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77" r:id="rId4"/>
    <p:sldId id="340" r:id="rId5"/>
    <p:sldId id="341" r:id="rId6"/>
    <p:sldId id="270" r:id="rId7"/>
    <p:sldId id="284" r:id="rId8"/>
    <p:sldId id="287" r:id="rId9"/>
    <p:sldId id="342" r:id="rId10"/>
    <p:sldId id="289" r:id="rId11"/>
    <p:sldId id="299" r:id="rId12"/>
  </p:sldIdLst>
  <p:sldSz cx="9144000" cy="5143500" type="screen16x9"/>
  <p:notesSz cx="6858000" cy="9144000"/>
  <p:embeddedFontLst>
    <p:embeddedFont>
      <p:font typeface="Archivo Black" panose="020B0604020202020204" charset="0"/>
      <p:regular r:id="rId14"/>
    </p:embeddedFon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ebas Neue" panose="020B0606020202050201" pitchFamily="3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0EF392-FA96-49D7-8607-CDE1355D5B4C}">
  <a:tblStyle styleId="{A40EF392-FA96-49D7-8607-CDE1355D5B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17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0" name="Google Shape;26450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1" name="Google Shape;26451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3" name="Google Shape;28063;g11dd574468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64" name="Google Shape;28064;g11dd574468b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9" name="Google Shape;28269;g1389d2e35b7_1_2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70" name="Google Shape;28270;g1389d2e35b7_1_2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0" name="Google Shape;26980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1" name="Google Shape;26981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8" name="Google Shape;27878;g148f93d69c6_1_5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79" name="Google Shape;27879;g148f93d69c6_1_5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8" name="Google Shape;27878;g148f93d69c6_1_5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79" name="Google Shape;27879;g148f93d69c6_1_5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89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8" name="Google Shape;27878;g148f93d69c6_1_5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79" name="Google Shape;27879;g148f93d69c6_1_5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70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3" name="Google Shape;27743;g148f93d69c6_0_9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44" name="Google Shape;27744;g148f93d69c6_0_9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1" name="Google Shape;27951;g11dd574468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2" name="Google Shape;27952;g11dd574468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9" name="Google Shape;28019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20" name="Google Shape;28020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9" name="Google Shape;28019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20" name="Google Shape;28020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">
    <p:spTree>
      <p:nvGrpSpPr>
        <p:cNvPr id="1" name="Shape 2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76" name="Google Shape;24876;p45"/>
          <p:cNvGrpSpPr/>
          <p:nvPr/>
        </p:nvGrpSpPr>
        <p:grpSpPr>
          <a:xfrm>
            <a:off x="313503" y="540001"/>
            <a:ext cx="8516819" cy="4063568"/>
            <a:chOff x="313503" y="540001"/>
            <a:chExt cx="8516819" cy="4063568"/>
          </a:xfrm>
        </p:grpSpPr>
        <p:sp>
          <p:nvSpPr>
            <p:cNvPr id="24877" name="Google Shape;24877;p45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8" name="Google Shape;24878;p45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9" name="Google Shape;24879;p45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0" name="Google Shape;24880;p45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1" name="Google Shape;24881;p45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2" name="Google Shape;24882;p45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3" name="Google Shape;24883;p45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4" name="Google Shape;24884;p45"/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5" name="Google Shape;24885;p45"/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6" name="Google Shape;24886;p45"/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7" name="Google Shape;24887;p45"/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8" name="Google Shape;24888;p45"/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9" name="Google Shape;24889;p45"/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0" name="Google Shape;24890;p45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1" name="Google Shape;24891;p45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2" name="Google Shape;24892;p45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3" name="Google Shape;24893;p45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4" name="Google Shape;24894;p45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5" name="Google Shape;24895;p45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6" name="Google Shape;24896;p45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7" name="Google Shape;24897;p45"/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8" name="Google Shape;24898;p45"/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9" name="Google Shape;24899;p45"/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0" name="Google Shape;24900;p45"/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1" name="Google Shape;24901;p45"/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2" name="Google Shape;24902;p45"/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3" name="Google Shape;24903;p45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4" name="Google Shape;24904;p45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5" name="Google Shape;24905;p45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6" name="Google Shape;24906;p45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7" name="Google Shape;24907;p45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8" name="Google Shape;24908;p45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9" name="Google Shape;24909;p45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0" name="Google Shape;24910;p45"/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1" name="Google Shape;24911;p45"/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2" name="Google Shape;24912;p45"/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3" name="Google Shape;24913;p45"/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4" name="Google Shape;24914;p45"/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5" name="Google Shape;24915;p45"/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6" name="Google Shape;24916;p45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7" name="Google Shape;24917;p45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8" name="Google Shape;24918;p45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9" name="Google Shape;24919;p45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0" name="Google Shape;24920;p45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1" name="Google Shape;24921;p45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2" name="Google Shape;24922;p45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3" name="Google Shape;24923;p45"/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4" name="Google Shape;24924;p45"/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5" name="Google Shape;24925;p45"/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6" name="Google Shape;24926;p45"/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7" name="Google Shape;24927;p45"/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8" name="Google Shape;24928;p45"/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9" name="Google Shape;24929;p45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0" name="Google Shape;24930;p45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1" name="Google Shape;24931;p45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2" name="Google Shape;24932;p45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3" name="Google Shape;24933;p45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4" name="Google Shape;24934;p45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5" name="Google Shape;24935;p45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6" name="Google Shape;24936;p45"/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7" name="Google Shape;24937;p45"/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8" name="Google Shape;24938;p45"/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9" name="Google Shape;24939;p45"/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0" name="Google Shape;24940;p45"/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1" name="Google Shape;24941;p45"/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2" name="Google Shape;24942;p45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3" name="Google Shape;24943;p45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4" name="Google Shape;24944;p45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5" name="Google Shape;24945;p45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6" name="Google Shape;24946;p45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7" name="Google Shape;24947;p45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8" name="Google Shape;24948;p45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9" name="Google Shape;24949;p45"/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0" name="Google Shape;24950;p45"/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1" name="Google Shape;24951;p45"/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2" name="Google Shape;24952;p45"/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3" name="Google Shape;24953;p45"/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4" name="Google Shape;24954;p45"/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5" name="Google Shape;24955;p45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6" name="Google Shape;24956;p45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7" name="Google Shape;24957;p45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8" name="Google Shape;24958;p45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9" name="Google Shape;24959;p45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0" name="Google Shape;24960;p45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1" name="Google Shape;24961;p45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2" name="Google Shape;24962;p45"/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3" name="Google Shape;24963;p45"/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4" name="Google Shape;24964;p45"/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5" name="Google Shape;24965;p45"/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6" name="Google Shape;24966;p45"/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7" name="Google Shape;24967;p45"/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8" name="Google Shape;24968;p45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9" name="Google Shape;24969;p45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0" name="Google Shape;24970;p45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1" name="Google Shape;24971;p45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2" name="Google Shape;24972;p45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3" name="Google Shape;24973;p45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4" name="Google Shape;24974;p45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5" name="Google Shape;24975;p45"/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6" name="Google Shape;24976;p45"/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7" name="Google Shape;24977;p45"/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8" name="Google Shape;24978;p45"/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9" name="Google Shape;24979;p45"/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0" name="Google Shape;24980;p45"/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1" name="Google Shape;24981;p45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2" name="Google Shape;24982;p45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3" name="Google Shape;24983;p45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4" name="Google Shape;24984;p45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5" name="Google Shape;24985;p45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6" name="Google Shape;24986;p45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7" name="Google Shape;24987;p45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8" name="Google Shape;24988;p45"/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9" name="Google Shape;24989;p45"/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0" name="Google Shape;24990;p45"/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1" name="Google Shape;24991;p45"/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2" name="Google Shape;24992;p45"/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3" name="Google Shape;24993;p45"/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4" name="Google Shape;24994;p45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5" name="Google Shape;24995;p45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6" name="Google Shape;24996;p45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7" name="Google Shape;24997;p45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8" name="Google Shape;24998;p45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9" name="Google Shape;24999;p45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0" name="Google Shape;25000;p45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1" name="Google Shape;25001;p45"/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2" name="Google Shape;25002;p45"/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3" name="Google Shape;25003;p45"/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4" name="Google Shape;25004;p45"/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5" name="Google Shape;25005;p45"/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6" name="Google Shape;25006;p45"/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7" name="Google Shape;25007;p45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8" name="Google Shape;25008;p45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9" name="Google Shape;25009;p45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0" name="Google Shape;25010;p45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1" name="Google Shape;25011;p45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2" name="Google Shape;25012;p45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3" name="Google Shape;25013;p45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4" name="Google Shape;25014;p45"/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5" name="Google Shape;25015;p45"/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6" name="Google Shape;25016;p45"/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7" name="Google Shape;25017;p45"/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8" name="Google Shape;25018;p45"/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9" name="Google Shape;25019;p45"/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0" name="Google Shape;25020;p45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1" name="Google Shape;25021;p45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2" name="Google Shape;25022;p45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3" name="Google Shape;25023;p45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4" name="Google Shape;25024;p45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5" name="Google Shape;25025;p45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6" name="Google Shape;25026;p45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7" name="Google Shape;25027;p45"/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8" name="Google Shape;25028;p45"/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9" name="Google Shape;25029;p45"/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0" name="Google Shape;25030;p45"/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1" name="Google Shape;25031;p45"/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2" name="Google Shape;25032;p45"/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3" name="Google Shape;25033;p45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4" name="Google Shape;25034;p45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5" name="Google Shape;25035;p45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6" name="Google Shape;25036;p45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7" name="Google Shape;25037;p45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8" name="Google Shape;25038;p45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9" name="Google Shape;25039;p45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0" name="Google Shape;25040;p45"/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1" name="Google Shape;25041;p45"/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2" name="Google Shape;25042;p45"/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3" name="Google Shape;25043;p45"/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4" name="Google Shape;25044;p45"/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5" name="Google Shape;25045;p45"/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6" name="Google Shape;25046;p45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7" name="Google Shape;25047;p45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8" name="Google Shape;25048;p45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9" name="Google Shape;25049;p45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0" name="Google Shape;25050;p45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1" name="Google Shape;25051;p45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2" name="Google Shape;25052;p45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3" name="Google Shape;25053;p45"/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4" name="Google Shape;25054;p45"/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5" name="Google Shape;25055;p45"/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6" name="Google Shape;25056;p45"/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7" name="Google Shape;25057;p45"/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8" name="Google Shape;25058;p45"/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9" name="Google Shape;25059;p45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0" name="Google Shape;25060;p45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1" name="Google Shape;25061;p45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2" name="Google Shape;25062;p45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3" name="Google Shape;25063;p45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4" name="Google Shape;25064;p45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5" name="Google Shape;25065;p45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6" name="Google Shape;25066;p45"/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7" name="Google Shape;25067;p45"/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8" name="Google Shape;25068;p45"/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9" name="Google Shape;25069;p45"/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0" name="Google Shape;25070;p45"/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1" name="Google Shape;25071;p45"/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2" name="Google Shape;25072;p45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3" name="Google Shape;25073;p45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4" name="Google Shape;25074;p45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5" name="Google Shape;25075;p45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6" name="Google Shape;25076;p45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7" name="Google Shape;25077;p45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8" name="Google Shape;25078;p45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9" name="Google Shape;25079;p45"/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0" name="Google Shape;25080;p45"/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1" name="Google Shape;25081;p45"/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2" name="Google Shape;25082;p45"/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3" name="Google Shape;25083;p45"/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4" name="Google Shape;25084;p45"/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5" name="Google Shape;25085;p45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6" name="Google Shape;25086;p45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7" name="Google Shape;25087;p45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8" name="Google Shape;25088;p45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9" name="Google Shape;25089;p45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0" name="Google Shape;25090;p45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1" name="Google Shape;25091;p45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2" name="Google Shape;25092;p45"/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3" name="Google Shape;25093;p45"/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4" name="Google Shape;25094;p45"/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5" name="Google Shape;25095;p45"/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6" name="Google Shape;25096;p45"/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7" name="Google Shape;25097;p45"/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8" name="Google Shape;25098;p45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9" name="Google Shape;25099;p45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0" name="Google Shape;25100;p45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1" name="Google Shape;25101;p45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2" name="Google Shape;25102;p45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3" name="Google Shape;25103;p45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4" name="Google Shape;25104;p45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5" name="Google Shape;25105;p45"/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6" name="Google Shape;25106;p45"/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7" name="Google Shape;25107;p45"/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8" name="Google Shape;25108;p45"/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9" name="Google Shape;25109;p45"/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0" name="Google Shape;25110;p45"/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1" name="Google Shape;25111;p45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2" name="Google Shape;25112;p45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3" name="Google Shape;25113;p45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4" name="Google Shape;25114;p45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5" name="Google Shape;25115;p45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6" name="Google Shape;25116;p45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7" name="Google Shape;25117;p45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8" name="Google Shape;25118;p45"/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9" name="Google Shape;25119;p45"/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0" name="Google Shape;25120;p45"/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1" name="Google Shape;25121;p45"/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2" name="Google Shape;25122;p45"/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3" name="Google Shape;25123;p45"/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4" name="Google Shape;25124;p45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5" name="Google Shape;25125;p45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6" name="Google Shape;25126;p45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7" name="Google Shape;25127;p45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8" name="Google Shape;25128;p45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9" name="Google Shape;25129;p45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0" name="Google Shape;25130;p45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1" name="Google Shape;25131;p45"/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2" name="Google Shape;25132;p45"/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3" name="Google Shape;25133;p45"/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4" name="Google Shape;25134;p45"/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5" name="Google Shape;25135;p45"/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6" name="Google Shape;25136;p45"/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7" name="Google Shape;25137;p45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8" name="Google Shape;25138;p45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9" name="Google Shape;25139;p45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0" name="Google Shape;25140;p45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1" name="Google Shape;25141;p45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2" name="Google Shape;25142;p45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3" name="Google Shape;25143;p45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4" name="Google Shape;25144;p45"/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5" name="Google Shape;25145;p45"/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6" name="Google Shape;25146;p45"/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7" name="Google Shape;25147;p45"/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8" name="Google Shape;25148;p45"/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9" name="Google Shape;25149;p45"/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0" name="Google Shape;25150;p45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1" name="Google Shape;25151;p45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2" name="Google Shape;25152;p45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3" name="Google Shape;25153;p45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4" name="Google Shape;25154;p45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5" name="Google Shape;25155;p45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6" name="Google Shape;25156;p45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7" name="Google Shape;25157;p45"/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8" name="Google Shape;25158;p45"/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9" name="Google Shape;25159;p45"/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0" name="Google Shape;25160;p45"/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1" name="Google Shape;25161;p45"/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2" name="Google Shape;25162;p45"/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3" name="Google Shape;25163;p45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4" name="Google Shape;25164;p45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5" name="Google Shape;25165;p45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6" name="Google Shape;25166;p45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7" name="Google Shape;25167;p45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8" name="Google Shape;25168;p45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9" name="Google Shape;25169;p45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0" name="Google Shape;25170;p45"/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1" name="Google Shape;25171;p45"/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2" name="Google Shape;25172;p45"/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3" name="Google Shape;25173;p45"/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4" name="Google Shape;25174;p45"/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5" name="Google Shape;25175;p45"/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6" name="Google Shape;25176;p45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7" name="Google Shape;25177;p45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8" name="Google Shape;25178;p45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9" name="Google Shape;25179;p45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0" name="Google Shape;25180;p45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1" name="Google Shape;25181;p45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2" name="Google Shape;25182;p45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3" name="Google Shape;25183;p45"/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4" name="Google Shape;25184;p45"/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5" name="Google Shape;25185;p45"/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6" name="Google Shape;25186;p45"/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7" name="Google Shape;25187;p45"/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8" name="Google Shape;25188;p45"/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9" name="Google Shape;25189;p45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0" name="Google Shape;25190;p45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1" name="Google Shape;25191;p45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2" name="Google Shape;25192;p45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3" name="Google Shape;25193;p45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4" name="Google Shape;25194;p45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5" name="Google Shape;25195;p45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6" name="Google Shape;25196;p45"/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7" name="Google Shape;25197;p45"/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8" name="Google Shape;25198;p45"/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9" name="Google Shape;25199;p45"/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0" name="Google Shape;25200;p45"/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1" name="Google Shape;25201;p45"/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2" name="Google Shape;25202;p45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3" name="Google Shape;25203;p45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4" name="Google Shape;25204;p45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5" name="Google Shape;25205;p45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6" name="Google Shape;25206;p45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7" name="Google Shape;25207;p45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8" name="Google Shape;25208;p45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9" name="Google Shape;25209;p45"/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0" name="Google Shape;25210;p45"/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1" name="Google Shape;25211;p45"/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2" name="Google Shape;25212;p45"/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3" name="Google Shape;25213;p45"/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4" name="Google Shape;25214;p45"/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5" name="Google Shape;25215;p45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6" name="Google Shape;25216;p45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7" name="Google Shape;25217;p45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8" name="Google Shape;25218;p45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9" name="Google Shape;25219;p45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0" name="Google Shape;25220;p45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1" name="Google Shape;25221;p45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2" name="Google Shape;25222;p45"/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3" name="Google Shape;25223;p45"/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4" name="Google Shape;25224;p45"/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5" name="Google Shape;25225;p45"/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6" name="Google Shape;25226;p45"/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7" name="Google Shape;25227;p45"/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8" name="Google Shape;25228;p45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9" name="Google Shape;25229;p45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0" name="Google Shape;25230;p45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1" name="Google Shape;25231;p45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2" name="Google Shape;25232;p45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3" name="Google Shape;25233;p45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4" name="Google Shape;25234;p45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5" name="Google Shape;25235;p45"/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6" name="Google Shape;25236;p45"/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7" name="Google Shape;25237;p45"/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8" name="Google Shape;25238;p45"/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9" name="Google Shape;25239;p45"/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0" name="Google Shape;25240;p45"/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1" name="Google Shape;25241;p45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2" name="Google Shape;25242;p45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3" name="Google Shape;25243;p45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4" name="Google Shape;25244;p45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5" name="Google Shape;25245;p45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6" name="Google Shape;25246;p45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7" name="Google Shape;25247;p45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8" name="Google Shape;25248;p45"/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9" name="Google Shape;25249;p45"/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0" name="Google Shape;25250;p45"/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1" name="Google Shape;25251;p45"/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2" name="Google Shape;25252;p45"/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3" name="Google Shape;25253;p45"/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4" name="Google Shape;25254;p45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5" name="Google Shape;25255;p45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6" name="Google Shape;25256;p45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7" name="Google Shape;25257;p45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8" name="Google Shape;25258;p45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9" name="Google Shape;25259;p45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0" name="Google Shape;25260;p45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1" name="Google Shape;25261;p45"/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2" name="Google Shape;25262;p45"/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3" name="Google Shape;25263;p45"/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4" name="Google Shape;25264;p45"/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5" name="Google Shape;25265;p45"/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6" name="Google Shape;25266;p45"/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7" name="Google Shape;25267;p45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8" name="Google Shape;25268;p45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9" name="Google Shape;25269;p45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0" name="Google Shape;25270;p45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1" name="Google Shape;25271;p45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2" name="Google Shape;25272;p45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3" name="Google Shape;25273;p45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4" name="Google Shape;25274;p45"/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5" name="Google Shape;25275;p45"/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6" name="Google Shape;25276;p45"/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7" name="Google Shape;25277;p45"/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8" name="Google Shape;25278;p45"/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9" name="Google Shape;25279;p45"/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0" name="Google Shape;25280;p45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1" name="Google Shape;25281;p45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2" name="Google Shape;25282;p45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3" name="Google Shape;25283;p45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4" name="Google Shape;25284;p45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5" name="Google Shape;25285;p45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6" name="Google Shape;25286;p45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7" name="Google Shape;25287;p45"/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8" name="Google Shape;25288;p45"/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9" name="Google Shape;25289;p45"/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0" name="Google Shape;25290;p45"/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1" name="Google Shape;25291;p45"/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2" name="Google Shape;25292;p45"/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3" name="Google Shape;25293;p45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4" name="Google Shape;25294;p45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5" name="Google Shape;25295;p45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6" name="Google Shape;25296;p45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7" name="Google Shape;25297;p45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8" name="Google Shape;25298;p45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9" name="Google Shape;25299;p45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0" name="Google Shape;25300;p45"/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1" name="Google Shape;25301;p45"/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2" name="Google Shape;25302;p45"/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3" name="Google Shape;25303;p45"/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4" name="Google Shape;25304;p45"/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5" name="Google Shape;25305;p45"/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6" name="Google Shape;25306;p45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7" name="Google Shape;25307;p45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8" name="Google Shape;25308;p45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9" name="Google Shape;25309;p45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0" name="Google Shape;25310;p45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1" name="Google Shape;25311;p45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2" name="Google Shape;25312;p45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3" name="Google Shape;25313;p45"/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4" name="Google Shape;25314;p45"/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5" name="Google Shape;25315;p45"/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6" name="Google Shape;25316;p45"/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7" name="Google Shape;25317;p45"/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8" name="Google Shape;25318;p45"/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9" name="Google Shape;25319;p45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0" name="Google Shape;25320;p45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1" name="Google Shape;25321;p45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2" name="Google Shape;25322;p45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3" name="Google Shape;25323;p45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4" name="Google Shape;25324;p45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5" name="Google Shape;25325;p45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6" name="Google Shape;25326;p45"/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7" name="Google Shape;25327;p45"/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8" name="Google Shape;25328;p45"/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9" name="Google Shape;25329;p45"/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0" name="Google Shape;25330;p45"/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1" name="Google Shape;25331;p45"/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2" name="Google Shape;25332;p45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3" name="Google Shape;25333;p45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4" name="Google Shape;25334;p45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5" name="Google Shape;25335;p45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6" name="Google Shape;25336;p45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7" name="Google Shape;25337;p45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8" name="Google Shape;25338;p45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9" name="Google Shape;25339;p45"/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0" name="Google Shape;25340;p45"/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1" name="Google Shape;25341;p45"/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2" name="Google Shape;25342;p45"/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3" name="Google Shape;25343;p45"/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4" name="Google Shape;25344;p45"/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5" name="Google Shape;25345;p45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6" name="Google Shape;25346;p45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7" name="Google Shape;25347;p45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8" name="Google Shape;25348;p45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9" name="Google Shape;25349;p45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0" name="Google Shape;25350;p45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1" name="Google Shape;25351;p45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2" name="Google Shape;25352;p45"/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3" name="Google Shape;25353;p45"/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4" name="Google Shape;25354;p45"/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5" name="Google Shape;25355;p45"/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6" name="Google Shape;25356;p45"/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7" name="Google Shape;25357;p45"/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8" name="Google Shape;25358;p45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9" name="Google Shape;25359;p45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0" name="Google Shape;25360;p45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1" name="Google Shape;25361;p45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2" name="Google Shape;25362;p45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3" name="Google Shape;25363;p45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4" name="Google Shape;25364;p45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5" name="Google Shape;25365;p45"/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6" name="Google Shape;25366;p45"/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7" name="Google Shape;25367;p45"/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8" name="Google Shape;25368;p45"/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9" name="Google Shape;25369;p45"/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0" name="Google Shape;25370;p45"/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1" name="Google Shape;25371;p45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2" name="Google Shape;25372;p45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3" name="Google Shape;25373;p45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4" name="Google Shape;25374;p45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5" name="Google Shape;25375;p45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6" name="Google Shape;25376;p45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7" name="Google Shape;25377;p45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8" name="Google Shape;25378;p45"/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9" name="Google Shape;25379;p45"/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0" name="Google Shape;25380;p45"/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1" name="Google Shape;25381;p45"/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2" name="Google Shape;25382;p45"/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3" name="Google Shape;25383;p45"/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">
    <p:spTree>
      <p:nvGrpSpPr>
        <p:cNvPr id="1" name="Shape 25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85" name="Google Shape;25385;p46"/>
          <p:cNvGrpSpPr/>
          <p:nvPr/>
        </p:nvGrpSpPr>
        <p:grpSpPr>
          <a:xfrm>
            <a:off x="5640453" y="540001"/>
            <a:ext cx="3138714" cy="4063568"/>
            <a:chOff x="313503" y="540001"/>
            <a:chExt cx="3138714" cy="4063568"/>
          </a:xfrm>
        </p:grpSpPr>
        <p:sp>
          <p:nvSpPr>
            <p:cNvPr id="25386" name="Google Shape;25386;p46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7" name="Google Shape;25387;p46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8" name="Google Shape;25388;p46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9" name="Google Shape;25389;p46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0" name="Google Shape;25390;p46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1" name="Google Shape;25391;p46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2" name="Google Shape;25392;p46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3" name="Google Shape;25393;p46"/>
            <p:cNvSpPr/>
            <p:nvPr/>
          </p:nvSpPr>
          <p:spPr>
            <a:xfrm>
              <a:off x="115006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4" name="Google Shape;25394;p46"/>
            <p:cNvSpPr/>
            <p:nvPr/>
          </p:nvSpPr>
          <p:spPr>
            <a:xfrm>
              <a:off x="126956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5" name="Google Shape;25395;p46"/>
            <p:cNvSpPr/>
            <p:nvPr/>
          </p:nvSpPr>
          <p:spPr>
            <a:xfrm>
              <a:off x="138907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6" name="Google Shape;25396;p46"/>
            <p:cNvSpPr/>
            <p:nvPr/>
          </p:nvSpPr>
          <p:spPr>
            <a:xfrm>
              <a:off x="1508585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7" name="Google Shape;25397;p46"/>
            <p:cNvSpPr/>
            <p:nvPr/>
          </p:nvSpPr>
          <p:spPr>
            <a:xfrm>
              <a:off x="162809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8" name="Google Shape;25398;p46"/>
            <p:cNvSpPr/>
            <p:nvPr/>
          </p:nvSpPr>
          <p:spPr>
            <a:xfrm>
              <a:off x="174760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9" name="Google Shape;25399;p46"/>
            <p:cNvSpPr/>
            <p:nvPr/>
          </p:nvSpPr>
          <p:spPr>
            <a:xfrm>
              <a:off x="186711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0" name="Google Shape;25400;p46"/>
            <p:cNvSpPr/>
            <p:nvPr/>
          </p:nvSpPr>
          <p:spPr>
            <a:xfrm>
              <a:off x="198661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1" name="Google Shape;25401;p46"/>
            <p:cNvSpPr/>
            <p:nvPr/>
          </p:nvSpPr>
          <p:spPr>
            <a:xfrm>
              <a:off x="210612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2" name="Google Shape;25402;p46"/>
            <p:cNvSpPr/>
            <p:nvPr/>
          </p:nvSpPr>
          <p:spPr>
            <a:xfrm>
              <a:off x="222563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3" name="Google Shape;25403;p46"/>
            <p:cNvSpPr/>
            <p:nvPr/>
          </p:nvSpPr>
          <p:spPr>
            <a:xfrm>
              <a:off x="234514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4" name="Google Shape;25404;p46"/>
            <p:cNvSpPr/>
            <p:nvPr/>
          </p:nvSpPr>
          <p:spPr>
            <a:xfrm>
              <a:off x="246465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5" name="Google Shape;25405;p46"/>
            <p:cNvSpPr/>
            <p:nvPr/>
          </p:nvSpPr>
          <p:spPr>
            <a:xfrm>
              <a:off x="258415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6" name="Google Shape;25406;p46"/>
            <p:cNvSpPr/>
            <p:nvPr/>
          </p:nvSpPr>
          <p:spPr>
            <a:xfrm>
              <a:off x="270366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7" name="Google Shape;25407;p46"/>
            <p:cNvSpPr/>
            <p:nvPr/>
          </p:nvSpPr>
          <p:spPr>
            <a:xfrm>
              <a:off x="282317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8" name="Google Shape;25408;p46"/>
            <p:cNvSpPr/>
            <p:nvPr/>
          </p:nvSpPr>
          <p:spPr>
            <a:xfrm>
              <a:off x="294268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9" name="Google Shape;25409;p46"/>
            <p:cNvSpPr/>
            <p:nvPr/>
          </p:nvSpPr>
          <p:spPr>
            <a:xfrm>
              <a:off x="306219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0" name="Google Shape;25410;p46"/>
            <p:cNvSpPr/>
            <p:nvPr/>
          </p:nvSpPr>
          <p:spPr>
            <a:xfrm>
              <a:off x="318170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1" name="Google Shape;25411;p46"/>
            <p:cNvSpPr/>
            <p:nvPr/>
          </p:nvSpPr>
          <p:spPr>
            <a:xfrm>
              <a:off x="330120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2" name="Google Shape;25412;p46"/>
            <p:cNvSpPr/>
            <p:nvPr/>
          </p:nvSpPr>
          <p:spPr>
            <a:xfrm>
              <a:off x="342071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3" name="Google Shape;25413;p46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4" name="Google Shape;25414;p46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5" name="Google Shape;25415;p46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6" name="Google Shape;25416;p46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7" name="Google Shape;25417;p46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8" name="Google Shape;25418;p46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9" name="Google Shape;25419;p46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0" name="Google Shape;25420;p46"/>
            <p:cNvSpPr/>
            <p:nvPr/>
          </p:nvSpPr>
          <p:spPr>
            <a:xfrm>
              <a:off x="115006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1" name="Google Shape;25421;p46"/>
            <p:cNvSpPr/>
            <p:nvPr/>
          </p:nvSpPr>
          <p:spPr>
            <a:xfrm>
              <a:off x="126956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2" name="Google Shape;25422;p46"/>
            <p:cNvSpPr/>
            <p:nvPr/>
          </p:nvSpPr>
          <p:spPr>
            <a:xfrm>
              <a:off x="138907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3" name="Google Shape;25423;p46"/>
            <p:cNvSpPr/>
            <p:nvPr/>
          </p:nvSpPr>
          <p:spPr>
            <a:xfrm>
              <a:off x="1508585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4" name="Google Shape;25424;p46"/>
            <p:cNvSpPr/>
            <p:nvPr/>
          </p:nvSpPr>
          <p:spPr>
            <a:xfrm>
              <a:off x="162809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5" name="Google Shape;25425;p46"/>
            <p:cNvSpPr/>
            <p:nvPr/>
          </p:nvSpPr>
          <p:spPr>
            <a:xfrm>
              <a:off x="174760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6" name="Google Shape;25426;p46"/>
            <p:cNvSpPr/>
            <p:nvPr/>
          </p:nvSpPr>
          <p:spPr>
            <a:xfrm>
              <a:off x="186711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7" name="Google Shape;25427;p46"/>
            <p:cNvSpPr/>
            <p:nvPr/>
          </p:nvSpPr>
          <p:spPr>
            <a:xfrm>
              <a:off x="198661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8" name="Google Shape;25428;p46"/>
            <p:cNvSpPr/>
            <p:nvPr/>
          </p:nvSpPr>
          <p:spPr>
            <a:xfrm>
              <a:off x="210612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9" name="Google Shape;25429;p46"/>
            <p:cNvSpPr/>
            <p:nvPr/>
          </p:nvSpPr>
          <p:spPr>
            <a:xfrm>
              <a:off x="222563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0" name="Google Shape;25430;p46"/>
            <p:cNvSpPr/>
            <p:nvPr/>
          </p:nvSpPr>
          <p:spPr>
            <a:xfrm>
              <a:off x="234514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1" name="Google Shape;25431;p46"/>
            <p:cNvSpPr/>
            <p:nvPr/>
          </p:nvSpPr>
          <p:spPr>
            <a:xfrm>
              <a:off x="246465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2" name="Google Shape;25432;p46"/>
            <p:cNvSpPr/>
            <p:nvPr/>
          </p:nvSpPr>
          <p:spPr>
            <a:xfrm>
              <a:off x="258415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3" name="Google Shape;25433;p46"/>
            <p:cNvSpPr/>
            <p:nvPr/>
          </p:nvSpPr>
          <p:spPr>
            <a:xfrm>
              <a:off x="270366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4" name="Google Shape;25434;p46"/>
            <p:cNvSpPr/>
            <p:nvPr/>
          </p:nvSpPr>
          <p:spPr>
            <a:xfrm>
              <a:off x="282317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5" name="Google Shape;25435;p46"/>
            <p:cNvSpPr/>
            <p:nvPr/>
          </p:nvSpPr>
          <p:spPr>
            <a:xfrm>
              <a:off x="294268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6" name="Google Shape;25436;p46"/>
            <p:cNvSpPr/>
            <p:nvPr/>
          </p:nvSpPr>
          <p:spPr>
            <a:xfrm>
              <a:off x="306219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7" name="Google Shape;25437;p46"/>
            <p:cNvSpPr/>
            <p:nvPr/>
          </p:nvSpPr>
          <p:spPr>
            <a:xfrm>
              <a:off x="318170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8" name="Google Shape;25438;p46"/>
            <p:cNvSpPr/>
            <p:nvPr/>
          </p:nvSpPr>
          <p:spPr>
            <a:xfrm>
              <a:off x="330120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9" name="Google Shape;25439;p46"/>
            <p:cNvSpPr/>
            <p:nvPr/>
          </p:nvSpPr>
          <p:spPr>
            <a:xfrm>
              <a:off x="342071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0" name="Google Shape;25440;p46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1" name="Google Shape;25441;p46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2" name="Google Shape;25442;p46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3" name="Google Shape;25443;p46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4" name="Google Shape;25444;p46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5" name="Google Shape;25445;p46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6" name="Google Shape;25446;p46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7" name="Google Shape;25447;p46"/>
            <p:cNvSpPr/>
            <p:nvPr/>
          </p:nvSpPr>
          <p:spPr>
            <a:xfrm>
              <a:off x="115006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8" name="Google Shape;25448;p46"/>
            <p:cNvSpPr/>
            <p:nvPr/>
          </p:nvSpPr>
          <p:spPr>
            <a:xfrm>
              <a:off x="126956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9" name="Google Shape;25449;p46"/>
            <p:cNvSpPr/>
            <p:nvPr/>
          </p:nvSpPr>
          <p:spPr>
            <a:xfrm>
              <a:off x="138907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0" name="Google Shape;25450;p46"/>
            <p:cNvSpPr/>
            <p:nvPr/>
          </p:nvSpPr>
          <p:spPr>
            <a:xfrm>
              <a:off x="1508585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1" name="Google Shape;25451;p46"/>
            <p:cNvSpPr/>
            <p:nvPr/>
          </p:nvSpPr>
          <p:spPr>
            <a:xfrm>
              <a:off x="162809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2" name="Google Shape;25452;p46"/>
            <p:cNvSpPr/>
            <p:nvPr/>
          </p:nvSpPr>
          <p:spPr>
            <a:xfrm>
              <a:off x="174760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3" name="Google Shape;25453;p46"/>
            <p:cNvSpPr/>
            <p:nvPr/>
          </p:nvSpPr>
          <p:spPr>
            <a:xfrm>
              <a:off x="186711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4" name="Google Shape;25454;p46"/>
            <p:cNvSpPr/>
            <p:nvPr/>
          </p:nvSpPr>
          <p:spPr>
            <a:xfrm>
              <a:off x="198661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5" name="Google Shape;25455;p46"/>
            <p:cNvSpPr/>
            <p:nvPr/>
          </p:nvSpPr>
          <p:spPr>
            <a:xfrm>
              <a:off x="210612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6" name="Google Shape;25456;p46"/>
            <p:cNvSpPr/>
            <p:nvPr/>
          </p:nvSpPr>
          <p:spPr>
            <a:xfrm>
              <a:off x="222563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7" name="Google Shape;25457;p46"/>
            <p:cNvSpPr/>
            <p:nvPr/>
          </p:nvSpPr>
          <p:spPr>
            <a:xfrm>
              <a:off x="234514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8" name="Google Shape;25458;p46"/>
            <p:cNvSpPr/>
            <p:nvPr/>
          </p:nvSpPr>
          <p:spPr>
            <a:xfrm>
              <a:off x="246465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9" name="Google Shape;25459;p46"/>
            <p:cNvSpPr/>
            <p:nvPr/>
          </p:nvSpPr>
          <p:spPr>
            <a:xfrm>
              <a:off x="258415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0" name="Google Shape;25460;p46"/>
            <p:cNvSpPr/>
            <p:nvPr/>
          </p:nvSpPr>
          <p:spPr>
            <a:xfrm>
              <a:off x="270366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1" name="Google Shape;25461;p46"/>
            <p:cNvSpPr/>
            <p:nvPr/>
          </p:nvSpPr>
          <p:spPr>
            <a:xfrm>
              <a:off x="282317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2" name="Google Shape;25462;p46"/>
            <p:cNvSpPr/>
            <p:nvPr/>
          </p:nvSpPr>
          <p:spPr>
            <a:xfrm>
              <a:off x="294268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3" name="Google Shape;25463;p46"/>
            <p:cNvSpPr/>
            <p:nvPr/>
          </p:nvSpPr>
          <p:spPr>
            <a:xfrm>
              <a:off x="306219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4" name="Google Shape;25464;p46"/>
            <p:cNvSpPr/>
            <p:nvPr/>
          </p:nvSpPr>
          <p:spPr>
            <a:xfrm>
              <a:off x="318170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5" name="Google Shape;25465;p46"/>
            <p:cNvSpPr/>
            <p:nvPr/>
          </p:nvSpPr>
          <p:spPr>
            <a:xfrm>
              <a:off x="330120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6" name="Google Shape;25466;p46"/>
            <p:cNvSpPr/>
            <p:nvPr/>
          </p:nvSpPr>
          <p:spPr>
            <a:xfrm>
              <a:off x="342071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7" name="Google Shape;25467;p46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8" name="Google Shape;25468;p46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9" name="Google Shape;25469;p46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0" name="Google Shape;25470;p46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1" name="Google Shape;25471;p46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2" name="Google Shape;25472;p46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3" name="Google Shape;25473;p46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4" name="Google Shape;25474;p46"/>
            <p:cNvSpPr/>
            <p:nvPr/>
          </p:nvSpPr>
          <p:spPr>
            <a:xfrm>
              <a:off x="115006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5" name="Google Shape;25475;p46"/>
            <p:cNvSpPr/>
            <p:nvPr/>
          </p:nvSpPr>
          <p:spPr>
            <a:xfrm>
              <a:off x="126956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6" name="Google Shape;25476;p46"/>
            <p:cNvSpPr/>
            <p:nvPr/>
          </p:nvSpPr>
          <p:spPr>
            <a:xfrm>
              <a:off x="138907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7" name="Google Shape;25477;p46"/>
            <p:cNvSpPr/>
            <p:nvPr/>
          </p:nvSpPr>
          <p:spPr>
            <a:xfrm>
              <a:off x="1508585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8" name="Google Shape;25478;p46"/>
            <p:cNvSpPr/>
            <p:nvPr/>
          </p:nvSpPr>
          <p:spPr>
            <a:xfrm>
              <a:off x="162809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9" name="Google Shape;25479;p46"/>
            <p:cNvSpPr/>
            <p:nvPr/>
          </p:nvSpPr>
          <p:spPr>
            <a:xfrm>
              <a:off x="174760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0" name="Google Shape;25480;p46"/>
            <p:cNvSpPr/>
            <p:nvPr/>
          </p:nvSpPr>
          <p:spPr>
            <a:xfrm>
              <a:off x="186711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1" name="Google Shape;25481;p46"/>
            <p:cNvSpPr/>
            <p:nvPr/>
          </p:nvSpPr>
          <p:spPr>
            <a:xfrm>
              <a:off x="198661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2" name="Google Shape;25482;p46"/>
            <p:cNvSpPr/>
            <p:nvPr/>
          </p:nvSpPr>
          <p:spPr>
            <a:xfrm>
              <a:off x="210612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3" name="Google Shape;25483;p46"/>
            <p:cNvSpPr/>
            <p:nvPr/>
          </p:nvSpPr>
          <p:spPr>
            <a:xfrm>
              <a:off x="222563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4" name="Google Shape;25484;p46"/>
            <p:cNvSpPr/>
            <p:nvPr/>
          </p:nvSpPr>
          <p:spPr>
            <a:xfrm>
              <a:off x="234514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5" name="Google Shape;25485;p46"/>
            <p:cNvSpPr/>
            <p:nvPr/>
          </p:nvSpPr>
          <p:spPr>
            <a:xfrm>
              <a:off x="246465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6" name="Google Shape;25486;p46"/>
            <p:cNvSpPr/>
            <p:nvPr/>
          </p:nvSpPr>
          <p:spPr>
            <a:xfrm>
              <a:off x="258415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7" name="Google Shape;25487;p46"/>
            <p:cNvSpPr/>
            <p:nvPr/>
          </p:nvSpPr>
          <p:spPr>
            <a:xfrm>
              <a:off x="270366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8" name="Google Shape;25488;p46"/>
            <p:cNvSpPr/>
            <p:nvPr/>
          </p:nvSpPr>
          <p:spPr>
            <a:xfrm>
              <a:off x="282317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9" name="Google Shape;25489;p46"/>
            <p:cNvSpPr/>
            <p:nvPr/>
          </p:nvSpPr>
          <p:spPr>
            <a:xfrm>
              <a:off x="294268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0" name="Google Shape;25490;p46"/>
            <p:cNvSpPr/>
            <p:nvPr/>
          </p:nvSpPr>
          <p:spPr>
            <a:xfrm>
              <a:off x="306219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1" name="Google Shape;25491;p46"/>
            <p:cNvSpPr/>
            <p:nvPr/>
          </p:nvSpPr>
          <p:spPr>
            <a:xfrm>
              <a:off x="318170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2" name="Google Shape;25492;p46"/>
            <p:cNvSpPr/>
            <p:nvPr/>
          </p:nvSpPr>
          <p:spPr>
            <a:xfrm>
              <a:off x="330120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3" name="Google Shape;25493;p46"/>
            <p:cNvSpPr/>
            <p:nvPr/>
          </p:nvSpPr>
          <p:spPr>
            <a:xfrm>
              <a:off x="342071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4" name="Google Shape;25494;p46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5" name="Google Shape;25495;p46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6" name="Google Shape;25496;p46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7" name="Google Shape;25497;p46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8" name="Google Shape;25498;p46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9" name="Google Shape;25499;p46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0" name="Google Shape;25500;p46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1" name="Google Shape;25501;p46"/>
            <p:cNvSpPr/>
            <p:nvPr/>
          </p:nvSpPr>
          <p:spPr>
            <a:xfrm>
              <a:off x="115006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2" name="Google Shape;25502;p46"/>
            <p:cNvSpPr/>
            <p:nvPr/>
          </p:nvSpPr>
          <p:spPr>
            <a:xfrm>
              <a:off x="126956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3" name="Google Shape;25503;p46"/>
            <p:cNvSpPr/>
            <p:nvPr/>
          </p:nvSpPr>
          <p:spPr>
            <a:xfrm>
              <a:off x="138907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4" name="Google Shape;25504;p46"/>
            <p:cNvSpPr/>
            <p:nvPr/>
          </p:nvSpPr>
          <p:spPr>
            <a:xfrm>
              <a:off x="1508585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5" name="Google Shape;25505;p46"/>
            <p:cNvSpPr/>
            <p:nvPr/>
          </p:nvSpPr>
          <p:spPr>
            <a:xfrm>
              <a:off x="162809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6" name="Google Shape;25506;p46"/>
            <p:cNvSpPr/>
            <p:nvPr/>
          </p:nvSpPr>
          <p:spPr>
            <a:xfrm>
              <a:off x="174760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7" name="Google Shape;25507;p46"/>
            <p:cNvSpPr/>
            <p:nvPr/>
          </p:nvSpPr>
          <p:spPr>
            <a:xfrm>
              <a:off x="186711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8" name="Google Shape;25508;p46"/>
            <p:cNvSpPr/>
            <p:nvPr/>
          </p:nvSpPr>
          <p:spPr>
            <a:xfrm>
              <a:off x="198661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9" name="Google Shape;25509;p46"/>
            <p:cNvSpPr/>
            <p:nvPr/>
          </p:nvSpPr>
          <p:spPr>
            <a:xfrm>
              <a:off x="210612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0" name="Google Shape;25510;p46"/>
            <p:cNvSpPr/>
            <p:nvPr/>
          </p:nvSpPr>
          <p:spPr>
            <a:xfrm>
              <a:off x="222563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1" name="Google Shape;25511;p46"/>
            <p:cNvSpPr/>
            <p:nvPr/>
          </p:nvSpPr>
          <p:spPr>
            <a:xfrm>
              <a:off x="234514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2" name="Google Shape;25512;p46"/>
            <p:cNvSpPr/>
            <p:nvPr/>
          </p:nvSpPr>
          <p:spPr>
            <a:xfrm>
              <a:off x="246465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3" name="Google Shape;25513;p46"/>
            <p:cNvSpPr/>
            <p:nvPr/>
          </p:nvSpPr>
          <p:spPr>
            <a:xfrm>
              <a:off x="258415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4" name="Google Shape;25514;p46"/>
            <p:cNvSpPr/>
            <p:nvPr/>
          </p:nvSpPr>
          <p:spPr>
            <a:xfrm>
              <a:off x="270366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5" name="Google Shape;25515;p46"/>
            <p:cNvSpPr/>
            <p:nvPr/>
          </p:nvSpPr>
          <p:spPr>
            <a:xfrm>
              <a:off x="282317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6" name="Google Shape;25516;p46"/>
            <p:cNvSpPr/>
            <p:nvPr/>
          </p:nvSpPr>
          <p:spPr>
            <a:xfrm>
              <a:off x="294268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7" name="Google Shape;25517;p46"/>
            <p:cNvSpPr/>
            <p:nvPr/>
          </p:nvSpPr>
          <p:spPr>
            <a:xfrm>
              <a:off x="306219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8" name="Google Shape;25518;p46"/>
            <p:cNvSpPr/>
            <p:nvPr/>
          </p:nvSpPr>
          <p:spPr>
            <a:xfrm>
              <a:off x="318170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9" name="Google Shape;25519;p46"/>
            <p:cNvSpPr/>
            <p:nvPr/>
          </p:nvSpPr>
          <p:spPr>
            <a:xfrm>
              <a:off x="330120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0" name="Google Shape;25520;p46"/>
            <p:cNvSpPr/>
            <p:nvPr/>
          </p:nvSpPr>
          <p:spPr>
            <a:xfrm>
              <a:off x="342071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1" name="Google Shape;25521;p46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2" name="Google Shape;25522;p46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3" name="Google Shape;25523;p46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4" name="Google Shape;25524;p46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5" name="Google Shape;25525;p46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6" name="Google Shape;25526;p46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7" name="Google Shape;25527;p46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8" name="Google Shape;25528;p46"/>
            <p:cNvSpPr/>
            <p:nvPr/>
          </p:nvSpPr>
          <p:spPr>
            <a:xfrm>
              <a:off x="115006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9" name="Google Shape;25529;p46"/>
            <p:cNvSpPr/>
            <p:nvPr/>
          </p:nvSpPr>
          <p:spPr>
            <a:xfrm>
              <a:off x="126956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0" name="Google Shape;25530;p46"/>
            <p:cNvSpPr/>
            <p:nvPr/>
          </p:nvSpPr>
          <p:spPr>
            <a:xfrm>
              <a:off x="138907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1" name="Google Shape;25531;p46"/>
            <p:cNvSpPr/>
            <p:nvPr/>
          </p:nvSpPr>
          <p:spPr>
            <a:xfrm>
              <a:off x="1508585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2" name="Google Shape;25532;p46"/>
            <p:cNvSpPr/>
            <p:nvPr/>
          </p:nvSpPr>
          <p:spPr>
            <a:xfrm>
              <a:off x="162809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3" name="Google Shape;25533;p46"/>
            <p:cNvSpPr/>
            <p:nvPr/>
          </p:nvSpPr>
          <p:spPr>
            <a:xfrm>
              <a:off x="174760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4" name="Google Shape;25534;p46"/>
            <p:cNvSpPr/>
            <p:nvPr/>
          </p:nvSpPr>
          <p:spPr>
            <a:xfrm>
              <a:off x="186711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5" name="Google Shape;25535;p46"/>
            <p:cNvSpPr/>
            <p:nvPr/>
          </p:nvSpPr>
          <p:spPr>
            <a:xfrm>
              <a:off x="198661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6" name="Google Shape;25536;p46"/>
            <p:cNvSpPr/>
            <p:nvPr/>
          </p:nvSpPr>
          <p:spPr>
            <a:xfrm>
              <a:off x="210612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7" name="Google Shape;25537;p46"/>
            <p:cNvSpPr/>
            <p:nvPr/>
          </p:nvSpPr>
          <p:spPr>
            <a:xfrm>
              <a:off x="222563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8" name="Google Shape;25538;p46"/>
            <p:cNvSpPr/>
            <p:nvPr/>
          </p:nvSpPr>
          <p:spPr>
            <a:xfrm>
              <a:off x="234514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9" name="Google Shape;25539;p46"/>
            <p:cNvSpPr/>
            <p:nvPr/>
          </p:nvSpPr>
          <p:spPr>
            <a:xfrm>
              <a:off x="246465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0" name="Google Shape;25540;p46"/>
            <p:cNvSpPr/>
            <p:nvPr/>
          </p:nvSpPr>
          <p:spPr>
            <a:xfrm>
              <a:off x="258415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1" name="Google Shape;25541;p46"/>
            <p:cNvSpPr/>
            <p:nvPr/>
          </p:nvSpPr>
          <p:spPr>
            <a:xfrm>
              <a:off x="270366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2" name="Google Shape;25542;p46"/>
            <p:cNvSpPr/>
            <p:nvPr/>
          </p:nvSpPr>
          <p:spPr>
            <a:xfrm>
              <a:off x="282317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3" name="Google Shape;25543;p46"/>
            <p:cNvSpPr/>
            <p:nvPr/>
          </p:nvSpPr>
          <p:spPr>
            <a:xfrm>
              <a:off x="294268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4" name="Google Shape;25544;p46"/>
            <p:cNvSpPr/>
            <p:nvPr/>
          </p:nvSpPr>
          <p:spPr>
            <a:xfrm>
              <a:off x="306219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5" name="Google Shape;25545;p46"/>
            <p:cNvSpPr/>
            <p:nvPr/>
          </p:nvSpPr>
          <p:spPr>
            <a:xfrm>
              <a:off x="318170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6" name="Google Shape;25546;p46"/>
            <p:cNvSpPr/>
            <p:nvPr/>
          </p:nvSpPr>
          <p:spPr>
            <a:xfrm>
              <a:off x="330120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7" name="Google Shape;25547;p46"/>
            <p:cNvSpPr/>
            <p:nvPr/>
          </p:nvSpPr>
          <p:spPr>
            <a:xfrm>
              <a:off x="342071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8" name="Google Shape;25548;p46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9" name="Google Shape;25549;p46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0" name="Google Shape;25550;p46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1" name="Google Shape;25551;p46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2" name="Google Shape;25552;p46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3" name="Google Shape;25553;p46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4" name="Google Shape;25554;p46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5" name="Google Shape;25555;p46"/>
            <p:cNvSpPr/>
            <p:nvPr/>
          </p:nvSpPr>
          <p:spPr>
            <a:xfrm>
              <a:off x="115006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6" name="Google Shape;25556;p46"/>
            <p:cNvSpPr/>
            <p:nvPr/>
          </p:nvSpPr>
          <p:spPr>
            <a:xfrm>
              <a:off x="126956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7" name="Google Shape;25557;p46"/>
            <p:cNvSpPr/>
            <p:nvPr/>
          </p:nvSpPr>
          <p:spPr>
            <a:xfrm>
              <a:off x="138907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8" name="Google Shape;25558;p46"/>
            <p:cNvSpPr/>
            <p:nvPr/>
          </p:nvSpPr>
          <p:spPr>
            <a:xfrm>
              <a:off x="1508585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9" name="Google Shape;25559;p46"/>
            <p:cNvSpPr/>
            <p:nvPr/>
          </p:nvSpPr>
          <p:spPr>
            <a:xfrm>
              <a:off x="162809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0" name="Google Shape;25560;p46"/>
            <p:cNvSpPr/>
            <p:nvPr/>
          </p:nvSpPr>
          <p:spPr>
            <a:xfrm>
              <a:off x="174760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1" name="Google Shape;25561;p46"/>
            <p:cNvSpPr/>
            <p:nvPr/>
          </p:nvSpPr>
          <p:spPr>
            <a:xfrm>
              <a:off x="186711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2" name="Google Shape;25562;p46"/>
            <p:cNvSpPr/>
            <p:nvPr/>
          </p:nvSpPr>
          <p:spPr>
            <a:xfrm>
              <a:off x="198661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3" name="Google Shape;25563;p46"/>
            <p:cNvSpPr/>
            <p:nvPr/>
          </p:nvSpPr>
          <p:spPr>
            <a:xfrm>
              <a:off x="210612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4" name="Google Shape;25564;p46"/>
            <p:cNvSpPr/>
            <p:nvPr/>
          </p:nvSpPr>
          <p:spPr>
            <a:xfrm>
              <a:off x="222563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5" name="Google Shape;25565;p46"/>
            <p:cNvSpPr/>
            <p:nvPr/>
          </p:nvSpPr>
          <p:spPr>
            <a:xfrm>
              <a:off x="234514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6" name="Google Shape;25566;p46"/>
            <p:cNvSpPr/>
            <p:nvPr/>
          </p:nvSpPr>
          <p:spPr>
            <a:xfrm>
              <a:off x="246465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7" name="Google Shape;25567;p46"/>
            <p:cNvSpPr/>
            <p:nvPr/>
          </p:nvSpPr>
          <p:spPr>
            <a:xfrm>
              <a:off x="258415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8" name="Google Shape;25568;p46"/>
            <p:cNvSpPr/>
            <p:nvPr/>
          </p:nvSpPr>
          <p:spPr>
            <a:xfrm>
              <a:off x="270366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9" name="Google Shape;25569;p46"/>
            <p:cNvSpPr/>
            <p:nvPr/>
          </p:nvSpPr>
          <p:spPr>
            <a:xfrm>
              <a:off x="282317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0" name="Google Shape;25570;p46"/>
            <p:cNvSpPr/>
            <p:nvPr/>
          </p:nvSpPr>
          <p:spPr>
            <a:xfrm>
              <a:off x="294268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1" name="Google Shape;25571;p46"/>
            <p:cNvSpPr/>
            <p:nvPr/>
          </p:nvSpPr>
          <p:spPr>
            <a:xfrm>
              <a:off x="306219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2" name="Google Shape;25572;p46"/>
            <p:cNvSpPr/>
            <p:nvPr/>
          </p:nvSpPr>
          <p:spPr>
            <a:xfrm>
              <a:off x="318170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3" name="Google Shape;25573;p46"/>
            <p:cNvSpPr/>
            <p:nvPr/>
          </p:nvSpPr>
          <p:spPr>
            <a:xfrm>
              <a:off x="330120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4" name="Google Shape;25574;p46"/>
            <p:cNvSpPr/>
            <p:nvPr/>
          </p:nvSpPr>
          <p:spPr>
            <a:xfrm>
              <a:off x="342071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5" name="Google Shape;25575;p46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6" name="Google Shape;25576;p46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7" name="Google Shape;25577;p46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8" name="Google Shape;25578;p46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9" name="Google Shape;25579;p46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0" name="Google Shape;25580;p46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1" name="Google Shape;25581;p46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2" name="Google Shape;25582;p46"/>
            <p:cNvSpPr/>
            <p:nvPr/>
          </p:nvSpPr>
          <p:spPr>
            <a:xfrm>
              <a:off x="115006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3" name="Google Shape;25583;p46"/>
            <p:cNvSpPr/>
            <p:nvPr/>
          </p:nvSpPr>
          <p:spPr>
            <a:xfrm>
              <a:off x="126956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4" name="Google Shape;25584;p46"/>
            <p:cNvSpPr/>
            <p:nvPr/>
          </p:nvSpPr>
          <p:spPr>
            <a:xfrm>
              <a:off x="138907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5" name="Google Shape;25585;p46"/>
            <p:cNvSpPr/>
            <p:nvPr/>
          </p:nvSpPr>
          <p:spPr>
            <a:xfrm>
              <a:off x="1508585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6" name="Google Shape;25586;p46"/>
            <p:cNvSpPr/>
            <p:nvPr/>
          </p:nvSpPr>
          <p:spPr>
            <a:xfrm>
              <a:off x="162809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7" name="Google Shape;25587;p46"/>
            <p:cNvSpPr/>
            <p:nvPr/>
          </p:nvSpPr>
          <p:spPr>
            <a:xfrm>
              <a:off x="174760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8" name="Google Shape;25588;p46"/>
            <p:cNvSpPr/>
            <p:nvPr/>
          </p:nvSpPr>
          <p:spPr>
            <a:xfrm>
              <a:off x="186711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9" name="Google Shape;25589;p46"/>
            <p:cNvSpPr/>
            <p:nvPr/>
          </p:nvSpPr>
          <p:spPr>
            <a:xfrm>
              <a:off x="198661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0" name="Google Shape;25590;p46"/>
            <p:cNvSpPr/>
            <p:nvPr/>
          </p:nvSpPr>
          <p:spPr>
            <a:xfrm>
              <a:off x="210612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1" name="Google Shape;25591;p46"/>
            <p:cNvSpPr/>
            <p:nvPr/>
          </p:nvSpPr>
          <p:spPr>
            <a:xfrm>
              <a:off x="222563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2" name="Google Shape;25592;p46"/>
            <p:cNvSpPr/>
            <p:nvPr/>
          </p:nvSpPr>
          <p:spPr>
            <a:xfrm>
              <a:off x="234514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3" name="Google Shape;25593;p46"/>
            <p:cNvSpPr/>
            <p:nvPr/>
          </p:nvSpPr>
          <p:spPr>
            <a:xfrm>
              <a:off x="246465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4" name="Google Shape;25594;p46"/>
            <p:cNvSpPr/>
            <p:nvPr/>
          </p:nvSpPr>
          <p:spPr>
            <a:xfrm>
              <a:off x="258415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5" name="Google Shape;25595;p46"/>
            <p:cNvSpPr/>
            <p:nvPr/>
          </p:nvSpPr>
          <p:spPr>
            <a:xfrm>
              <a:off x="270366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6" name="Google Shape;25596;p46"/>
            <p:cNvSpPr/>
            <p:nvPr/>
          </p:nvSpPr>
          <p:spPr>
            <a:xfrm>
              <a:off x="282317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7" name="Google Shape;25597;p46"/>
            <p:cNvSpPr/>
            <p:nvPr/>
          </p:nvSpPr>
          <p:spPr>
            <a:xfrm>
              <a:off x="294268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8" name="Google Shape;25598;p46"/>
            <p:cNvSpPr/>
            <p:nvPr/>
          </p:nvSpPr>
          <p:spPr>
            <a:xfrm>
              <a:off x="306219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9" name="Google Shape;25599;p46"/>
            <p:cNvSpPr/>
            <p:nvPr/>
          </p:nvSpPr>
          <p:spPr>
            <a:xfrm>
              <a:off x="318170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0" name="Google Shape;25600;p46"/>
            <p:cNvSpPr/>
            <p:nvPr/>
          </p:nvSpPr>
          <p:spPr>
            <a:xfrm>
              <a:off x="330120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1" name="Google Shape;25601;p46"/>
            <p:cNvSpPr/>
            <p:nvPr/>
          </p:nvSpPr>
          <p:spPr>
            <a:xfrm>
              <a:off x="342071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2" name="Google Shape;25602;p46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3" name="Google Shape;25603;p46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4" name="Google Shape;25604;p46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5" name="Google Shape;25605;p46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6" name="Google Shape;25606;p46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7" name="Google Shape;25607;p46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8" name="Google Shape;25608;p46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9" name="Google Shape;25609;p46"/>
            <p:cNvSpPr/>
            <p:nvPr/>
          </p:nvSpPr>
          <p:spPr>
            <a:xfrm>
              <a:off x="115006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0" name="Google Shape;25610;p46"/>
            <p:cNvSpPr/>
            <p:nvPr/>
          </p:nvSpPr>
          <p:spPr>
            <a:xfrm>
              <a:off x="126956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1" name="Google Shape;25611;p46"/>
            <p:cNvSpPr/>
            <p:nvPr/>
          </p:nvSpPr>
          <p:spPr>
            <a:xfrm>
              <a:off x="138907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2" name="Google Shape;25612;p46"/>
            <p:cNvSpPr/>
            <p:nvPr/>
          </p:nvSpPr>
          <p:spPr>
            <a:xfrm>
              <a:off x="1508585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3" name="Google Shape;25613;p46"/>
            <p:cNvSpPr/>
            <p:nvPr/>
          </p:nvSpPr>
          <p:spPr>
            <a:xfrm>
              <a:off x="162809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4" name="Google Shape;25614;p46"/>
            <p:cNvSpPr/>
            <p:nvPr/>
          </p:nvSpPr>
          <p:spPr>
            <a:xfrm>
              <a:off x="174760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5" name="Google Shape;25615;p46"/>
            <p:cNvSpPr/>
            <p:nvPr/>
          </p:nvSpPr>
          <p:spPr>
            <a:xfrm>
              <a:off x="186711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6" name="Google Shape;25616;p46"/>
            <p:cNvSpPr/>
            <p:nvPr/>
          </p:nvSpPr>
          <p:spPr>
            <a:xfrm>
              <a:off x="198661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7" name="Google Shape;25617;p46"/>
            <p:cNvSpPr/>
            <p:nvPr/>
          </p:nvSpPr>
          <p:spPr>
            <a:xfrm>
              <a:off x="210612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8" name="Google Shape;25618;p46"/>
            <p:cNvSpPr/>
            <p:nvPr/>
          </p:nvSpPr>
          <p:spPr>
            <a:xfrm>
              <a:off x="222563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9" name="Google Shape;25619;p46"/>
            <p:cNvSpPr/>
            <p:nvPr/>
          </p:nvSpPr>
          <p:spPr>
            <a:xfrm>
              <a:off x="234514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0" name="Google Shape;25620;p46"/>
            <p:cNvSpPr/>
            <p:nvPr/>
          </p:nvSpPr>
          <p:spPr>
            <a:xfrm>
              <a:off x="246465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1" name="Google Shape;25621;p46"/>
            <p:cNvSpPr/>
            <p:nvPr/>
          </p:nvSpPr>
          <p:spPr>
            <a:xfrm>
              <a:off x="258415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2" name="Google Shape;25622;p46"/>
            <p:cNvSpPr/>
            <p:nvPr/>
          </p:nvSpPr>
          <p:spPr>
            <a:xfrm>
              <a:off x="270366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3" name="Google Shape;25623;p46"/>
            <p:cNvSpPr/>
            <p:nvPr/>
          </p:nvSpPr>
          <p:spPr>
            <a:xfrm>
              <a:off x="282317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4" name="Google Shape;25624;p46"/>
            <p:cNvSpPr/>
            <p:nvPr/>
          </p:nvSpPr>
          <p:spPr>
            <a:xfrm>
              <a:off x="294268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5" name="Google Shape;25625;p46"/>
            <p:cNvSpPr/>
            <p:nvPr/>
          </p:nvSpPr>
          <p:spPr>
            <a:xfrm>
              <a:off x="306219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6" name="Google Shape;25626;p46"/>
            <p:cNvSpPr/>
            <p:nvPr/>
          </p:nvSpPr>
          <p:spPr>
            <a:xfrm>
              <a:off x="318170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7" name="Google Shape;25627;p46"/>
            <p:cNvSpPr/>
            <p:nvPr/>
          </p:nvSpPr>
          <p:spPr>
            <a:xfrm>
              <a:off x="330120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8" name="Google Shape;25628;p46"/>
            <p:cNvSpPr/>
            <p:nvPr/>
          </p:nvSpPr>
          <p:spPr>
            <a:xfrm>
              <a:off x="342071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9" name="Google Shape;25629;p46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0" name="Google Shape;25630;p46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1" name="Google Shape;25631;p46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2" name="Google Shape;25632;p46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3" name="Google Shape;25633;p46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4" name="Google Shape;25634;p46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5" name="Google Shape;25635;p46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6" name="Google Shape;25636;p46"/>
            <p:cNvSpPr/>
            <p:nvPr/>
          </p:nvSpPr>
          <p:spPr>
            <a:xfrm>
              <a:off x="115006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7" name="Google Shape;25637;p46"/>
            <p:cNvSpPr/>
            <p:nvPr/>
          </p:nvSpPr>
          <p:spPr>
            <a:xfrm>
              <a:off x="126956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8" name="Google Shape;25638;p46"/>
            <p:cNvSpPr/>
            <p:nvPr/>
          </p:nvSpPr>
          <p:spPr>
            <a:xfrm>
              <a:off x="138907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9" name="Google Shape;25639;p46"/>
            <p:cNvSpPr/>
            <p:nvPr/>
          </p:nvSpPr>
          <p:spPr>
            <a:xfrm>
              <a:off x="1508585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0" name="Google Shape;25640;p46"/>
            <p:cNvSpPr/>
            <p:nvPr/>
          </p:nvSpPr>
          <p:spPr>
            <a:xfrm>
              <a:off x="162809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1" name="Google Shape;25641;p46"/>
            <p:cNvSpPr/>
            <p:nvPr/>
          </p:nvSpPr>
          <p:spPr>
            <a:xfrm>
              <a:off x="174760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2" name="Google Shape;25642;p46"/>
            <p:cNvSpPr/>
            <p:nvPr/>
          </p:nvSpPr>
          <p:spPr>
            <a:xfrm>
              <a:off x="186711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3" name="Google Shape;25643;p46"/>
            <p:cNvSpPr/>
            <p:nvPr/>
          </p:nvSpPr>
          <p:spPr>
            <a:xfrm>
              <a:off x="198661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4" name="Google Shape;25644;p46"/>
            <p:cNvSpPr/>
            <p:nvPr/>
          </p:nvSpPr>
          <p:spPr>
            <a:xfrm>
              <a:off x="210612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5" name="Google Shape;25645;p46"/>
            <p:cNvSpPr/>
            <p:nvPr/>
          </p:nvSpPr>
          <p:spPr>
            <a:xfrm>
              <a:off x="222563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6" name="Google Shape;25646;p46"/>
            <p:cNvSpPr/>
            <p:nvPr/>
          </p:nvSpPr>
          <p:spPr>
            <a:xfrm>
              <a:off x="234514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7" name="Google Shape;25647;p46"/>
            <p:cNvSpPr/>
            <p:nvPr/>
          </p:nvSpPr>
          <p:spPr>
            <a:xfrm>
              <a:off x="246465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8" name="Google Shape;25648;p46"/>
            <p:cNvSpPr/>
            <p:nvPr/>
          </p:nvSpPr>
          <p:spPr>
            <a:xfrm>
              <a:off x="258415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9" name="Google Shape;25649;p46"/>
            <p:cNvSpPr/>
            <p:nvPr/>
          </p:nvSpPr>
          <p:spPr>
            <a:xfrm>
              <a:off x="270366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0" name="Google Shape;25650;p46"/>
            <p:cNvSpPr/>
            <p:nvPr/>
          </p:nvSpPr>
          <p:spPr>
            <a:xfrm>
              <a:off x="282317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1" name="Google Shape;25651;p46"/>
            <p:cNvSpPr/>
            <p:nvPr/>
          </p:nvSpPr>
          <p:spPr>
            <a:xfrm>
              <a:off x="294268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2" name="Google Shape;25652;p46"/>
            <p:cNvSpPr/>
            <p:nvPr/>
          </p:nvSpPr>
          <p:spPr>
            <a:xfrm>
              <a:off x="306219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3" name="Google Shape;25653;p46"/>
            <p:cNvSpPr/>
            <p:nvPr/>
          </p:nvSpPr>
          <p:spPr>
            <a:xfrm>
              <a:off x="318170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4" name="Google Shape;25654;p46"/>
            <p:cNvSpPr/>
            <p:nvPr/>
          </p:nvSpPr>
          <p:spPr>
            <a:xfrm>
              <a:off x="330120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5" name="Google Shape;25655;p46"/>
            <p:cNvSpPr/>
            <p:nvPr/>
          </p:nvSpPr>
          <p:spPr>
            <a:xfrm>
              <a:off x="342071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6" name="Google Shape;25656;p46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7" name="Google Shape;25657;p46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8" name="Google Shape;25658;p46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9" name="Google Shape;25659;p46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0" name="Google Shape;25660;p46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1" name="Google Shape;25661;p46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2" name="Google Shape;25662;p46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3" name="Google Shape;25663;p46"/>
            <p:cNvSpPr/>
            <p:nvPr/>
          </p:nvSpPr>
          <p:spPr>
            <a:xfrm>
              <a:off x="115006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4" name="Google Shape;25664;p46"/>
            <p:cNvSpPr/>
            <p:nvPr/>
          </p:nvSpPr>
          <p:spPr>
            <a:xfrm>
              <a:off x="126956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5" name="Google Shape;25665;p46"/>
            <p:cNvSpPr/>
            <p:nvPr/>
          </p:nvSpPr>
          <p:spPr>
            <a:xfrm>
              <a:off x="138907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6" name="Google Shape;25666;p46"/>
            <p:cNvSpPr/>
            <p:nvPr/>
          </p:nvSpPr>
          <p:spPr>
            <a:xfrm>
              <a:off x="1508585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7" name="Google Shape;25667;p46"/>
            <p:cNvSpPr/>
            <p:nvPr/>
          </p:nvSpPr>
          <p:spPr>
            <a:xfrm>
              <a:off x="162809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8" name="Google Shape;25668;p46"/>
            <p:cNvSpPr/>
            <p:nvPr/>
          </p:nvSpPr>
          <p:spPr>
            <a:xfrm>
              <a:off x="174760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9" name="Google Shape;25669;p46"/>
            <p:cNvSpPr/>
            <p:nvPr/>
          </p:nvSpPr>
          <p:spPr>
            <a:xfrm>
              <a:off x="186711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0" name="Google Shape;25670;p46"/>
            <p:cNvSpPr/>
            <p:nvPr/>
          </p:nvSpPr>
          <p:spPr>
            <a:xfrm>
              <a:off x="198661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1" name="Google Shape;25671;p46"/>
            <p:cNvSpPr/>
            <p:nvPr/>
          </p:nvSpPr>
          <p:spPr>
            <a:xfrm>
              <a:off x="210612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2" name="Google Shape;25672;p46"/>
            <p:cNvSpPr/>
            <p:nvPr/>
          </p:nvSpPr>
          <p:spPr>
            <a:xfrm>
              <a:off x="222563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3" name="Google Shape;25673;p46"/>
            <p:cNvSpPr/>
            <p:nvPr/>
          </p:nvSpPr>
          <p:spPr>
            <a:xfrm>
              <a:off x="234514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4" name="Google Shape;25674;p46"/>
            <p:cNvSpPr/>
            <p:nvPr/>
          </p:nvSpPr>
          <p:spPr>
            <a:xfrm>
              <a:off x="246465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5" name="Google Shape;25675;p46"/>
            <p:cNvSpPr/>
            <p:nvPr/>
          </p:nvSpPr>
          <p:spPr>
            <a:xfrm>
              <a:off x="258415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6" name="Google Shape;25676;p46"/>
            <p:cNvSpPr/>
            <p:nvPr/>
          </p:nvSpPr>
          <p:spPr>
            <a:xfrm>
              <a:off x="270366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7" name="Google Shape;25677;p46"/>
            <p:cNvSpPr/>
            <p:nvPr/>
          </p:nvSpPr>
          <p:spPr>
            <a:xfrm>
              <a:off x="282317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8" name="Google Shape;25678;p46"/>
            <p:cNvSpPr/>
            <p:nvPr/>
          </p:nvSpPr>
          <p:spPr>
            <a:xfrm>
              <a:off x="294268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9" name="Google Shape;25679;p46"/>
            <p:cNvSpPr/>
            <p:nvPr/>
          </p:nvSpPr>
          <p:spPr>
            <a:xfrm>
              <a:off x="306219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0" name="Google Shape;25680;p46"/>
            <p:cNvSpPr/>
            <p:nvPr/>
          </p:nvSpPr>
          <p:spPr>
            <a:xfrm>
              <a:off x="318170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1" name="Google Shape;25681;p46"/>
            <p:cNvSpPr/>
            <p:nvPr/>
          </p:nvSpPr>
          <p:spPr>
            <a:xfrm>
              <a:off x="330120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2" name="Google Shape;25682;p46"/>
            <p:cNvSpPr/>
            <p:nvPr/>
          </p:nvSpPr>
          <p:spPr>
            <a:xfrm>
              <a:off x="342071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3" name="Google Shape;25683;p46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4" name="Google Shape;25684;p46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5" name="Google Shape;25685;p46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6" name="Google Shape;25686;p46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7" name="Google Shape;25687;p46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8" name="Google Shape;25688;p46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9" name="Google Shape;25689;p46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0" name="Google Shape;25690;p46"/>
            <p:cNvSpPr/>
            <p:nvPr/>
          </p:nvSpPr>
          <p:spPr>
            <a:xfrm>
              <a:off x="115006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1" name="Google Shape;25691;p46"/>
            <p:cNvSpPr/>
            <p:nvPr/>
          </p:nvSpPr>
          <p:spPr>
            <a:xfrm>
              <a:off x="126956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2" name="Google Shape;25692;p46"/>
            <p:cNvSpPr/>
            <p:nvPr/>
          </p:nvSpPr>
          <p:spPr>
            <a:xfrm>
              <a:off x="138907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3" name="Google Shape;25693;p46"/>
            <p:cNvSpPr/>
            <p:nvPr/>
          </p:nvSpPr>
          <p:spPr>
            <a:xfrm>
              <a:off x="1508585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4" name="Google Shape;25694;p46"/>
            <p:cNvSpPr/>
            <p:nvPr/>
          </p:nvSpPr>
          <p:spPr>
            <a:xfrm>
              <a:off x="162809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5" name="Google Shape;25695;p46"/>
            <p:cNvSpPr/>
            <p:nvPr/>
          </p:nvSpPr>
          <p:spPr>
            <a:xfrm>
              <a:off x="174760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6" name="Google Shape;25696;p46"/>
            <p:cNvSpPr/>
            <p:nvPr/>
          </p:nvSpPr>
          <p:spPr>
            <a:xfrm>
              <a:off x="186711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7" name="Google Shape;25697;p46"/>
            <p:cNvSpPr/>
            <p:nvPr/>
          </p:nvSpPr>
          <p:spPr>
            <a:xfrm>
              <a:off x="198661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8" name="Google Shape;25698;p46"/>
            <p:cNvSpPr/>
            <p:nvPr/>
          </p:nvSpPr>
          <p:spPr>
            <a:xfrm>
              <a:off x="210612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9" name="Google Shape;25699;p46"/>
            <p:cNvSpPr/>
            <p:nvPr/>
          </p:nvSpPr>
          <p:spPr>
            <a:xfrm>
              <a:off x="222563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0" name="Google Shape;25700;p46"/>
            <p:cNvSpPr/>
            <p:nvPr/>
          </p:nvSpPr>
          <p:spPr>
            <a:xfrm>
              <a:off x="234514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1" name="Google Shape;25701;p46"/>
            <p:cNvSpPr/>
            <p:nvPr/>
          </p:nvSpPr>
          <p:spPr>
            <a:xfrm>
              <a:off x="246465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2" name="Google Shape;25702;p46"/>
            <p:cNvSpPr/>
            <p:nvPr/>
          </p:nvSpPr>
          <p:spPr>
            <a:xfrm>
              <a:off x="258415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3" name="Google Shape;25703;p46"/>
            <p:cNvSpPr/>
            <p:nvPr/>
          </p:nvSpPr>
          <p:spPr>
            <a:xfrm>
              <a:off x="270366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4" name="Google Shape;25704;p46"/>
            <p:cNvSpPr/>
            <p:nvPr/>
          </p:nvSpPr>
          <p:spPr>
            <a:xfrm>
              <a:off x="282317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5" name="Google Shape;25705;p46"/>
            <p:cNvSpPr/>
            <p:nvPr/>
          </p:nvSpPr>
          <p:spPr>
            <a:xfrm>
              <a:off x="294268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6" name="Google Shape;25706;p46"/>
            <p:cNvSpPr/>
            <p:nvPr/>
          </p:nvSpPr>
          <p:spPr>
            <a:xfrm>
              <a:off x="306219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7" name="Google Shape;25707;p46"/>
            <p:cNvSpPr/>
            <p:nvPr/>
          </p:nvSpPr>
          <p:spPr>
            <a:xfrm>
              <a:off x="318170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8" name="Google Shape;25708;p46"/>
            <p:cNvSpPr/>
            <p:nvPr/>
          </p:nvSpPr>
          <p:spPr>
            <a:xfrm>
              <a:off x="330120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9" name="Google Shape;25709;p46"/>
            <p:cNvSpPr/>
            <p:nvPr/>
          </p:nvSpPr>
          <p:spPr>
            <a:xfrm>
              <a:off x="342071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0" name="Google Shape;25710;p46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1" name="Google Shape;25711;p46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2" name="Google Shape;25712;p46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3" name="Google Shape;25713;p46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4" name="Google Shape;25714;p46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5" name="Google Shape;25715;p46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6" name="Google Shape;25716;p46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7" name="Google Shape;25717;p46"/>
            <p:cNvSpPr/>
            <p:nvPr/>
          </p:nvSpPr>
          <p:spPr>
            <a:xfrm>
              <a:off x="115006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8" name="Google Shape;25718;p46"/>
            <p:cNvSpPr/>
            <p:nvPr/>
          </p:nvSpPr>
          <p:spPr>
            <a:xfrm>
              <a:off x="126956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9" name="Google Shape;25719;p46"/>
            <p:cNvSpPr/>
            <p:nvPr/>
          </p:nvSpPr>
          <p:spPr>
            <a:xfrm>
              <a:off x="138907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0" name="Google Shape;25720;p46"/>
            <p:cNvSpPr/>
            <p:nvPr/>
          </p:nvSpPr>
          <p:spPr>
            <a:xfrm>
              <a:off x="1508585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1" name="Google Shape;25721;p46"/>
            <p:cNvSpPr/>
            <p:nvPr/>
          </p:nvSpPr>
          <p:spPr>
            <a:xfrm>
              <a:off x="162809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2" name="Google Shape;25722;p46"/>
            <p:cNvSpPr/>
            <p:nvPr/>
          </p:nvSpPr>
          <p:spPr>
            <a:xfrm>
              <a:off x="174760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3" name="Google Shape;25723;p46"/>
            <p:cNvSpPr/>
            <p:nvPr/>
          </p:nvSpPr>
          <p:spPr>
            <a:xfrm>
              <a:off x="186711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4" name="Google Shape;25724;p46"/>
            <p:cNvSpPr/>
            <p:nvPr/>
          </p:nvSpPr>
          <p:spPr>
            <a:xfrm>
              <a:off x="198661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5" name="Google Shape;25725;p46"/>
            <p:cNvSpPr/>
            <p:nvPr/>
          </p:nvSpPr>
          <p:spPr>
            <a:xfrm>
              <a:off x="210612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6" name="Google Shape;25726;p46"/>
            <p:cNvSpPr/>
            <p:nvPr/>
          </p:nvSpPr>
          <p:spPr>
            <a:xfrm>
              <a:off x="222563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7" name="Google Shape;25727;p46"/>
            <p:cNvSpPr/>
            <p:nvPr/>
          </p:nvSpPr>
          <p:spPr>
            <a:xfrm>
              <a:off x="234514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8" name="Google Shape;25728;p46"/>
            <p:cNvSpPr/>
            <p:nvPr/>
          </p:nvSpPr>
          <p:spPr>
            <a:xfrm>
              <a:off x="246465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9" name="Google Shape;25729;p46"/>
            <p:cNvSpPr/>
            <p:nvPr/>
          </p:nvSpPr>
          <p:spPr>
            <a:xfrm>
              <a:off x="258415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0" name="Google Shape;25730;p46"/>
            <p:cNvSpPr/>
            <p:nvPr/>
          </p:nvSpPr>
          <p:spPr>
            <a:xfrm>
              <a:off x="270366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1" name="Google Shape;25731;p46"/>
            <p:cNvSpPr/>
            <p:nvPr/>
          </p:nvSpPr>
          <p:spPr>
            <a:xfrm>
              <a:off x="282317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2" name="Google Shape;25732;p46"/>
            <p:cNvSpPr/>
            <p:nvPr/>
          </p:nvSpPr>
          <p:spPr>
            <a:xfrm>
              <a:off x="294268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3" name="Google Shape;25733;p46"/>
            <p:cNvSpPr/>
            <p:nvPr/>
          </p:nvSpPr>
          <p:spPr>
            <a:xfrm>
              <a:off x="306219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4" name="Google Shape;25734;p46"/>
            <p:cNvSpPr/>
            <p:nvPr/>
          </p:nvSpPr>
          <p:spPr>
            <a:xfrm>
              <a:off x="318170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5" name="Google Shape;25735;p46"/>
            <p:cNvSpPr/>
            <p:nvPr/>
          </p:nvSpPr>
          <p:spPr>
            <a:xfrm>
              <a:off x="330120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6" name="Google Shape;25736;p46"/>
            <p:cNvSpPr/>
            <p:nvPr/>
          </p:nvSpPr>
          <p:spPr>
            <a:xfrm>
              <a:off x="342071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7" name="Google Shape;25737;p46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8" name="Google Shape;25738;p46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9" name="Google Shape;25739;p46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0" name="Google Shape;25740;p46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1" name="Google Shape;25741;p46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2" name="Google Shape;25742;p46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3" name="Google Shape;25743;p46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4" name="Google Shape;25744;p46"/>
            <p:cNvSpPr/>
            <p:nvPr/>
          </p:nvSpPr>
          <p:spPr>
            <a:xfrm>
              <a:off x="115006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5" name="Google Shape;25745;p46"/>
            <p:cNvSpPr/>
            <p:nvPr/>
          </p:nvSpPr>
          <p:spPr>
            <a:xfrm>
              <a:off x="126956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6" name="Google Shape;25746;p46"/>
            <p:cNvSpPr/>
            <p:nvPr/>
          </p:nvSpPr>
          <p:spPr>
            <a:xfrm>
              <a:off x="138907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7" name="Google Shape;25747;p46"/>
            <p:cNvSpPr/>
            <p:nvPr/>
          </p:nvSpPr>
          <p:spPr>
            <a:xfrm>
              <a:off x="1508585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8" name="Google Shape;25748;p46"/>
            <p:cNvSpPr/>
            <p:nvPr/>
          </p:nvSpPr>
          <p:spPr>
            <a:xfrm>
              <a:off x="162809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9" name="Google Shape;25749;p46"/>
            <p:cNvSpPr/>
            <p:nvPr/>
          </p:nvSpPr>
          <p:spPr>
            <a:xfrm>
              <a:off x="174760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0" name="Google Shape;25750;p46"/>
            <p:cNvSpPr/>
            <p:nvPr/>
          </p:nvSpPr>
          <p:spPr>
            <a:xfrm>
              <a:off x="186711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1" name="Google Shape;25751;p46"/>
            <p:cNvSpPr/>
            <p:nvPr/>
          </p:nvSpPr>
          <p:spPr>
            <a:xfrm>
              <a:off x="198661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2" name="Google Shape;25752;p46"/>
            <p:cNvSpPr/>
            <p:nvPr/>
          </p:nvSpPr>
          <p:spPr>
            <a:xfrm>
              <a:off x="210612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3" name="Google Shape;25753;p46"/>
            <p:cNvSpPr/>
            <p:nvPr/>
          </p:nvSpPr>
          <p:spPr>
            <a:xfrm>
              <a:off x="222563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4" name="Google Shape;25754;p46"/>
            <p:cNvSpPr/>
            <p:nvPr/>
          </p:nvSpPr>
          <p:spPr>
            <a:xfrm>
              <a:off x="234514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5" name="Google Shape;25755;p46"/>
            <p:cNvSpPr/>
            <p:nvPr/>
          </p:nvSpPr>
          <p:spPr>
            <a:xfrm>
              <a:off x="246465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6" name="Google Shape;25756;p46"/>
            <p:cNvSpPr/>
            <p:nvPr/>
          </p:nvSpPr>
          <p:spPr>
            <a:xfrm>
              <a:off x="258415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7" name="Google Shape;25757;p46"/>
            <p:cNvSpPr/>
            <p:nvPr/>
          </p:nvSpPr>
          <p:spPr>
            <a:xfrm>
              <a:off x="270366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8" name="Google Shape;25758;p46"/>
            <p:cNvSpPr/>
            <p:nvPr/>
          </p:nvSpPr>
          <p:spPr>
            <a:xfrm>
              <a:off x="282317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9" name="Google Shape;25759;p46"/>
            <p:cNvSpPr/>
            <p:nvPr/>
          </p:nvSpPr>
          <p:spPr>
            <a:xfrm>
              <a:off x="294268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0" name="Google Shape;25760;p46"/>
            <p:cNvSpPr/>
            <p:nvPr/>
          </p:nvSpPr>
          <p:spPr>
            <a:xfrm>
              <a:off x="306219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1" name="Google Shape;25761;p46"/>
            <p:cNvSpPr/>
            <p:nvPr/>
          </p:nvSpPr>
          <p:spPr>
            <a:xfrm>
              <a:off x="318170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2" name="Google Shape;25762;p46"/>
            <p:cNvSpPr/>
            <p:nvPr/>
          </p:nvSpPr>
          <p:spPr>
            <a:xfrm>
              <a:off x="330120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3" name="Google Shape;25763;p46"/>
            <p:cNvSpPr/>
            <p:nvPr/>
          </p:nvSpPr>
          <p:spPr>
            <a:xfrm>
              <a:off x="342071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4" name="Google Shape;25764;p46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5" name="Google Shape;25765;p46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6" name="Google Shape;25766;p46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7" name="Google Shape;25767;p46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8" name="Google Shape;25768;p46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9" name="Google Shape;25769;p46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0" name="Google Shape;25770;p46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1" name="Google Shape;25771;p46"/>
            <p:cNvSpPr/>
            <p:nvPr/>
          </p:nvSpPr>
          <p:spPr>
            <a:xfrm>
              <a:off x="115006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2" name="Google Shape;25772;p46"/>
            <p:cNvSpPr/>
            <p:nvPr/>
          </p:nvSpPr>
          <p:spPr>
            <a:xfrm>
              <a:off x="126956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3" name="Google Shape;25773;p46"/>
            <p:cNvSpPr/>
            <p:nvPr/>
          </p:nvSpPr>
          <p:spPr>
            <a:xfrm>
              <a:off x="138907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4" name="Google Shape;25774;p46"/>
            <p:cNvSpPr/>
            <p:nvPr/>
          </p:nvSpPr>
          <p:spPr>
            <a:xfrm>
              <a:off x="1508585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5" name="Google Shape;25775;p46"/>
            <p:cNvSpPr/>
            <p:nvPr/>
          </p:nvSpPr>
          <p:spPr>
            <a:xfrm>
              <a:off x="162809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6" name="Google Shape;25776;p46"/>
            <p:cNvSpPr/>
            <p:nvPr/>
          </p:nvSpPr>
          <p:spPr>
            <a:xfrm>
              <a:off x="174760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7" name="Google Shape;25777;p46"/>
            <p:cNvSpPr/>
            <p:nvPr/>
          </p:nvSpPr>
          <p:spPr>
            <a:xfrm>
              <a:off x="186711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8" name="Google Shape;25778;p46"/>
            <p:cNvSpPr/>
            <p:nvPr/>
          </p:nvSpPr>
          <p:spPr>
            <a:xfrm>
              <a:off x="198661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9" name="Google Shape;25779;p46"/>
            <p:cNvSpPr/>
            <p:nvPr/>
          </p:nvSpPr>
          <p:spPr>
            <a:xfrm>
              <a:off x="210612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0" name="Google Shape;25780;p46"/>
            <p:cNvSpPr/>
            <p:nvPr/>
          </p:nvSpPr>
          <p:spPr>
            <a:xfrm>
              <a:off x="222563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1" name="Google Shape;25781;p46"/>
            <p:cNvSpPr/>
            <p:nvPr/>
          </p:nvSpPr>
          <p:spPr>
            <a:xfrm>
              <a:off x="234514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2" name="Google Shape;25782;p46"/>
            <p:cNvSpPr/>
            <p:nvPr/>
          </p:nvSpPr>
          <p:spPr>
            <a:xfrm>
              <a:off x="246465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3" name="Google Shape;25783;p46"/>
            <p:cNvSpPr/>
            <p:nvPr/>
          </p:nvSpPr>
          <p:spPr>
            <a:xfrm>
              <a:off x="258415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4" name="Google Shape;25784;p46"/>
            <p:cNvSpPr/>
            <p:nvPr/>
          </p:nvSpPr>
          <p:spPr>
            <a:xfrm>
              <a:off x="270366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5" name="Google Shape;25785;p46"/>
            <p:cNvSpPr/>
            <p:nvPr/>
          </p:nvSpPr>
          <p:spPr>
            <a:xfrm>
              <a:off x="282317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6" name="Google Shape;25786;p46"/>
            <p:cNvSpPr/>
            <p:nvPr/>
          </p:nvSpPr>
          <p:spPr>
            <a:xfrm>
              <a:off x="294268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7" name="Google Shape;25787;p46"/>
            <p:cNvSpPr/>
            <p:nvPr/>
          </p:nvSpPr>
          <p:spPr>
            <a:xfrm>
              <a:off x="306219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8" name="Google Shape;25788;p46"/>
            <p:cNvSpPr/>
            <p:nvPr/>
          </p:nvSpPr>
          <p:spPr>
            <a:xfrm>
              <a:off x="318170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9" name="Google Shape;25789;p46"/>
            <p:cNvSpPr/>
            <p:nvPr/>
          </p:nvSpPr>
          <p:spPr>
            <a:xfrm>
              <a:off x="330120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0" name="Google Shape;25790;p46"/>
            <p:cNvSpPr/>
            <p:nvPr/>
          </p:nvSpPr>
          <p:spPr>
            <a:xfrm>
              <a:off x="342071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1" name="Google Shape;25791;p46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2" name="Google Shape;25792;p46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3" name="Google Shape;25793;p46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4" name="Google Shape;25794;p46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5" name="Google Shape;25795;p46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6" name="Google Shape;25796;p46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7" name="Google Shape;25797;p46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8" name="Google Shape;25798;p46"/>
            <p:cNvSpPr/>
            <p:nvPr/>
          </p:nvSpPr>
          <p:spPr>
            <a:xfrm>
              <a:off x="115006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9" name="Google Shape;25799;p46"/>
            <p:cNvSpPr/>
            <p:nvPr/>
          </p:nvSpPr>
          <p:spPr>
            <a:xfrm>
              <a:off x="126956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0" name="Google Shape;25800;p46"/>
            <p:cNvSpPr/>
            <p:nvPr/>
          </p:nvSpPr>
          <p:spPr>
            <a:xfrm>
              <a:off x="138907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1" name="Google Shape;25801;p46"/>
            <p:cNvSpPr/>
            <p:nvPr/>
          </p:nvSpPr>
          <p:spPr>
            <a:xfrm>
              <a:off x="1508585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2" name="Google Shape;25802;p46"/>
            <p:cNvSpPr/>
            <p:nvPr/>
          </p:nvSpPr>
          <p:spPr>
            <a:xfrm>
              <a:off x="162809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3" name="Google Shape;25803;p46"/>
            <p:cNvSpPr/>
            <p:nvPr/>
          </p:nvSpPr>
          <p:spPr>
            <a:xfrm>
              <a:off x="174760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4" name="Google Shape;25804;p46"/>
            <p:cNvSpPr/>
            <p:nvPr/>
          </p:nvSpPr>
          <p:spPr>
            <a:xfrm>
              <a:off x="186711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5" name="Google Shape;25805;p46"/>
            <p:cNvSpPr/>
            <p:nvPr/>
          </p:nvSpPr>
          <p:spPr>
            <a:xfrm>
              <a:off x="198661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6" name="Google Shape;25806;p46"/>
            <p:cNvSpPr/>
            <p:nvPr/>
          </p:nvSpPr>
          <p:spPr>
            <a:xfrm>
              <a:off x="210612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7" name="Google Shape;25807;p46"/>
            <p:cNvSpPr/>
            <p:nvPr/>
          </p:nvSpPr>
          <p:spPr>
            <a:xfrm>
              <a:off x="222563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8" name="Google Shape;25808;p46"/>
            <p:cNvSpPr/>
            <p:nvPr/>
          </p:nvSpPr>
          <p:spPr>
            <a:xfrm>
              <a:off x="234514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9" name="Google Shape;25809;p46"/>
            <p:cNvSpPr/>
            <p:nvPr/>
          </p:nvSpPr>
          <p:spPr>
            <a:xfrm>
              <a:off x="246465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0" name="Google Shape;25810;p46"/>
            <p:cNvSpPr/>
            <p:nvPr/>
          </p:nvSpPr>
          <p:spPr>
            <a:xfrm>
              <a:off x="258415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1" name="Google Shape;25811;p46"/>
            <p:cNvSpPr/>
            <p:nvPr/>
          </p:nvSpPr>
          <p:spPr>
            <a:xfrm>
              <a:off x="270366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2" name="Google Shape;25812;p46"/>
            <p:cNvSpPr/>
            <p:nvPr/>
          </p:nvSpPr>
          <p:spPr>
            <a:xfrm>
              <a:off x="282317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3" name="Google Shape;25813;p46"/>
            <p:cNvSpPr/>
            <p:nvPr/>
          </p:nvSpPr>
          <p:spPr>
            <a:xfrm>
              <a:off x="294268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4" name="Google Shape;25814;p46"/>
            <p:cNvSpPr/>
            <p:nvPr/>
          </p:nvSpPr>
          <p:spPr>
            <a:xfrm>
              <a:off x="306219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5" name="Google Shape;25815;p46"/>
            <p:cNvSpPr/>
            <p:nvPr/>
          </p:nvSpPr>
          <p:spPr>
            <a:xfrm>
              <a:off x="318170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6" name="Google Shape;25816;p46"/>
            <p:cNvSpPr/>
            <p:nvPr/>
          </p:nvSpPr>
          <p:spPr>
            <a:xfrm>
              <a:off x="330120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7" name="Google Shape;25817;p46"/>
            <p:cNvSpPr/>
            <p:nvPr/>
          </p:nvSpPr>
          <p:spPr>
            <a:xfrm>
              <a:off x="342071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8" name="Google Shape;25818;p46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9" name="Google Shape;25819;p46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0" name="Google Shape;25820;p46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1" name="Google Shape;25821;p46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2" name="Google Shape;25822;p46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3" name="Google Shape;25823;p46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4" name="Google Shape;25824;p46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5" name="Google Shape;25825;p46"/>
            <p:cNvSpPr/>
            <p:nvPr/>
          </p:nvSpPr>
          <p:spPr>
            <a:xfrm>
              <a:off x="115006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6" name="Google Shape;25826;p46"/>
            <p:cNvSpPr/>
            <p:nvPr/>
          </p:nvSpPr>
          <p:spPr>
            <a:xfrm>
              <a:off x="126956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7" name="Google Shape;25827;p46"/>
            <p:cNvSpPr/>
            <p:nvPr/>
          </p:nvSpPr>
          <p:spPr>
            <a:xfrm>
              <a:off x="138907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8" name="Google Shape;25828;p46"/>
            <p:cNvSpPr/>
            <p:nvPr/>
          </p:nvSpPr>
          <p:spPr>
            <a:xfrm>
              <a:off x="1508585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9" name="Google Shape;25829;p46"/>
            <p:cNvSpPr/>
            <p:nvPr/>
          </p:nvSpPr>
          <p:spPr>
            <a:xfrm>
              <a:off x="162809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0" name="Google Shape;25830;p46"/>
            <p:cNvSpPr/>
            <p:nvPr/>
          </p:nvSpPr>
          <p:spPr>
            <a:xfrm>
              <a:off x="174760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1" name="Google Shape;25831;p46"/>
            <p:cNvSpPr/>
            <p:nvPr/>
          </p:nvSpPr>
          <p:spPr>
            <a:xfrm>
              <a:off x="186711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2" name="Google Shape;25832;p46"/>
            <p:cNvSpPr/>
            <p:nvPr/>
          </p:nvSpPr>
          <p:spPr>
            <a:xfrm>
              <a:off x="198661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3" name="Google Shape;25833;p46"/>
            <p:cNvSpPr/>
            <p:nvPr/>
          </p:nvSpPr>
          <p:spPr>
            <a:xfrm>
              <a:off x="210612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4" name="Google Shape;25834;p46"/>
            <p:cNvSpPr/>
            <p:nvPr/>
          </p:nvSpPr>
          <p:spPr>
            <a:xfrm>
              <a:off x="222563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5" name="Google Shape;25835;p46"/>
            <p:cNvSpPr/>
            <p:nvPr/>
          </p:nvSpPr>
          <p:spPr>
            <a:xfrm>
              <a:off x="234514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6" name="Google Shape;25836;p46"/>
            <p:cNvSpPr/>
            <p:nvPr/>
          </p:nvSpPr>
          <p:spPr>
            <a:xfrm>
              <a:off x="246465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7" name="Google Shape;25837;p46"/>
            <p:cNvSpPr/>
            <p:nvPr/>
          </p:nvSpPr>
          <p:spPr>
            <a:xfrm>
              <a:off x="258415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8" name="Google Shape;25838;p46"/>
            <p:cNvSpPr/>
            <p:nvPr/>
          </p:nvSpPr>
          <p:spPr>
            <a:xfrm>
              <a:off x="270366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9" name="Google Shape;25839;p46"/>
            <p:cNvSpPr/>
            <p:nvPr/>
          </p:nvSpPr>
          <p:spPr>
            <a:xfrm>
              <a:off x="282317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0" name="Google Shape;25840;p46"/>
            <p:cNvSpPr/>
            <p:nvPr/>
          </p:nvSpPr>
          <p:spPr>
            <a:xfrm>
              <a:off x="294268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1" name="Google Shape;25841;p46"/>
            <p:cNvSpPr/>
            <p:nvPr/>
          </p:nvSpPr>
          <p:spPr>
            <a:xfrm>
              <a:off x="306219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2" name="Google Shape;25842;p46"/>
            <p:cNvSpPr/>
            <p:nvPr/>
          </p:nvSpPr>
          <p:spPr>
            <a:xfrm>
              <a:off x="318170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3" name="Google Shape;25843;p46"/>
            <p:cNvSpPr/>
            <p:nvPr/>
          </p:nvSpPr>
          <p:spPr>
            <a:xfrm>
              <a:off x="330120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4" name="Google Shape;25844;p46"/>
            <p:cNvSpPr/>
            <p:nvPr/>
          </p:nvSpPr>
          <p:spPr>
            <a:xfrm>
              <a:off x="342071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5" name="Google Shape;25845;p46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6" name="Google Shape;25846;p46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7" name="Google Shape;25847;p46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8" name="Google Shape;25848;p46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9" name="Google Shape;25849;p46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0" name="Google Shape;25850;p46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1" name="Google Shape;25851;p46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2" name="Google Shape;25852;p46"/>
            <p:cNvSpPr/>
            <p:nvPr/>
          </p:nvSpPr>
          <p:spPr>
            <a:xfrm>
              <a:off x="115006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3" name="Google Shape;25853;p46"/>
            <p:cNvSpPr/>
            <p:nvPr/>
          </p:nvSpPr>
          <p:spPr>
            <a:xfrm>
              <a:off x="126956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4" name="Google Shape;25854;p46"/>
            <p:cNvSpPr/>
            <p:nvPr/>
          </p:nvSpPr>
          <p:spPr>
            <a:xfrm>
              <a:off x="138907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5" name="Google Shape;25855;p46"/>
            <p:cNvSpPr/>
            <p:nvPr/>
          </p:nvSpPr>
          <p:spPr>
            <a:xfrm>
              <a:off x="1508585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6" name="Google Shape;25856;p46"/>
            <p:cNvSpPr/>
            <p:nvPr/>
          </p:nvSpPr>
          <p:spPr>
            <a:xfrm>
              <a:off x="162809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7" name="Google Shape;25857;p46"/>
            <p:cNvSpPr/>
            <p:nvPr/>
          </p:nvSpPr>
          <p:spPr>
            <a:xfrm>
              <a:off x="174760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8" name="Google Shape;25858;p46"/>
            <p:cNvSpPr/>
            <p:nvPr/>
          </p:nvSpPr>
          <p:spPr>
            <a:xfrm>
              <a:off x="186711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9" name="Google Shape;25859;p46"/>
            <p:cNvSpPr/>
            <p:nvPr/>
          </p:nvSpPr>
          <p:spPr>
            <a:xfrm>
              <a:off x="198661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0" name="Google Shape;25860;p46"/>
            <p:cNvSpPr/>
            <p:nvPr/>
          </p:nvSpPr>
          <p:spPr>
            <a:xfrm>
              <a:off x="210612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1" name="Google Shape;25861;p46"/>
            <p:cNvSpPr/>
            <p:nvPr/>
          </p:nvSpPr>
          <p:spPr>
            <a:xfrm>
              <a:off x="222563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2" name="Google Shape;25862;p46"/>
            <p:cNvSpPr/>
            <p:nvPr/>
          </p:nvSpPr>
          <p:spPr>
            <a:xfrm>
              <a:off x="234514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3" name="Google Shape;25863;p46"/>
            <p:cNvSpPr/>
            <p:nvPr/>
          </p:nvSpPr>
          <p:spPr>
            <a:xfrm>
              <a:off x="246465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4" name="Google Shape;25864;p46"/>
            <p:cNvSpPr/>
            <p:nvPr/>
          </p:nvSpPr>
          <p:spPr>
            <a:xfrm>
              <a:off x="258415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5" name="Google Shape;25865;p46"/>
            <p:cNvSpPr/>
            <p:nvPr/>
          </p:nvSpPr>
          <p:spPr>
            <a:xfrm>
              <a:off x="270366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6" name="Google Shape;25866;p46"/>
            <p:cNvSpPr/>
            <p:nvPr/>
          </p:nvSpPr>
          <p:spPr>
            <a:xfrm>
              <a:off x="282317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7" name="Google Shape;25867;p46"/>
            <p:cNvSpPr/>
            <p:nvPr/>
          </p:nvSpPr>
          <p:spPr>
            <a:xfrm>
              <a:off x="294268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8" name="Google Shape;25868;p46"/>
            <p:cNvSpPr/>
            <p:nvPr/>
          </p:nvSpPr>
          <p:spPr>
            <a:xfrm>
              <a:off x="306219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9" name="Google Shape;25869;p46"/>
            <p:cNvSpPr/>
            <p:nvPr/>
          </p:nvSpPr>
          <p:spPr>
            <a:xfrm>
              <a:off x="318170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0" name="Google Shape;25870;p46"/>
            <p:cNvSpPr/>
            <p:nvPr/>
          </p:nvSpPr>
          <p:spPr>
            <a:xfrm>
              <a:off x="330120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1" name="Google Shape;25871;p46"/>
            <p:cNvSpPr/>
            <p:nvPr/>
          </p:nvSpPr>
          <p:spPr>
            <a:xfrm>
              <a:off x="342071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2" name="Google Shape;25872;p46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3" name="Google Shape;25873;p46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4" name="Google Shape;25874;p46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5" name="Google Shape;25875;p46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6" name="Google Shape;25876;p46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7" name="Google Shape;25877;p46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8" name="Google Shape;25878;p46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9" name="Google Shape;25879;p46"/>
            <p:cNvSpPr/>
            <p:nvPr/>
          </p:nvSpPr>
          <p:spPr>
            <a:xfrm>
              <a:off x="115006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0" name="Google Shape;25880;p46"/>
            <p:cNvSpPr/>
            <p:nvPr/>
          </p:nvSpPr>
          <p:spPr>
            <a:xfrm>
              <a:off x="126956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1" name="Google Shape;25881;p46"/>
            <p:cNvSpPr/>
            <p:nvPr/>
          </p:nvSpPr>
          <p:spPr>
            <a:xfrm>
              <a:off x="138907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2" name="Google Shape;25882;p46"/>
            <p:cNvSpPr/>
            <p:nvPr/>
          </p:nvSpPr>
          <p:spPr>
            <a:xfrm>
              <a:off x="1508585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3" name="Google Shape;25883;p46"/>
            <p:cNvSpPr/>
            <p:nvPr/>
          </p:nvSpPr>
          <p:spPr>
            <a:xfrm>
              <a:off x="162809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4" name="Google Shape;25884;p46"/>
            <p:cNvSpPr/>
            <p:nvPr/>
          </p:nvSpPr>
          <p:spPr>
            <a:xfrm>
              <a:off x="174760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5" name="Google Shape;25885;p46"/>
            <p:cNvSpPr/>
            <p:nvPr/>
          </p:nvSpPr>
          <p:spPr>
            <a:xfrm>
              <a:off x="186711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6" name="Google Shape;25886;p46"/>
            <p:cNvSpPr/>
            <p:nvPr/>
          </p:nvSpPr>
          <p:spPr>
            <a:xfrm>
              <a:off x="198661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7" name="Google Shape;25887;p46"/>
            <p:cNvSpPr/>
            <p:nvPr/>
          </p:nvSpPr>
          <p:spPr>
            <a:xfrm>
              <a:off x="210612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8" name="Google Shape;25888;p46"/>
            <p:cNvSpPr/>
            <p:nvPr/>
          </p:nvSpPr>
          <p:spPr>
            <a:xfrm>
              <a:off x="222563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9" name="Google Shape;25889;p46"/>
            <p:cNvSpPr/>
            <p:nvPr/>
          </p:nvSpPr>
          <p:spPr>
            <a:xfrm>
              <a:off x="234514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0" name="Google Shape;25890;p46"/>
            <p:cNvSpPr/>
            <p:nvPr/>
          </p:nvSpPr>
          <p:spPr>
            <a:xfrm>
              <a:off x="246465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1" name="Google Shape;25891;p46"/>
            <p:cNvSpPr/>
            <p:nvPr/>
          </p:nvSpPr>
          <p:spPr>
            <a:xfrm>
              <a:off x="258415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2" name="Google Shape;25892;p46"/>
            <p:cNvSpPr/>
            <p:nvPr/>
          </p:nvSpPr>
          <p:spPr>
            <a:xfrm>
              <a:off x="270366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3" name="Google Shape;25893;p46"/>
            <p:cNvSpPr/>
            <p:nvPr/>
          </p:nvSpPr>
          <p:spPr>
            <a:xfrm>
              <a:off x="282317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4" name="Google Shape;25894;p46"/>
            <p:cNvSpPr/>
            <p:nvPr/>
          </p:nvSpPr>
          <p:spPr>
            <a:xfrm>
              <a:off x="294268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5" name="Google Shape;25895;p46"/>
            <p:cNvSpPr/>
            <p:nvPr/>
          </p:nvSpPr>
          <p:spPr>
            <a:xfrm>
              <a:off x="306219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6" name="Google Shape;25896;p46"/>
            <p:cNvSpPr/>
            <p:nvPr/>
          </p:nvSpPr>
          <p:spPr>
            <a:xfrm>
              <a:off x="318170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7" name="Google Shape;25897;p46"/>
            <p:cNvSpPr/>
            <p:nvPr/>
          </p:nvSpPr>
          <p:spPr>
            <a:xfrm>
              <a:off x="330120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8" name="Google Shape;25898;p46"/>
            <p:cNvSpPr/>
            <p:nvPr/>
          </p:nvSpPr>
          <p:spPr>
            <a:xfrm>
              <a:off x="342071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9" name="Google Shape;25899;p46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0" name="Google Shape;25900;p46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1" name="Google Shape;25901;p46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2" name="Google Shape;25902;p46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3" name="Google Shape;25903;p46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4" name="Google Shape;25904;p46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5" name="Google Shape;25905;p46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6" name="Google Shape;25906;p46"/>
            <p:cNvSpPr/>
            <p:nvPr/>
          </p:nvSpPr>
          <p:spPr>
            <a:xfrm>
              <a:off x="115006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7" name="Google Shape;25907;p46"/>
            <p:cNvSpPr/>
            <p:nvPr/>
          </p:nvSpPr>
          <p:spPr>
            <a:xfrm>
              <a:off x="126956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8" name="Google Shape;25908;p46"/>
            <p:cNvSpPr/>
            <p:nvPr/>
          </p:nvSpPr>
          <p:spPr>
            <a:xfrm>
              <a:off x="138907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9" name="Google Shape;25909;p46"/>
            <p:cNvSpPr/>
            <p:nvPr/>
          </p:nvSpPr>
          <p:spPr>
            <a:xfrm>
              <a:off x="1508585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0" name="Google Shape;25910;p46"/>
            <p:cNvSpPr/>
            <p:nvPr/>
          </p:nvSpPr>
          <p:spPr>
            <a:xfrm>
              <a:off x="162809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1" name="Google Shape;25911;p46"/>
            <p:cNvSpPr/>
            <p:nvPr/>
          </p:nvSpPr>
          <p:spPr>
            <a:xfrm>
              <a:off x="174760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2" name="Google Shape;25912;p46"/>
            <p:cNvSpPr/>
            <p:nvPr/>
          </p:nvSpPr>
          <p:spPr>
            <a:xfrm>
              <a:off x="186711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3" name="Google Shape;25913;p46"/>
            <p:cNvSpPr/>
            <p:nvPr/>
          </p:nvSpPr>
          <p:spPr>
            <a:xfrm>
              <a:off x="198661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4" name="Google Shape;25914;p46"/>
            <p:cNvSpPr/>
            <p:nvPr/>
          </p:nvSpPr>
          <p:spPr>
            <a:xfrm>
              <a:off x="210612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5" name="Google Shape;25915;p46"/>
            <p:cNvSpPr/>
            <p:nvPr/>
          </p:nvSpPr>
          <p:spPr>
            <a:xfrm>
              <a:off x="222563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6" name="Google Shape;25916;p46"/>
            <p:cNvSpPr/>
            <p:nvPr/>
          </p:nvSpPr>
          <p:spPr>
            <a:xfrm>
              <a:off x="234514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7" name="Google Shape;25917;p46"/>
            <p:cNvSpPr/>
            <p:nvPr/>
          </p:nvSpPr>
          <p:spPr>
            <a:xfrm>
              <a:off x="246465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8" name="Google Shape;25918;p46"/>
            <p:cNvSpPr/>
            <p:nvPr/>
          </p:nvSpPr>
          <p:spPr>
            <a:xfrm>
              <a:off x="258415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9" name="Google Shape;25919;p46"/>
            <p:cNvSpPr/>
            <p:nvPr/>
          </p:nvSpPr>
          <p:spPr>
            <a:xfrm>
              <a:off x="270366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0" name="Google Shape;25920;p46"/>
            <p:cNvSpPr/>
            <p:nvPr/>
          </p:nvSpPr>
          <p:spPr>
            <a:xfrm>
              <a:off x="282317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1" name="Google Shape;25921;p46"/>
            <p:cNvSpPr/>
            <p:nvPr/>
          </p:nvSpPr>
          <p:spPr>
            <a:xfrm>
              <a:off x="294268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2" name="Google Shape;25922;p46"/>
            <p:cNvSpPr/>
            <p:nvPr/>
          </p:nvSpPr>
          <p:spPr>
            <a:xfrm>
              <a:off x="306219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3" name="Google Shape;25923;p46"/>
            <p:cNvSpPr/>
            <p:nvPr/>
          </p:nvSpPr>
          <p:spPr>
            <a:xfrm>
              <a:off x="318170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4" name="Google Shape;25924;p46"/>
            <p:cNvSpPr/>
            <p:nvPr/>
          </p:nvSpPr>
          <p:spPr>
            <a:xfrm>
              <a:off x="330120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5" name="Google Shape;25925;p46"/>
            <p:cNvSpPr/>
            <p:nvPr/>
          </p:nvSpPr>
          <p:spPr>
            <a:xfrm>
              <a:off x="342071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6" name="Google Shape;25926;p46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7" name="Google Shape;25927;p46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8" name="Google Shape;25928;p46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9" name="Google Shape;25929;p46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0" name="Google Shape;25930;p46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1" name="Google Shape;25931;p46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2" name="Google Shape;25932;p46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3" name="Google Shape;25933;p46"/>
            <p:cNvSpPr/>
            <p:nvPr/>
          </p:nvSpPr>
          <p:spPr>
            <a:xfrm>
              <a:off x="115006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4" name="Google Shape;25934;p46"/>
            <p:cNvSpPr/>
            <p:nvPr/>
          </p:nvSpPr>
          <p:spPr>
            <a:xfrm>
              <a:off x="126956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5" name="Google Shape;25935;p46"/>
            <p:cNvSpPr/>
            <p:nvPr/>
          </p:nvSpPr>
          <p:spPr>
            <a:xfrm>
              <a:off x="138907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6" name="Google Shape;25936;p46"/>
            <p:cNvSpPr/>
            <p:nvPr/>
          </p:nvSpPr>
          <p:spPr>
            <a:xfrm>
              <a:off x="1508585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7" name="Google Shape;25937;p46"/>
            <p:cNvSpPr/>
            <p:nvPr/>
          </p:nvSpPr>
          <p:spPr>
            <a:xfrm>
              <a:off x="162809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8" name="Google Shape;25938;p46"/>
            <p:cNvSpPr/>
            <p:nvPr/>
          </p:nvSpPr>
          <p:spPr>
            <a:xfrm>
              <a:off x="174760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9" name="Google Shape;25939;p46"/>
            <p:cNvSpPr/>
            <p:nvPr/>
          </p:nvSpPr>
          <p:spPr>
            <a:xfrm>
              <a:off x="186711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0" name="Google Shape;25940;p46"/>
            <p:cNvSpPr/>
            <p:nvPr/>
          </p:nvSpPr>
          <p:spPr>
            <a:xfrm>
              <a:off x="198661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1" name="Google Shape;25941;p46"/>
            <p:cNvSpPr/>
            <p:nvPr/>
          </p:nvSpPr>
          <p:spPr>
            <a:xfrm>
              <a:off x="210612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2" name="Google Shape;25942;p46"/>
            <p:cNvSpPr/>
            <p:nvPr/>
          </p:nvSpPr>
          <p:spPr>
            <a:xfrm>
              <a:off x="222563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3" name="Google Shape;25943;p46"/>
            <p:cNvSpPr/>
            <p:nvPr/>
          </p:nvSpPr>
          <p:spPr>
            <a:xfrm>
              <a:off x="234514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4" name="Google Shape;25944;p46"/>
            <p:cNvSpPr/>
            <p:nvPr/>
          </p:nvSpPr>
          <p:spPr>
            <a:xfrm>
              <a:off x="246465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5" name="Google Shape;25945;p46"/>
            <p:cNvSpPr/>
            <p:nvPr/>
          </p:nvSpPr>
          <p:spPr>
            <a:xfrm>
              <a:off x="258415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6" name="Google Shape;25946;p46"/>
            <p:cNvSpPr/>
            <p:nvPr/>
          </p:nvSpPr>
          <p:spPr>
            <a:xfrm>
              <a:off x="270366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7" name="Google Shape;25947;p46"/>
            <p:cNvSpPr/>
            <p:nvPr/>
          </p:nvSpPr>
          <p:spPr>
            <a:xfrm>
              <a:off x="282317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8" name="Google Shape;25948;p46"/>
            <p:cNvSpPr/>
            <p:nvPr/>
          </p:nvSpPr>
          <p:spPr>
            <a:xfrm>
              <a:off x="294268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9" name="Google Shape;25949;p46"/>
            <p:cNvSpPr/>
            <p:nvPr/>
          </p:nvSpPr>
          <p:spPr>
            <a:xfrm>
              <a:off x="306219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0" name="Google Shape;25950;p46"/>
            <p:cNvSpPr/>
            <p:nvPr/>
          </p:nvSpPr>
          <p:spPr>
            <a:xfrm>
              <a:off x="318170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1" name="Google Shape;25951;p46"/>
            <p:cNvSpPr/>
            <p:nvPr/>
          </p:nvSpPr>
          <p:spPr>
            <a:xfrm>
              <a:off x="330120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2" name="Google Shape;25952;p46"/>
            <p:cNvSpPr/>
            <p:nvPr/>
          </p:nvSpPr>
          <p:spPr>
            <a:xfrm>
              <a:off x="342071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3" name="Google Shape;25953;p46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4" name="Google Shape;25954;p46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5" name="Google Shape;25955;p46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6" name="Google Shape;25956;p46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7" name="Google Shape;25957;p46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8" name="Google Shape;25958;p46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9" name="Google Shape;25959;p46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0" name="Google Shape;25960;p46"/>
            <p:cNvSpPr/>
            <p:nvPr/>
          </p:nvSpPr>
          <p:spPr>
            <a:xfrm>
              <a:off x="115006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1" name="Google Shape;25961;p46"/>
            <p:cNvSpPr/>
            <p:nvPr/>
          </p:nvSpPr>
          <p:spPr>
            <a:xfrm>
              <a:off x="126956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2" name="Google Shape;25962;p46"/>
            <p:cNvSpPr/>
            <p:nvPr/>
          </p:nvSpPr>
          <p:spPr>
            <a:xfrm>
              <a:off x="138907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3" name="Google Shape;25963;p46"/>
            <p:cNvSpPr/>
            <p:nvPr/>
          </p:nvSpPr>
          <p:spPr>
            <a:xfrm>
              <a:off x="1508585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4" name="Google Shape;25964;p46"/>
            <p:cNvSpPr/>
            <p:nvPr/>
          </p:nvSpPr>
          <p:spPr>
            <a:xfrm>
              <a:off x="162809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5" name="Google Shape;25965;p46"/>
            <p:cNvSpPr/>
            <p:nvPr/>
          </p:nvSpPr>
          <p:spPr>
            <a:xfrm>
              <a:off x="174760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6" name="Google Shape;25966;p46"/>
            <p:cNvSpPr/>
            <p:nvPr/>
          </p:nvSpPr>
          <p:spPr>
            <a:xfrm>
              <a:off x="186711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7" name="Google Shape;25967;p46"/>
            <p:cNvSpPr/>
            <p:nvPr/>
          </p:nvSpPr>
          <p:spPr>
            <a:xfrm>
              <a:off x="198661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8" name="Google Shape;25968;p46"/>
            <p:cNvSpPr/>
            <p:nvPr/>
          </p:nvSpPr>
          <p:spPr>
            <a:xfrm>
              <a:off x="210612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9" name="Google Shape;25969;p46"/>
            <p:cNvSpPr/>
            <p:nvPr/>
          </p:nvSpPr>
          <p:spPr>
            <a:xfrm>
              <a:off x="222563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0" name="Google Shape;25970;p46"/>
            <p:cNvSpPr/>
            <p:nvPr/>
          </p:nvSpPr>
          <p:spPr>
            <a:xfrm>
              <a:off x="234514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1" name="Google Shape;25971;p46"/>
            <p:cNvSpPr/>
            <p:nvPr/>
          </p:nvSpPr>
          <p:spPr>
            <a:xfrm>
              <a:off x="246465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2" name="Google Shape;25972;p46"/>
            <p:cNvSpPr/>
            <p:nvPr/>
          </p:nvSpPr>
          <p:spPr>
            <a:xfrm>
              <a:off x="258415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3" name="Google Shape;25973;p46"/>
            <p:cNvSpPr/>
            <p:nvPr/>
          </p:nvSpPr>
          <p:spPr>
            <a:xfrm>
              <a:off x="270366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4" name="Google Shape;25974;p46"/>
            <p:cNvSpPr/>
            <p:nvPr/>
          </p:nvSpPr>
          <p:spPr>
            <a:xfrm>
              <a:off x="282317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5" name="Google Shape;25975;p46"/>
            <p:cNvSpPr/>
            <p:nvPr/>
          </p:nvSpPr>
          <p:spPr>
            <a:xfrm>
              <a:off x="294268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6" name="Google Shape;25976;p46"/>
            <p:cNvSpPr/>
            <p:nvPr/>
          </p:nvSpPr>
          <p:spPr>
            <a:xfrm>
              <a:off x="306219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7" name="Google Shape;25977;p46"/>
            <p:cNvSpPr/>
            <p:nvPr/>
          </p:nvSpPr>
          <p:spPr>
            <a:xfrm>
              <a:off x="318170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8" name="Google Shape;25978;p46"/>
            <p:cNvSpPr/>
            <p:nvPr/>
          </p:nvSpPr>
          <p:spPr>
            <a:xfrm>
              <a:off x="330120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9" name="Google Shape;25979;p46"/>
            <p:cNvSpPr/>
            <p:nvPr/>
          </p:nvSpPr>
          <p:spPr>
            <a:xfrm>
              <a:off x="342071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0" name="Google Shape;25980;p46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1" name="Google Shape;25981;p46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2" name="Google Shape;25982;p46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3" name="Google Shape;25983;p46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4" name="Google Shape;25984;p46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5" name="Google Shape;25985;p46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6" name="Google Shape;25986;p46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7" name="Google Shape;25987;p46"/>
            <p:cNvSpPr/>
            <p:nvPr/>
          </p:nvSpPr>
          <p:spPr>
            <a:xfrm>
              <a:off x="115006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8" name="Google Shape;25988;p46"/>
            <p:cNvSpPr/>
            <p:nvPr/>
          </p:nvSpPr>
          <p:spPr>
            <a:xfrm>
              <a:off x="126956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9" name="Google Shape;25989;p46"/>
            <p:cNvSpPr/>
            <p:nvPr/>
          </p:nvSpPr>
          <p:spPr>
            <a:xfrm>
              <a:off x="138907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0" name="Google Shape;25990;p46"/>
            <p:cNvSpPr/>
            <p:nvPr/>
          </p:nvSpPr>
          <p:spPr>
            <a:xfrm>
              <a:off x="1508585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1" name="Google Shape;25991;p46"/>
            <p:cNvSpPr/>
            <p:nvPr/>
          </p:nvSpPr>
          <p:spPr>
            <a:xfrm>
              <a:off x="162809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2" name="Google Shape;25992;p46"/>
            <p:cNvSpPr/>
            <p:nvPr/>
          </p:nvSpPr>
          <p:spPr>
            <a:xfrm>
              <a:off x="174760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3" name="Google Shape;25993;p46"/>
            <p:cNvSpPr/>
            <p:nvPr/>
          </p:nvSpPr>
          <p:spPr>
            <a:xfrm>
              <a:off x="186711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4" name="Google Shape;25994;p46"/>
            <p:cNvSpPr/>
            <p:nvPr/>
          </p:nvSpPr>
          <p:spPr>
            <a:xfrm>
              <a:off x="198661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5" name="Google Shape;25995;p46"/>
            <p:cNvSpPr/>
            <p:nvPr/>
          </p:nvSpPr>
          <p:spPr>
            <a:xfrm>
              <a:off x="210612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6" name="Google Shape;25996;p46"/>
            <p:cNvSpPr/>
            <p:nvPr/>
          </p:nvSpPr>
          <p:spPr>
            <a:xfrm>
              <a:off x="222563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7" name="Google Shape;25997;p46"/>
            <p:cNvSpPr/>
            <p:nvPr/>
          </p:nvSpPr>
          <p:spPr>
            <a:xfrm>
              <a:off x="234514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8" name="Google Shape;25998;p46"/>
            <p:cNvSpPr/>
            <p:nvPr/>
          </p:nvSpPr>
          <p:spPr>
            <a:xfrm>
              <a:off x="246465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9" name="Google Shape;25999;p46"/>
            <p:cNvSpPr/>
            <p:nvPr/>
          </p:nvSpPr>
          <p:spPr>
            <a:xfrm>
              <a:off x="258415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0" name="Google Shape;26000;p46"/>
            <p:cNvSpPr/>
            <p:nvPr/>
          </p:nvSpPr>
          <p:spPr>
            <a:xfrm>
              <a:off x="270366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1" name="Google Shape;26001;p46"/>
            <p:cNvSpPr/>
            <p:nvPr/>
          </p:nvSpPr>
          <p:spPr>
            <a:xfrm>
              <a:off x="282317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2" name="Google Shape;26002;p46"/>
            <p:cNvSpPr/>
            <p:nvPr/>
          </p:nvSpPr>
          <p:spPr>
            <a:xfrm>
              <a:off x="294268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3" name="Google Shape;26003;p46"/>
            <p:cNvSpPr/>
            <p:nvPr/>
          </p:nvSpPr>
          <p:spPr>
            <a:xfrm>
              <a:off x="306219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4" name="Google Shape;26004;p46"/>
            <p:cNvSpPr/>
            <p:nvPr/>
          </p:nvSpPr>
          <p:spPr>
            <a:xfrm>
              <a:off x="318170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5" name="Google Shape;26005;p46"/>
            <p:cNvSpPr/>
            <p:nvPr/>
          </p:nvSpPr>
          <p:spPr>
            <a:xfrm>
              <a:off x="330120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6" name="Google Shape;26006;p46"/>
            <p:cNvSpPr/>
            <p:nvPr/>
          </p:nvSpPr>
          <p:spPr>
            <a:xfrm>
              <a:off x="342071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7" name="Google Shape;26007;p46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8" name="Google Shape;26008;p46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9" name="Google Shape;26009;p46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0" name="Google Shape;26010;p46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1" name="Google Shape;26011;p46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2" name="Google Shape;26012;p46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3" name="Google Shape;26013;p46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4" name="Google Shape;26014;p46"/>
            <p:cNvSpPr/>
            <p:nvPr/>
          </p:nvSpPr>
          <p:spPr>
            <a:xfrm>
              <a:off x="115006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5" name="Google Shape;26015;p46"/>
            <p:cNvSpPr/>
            <p:nvPr/>
          </p:nvSpPr>
          <p:spPr>
            <a:xfrm>
              <a:off x="126956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6" name="Google Shape;26016;p46"/>
            <p:cNvSpPr/>
            <p:nvPr/>
          </p:nvSpPr>
          <p:spPr>
            <a:xfrm>
              <a:off x="138907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7" name="Google Shape;26017;p46"/>
            <p:cNvSpPr/>
            <p:nvPr/>
          </p:nvSpPr>
          <p:spPr>
            <a:xfrm>
              <a:off x="1508585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8" name="Google Shape;26018;p46"/>
            <p:cNvSpPr/>
            <p:nvPr/>
          </p:nvSpPr>
          <p:spPr>
            <a:xfrm>
              <a:off x="162809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9" name="Google Shape;26019;p46"/>
            <p:cNvSpPr/>
            <p:nvPr/>
          </p:nvSpPr>
          <p:spPr>
            <a:xfrm>
              <a:off x="174760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0" name="Google Shape;26020;p46"/>
            <p:cNvSpPr/>
            <p:nvPr/>
          </p:nvSpPr>
          <p:spPr>
            <a:xfrm>
              <a:off x="186711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1" name="Google Shape;26021;p46"/>
            <p:cNvSpPr/>
            <p:nvPr/>
          </p:nvSpPr>
          <p:spPr>
            <a:xfrm>
              <a:off x="198661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2" name="Google Shape;26022;p46"/>
            <p:cNvSpPr/>
            <p:nvPr/>
          </p:nvSpPr>
          <p:spPr>
            <a:xfrm>
              <a:off x="210612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3" name="Google Shape;26023;p46"/>
            <p:cNvSpPr/>
            <p:nvPr/>
          </p:nvSpPr>
          <p:spPr>
            <a:xfrm>
              <a:off x="222563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4" name="Google Shape;26024;p46"/>
            <p:cNvSpPr/>
            <p:nvPr/>
          </p:nvSpPr>
          <p:spPr>
            <a:xfrm>
              <a:off x="234514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5" name="Google Shape;26025;p46"/>
            <p:cNvSpPr/>
            <p:nvPr/>
          </p:nvSpPr>
          <p:spPr>
            <a:xfrm>
              <a:off x="246465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6" name="Google Shape;26026;p46"/>
            <p:cNvSpPr/>
            <p:nvPr/>
          </p:nvSpPr>
          <p:spPr>
            <a:xfrm>
              <a:off x="258415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7" name="Google Shape;26027;p46"/>
            <p:cNvSpPr/>
            <p:nvPr/>
          </p:nvSpPr>
          <p:spPr>
            <a:xfrm>
              <a:off x="270366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8" name="Google Shape;26028;p46"/>
            <p:cNvSpPr/>
            <p:nvPr/>
          </p:nvSpPr>
          <p:spPr>
            <a:xfrm>
              <a:off x="282317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9" name="Google Shape;26029;p46"/>
            <p:cNvSpPr/>
            <p:nvPr/>
          </p:nvSpPr>
          <p:spPr>
            <a:xfrm>
              <a:off x="294268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0" name="Google Shape;26030;p46"/>
            <p:cNvSpPr/>
            <p:nvPr/>
          </p:nvSpPr>
          <p:spPr>
            <a:xfrm>
              <a:off x="306219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1" name="Google Shape;26031;p46"/>
            <p:cNvSpPr/>
            <p:nvPr/>
          </p:nvSpPr>
          <p:spPr>
            <a:xfrm>
              <a:off x="318170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2" name="Google Shape;26032;p46"/>
            <p:cNvSpPr/>
            <p:nvPr/>
          </p:nvSpPr>
          <p:spPr>
            <a:xfrm>
              <a:off x="330120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3" name="Google Shape;26033;p46"/>
            <p:cNvSpPr/>
            <p:nvPr/>
          </p:nvSpPr>
          <p:spPr>
            <a:xfrm>
              <a:off x="342071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4" name="Google Shape;26034;p46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5" name="Google Shape;26035;p46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6" name="Google Shape;26036;p46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7" name="Google Shape;26037;p46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8" name="Google Shape;26038;p46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9" name="Google Shape;26039;p46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0" name="Google Shape;26040;p46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1" name="Google Shape;26041;p46"/>
            <p:cNvSpPr/>
            <p:nvPr/>
          </p:nvSpPr>
          <p:spPr>
            <a:xfrm>
              <a:off x="115006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2" name="Google Shape;26042;p46"/>
            <p:cNvSpPr/>
            <p:nvPr/>
          </p:nvSpPr>
          <p:spPr>
            <a:xfrm>
              <a:off x="126956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3" name="Google Shape;26043;p46"/>
            <p:cNvSpPr/>
            <p:nvPr/>
          </p:nvSpPr>
          <p:spPr>
            <a:xfrm>
              <a:off x="138907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4" name="Google Shape;26044;p46"/>
            <p:cNvSpPr/>
            <p:nvPr/>
          </p:nvSpPr>
          <p:spPr>
            <a:xfrm>
              <a:off x="1508585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5" name="Google Shape;26045;p46"/>
            <p:cNvSpPr/>
            <p:nvPr/>
          </p:nvSpPr>
          <p:spPr>
            <a:xfrm>
              <a:off x="162809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6" name="Google Shape;26046;p46"/>
            <p:cNvSpPr/>
            <p:nvPr/>
          </p:nvSpPr>
          <p:spPr>
            <a:xfrm>
              <a:off x="174760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7" name="Google Shape;26047;p46"/>
            <p:cNvSpPr/>
            <p:nvPr/>
          </p:nvSpPr>
          <p:spPr>
            <a:xfrm>
              <a:off x="186711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8" name="Google Shape;26048;p46"/>
            <p:cNvSpPr/>
            <p:nvPr/>
          </p:nvSpPr>
          <p:spPr>
            <a:xfrm>
              <a:off x="198661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9" name="Google Shape;26049;p46"/>
            <p:cNvSpPr/>
            <p:nvPr/>
          </p:nvSpPr>
          <p:spPr>
            <a:xfrm>
              <a:off x="210612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0" name="Google Shape;26050;p46"/>
            <p:cNvSpPr/>
            <p:nvPr/>
          </p:nvSpPr>
          <p:spPr>
            <a:xfrm>
              <a:off x="222563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1" name="Google Shape;26051;p46"/>
            <p:cNvSpPr/>
            <p:nvPr/>
          </p:nvSpPr>
          <p:spPr>
            <a:xfrm>
              <a:off x="234514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2" name="Google Shape;26052;p46"/>
            <p:cNvSpPr/>
            <p:nvPr/>
          </p:nvSpPr>
          <p:spPr>
            <a:xfrm>
              <a:off x="246465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3" name="Google Shape;26053;p46"/>
            <p:cNvSpPr/>
            <p:nvPr/>
          </p:nvSpPr>
          <p:spPr>
            <a:xfrm>
              <a:off x="258415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4" name="Google Shape;26054;p46"/>
            <p:cNvSpPr/>
            <p:nvPr/>
          </p:nvSpPr>
          <p:spPr>
            <a:xfrm>
              <a:off x="270366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5" name="Google Shape;26055;p46"/>
            <p:cNvSpPr/>
            <p:nvPr/>
          </p:nvSpPr>
          <p:spPr>
            <a:xfrm>
              <a:off x="282317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6" name="Google Shape;26056;p46"/>
            <p:cNvSpPr/>
            <p:nvPr/>
          </p:nvSpPr>
          <p:spPr>
            <a:xfrm>
              <a:off x="294268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7" name="Google Shape;26057;p46"/>
            <p:cNvSpPr/>
            <p:nvPr/>
          </p:nvSpPr>
          <p:spPr>
            <a:xfrm>
              <a:off x="306219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8" name="Google Shape;26058;p46"/>
            <p:cNvSpPr/>
            <p:nvPr/>
          </p:nvSpPr>
          <p:spPr>
            <a:xfrm>
              <a:off x="318170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9" name="Google Shape;26059;p46"/>
            <p:cNvSpPr/>
            <p:nvPr/>
          </p:nvSpPr>
          <p:spPr>
            <a:xfrm>
              <a:off x="330120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0" name="Google Shape;26060;p46"/>
            <p:cNvSpPr/>
            <p:nvPr/>
          </p:nvSpPr>
          <p:spPr>
            <a:xfrm>
              <a:off x="342071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1" name="Google Shape;26061;p46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2" name="Google Shape;26062;p46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3" name="Google Shape;26063;p46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4" name="Google Shape;26064;p46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5" name="Google Shape;26065;p46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6" name="Google Shape;26066;p46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7" name="Google Shape;26067;p46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8" name="Google Shape;26068;p46"/>
            <p:cNvSpPr/>
            <p:nvPr/>
          </p:nvSpPr>
          <p:spPr>
            <a:xfrm>
              <a:off x="115006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9" name="Google Shape;26069;p46"/>
            <p:cNvSpPr/>
            <p:nvPr/>
          </p:nvSpPr>
          <p:spPr>
            <a:xfrm>
              <a:off x="126956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0" name="Google Shape;26070;p46"/>
            <p:cNvSpPr/>
            <p:nvPr/>
          </p:nvSpPr>
          <p:spPr>
            <a:xfrm>
              <a:off x="138907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1" name="Google Shape;26071;p46"/>
            <p:cNvSpPr/>
            <p:nvPr/>
          </p:nvSpPr>
          <p:spPr>
            <a:xfrm>
              <a:off x="1508585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2" name="Google Shape;26072;p46"/>
            <p:cNvSpPr/>
            <p:nvPr/>
          </p:nvSpPr>
          <p:spPr>
            <a:xfrm>
              <a:off x="162809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3" name="Google Shape;26073;p46"/>
            <p:cNvSpPr/>
            <p:nvPr/>
          </p:nvSpPr>
          <p:spPr>
            <a:xfrm>
              <a:off x="174760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4" name="Google Shape;26074;p46"/>
            <p:cNvSpPr/>
            <p:nvPr/>
          </p:nvSpPr>
          <p:spPr>
            <a:xfrm>
              <a:off x="186711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5" name="Google Shape;26075;p46"/>
            <p:cNvSpPr/>
            <p:nvPr/>
          </p:nvSpPr>
          <p:spPr>
            <a:xfrm>
              <a:off x="198661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6" name="Google Shape;26076;p46"/>
            <p:cNvSpPr/>
            <p:nvPr/>
          </p:nvSpPr>
          <p:spPr>
            <a:xfrm>
              <a:off x="210612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7" name="Google Shape;26077;p46"/>
            <p:cNvSpPr/>
            <p:nvPr/>
          </p:nvSpPr>
          <p:spPr>
            <a:xfrm>
              <a:off x="222563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8" name="Google Shape;26078;p46"/>
            <p:cNvSpPr/>
            <p:nvPr/>
          </p:nvSpPr>
          <p:spPr>
            <a:xfrm>
              <a:off x="234514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9" name="Google Shape;26079;p46"/>
            <p:cNvSpPr/>
            <p:nvPr/>
          </p:nvSpPr>
          <p:spPr>
            <a:xfrm>
              <a:off x="246465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0" name="Google Shape;26080;p46"/>
            <p:cNvSpPr/>
            <p:nvPr/>
          </p:nvSpPr>
          <p:spPr>
            <a:xfrm>
              <a:off x="258415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1" name="Google Shape;26081;p46"/>
            <p:cNvSpPr/>
            <p:nvPr/>
          </p:nvSpPr>
          <p:spPr>
            <a:xfrm>
              <a:off x="270366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2" name="Google Shape;26082;p46"/>
            <p:cNvSpPr/>
            <p:nvPr/>
          </p:nvSpPr>
          <p:spPr>
            <a:xfrm>
              <a:off x="282317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3" name="Google Shape;26083;p46"/>
            <p:cNvSpPr/>
            <p:nvPr/>
          </p:nvSpPr>
          <p:spPr>
            <a:xfrm>
              <a:off x="294268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4" name="Google Shape;26084;p46"/>
            <p:cNvSpPr/>
            <p:nvPr/>
          </p:nvSpPr>
          <p:spPr>
            <a:xfrm>
              <a:off x="306219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5" name="Google Shape;26085;p46"/>
            <p:cNvSpPr/>
            <p:nvPr/>
          </p:nvSpPr>
          <p:spPr>
            <a:xfrm>
              <a:off x="318170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6" name="Google Shape;26086;p46"/>
            <p:cNvSpPr/>
            <p:nvPr/>
          </p:nvSpPr>
          <p:spPr>
            <a:xfrm>
              <a:off x="330120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7" name="Google Shape;26087;p46"/>
            <p:cNvSpPr/>
            <p:nvPr/>
          </p:nvSpPr>
          <p:spPr>
            <a:xfrm>
              <a:off x="342071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8" name="Google Shape;26088;p46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9" name="Google Shape;26089;p46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0" name="Google Shape;26090;p46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1" name="Google Shape;26091;p46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2" name="Google Shape;26092;p46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3" name="Google Shape;26093;p46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4" name="Google Shape;26094;p46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5" name="Google Shape;26095;p46"/>
            <p:cNvSpPr/>
            <p:nvPr/>
          </p:nvSpPr>
          <p:spPr>
            <a:xfrm>
              <a:off x="115006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6" name="Google Shape;26096;p46"/>
            <p:cNvSpPr/>
            <p:nvPr/>
          </p:nvSpPr>
          <p:spPr>
            <a:xfrm>
              <a:off x="126956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7" name="Google Shape;26097;p46"/>
            <p:cNvSpPr/>
            <p:nvPr/>
          </p:nvSpPr>
          <p:spPr>
            <a:xfrm>
              <a:off x="138907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8" name="Google Shape;26098;p46"/>
            <p:cNvSpPr/>
            <p:nvPr/>
          </p:nvSpPr>
          <p:spPr>
            <a:xfrm>
              <a:off x="1508585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9" name="Google Shape;26099;p46"/>
            <p:cNvSpPr/>
            <p:nvPr/>
          </p:nvSpPr>
          <p:spPr>
            <a:xfrm>
              <a:off x="162809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0" name="Google Shape;26100;p46"/>
            <p:cNvSpPr/>
            <p:nvPr/>
          </p:nvSpPr>
          <p:spPr>
            <a:xfrm>
              <a:off x="174760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1" name="Google Shape;26101;p46"/>
            <p:cNvSpPr/>
            <p:nvPr/>
          </p:nvSpPr>
          <p:spPr>
            <a:xfrm>
              <a:off x="186711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2" name="Google Shape;26102;p46"/>
            <p:cNvSpPr/>
            <p:nvPr/>
          </p:nvSpPr>
          <p:spPr>
            <a:xfrm>
              <a:off x="198661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3" name="Google Shape;26103;p46"/>
            <p:cNvSpPr/>
            <p:nvPr/>
          </p:nvSpPr>
          <p:spPr>
            <a:xfrm>
              <a:off x="210612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4" name="Google Shape;26104;p46"/>
            <p:cNvSpPr/>
            <p:nvPr/>
          </p:nvSpPr>
          <p:spPr>
            <a:xfrm>
              <a:off x="222563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5" name="Google Shape;26105;p46"/>
            <p:cNvSpPr/>
            <p:nvPr/>
          </p:nvSpPr>
          <p:spPr>
            <a:xfrm>
              <a:off x="234514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6" name="Google Shape;26106;p46"/>
            <p:cNvSpPr/>
            <p:nvPr/>
          </p:nvSpPr>
          <p:spPr>
            <a:xfrm>
              <a:off x="246465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7" name="Google Shape;26107;p46"/>
            <p:cNvSpPr/>
            <p:nvPr/>
          </p:nvSpPr>
          <p:spPr>
            <a:xfrm>
              <a:off x="258415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8" name="Google Shape;26108;p46"/>
            <p:cNvSpPr/>
            <p:nvPr/>
          </p:nvSpPr>
          <p:spPr>
            <a:xfrm>
              <a:off x="270366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9" name="Google Shape;26109;p46"/>
            <p:cNvSpPr/>
            <p:nvPr/>
          </p:nvSpPr>
          <p:spPr>
            <a:xfrm>
              <a:off x="282317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0" name="Google Shape;26110;p46"/>
            <p:cNvSpPr/>
            <p:nvPr/>
          </p:nvSpPr>
          <p:spPr>
            <a:xfrm>
              <a:off x="294268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1" name="Google Shape;26111;p46"/>
            <p:cNvSpPr/>
            <p:nvPr/>
          </p:nvSpPr>
          <p:spPr>
            <a:xfrm>
              <a:off x="306219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2" name="Google Shape;26112;p46"/>
            <p:cNvSpPr/>
            <p:nvPr/>
          </p:nvSpPr>
          <p:spPr>
            <a:xfrm>
              <a:off x="318170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3" name="Google Shape;26113;p46"/>
            <p:cNvSpPr/>
            <p:nvPr/>
          </p:nvSpPr>
          <p:spPr>
            <a:xfrm>
              <a:off x="330120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4" name="Google Shape;26114;p46"/>
            <p:cNvSpPr/>
            <p:nvPr/>
          </p:nvSpPr>
          <p:spPr>
            <a:xfrm>
              <a:off x="342071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5" name="Google Shape;26115;p46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6" name="Google Shape;26116;p46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7" name="Google Shape;26117;p46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8" name="Google Shape;26118;p46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9" name="Google Shape;26119;p46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0" name="Google Shape;26120;p46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1" name="Google Shape;26121;p46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2" name="Google Shape;26122;p46"/>
            <p:cNvSpPr/>
            <p:nvPr/>
          </p:nvSpPr>
          <p:spPr>
            <a:xfrm>
              <a:off x="115006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3" name="Google Shape;26123;p46"/>
            <p:cNvSpPr/>
            <p:nvPr/>
          </p:nvSpPr>
          <p:spPr>
            <a:xfrm>
              <a:off x="126956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4" name="Google Shape;26124;p46"/>
            <p:cNvSpPr/>
            <p:nvPr/>
          </p:nvSpPr>
          <p:spPr>
            <a:xfrm>
              <a:off x="138907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5" name="Google Shape;26125;p46"/>
            <p:cNvSpPr/>
            <p:nvPr/>
          </p:nvSpPr>
          <p:spPr>
            <a:xfrm>
              <a:off x="1508585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6" name="Google Shape;26126;p46"/>
            <p:cNvSpPr/>
            <p:nvPr/>
          </p:nvSpPr>
          <p:spPr>
            <a:xfrm>
              <a:off x="162809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7" name="Google Shape;26127;p46"/>
            <p:cNvSpPr/>
            <p:nvPr/>
          </p:nvSpPr>
          <p:spPr>
            <a:xfrm>
              <a:off x="174760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8" name="Google Shape;26128;p46"/>
            <p:cNvSpPr/>
            <p:nvPr/>
          </p:nvSpPr>
          <p:spPr>
            <a:xfrm>
              <a:off x="186711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9" name="Google Shape;26129;p46"/>
            <p:cNvSpPr/>
            <p:nvPr/>
          </p:nvSpPr>
          <p:spPr>
            <a:xfrm>
              <a:off x="198661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0" name="Google Shape;26130;p46"/>
            <p:cNvSpPr/>
            <p:nvPr/>
          </p:nvSpPr>
          <p:spPr>
            <a:xfrm>
              <a:off x="210612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1" name="Google Shape;26131;p46"/>
            <p:cNvSpPr/>
            <p:nvPr/>
          </p:nvSpPr>
          <p:spPr>
            <a:xfrm>
              <a:off x="222563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2" name="Google Shape;26132;p46"/>
            <p:cNvSpPr/>
            <p:nvPr/>
          </p:nvSpPr>
          <p:spPr>
            <a:xfrm>
              <a:off x="234514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3" name="Google Shape;26133;p46"/>
            <p:cNvSpPr/>
            <p:nvPr/>
          </p:nvSpPr>
          <p:spPr>
            <a:xfrm>
              <a:off x="246465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4" name="Google Shape;26134;p46"/>
            <p:cNvSpPr/>
            <p:nvPr/>
          </p:nvSpPr>
          <p:spPr>
            <a:xfrm>
              <a:off x="258415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5" name="Google Shape;26135;p46"/>
            <p:cNvSpPr/>
            <p:nvPr/>
          </p:nvSpPr>
          <p:spPr>
            <a:xfrm>
              <a:off x="270366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6" name="Google Shape;26136;p46"/>
            <p:cNvSpPr/>
            <p:nvPr/>
          </p:nvSpPr>
          <p:spPr>
            <a:xfrm>
              <a:off x="282317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7" name="Google Shape;26137;p46"/>
            <p:cNvSpPr/>
            <p:nvPr/>
          </p:nvSpPr>
          <p:spPr>
            <a:xfrm>
              <a:off x="294268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8" name="Google Shape;26138;p46"/>
            <p:cNvSpPr/>
            <p:nvPr/>
          </p:nvSpPr>
          <p:spPr>
            <a:xfrm>
              <a:off x="306219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9" name="Google Shape;26139;p46"/>
            <p:cNvSpPr/>
            <p:nvPr/>
          </p:nvSpPr>
          <p:spPr>
            <a:xfrm>
              <a:off x="318170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0" name="Google Shape;26140;p46"/>
            <p:cNvSpPr/>
            <p:nvPr/>
          </p:nvSpPr>
          <p:spPr>
            <a:xfrm>
              <a:off x="330120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1" name="Google Shape;26141;p46"/>
            <p:cNvSpPr/>
            <p:nvPr/>
          </p:nvSpPr>
          <p:spPr>
            <a:xfrm>
              <a:off x="342071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2" name="Google Shape;26142;p46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3" name="Google Shape;26143;p46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4" name="Google Shape;26144;p46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5" name="Google Shape;26145;p46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6" name="Google Shape;26146;p46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7" name="Google Shape;26147;p46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8" name="Google Shape;26148;p46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9" name="Google Shape;26149;p46"/>
            <p:cNvSpPr/>
            <p:nvPr/>
          </p:nvSpPr>
          <p:spPr>
            <a:xfrm>
              <a:off x="115006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0" name="Google Shape;26150;p46"/>
            <p:cNvSpPr/>
            <p:nvPr/>
          </p:nvSpPr>
          <p:spPr>
            <a:xfrm>
              <a:off x="126956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1" name="Google Shape;26151;p46"/>
            <p:cNvSpPr/>
            <p:nvPr/>
          </p:nvSpPr>
          <p:spPr>
            <a:xfrm>
              <a:off x="138907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2" name="Google Shape;26152;p46"/>
            <p:cNvSpPr/>
            <p:nvPr/>
          </p:nvSpPr>
          <p:spPr>
            <a:xfrm>
              <a:off x="1508585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3" name="Google Shape;26153;p46"/>
            <p:cNvSpPr/>
            <p:nvPr/>
          </p:nvSpPr>
          <p:spPr>
            <a:xfrm>
              <a:off x="162809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4" name="Google Shape;26154;p46"/>
            <p:cNvSpPr/>
            <p:nvPr/>
          </p:nvSpPr>
          <p:spPr>
            <a:xfrm>
              <a:off x="174760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5" name="Google Shape;26155;p46"/>
            <p:cNvSpPr/>
            <p:nvPr/>
          </p:nvSpPr>
          <p:spPr>
            <a:xfrm>
              <a:off x="186711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6" name="Google Shape;26156;p46"/>
            <p:cNvSpPr/>
            <p:nvPr/>
          </p:nvSpPr>
          <p:spPr>
            <a:xfrm>
              <a:off x="198661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7" name="Google Shape;26157;p46"/>
            <p:cNvSpPr/>
            <p:nvPr/>
          </p:nvSpPr>
          <p:spPr>
            <a:xfrm>
              <a:off x="210612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8" name="Google Shape;26158;p46"/>
            <p:cNvSpPr/>
            <p:nvPr/>
          </p:nvSpPr>
          <p:spPr>
            <a:xfrm>
              <a:off x="222563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9" name="Google Shape;26159;p46"/>
            <p:cNvSpPr/>
            <p:nvPr/>
          </p:nvSpPr>
          <p:spPr>
            <a:xfrm>
              <a:off x="234514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0" name="Google Shape;26160;p46"/>
            <p:cNvSpPr/>
            <p:nvPr/>
          </p:nvSpPr>
          <p:spPr>
            <a:xfrm>
              <a:off x="246465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1" name="Google Shape;26161;p46"/>
            <p:cNvSpPr/>
            <p:nvPr/>
          </p:nvSpPr>
          <p:spPr>
            <a:xfrm>
              <a:off x="258415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2" name="Google Shape;26162;p46"/>
            <p:cNvSpPr/>
            <p:nvPr/>
          </p:nvSpPr>
          <p:spPr>
            <a:xfrm>
              <a:off x="270366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3" name="Google Shape;26163;p46"/>
            <p:cNvSpPr/>
            <p:nvPr/>
          </p:nvSpPr>
          <p:spPr>
            <a:xfrm>
              <a:off x="282317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4" name="Google Shape;26164;p46"/>
            <p:cNvSpPr/>
            <p:nvPr/>
          </p:nvSpPr>
          <p:spPr>
            <a:xfrm>
              <a:off x="294268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5" name="Google Shape;26165;p46"/>
            <p:cNvSpPr/>
            <p:nvPr/>
          </p:nvSpPr>
          <p:spPr>
            <a:xfrm>
              <a:off x="306219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6" name="Google Shape;26166;p46"/>
            <p:cNvSpPr/>
            <p:nvPr/>
          </p:nvSpPr>
          <p:spPr>
            <a:xfrm>
              <a:off x="318170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7" name="Google Shape;26167;p46"/>
            <p:cNvSpPr/>
            <p:nvPr/>
          </p:nvSpPr>
          <p:spPr>
            <a:xfrm>
              <a:off x="330120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8" name="Google Shape;26168;p46"/>
            <p:cNvSpPr/>
            <p:nvPr/>
          </p:nvSpPr>
          <p:spPr>
            <a:xfrm>
              <a:off x="342071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9" name="Google Shape;26169;p46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0" name="Google Shape;26170;p46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1" name="Google Shape;26171;p46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2" name="Google Shape;26172;p46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3" name="Google Shape;26173;p46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4" name="Google Shape;26174;p46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5" name="Google Shape;26175;p46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6" name="Google Shape;26176;p46"/>
            <p:cNvSpPr/>
            <p:nvPr/>
          </p:nvSpPr>
          <p:spPr>
            <a:xfrm>
              <a:off x="115006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7" name="Google Shape;26177;p46"/>
            <p:cNvSpPr/>
            <p:nvPr/>
          </p:nvSpPr>
          <p:spPr>
            <a:xfrm>
              <a:off x="126956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8" name="Google Shape;26178;p46"/>
            <p:cNvSpPr/>
            <p:nvPr/>
          </p:nvSpPr>
          <p:spPr>
            <a:xfrm>
              <a:off x="138907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9" name="Google Shape;26179;p46"/>
            <p:cNvSpPr/>
            <p:nvPr/>
          </p:nvSpPr>
          <p:spPr>
            <a:xfrm>
              <a:off x="1508585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0" name="Google Shape;26180;p46"/>
            <p:cNvSpPr/>
            <p:nvPr/>
          </p:nvSpPr>
          <p:spPr>
            <a:xfrm>
              <a:off x="162809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1" name="Google Shape;26181;p46"/>
            <p:cNvSpPr/>
            <p:nvPr/>
          </p:nvSpPr>
          <p:spPr>
            <a:xfrm>
              <a:off x="174760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2" name="Google Shape;26182;p46"/>
            <p:cNvSpPr/>
            <p:nvPr/>
          </p:nvSpPr>
          <p:spPr>
            <a:xfrm>
              <a:off x="186711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3" name="Google Shape;26183;p46"/>
            <p:cNvSpPr/>
            <p:nvPr/>
          </p:nvSpPr>
          <p:spPr>
            <a:xfrm>
              <a:off x="198661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4" name="Google Shape;26184;p46"/>
            <p:cNvSpPr/>
            <p:nvPr/>
          </p:nvSpPr>
          <p:spPr>
            <a:xfrm>
              <a:off x="210612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5" name="Google Shape;26185;p46"/>
            <p:cNvSpPr/>
            <p:nvPr/>
          </p:nvSpPr>
          <p:spPr>
            <a:xfrm>
              <a:off x="222563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6" name="Google Shape;26186;p46"/>
            <p:cNvSpPr/>
            <p:nvPr/>
          </p:nvSpPr>
          <p:spPr>
            <a:xfrm>
              <a:off x="234514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7" name="Google Shape;26187;p46"/>
            <p:cNvSpPr/>
            <p:nvPr/>
          </p:nvSpPr>
          <p:spPr>
            <a:xfrm>
              <a:off x="246465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8" name="Google Shape;26188;p46"/>
            <p:cNvSpPr/>
            <p:nvPr/>
          </p:nvSpPr>
          <p:spPr>
            <a:xfrm>
              <a:off x="258415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9" name="Google Shape;26189;p46"/>
            <p:cNvSpPr/>
            <p:nvPr/>
          </p:nvSpPr>
          <p:spPr>
            <a:xfrm>
              <a:off x="270366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0" name="Google Shape;26190;p46"/>
            <p:cNvSpPr/>
            <p:nvPr/>
          </p:nvSpPr>
          <p:spPr>
            <a:xfrm>
              <a:off x="282317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1" name="Google Shape;26191;p46"/>
            <p:cNvSpPr/>
            <p:nvPr/>
          </p:nvSpPr>
          <p:spPr>
            <a:xfrm>
              <a:off x="294268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2" name="Google Shape;26192;p46"/>
            <p:cNvSpPr/>
            <p:nvPr/>
          </p:nvSpPr>
          <p:spPr>
            <a:xfrm>
              <a:off x="306219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3" name="Google Shape;26193;p46"/>
            <p:cNvSpPr/>
            <p:nvPr/>
          </p:nvSpPr>
          <p:spPr>
            <a:xfrm>
              <a:off x="318170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4" name="Google Shape;26194;p46"/>
            <p:cNvSpPr/>
            <p:nvPr/>
          </p:nvSpPr>
          <p:spPr>
            <a:xfrm>
              <a:off x="330120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5" name="Google Shape;26195;p46"/>
            <p:cNvSpPr/>
            <p:nvPr/>
          </p:nvSpPr>
          <p:spPr>
            <a:xfrm>
              <a:off x="342071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6" name="Google Shape;26196;p46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7" name="Google Shape;26197;p46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8" name="Google Shape;26198;p46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9" name="Google Shape;26199;p46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0" name="Google Shape;26200;p46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1" name="Google Shape;26201;p46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2" name="Google Shape;26202;p46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3" name="Google Shape;26203;p46"/>
            <p:cNvSpPr/>
            <p:nvPr/>
          </p:nvSpPr>
          <p:spPr>
            <a:xfrm>
              <a:off x="115006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4" name="Google Shape;26204;p46"/>
            <p:cNvSpPr/>
            <p:nvPr/>
          </p:nvSpPr>
          <p:spPr>
            <a:xfrm>
              <a:off x="126956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5" name="Google Shape;26205;p46"/>
            <p:cNvSpPr/>
            <p:nvPr/>
          </p:nvSpPr>
          <p:spPr>
            <a:xfrm>
              <a:off x="138907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6" name="Google Shape;26206;p46"/>
            <p:cNvSpPr/>
            <p:nvPr/>
          </p:nvSpPr>
          <p:spPr>
            <a:xfrm>
              <a:off x="1508585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7" name="Google Shape;26207;p46"/>
            <p:cNvSpPr/>
            <p:nvPr/>
          </p:nvSpPr>
          <p:spPr>
            <a:xfrm>
              <a:off x="162809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8" name="Google Shape;26208;p46"/>
            <p:cNvSpPr/>
            <p:nvPr/>
          </p:nvSpPr>
          <p:spPr>
            <a:xfrm>
              <a:off x="174760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9" name="Google Shape;26209;p46"/>
            <p:cNvSpPr/>
            <p:nvPr/>
          </p:nvSpPr>
          <p:spPr>
            <a:xfrm>
              <a:off x="186711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0" name="Google Shape;26210;p46"/>
            <p:cNvSpPr/>
            <p:nvPr/>
          </p:nvSpPr>
          <p:spPr>
            <a:xfrm>
              <a:off x="198661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1" name="Google Shape;26211;p46"/>
            <p:cNvSpPr/>
            <p:nvPr/>
          </p:nvSpPr>
          <p:spPr>
            <a:xfrm>
              <a:off x="210612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2" name="Google Shape;26212;p46"/>
            <p:cNvSpPr/>
            <p:nvPr/>
          </p:nvSpPr>
          <p:spPr>
            <a:xfrm>
              <a:off x="222563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3" name="Google Shape;26213;p46"/>
            <p:cNvSpPr/>
            <p:nvPr/>
          </p:nvSpPr>
          <p:spPr>
            <a:xfrm>
              <a:off x="234514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4" name="Google Shape;26214;p46"/>
            <p:cNvSpPr/>
            <p:nvPr/>
          </p:nvSpPr>
          <p:spPr>
            <a:xfrm>
              <a:off x="246465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5" name="Google Shape;26215;p46"/>
            <p:cNvSpPr/>
            <p:nvPr/>
          </p:nvSpPr>
          <p:spPr>
            <a:xfrm>
              <a:off x="258415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6" name="Google Shape;26216;p46"/>
            <p:cNvSpPr/>
            <p:nvPr/>
          </p:nvSpPr>
          <p:spPr>
            <a:xfrm>
              <a:off x="270366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7" name="Google Shape;26217;p46"/>
            <p:cNvSpPr/>
            <p:nvPr/>
          </p:nvSpPr>
          <p:spPr>
            <a:xfrm>
              <a:off x="282317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8" name="Google Shape;26218;p46"/>
            <p:cNvSpPr/>
            <p:nvPr/>
          </p:nvSpPr>
          <p:spPr>
            <a:xfrm>
              <a:off x="294268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9" name="Google Shape;26219;p46"/>
            <p:cNvSpPr/>
            <p:nvPr/>
          </p:nvSpPr>
          <p:spPr>
            <a:xfrm>
              <a:off x="306219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0" name="Google Shape;26220;p46"/>
            <p:cNvSpPr/>
            <p:nvPr/>
          </p:nvSpPr>
          <p:spPr>
            <a:xfrm>
              <a:off x="318170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1" name="Google Shape;26221;p46"/>
            <p:cNvSpPr/>
            <p:nvPr/>
          </p:nvSpPr>
          <p:spPr>
            <a:xfrm>
              <a:off x="330120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2" name="Google Shape;26222;p46"/>
            <p:cNvSpPr/>
            <p:nvPr/>
          </p:nvSpPr>
          <p:spPr>
            <a:xfrm>
              <a:off x="342071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3" name="Google Shape;26223;p46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4" name="Google Shape;26224;p46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5" name="Google Shape;26225;p46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6" name="Google Shape;26226;p46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7" name="Google Shape;26227;p46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8" name="Google Shape;26228;p46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9" name="Google Shape;26229;p46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0" name="Google Shape;26230;p46"/>
            <p:cNvSpPr/>
            <p:nvPr/>
          </p:nvSpPr>
          <p:spPr>
            <a:xfrm>
              <a:off x="115006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1" name="Google Shape;26231;p46"/>
            <p:cNvSpPr/>
            <p:nvPr/>
          </p:nvSpPr>
          <p:spPr>
            <a:xfrm>
              <a:off x="126956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2" name="Google Shape;26232;p46"/>
            <p:cNvSpPr/>
            <p:nvPr/>
          </p:nvSpPr>
          <p:spPr>
            <a:xfrm>
              <a:off x="138907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3" name="Google Shape;26233;p46"/>
            <p:cNvSpPr/>
            <p:nvPr/>
          </p:nvSpPr>
          <p:spPr>
            <a:xfrm>
              <a:off x="1508585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4" name="Google Shape;26234;p46"/>
            <p:cNvSpPr/>
            <p:nvPr/>
          </p:nvSpPr>
          <p:spPr>
            <a:xfrm>
              <a:off x="162809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5" name="Google Shape;26235;p46"/>
            <p:cNvSpPr/>
            <p:nvPr/>
          </p:nvSpPr>
          <p:spPr>
            <a:xfrm>
              <a:off x="174760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6" name="Google Shape;26236;p46"/>
            <p:cNvSpPr/>
            <p:nvPr/>
          </p:nvSpPr>
          <p:spPr>
            <a:xfrm>
              <a:off x="186711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7" name="Google Shape;26237;p46"/>
            <p:cNvSpPr/>
            <p:nvPr/>
          </p:nvSpPr>
          <p:spPr>
            <a:xfrm>
              <a:off x="198661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8" name="Google Shape;26238;p46"/>
            <p:cNvSpPr/>
            <p:nvPr/>
          </p:nvSpPr>
          <p:spPr>
            <a:xfrm>
              <a:off x="210612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9" name="Google Shape;26239;p46"/>
            <p:cNvSpPr/>
            <p:nvPr/>
          </p:nvSpPr>
          <p:spPr>
            <a:xfrm>
              <a:off x="222563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0" name="Google Shape;26240;p46"/>
            <p:cNvSpPr/>
            <p:nvPr/>
          </p:nvSpPr>
          <p:spPr>
            <a:xfrm>
              <a:off x="234514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1" name="Google Shape;26241;p46"/>
            <p:cNvSpPr/>
            <p:nvPr/>
          </p:nvSpPr>
          <p:spPr>
            <a:xfrm>
              <a:off x="246465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2" name="Google Shape;26242;p46"/>
            <p:cNvSpPr/>
            <p:nvPr/>
          </p:nvSpPr>
          <p:spPr>
            <a:xfrm>
              <a:off x="258415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3" name="Google Shape;26243;p46"/>
            <p:cNvSpPr/>
            <p:nvPr/>
          </p:nvSpPr>
          <p:spPr>
            <a:xfrm>
              <a:off x="270366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4" name="Google Shape;26244;p46"/>
            <p:cNvSpPr/>
            <p:nvPr/>
          </p:nvSpPr>
          <p:spPr>
            <a:xfrm>
              <a:off x="282317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5" name="Google Shape;26245;p46"/>
            <p:cNvSpPr/>
            <p:nvPr/>
          </p:nvSpPr>
          <p:spPr>
            <a:xfrm>
              <a:off x="294268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6" name="Google Shape;26246;p46"/>
            <p:cNvSpPr/>
            <p:nvPr/>
          </p:nvSpPr>
          <p:spPr>
            <a:xfrm>
              <a:off x="306219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7" name="Google Shape;26247;p46"/>
            <p:cNvSpPr/>
            <p:nvPr/>
          </p:nvSpPr>
          <p:spPr>
            <a:xfrm>
              <a:off x="318170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8" name="Google Shape;26248;p46"/>
            <p:cNvSpPr/>
            <p:nvPr/>
          </p:nvSpPr>
          <p:spPr>
            <a:xfrm>
              <a:off x="330120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9" name="Google Shape;26249;p46"/>
            <p:cNvSpPr/>
            <p:nvPr/>
          </p:nvSpPr>
          <p:spPr>
            <a:xfrm>
              <a:off x="342071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0" name="Google Shape;26250;p46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1" name="Google Shape;26251;p46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2" name="Google Shape;26252;p46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3" name="Google Shape;26253;p46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4" name="Google Shape;26254;p46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5" name="Google Shape;26255;p46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6" name="Google Shape;26256;p46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7" name="Google Shape;26257;p46"/>
            <p:cNvSpPr/>
            <p:nvPr/>
          </p:nvSpPr>
          <p:spPr>
            <a:xfrm>
              <a:off x="115006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8" name="Google Shape;26258;p46"/>
            <p:cNvSpPr/>
            <p:nvPr/>
          </p:nvSpPr>
          <p:spPr>
            <a:xfrm>
              <a:off x="126956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9" name="Google Shape;26259;p46"/>
            <p:cNvSpPr/>
            <p:nvPr/>
          </p:nvSpPr>
          <p:spPr>
            <a:xfrm>
              <a:off x="138907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0" name="Google Shape;26260;p46"/>
            <p:cNvSpPr/>
            <p:nvPr/>
          </p:nvSpPr>
          <p:spPr>
            <a:xfrm>
              <a:off x="1508585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1" name="Google Shape;26261;p46"/>
            <p:cNvSpPr/>
            <p:nvPr/>
          </p:nvSpPr>
          <p:spPr>
            <a:xfrm>
              <a:off x="162809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2" name="Google Shape;26262;p46"/>
            <p:cNvSpPr/>
            <p:nvPr/>
          </p:nvSpPr>
          <p:spPr>
            <a:xfrm>
              <a:off x="174760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3" name="Google Shape;26263;p46"/>
            <p:cNvSpPr/>
            <p:nvPr/>
          </p:nvSpPr>
          <p:spPr>
            <a:xfrm>
              <a:off x="186711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4" name="Google Shape;26264;p46"/>
            <p:cNvSpPr/>
            <p:nvPr/>
          </p:nvSpPr>
          <p:spPr>
            <a:xfrm>
              <a:off x="198661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5" name="Google Shape;26265;p46"/>
            <p:cNvSpPr/>
            <p:nvPr/>
          </p:nvSpPr>
          <p:spPr>
            <a:xfrm>
              <a:off x="210612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6" name="Google Shape;26266;p46"/>
            <p:cNvSpPr/>
            <p:nvPr/>
          </p:nvSpPr>
          <p:spPr>
            <a:xfrm>
              <a:off x="222563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7" name="Google Shape;26267;p46"/>
            <p:cNvSpPr/>
            <p:nvPr/>
          </p:nvSpPr>
          <p:spPr>
            <a:xfrm>
              <a:off x="234514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8" name="Google Shape;26268;p46"/>
            <p:cNvSpPr/>
            <p:nvPr/>
          </p:nvSpPr>
          <p:spPr>
            <a:xfrm>
              <a:off x="246465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9" name="Google Shape;26269;p46"/>
            <p:cNvSpPr/>
            <p:nvPr/>
          </p:nvSpPr>
          <p:spPr>
            <a:xfrm>
              <a:off x="258415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0" name="Google Shape;26270;p46"/>
            <p:cNvSpPr/>
            <p:nvPr/>
          </p:nvSpPr>
          <p:spPr>
            <a:xfrm>
              <a:off x="270366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1" name="Google Shape;26271;p46"/>
            <p:cNvSpPr/>
            <p:nvPr/>
          </p:nvSpPr>
          <p:spPr>
            <a:xfrm>
              <a:off x="282317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2" name="Google Shape;26272;p46"/>
            <p:cNvSpPr/>
            <p:nvPr/>
          </p:nvSpPr>
          <p:spPr>
            <a:xfrm>
              <a:off x="294268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3" name="Google Shape;26273;p46"/>
            <p:cNvSpPr/>
            <p:nvPr/>
          </p:nvSpPr>
          <p:spPr>
            <a:xfrm>
              <a:off x="306219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4" name="Google Shape;26274;p46"/>
            <p:cNvSpPr/>
            <p:nvPr/>
          </p:nvSpPr>
          <p:spPr>
            <a:xfrm>
              <a:off x="318170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5" name="Google Shape;26275;p46"/>
            <p:cNvSpPr/>
            <p:nvPr/>
          </p:nvSpPr>
          <p:spPr>
            <a:xfrm>
              <a:off x="330120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6" name="Google Shape;26276;p46"/>
            <p:cNvSpPr/>
            <p:nvPr/>
          </p:nvSpPr>
          <p:spPr>
            <a:xfrm>
              <a:off x="342071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7" name="Google Shape;26277;p46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8" name="Google Shape;26278;p46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9" name="Google Shape;26279;p46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0" name="Google Shape;26280;p46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1" name="Google Shape;26281;p46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2" name="Google Shape;26282;p46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3" name="Google Shape;26283;p46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4" name="Google Shape;26284;p46"/>
            <p:cNvSpPr/>
            <p:nvPr/>
          </p:nvSpPr>
          <p:spPr>
            <a:xfrm>
              <a:off x="115006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5" name="Google Shape;26285;p46"/>
            <p:cNvSpPr/>
            <p:nvPr/>
          </p:nvSpPr>
          <p:spPr>
            <a:xfrm>
              <a:off x="126956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6" name="Google Shape;26286;p46"/>
            <p:cNvSpPr/>
            <p:nvPr/>
          </p:nvSpPr>
          <p:spPr>
            <a:xfrm>
              <a:off x="138907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7" name="Google Shape;26287;p46"/>
            <p:cNvSpPr/>
            <p:nvPr/>
          </p:nvSpPr>
          <p:spPr>
            <a:xfrm>
              <a:off x="1508585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8" name="Google Shape;26288;p46"/>
            <p:cNvSpPr/>
            <p:nvPr/>
          </p:nvSpPr>
          <p:spPr>
            <a:xfrm>
              <a:off x="162809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9" name="Google Shape;26289;p46"/>
            <p:cNvSpPr/>
            <p:nvPr/>
          </p:nvSpPr>
          <p:spPr>
            <a:xfrm>
              <a:off x="174760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0" name="Google Shape;26290;p46"/>
            <p:cNvSpPr/>
            <p:nvPr/>
          </p:nvSpPr>
          <p:spPr>
            <a:xfrm>
              <a:off x="186711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1" name="Google Shape;26291;p46"/>
            <p:cNvSpPr/>
            <p:nvPr/>
          </p:nvSpPr>
          <p:spPr>
            <a:xfrm>
              <a:off x="198661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2" name="Google Shape;26292;p46"/>
            <p:cNvSpPr/>
            <p:nvPr/>
          </p:nvSpPr>
          <p:spPr>
            <a:xfrm>
              <a:off x="210612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3" name="Google Shape;26293;p46"/>
            <p:cNvSpPr/>
            <p:nvPr/>
          </p:nvSpPr>
          <p:spPr>
            <a:xfrm>
              <a:off x="222563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4" name="Google Shape;26294;p46"/>
            <p:cNvSpPr/>
            <p:nvPr/>
          </p:nvSpPr>
          <p:spPr>
            <a:xfrm>
              <a:off x="234514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5" name="Google Shape;26295;p46"/>
            <p:cNvSpPr/>
            <p:nvPr/>
          </p:nvSpPr>
          <p:spPr>
            <a:xfrm>
              <a:off x="246465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6" name="Google Shape;26296;p46"/>
            <p:cNvSpPr/>
            <p:nvPr/>
          </p:nvSpPr>
          <p:spPr>
            <a:xfrm>
              <a:off x="258415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7" name="Google Shape;26297;p46"/>
            <p:cNvSpPr/>
            <p:nvPr/>
          </p:nvSpPr>
          <p:spPr>
            <a:xfrm>
              <a:off x="270366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8" name="Google Shape;26298;p46"/>
            <p:cNvSpPr/>
            <p:nvPr/>
          </p:nvSpPr>
          <p:spPr>
            <a:xfrm>
              <a:off x="282317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9" name="Google Shape;26299;p46"/>
            <p:cNvSpPr/>
            <p:nvPr/>
          </p:nvSpPr>
          <p:spPr>
            <a:xfrm>
              <a:off x="294268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0" name="Google Shape;26300;p46"/>
            <p:cNvSpPr/>
            <p:nvPr/>
          </p:nvSpPr>
          <p:spPr>
            <a:xfrm>
              <a:off x="306219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1" name="Google Shape;26301;p46"/>
            <p:cNvSpPr/>
            <p:nvPr/>
          </p:nvSpPr>
          <p:spPr>
            <a:xfrm>
              <a:off x="318170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2" name="Google Shape;26302;p46"/>
            <p:cNvSpPr/>
            <p:nvPr/>
          </p:nvSpPr>
          <p:spPr>
            <a:xfrm>
              <a:off x="330120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3" name="Google Shape;26303;p46"/>
            <p:cNvSpPr/>
            <p:nvPr/>
          </p:nvSpPr>
          <p:spPr>
            <a:xfrm>
              <a:off x="342071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4" name="Google Shape;26304;p46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5" name="Google Shape;26305;p46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6" name="Google Shape;26306;p46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7" name="Google Shape;26307;p46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8" name="Google Shape;26308;p46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9" name="Google Shape;26309;p46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0" name="Google Shape;26310;p46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1" name="Google Shape;26311;p46"/>
            <p:cNvSpPr/>
            <p:nvPr/>
          </p:nvSpPr>
          <p:spPr>
            <a:xfrm>
              <a:off x="115006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2" name="Google Shape;26312;p46"/>
            <p:cNvSpPr/>
            <p:nvPr/>
          </p:nvSpPr>
          <p:spPr>
            <a:xfrm>
              <a:off x="126956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3" name="Google Shape;26313;p46"/>
            <p:cNvSpPr/>
            <p:nvPr/>
          </p:nvSpPr>
          <p:spPr>
            <a:xfrm>
              <a:off x="138907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4" name="Google Shape;26314;p46"/>
            <p:cNvSpPr/>
            <p:nvPr/>
          </p:nvSpPr>
          <p:spPr>
            <a:xfrm>
              <a:off x="1508585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5" name="Google Shape;26315;p46"/>
            <p:cNvSpPr/>
            <p:nvPr/>
          </p:nvSpPr>
          <p:spPr>
            <a:xfrm>
              <a:off x="162809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6" name="Google Shape;26316;p46"/>
            <p:cNvSpPr/>
            <p:nvPr/>
          </p:nvSpPr>
          <p:spPr>
            <a:xfrm>
              <a:off x="174760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7" name="Google Shape;26317;p46"/>
            <p:cNvSpPr/>
            <p:nvPr/>
          </p:nvSpPr>
          <p:spPr>
            <a:xfrm>
              <a:off x="186711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8" name="Google Shape;26318;p46"/>
            <p:cNvSpPr/>
            <p:nvPr/>
          </p:nvSpPr>
          <p:spPr>
            <a:xfrm>
              <a:off x="198661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9" name="Google Shape;26319;p46"/>
            <p:cNvSpPr/>
            <p:nvPr/>
          </p:nvSpPr>
          <p:spPr>
            <a:xfrm>
              <a:off x="210612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0" name="Google Shape;26320;p46"/>
            <p:cNvSpPr/>
            <p:nvPr/>
          </p:nvSpPr>
          <p:spPr>
            <a:xfrm>
              <a:off x="222563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1" name="Google Shape;26321;p46"/>
            <p:cNvSpPr/>
            <p:nvPr/>
          </p:nvSpPr>
          <p:spPr>
            <a:xfrm>
              <a:off x="234514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2" name="Google Shape;26322;p46"/>
            <p:cNvSpPr/>
            <p:nvPr/>
          </p:nvSpPr>
          <p:spPr>
            <a:xfrm>
              <a:off x="246465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3" name="Google Shape;26323;p46"/>
            <p:cNvSpPr/>
            <p:nvPr/>
          </p:nvSpPr>
          <p:spPr>
            <a:xfrm>
              <a:off x="258415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4" name="Google Shape;26324;p46"/>
            <p:cNvSpPr/>
            <p:nvPr/>
          </p:nvSpPr>
          <p:spPr>
            <a:xfrm>
              <a:off x="270366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5" name="Google Shape;26325;p46"/>
            <p:cNvSpPr/>
            <p:nvPr/>
          </p:nvSpPr>
          <p:spPr>
            <a:xfrm>
              <a:off x="282317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6" name="Google Shape;26326;p46"/>
            <p:cNvSpPr/>
            <p:nvPr/>
          </p:nvSpPr>
          <p:spPr>
            <a:xfrm>
              <a:off x="294268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7" name="Google Shape;26327;p46"/>
            <p:cNvSpPr/>
            <p:nvPr/>
          </p:nvSpPr>
          <p:spPr>
            <a:xfrm>
              <a:off x="306219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8" name="Google Shape;26328;p46"/>
            <p:cNvSpPr/>
            <p:nvPr/>
          </p:nvSpPr>
          <p:spPr>
            <a:xfrm>
              <a:off x="318170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9" name="Google Shape;26329;p46"/>
            <p:cNvSpPr/>
            <p:nvPr/>
          </p:nvSpPr>
          <p:spPr>
            <a:xfrm>
              <a:off x="330120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0" name="Google Shape;26330;p46"/>
            <p:cNvSpPr/>
            <p:nvPr/>
          </p:nvSpPr>
          <p:spPr>
            <a:xfrm>
              <a:off x="342071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1" name="Google Shape;26331;p46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2" name="Google Shape;26332;p46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3" name="Google Shape;26333;p46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4" name="Google Shape;26334;p46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5" name="Google Shape;26335;p46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6" name="Google Shape;26336;p46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7" name="Google Shape;26337;p46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8" name="Google Shape;26338;p46"/>
            <p:cNvSpPr/>
            <p:nvPr/>
          </p:nvSpPr>
          <p:spPr>
            <a:xfrm>
              <a:off x="115006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9" name="Google Shape;26339;p46"/>
            <p:cNvSpPr/>
            <p:nvPr/>
          </p:nvSpPr>
          <p:spPr>
            <a:xfrm>
              <a:off x="126956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0" name="Google Shape;26340;p46"/>
            <p:cNvSpPr/>
            <p:nvPr/>
          </p:nvSpPr>
          <p:spPr>
            <a:xfrm>
              <a:off x="138907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1" name="Google Shape;26341;p46"/>
            <p:cNvSpPr/>
            <p:nvPr/>
          </p:nvSpPr>
          <p:spPr>
            <a:xfrm>
              <a:off x="1508585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2" name="Google Shape;26342;p46"/>
            <p:cNvSpPr/>
            <p:nvPr/>
          </p:nvSpPr>
          <p:spPr>
            <a:xfrm>
              <a:off x="162809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3" name="Google Shape;26343;p46"/>
            <p:cNvSpPr/>
            <p:nvPr/>
          </p:nvSpPr>
          <p:spPr>
            <a:xfrm>
              <a:off x="174760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4" name="Google Shape;26344;p46"/>
            <p:cNvSpPr/>
            <p:nvPr/>
          </p:nvSpPr>
          <p:spPr>
            <a:xfrm>
              <a:off x="186711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5" name="Google Shape;26345;p46"/>
            <p:cNvSpPr/>
            <p:nvPr/>
          </p:nvSpPr>
          <p:spPr>
            <a:xfrm>
              <a:off x="198661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6" name="Google Shape;26346;p46"/>
            <p:cNvSpPr/>
            <p:nvPr/>
          </p:nvSpPr>
          <p:spPr>
            <a:xfrm>
              <a:off x="210612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7" name="Google Shape;26347;p46"/>
            <p:cNvSpPr/>
            <p:nvPr/>
          </p:nvSpPr>
          <p:spPr>
            <a:xfrm>
              <a:off x="222563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8" name="Google Shape;26348;p46"/>
            <p:cNvSpPr/>
            <p:nvPr/>
          </p:nvSpPr>
          <p:spPr>
            <a:xfrm>
              <a:off x="234514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9" name="Google Shape;26349;p46"/>
            <p:cNvSpPr/>
            <p:nvPr/>
          </p:nvSpPr>
          <p:spPr>
            <a:xfrm>
              <a:off x="246465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0" name="Google Shape;26350;p46"/>
            <p:cNvSpPr/>
            <p:nvPr/>
          </p:nvSpPr>
          <p:spPr>
            <a:xfrm>
              <a:off x="258415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1" name="Google Shape;26351;p46"/>
            <p:cNvSpPr/>
            <p:nvPr/>
          </p:nvSpPr>
          <p:spPr>
            <a:xfrm>
              <a:off x="270366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2" name="Google Shape;26352;p46"/>
            <p:cNvSpPr/>
            <p:nvPr/>
          </p:nvSpPr>
          <p:spPr>
            <a:xfrm>
              <a:off x="282317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3" name="Google Shape;26353;p46"/>
            <p:cNvSpPr/>
            <p:nvPr/>
          </p:nvSpPr>
          <p:spPr>
            <a:xfrm>
              <a:off x="294268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4" name="Google Shape;26354;p46"/>
            <p:cNvSpPr/>
            <p:nvPr/>
          </p:nvSpPr>
          <p:spPr>
            <a:xfrm>
              <a:off x="306219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5" name="Google Shape;26355;p46"/>
            <p:cNvSpPr/>
            <p:nvPr/>
          </p:nvSpPr>
          <p:spPr>
            <a:xfrm>
              <a:off x="318170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6" name="Google Shape;26356;p46"/>
            <p:cNvSpPr/>
            <p:nvPr/>
          </p:nvSpPr>
          <p:spPr>
            <a:xfrm>
              <a:off x="330120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7" name="Google Shape;26357;p46"/>
            <p:cNvSpPr/>
            <p:nvPr/>
          </p:nvSpPr>
          <p:spPr>
            <a:xfrm>
              <a:off x="342071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8" name="Google Shape;26358;p46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9" name="Google Shape;26359;p46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0" name="Google Shape;26360;p46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1" name="Google Shape;26361;p46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2" name="Google Shape;26362;p46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3" name="Google Shape;26363;p46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4" name="Google Shape;26364;p46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5" name="Google Shape;26365;p46"/>
            <p:cNvSpPr/>
            <p:nvPr/>
          </p:nvSpPr>
          <p:spPr>
            <a:xfrm>
              <a:off x="115006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6" name="Google Shape;26366;p46"/>
            <p:cNvSpPr/>
            <p:nvPr/>
          </p:nvSpPr>
          <p:spPr>
            <a:xfrm>
              <a:off x="126956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7" name="Google Shape;26367;p46"/>
            <p:cNvSpPr/>
            <p:nvPr/>
          </p:nvSpPr>
          <p:spPr>
            <a:xfrm>
              <a:off x="138907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8" name="Google Shape;26368;p46"/>
            <p:cNvSpPr/>
            <p:nvPr/>
          </p:nvSpPr>
          <p:spPr>
            <a:xfrm>
              <a:off x="1508585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9" name="Google Shape;26369;p46"/>
            <p:cNvSpPr/>
            <p:nvPr/>
          </p:nvSpPr>
          <p:spPr>
            <a:xfrm>
              <a:off x="162809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0" name="Google Shape;26370;p46"/>
            <p:cNvSpPr/>
            <p:nvPr/>
          </p:nvSpPr>
          <p:spPr>
            <a:xfrm>
              <a:off x="174760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1" name="Google Shape;26371;p46"/>
            <p:cNvSpPr/>
            <p:nvPr/>
          </p:nvSpPr>
          <p:spPr>
            <a:xfrm>
              <a:off x="186711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2" name="Google Shape;26372;p46"/>
            <p:cNvSpPr/>
            <p:nvPr/>
          </p:nvSpPr>
          <p:spPr>
            <a:xfrm>
              <a:off x="198661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3" name="Google Shape;26373;p46"/>
            <p:cNvSpPr/>
            <p:nvPr/>
          </p:nvSpPr>
          <p:spPr>
            <a:xfrm>
              <a:off x="210612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4" name="Google Shape;26374;p46"/>
            <p:cNvSpPr/>
            <p:nvPr/>
          </p:nvSpPr>
          <p:spPr>
            <a:xfrm>
              <a:off x="222563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5" name="Google Shape;26375;p46"/>
            <p:cNvSpPr/>
            <p:nvPr/>
          </p:nvSpPr>
          <p:spPr>
            <a:xfrm>
              <a:off x="234514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6" name="Google Shape;26376;p46"/>
            <p:cNvSpPr/>
            <p:nvPr/>
          </p:nvSpPr>
          <p:spPr>
            <a:xfrm>
              <a:off x="246465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7" name="Google Shape;26377;p46"/>
            <p:cNvSpPr/>
            <p:nvPr/>
          </p:nvSpPr>
          <p:spPr>
            <a:xfrm>
              <a:off x="258415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8" name="Google Shape;26378;p46"/>
            <p:cNvSpPr/>
            <p:nvPr/>
          </p:nvSpPr>
          <p:spPr>
            <a:xfrm>
              <a:off x="270366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9" name="Google Shape;26379;p46"/>
            <p:cNvSpPr/>
            <p:nvPr/>
          </p:nvSpPr>
          <p:spPr>
            <a:xfrm>
              <a:off x="282317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0" name="Google Shape;26380;p46"/>
            <p:cNvSpPr/>
            <p:nvPr/>
          </p:nvSpPr>
          <p:spPr>
            <a:xfrm>
              <a:off x="294268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1" name="Google Shape;26381;p46"/>
            <p:cNvSpPr/>
            <p:nvPr/>
          </p:nvSpPr>
          <p:spPr>
            <a:xfrm>
              <a:off x="306219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2" name="Google Shape;26382;p46"/>
            <p:cNvSpPr/>
            <p:nvPr/>
          </p:nvSpPr>
          <p:spPr>
            <a:xfrm>
              <a:off x="318170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3" name="Google Shape;26383;p46"/>
            <p:cNvSpPr/>
            <p:nvPr/>
          </p:nvSpPr>
          <p:spPr>
            <a:xfrm>
              <a:off x="330120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4" name="Google Shape;26384;p46"/>
            <p:cNvSpPr/>
            <p:nvPr/>
          </p:nvSpPr>
          <p:spPr>
            <a:xfrm>
              <a:off x="342071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5" name="Google Shape;26385;p46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6" name="Google Shape;26386;p46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7" name="Google Shape;26387;p46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8" name="Google Shape;26388;p46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9" name="Google Shape;26389;p46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0" name="Google Shape;26390;p46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1" name="Google Shape;26391;p46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2" name="Google Shape;26392;p46"/>
            <p:cNvSpPr/>
            <p:nvPr/>
          </p:nvSpPr>
          <p:spPr>
            <a:xfrm>
              <a:off x="115006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3" name="Google Shape;26393;p46"/>
            <p:cNvSpPr/>
            <p:nvPr/>
          </p:nvSpPr>
          <p:spPr>
            <a:xfrm>
              <a:off x="126956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4" name="Google Shape;26394;p46"/>
            <p:cNvSpPr/>
            <p:nvPr/>
          </p:nvSpPr>
          <p:spPr>
            <a:xfrm>
              <a:off x="138907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5" name="Google Shape;26395;p46"/>
            <p:cNvSpPr/>
            <p:nvPr/>
          </p:nvSpPr>
          <p:spPr>
            <a:xfrm>
              <a:off x="1508585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6" name="Google Shape;26396;p46"/>
            <p:cNvSpPr/>
            <p:nvPr/>
          </p:nvSpPr>
          <p:spPr>
            <a:xfrm>
              <a:off x="162809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7" name="Google Shape;26397;p46"/>
            <p:cNvSpPr/>
            <p:nvPr/>
          </p:nvSpPr>
          <p:spPr>
            <a:xfrm>
              <a:off x="174760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8" name="Google Shape;26398;p46"/>
            <p:cNvSpPr/>
            <p:nvPr/>
          </p:nvSpPr>
          <p:spPr>
            <a:xfrm>
              <a:off x="186711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9" name="Google Shape;26399;p46"/>
            <p:cNvSpPr/>
            <p:nvPr/>
          </p:nvSpPr>
          <p:spPr>
            <a:xfrm>
              <a:off x="198661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0" name="Google Shape;26400;p46"/>
            <p:cNvSpPr/>
            <p:nvPr/>
          </p:nvSpPr>
          <p:spPr>
            <a:xfrm>
              <a:off x="210612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1" name="Google Shape;26401;p46"/>
            <p:cNvSpPr/>
            <p:nvPr/>
          </p:nvSpPr>
          <p:spPr>
            <a:xfrm>
              <a:off x="222563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2" name="Google Shape;26402;p46"/>
            <p:cNvSpPr/>
            <p:nvPr/>
          </p:nvSpPr>
          <p:spPr>
            <a:xfrm>
              <a:off x="234514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3" name="Google Shape;26403;p46"/>
            <p:cNvSpPr/>
            <p:nvPr/>
          </p:nvSpPr>
          <p:spPr>
            <a:xfrm>
              <a:off x="246465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4" name="Google Shape;26404;p46"/>
            <p:cNvSpPr/>
            <p:nvPr/>
          </p:nvSpPr>
          <p:spPr>
            <a:xfrm>
              <a:off x="258415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5" name="Google Shape;26405;p46"/>
            <p:cNvSpPr/>
            <p:nvPr/>
          </p:nvSpPr>
          <p:spPr>
            <a:xfrm>
              <a:off x="270366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6" name="Google Shape;26406;p46"/>
            <p:cNvSpPr/>
            <p:nvPr/>
          </p:nvSpPr>
          <p:spPr>
            <a:xfrm>
              <a:off x="282317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7" name="Google Shape;26407;p46"/>
            <p:cNvSpPr/>
            <p:nvPr/>
          </p:nvSpPr>
          <p:spPr>
            <a:xfrm>
              <a:off x="294268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8" name="Google Shape;26408;p46"/>
            <p:cNvSpPr/>
            <p:nvPr/>
          </p:nvSpPr>
          <p:spPr>
            <a:xfrm>
              <a:off x="306219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9" name="Google Shape;26409;p46"/>
            <p:cNvSpPr/>
            <p:nvPr/>
          </p:nvSpPr>
          <p:spPr>
            <a:xfrm>
              <a:off x="318170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0" name="Google Shape;26410;p46"/>
            <p:cNvSpPr/>
            <p:nvPr/>
          </p:nvSpPr>
          <p:spPr>
            <a:xfrm>
              <a:off x="330120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1" name="Google Shape;26411;p46"/>
            <p:cNvSpPr/>
            <p:nvPr/>
          </p:nvSpPr>
          <p:spPr>
            <a:xfrm>
              <a:off x="342071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2" name="Google Shape;26412;p46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3" name="Google Shape;26413;p46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4" name="Google Shape;26414;p46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5" name="Google Shape;26415;p46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6" name="Google Shape;26416;p46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7" name="Google Shape;26417;p46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8" name="Google Shape;26418;p46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9" name="Google Shape;26419;p46"/>
            <p:cNvSpPr/>
            <p:nvPr/>
          </p:nvSpPr>
          <p:spPr>
            <a:xfrm>
              <a:off x="115006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0" name="Google Shape;26420;p46"/>
            <p:cNvSpPr/>
            <p:nvPr/>
          </p:nvSpPr>
          <p:spPr>
            <a:xfrm>
              <a:off x="126956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1" name="Google Shape;26421;p46"/>
            <p:cNvSpPr/>
            <p:nvPr/>
          </p:nvSpPr>
          <p:spPr>
            <a:xfrm>
              <a:off x="138907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2" name="Google Shape;26422;p46"/>
            <p:cNvSpPr/>
            <p:nvPr/>
          </p:nvSpPr>
          <p:spPr>
            <a:xfrm>
              <a:off x="1508585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3" name="Google Shape;26423;p46"/>
            <p:cNvSpPr/>
            <p:nvPr/>
          </p:nvSpPr>
          <p:spPr>
            <a:xfrm>
              <a:off x="162809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4" name="Google Shape;26424;p46"/>
            <p:cNvSpPr/>
            <p:nvPr/>
          </p:nvSpPr>
          <p:spPr>
            <a:xfrm>
              <a:off x="174760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5" name="Google Shape;26425;p46"/>
            <p:cNvSpPr/>
            <p:nvPr/>
          </p:nvSpPr>
          <p:spPr>
            <a:xfrm>
              <a:off x="186711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6" name="Google Shape;26426;p46"/>
            <p:cNvSpPr/>
            <p:nvPr/>
          </p:nvSpPr>
          <p:spPr>
            <a:xfrm>
              <a:off x="198661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7" name="Google Shape;26427;p46"/>
            <p:cNvSpPr/>
            <p:nvPr/>
          </p:nvSpPr>
          <p:spPr>
            <a:xfrm>
              <a:off x="210612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8" name="Google Shape;26428;p46"/>
            <p:cNvSpPr/>
            <p:nvPr/>
          </p:nvSpPr>
          <p:spPr>
            <a:xfrm>
              <a:off x="222563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9" name="Google Shape;26429;p46"/>
            <p:cNvSpPr/>
            <p:nvPr/>
          </p:nvSpPr>
          <p:spPr>
            <a:xfrm>
              <a:off x="234514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0" name="Google Shape;26430;p46"/>
            <p:cNvSpPr/>
            <p:nvPr/>
          </p:nvSpPr>
          <p:spPr>
            <a:xfrm>
              <a:off x="246465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1" name="Google Shape;26431;p46"/>
            <p:cNvSpPr/>
            <p:nvPr/>
          </p:nvSpPr>
          <p:spPr>
            <a:xfrm>
              <a:off x="258415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2" name="Google Shape;26432;p46"/>
            <p:cNvSpPr/>
            <p:nvPr/>
          </p:nvSpPr>
          <p:spPr>
            <a:xfrm>
              <a:off x="270366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3" name="Google Shape;26433;p46"/>
            <p:cNvSpPr/>
            <p:nvPr/>
          </p:nvSpPr>
          <p:spPr>
            <a:xfrm>
              <a:off x="282317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4" name="Google Shape;26434;p46"/>
            <p:cNvSpPr/>
            <p:nvPr/>
          </p:nvSpPr>
          <p:spPr>
            <a:xfrm>
              <a:off x="294268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5" name="Google Shape;26435;p46"/>
            <p:cNvSpPr/>
            <p:nvPr/>
          </p:nvSpPr>
          <p:spPr>
            <a:xfrm>
              <a:off x="306219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6" name="Google Shape;26436;p46"/>
            <p:cNvSpPr/>
            <p:nvPr/>
          </p:nvSpPr>
          <p:spPr>
            <a:xfrm>
              <a:off x="318170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7" name="Google Shape;26437;p46"/>
            <p:cNvSpPr/>
            <p:nvPr/>
          </p:nvSpPr>
          <p:spPr>
            <a:xfrm>
              <a:off x="330120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8" name="Google Shape;26438;p46"/>
            <p:cNvSpPr/>
            <p:nvPr/>
          </p:nvSpPr>
          <p:spPr>
            <a:xfrm>
              <a:off x="342071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78" name="Google Shape;1178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9" name="Google Shape;1179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_2">
    <p:spTree>
      <p:nvGrpSpPr>
        <p:cNvPr id="1" name="Shape 9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1" name="Google Shape;9851;p13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52" name="Google Shape;9852;p13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3" name="Google Shape;9853;p13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54" name="Google Shape;9854;p13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5" name="Google Shape;9855;p13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56" name="Google Shape;9856;p13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7" name="Google Shape;9857;p13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58" name="Google Shape;9858;p13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9" name="Google Shape;9859;p13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60" name="Google Shape;9860;p13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61" name="Google Shape;9861;p13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62" name="Google Shape;9862;p13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63" name="Google Shape;9863;p13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864" name="Google Shape;9864;p1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9865" name="Google Shape;9865;p1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6" name="Google Shape;9866;p1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7" name="Google Shape;9867;p1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8" name="Google Shape;9868;p1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9" name="Google Shape;9869;p1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0" name="Google Shape;9870;p1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1" name="Google Shape;9871;p1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2" name="Google Shape;9872;p1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3" name="Google Shape;9873;p1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4" name="Google Shape;9874;p1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5" name="Google Shape;9875;p1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6" name="Google Shape;9876;p1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7" name="Google Shape;9877;p1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8" name="Google Shape;9878;p1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9" name="Google Shape;9879;p1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0" name="Google Shape;9880;p1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1" name="Google Shape;9881;p1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2" name="Google Shape;9882;p1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3" name="Google Shape;9883;p1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4" name="Google Shape;9884;p1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5" name="Google Shape;9885;p1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6" name="Google Shape;9886;p1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7" name="Google Shape;9887;p1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8" name="Google Shape;9888;p1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9" name="Google Shape;9889;p1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9890;p1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9891;p1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9892;p1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3" name="Google Shape;9893;p1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4" name="Google Shape;9894;p1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5" name="Google Shape;9895;p1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6" name="Google Shape;9896;p1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7" name="Google Shape;9897;p1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8" name="Google Shape;9898;p1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9" name="Google Shape;9899;p1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0" name="Google Shape;9900;p1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1" name="Google Shape;9901;p1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2" name="Google Shape;9902;p1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3" name="Google Shape;9903;p1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1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1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6" name="Google Shape;9906;p1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7" name="Google Shape;9907;p1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8" name="Google Shape;9908;p1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9" name="Google Shape;9909;p1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0" name="Google Shape;9910;p1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1" name="Google Shape;9911;p1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2" name="Google Shape;9912;p1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6">
    <p:spTree>
      <p:nvGrpSpPr>
        <p:cNvPr id="1" name="Shape 15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8" name="Google Shape;15438;p23"/>
          <p:cNvSpPr txBox="1">
            <a:spLocks noGrp="1"/>
          </p:cNvSpPr>
          <p:nvPr>
            <p:ph type="subTitle" idx="1"/>
          </p:nvPr>
        </p:nvSpPr>
        <p:spPr>
          <a:xfrm>
            <a:off x="1075700" y="1359475"/>
            <a:ext cx="3149700" cy="31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91440"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439" name="Google Shape;15439;p23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440" name="Google Shape;15440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441" name="Google Shape;15441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2" name="Google Shape;15442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3" name="Google Shape;15443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4" name="Google Shape;15444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5" name="Google Shape;15445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6" name="Google Shape;15446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7" name="Google Shape;15447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8" name="Google Shape;15448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9" name="Google Shape;15449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0" name="Google Shape;15450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1" name="Google Shape;15451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2" name="Google Shape;15452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3" name="Google Shape;15453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4" name="Google Shape;15454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5" name="Google Shape;15455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6" name="Google Shape;15456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7" name="Google Shape;15457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8" name="Google Shape;15458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9" name="Google Shape;15459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0" name="Google Shape;15460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1" name="Google Shape;15461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2" name="Google Shape;15462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3" name="Google Shape;15463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4" name="Google Shape;15464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5" name="Google Shape;15465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6" name="Google Shape;15466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7" name="Google Shape;15467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8" name="Google Shape;15468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9" name="Google Shape;15469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0" name="Google Shape;15470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1" name="Google Shape;15471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2" name="Google Shape;15472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3" name="Google Shape;15473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4" name="Google Shape;15474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5" name="Google Shape;15475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6" name="Google Shape;15476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7" name="Google Shape;15477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8" name="Google Shape;15478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9" name="Google Shape;15479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0" name="Google Shape;15480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1" name="Google Shape;15481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2" name="Google Shape;15482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3" name="Google Shape;15483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4" name="Google Shape;15484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5" name="Google Shape;15485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6" name="Google Shape;15486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7" name="Google Shape;15487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8" name="Google Shape;15488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" name="Google Shape;15544;p25"/>
          <p:cNvSpPr txBox="1">
            <a:spLocks noGrp="1"/>
          </p:cNvSpPr>
          <p:nvPr>
            <p:ph type="subTitle" idx="1"/>
          </p:nvPr>
        </p:nvSpPr>
        <p:spPr>
          <a:xfrm>
            <a:off x="2628304" y="1414175"/>
            <a:ext cx="4002300" cy="4572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45" name="Google Shape;15545;p25"/>
          <p:cNvSpPr txBox="1">
            <a:spLocks noGrp="1"/>
          </p:cNvSpPr>
          <p:nvPr>
            <p:ph type="subTitle" idx="2"/>
          </p:nvPr>
        </p:nvSpPr>
        <p:spPr>
          <a:xfrm>
            <a:off x="2531655" y="3013445"/>
            <a:ext cx="4002300" cy="4572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46" name="Google Shape;15546;p25"/>
          <p:cNvSpPr txBox="1">
            <a:spLocks noGrp="1"/>
          </p:cNvSpPr>
          <p:nvPr>
            <p:ph type="subTitle" idx="3"/>
          </p:nvPr>
        </p:nvSpPr>
        <p:spPr>
          <a:xfrm>
            <a:off x="2628287" y="1749849"/>
            <a:ext cx="4002300" cy="83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47" name="Google Shape;15547;p25"/>
          <p:cNvSpPr txBox="1">
            <a:spLocks noGrp="1"/>
          </p:cNvSpPr>
          <p:nvPr>
            <p:ph type="subTitle" idx="4"/>
          </p:nvPr>
        </p:nvSpPr>
        <p:spPr>
          <a:xfrm>
            <a:off x="2531641" y="3349125"/>
            <a:ext cx="4002300" cy="83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48" name="Google Shape;15548;p25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549" name="Google Shape;15549;p25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550" name="Google Shape;15550;p2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1" name="Google Shape;15551;p2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2" name="Google Shape;15552;p2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3" name="Google Shape;15553;p2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4" name="Google Shape;15554;p2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5" name="Google Shape;15555;p2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6" name="Google Shape;15556;p2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7" name="Google Shape;15557;p2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8" name="Google Shape;15558;p2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9" name="Google Shape;15559;p2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0" name="Google Shape;15560;p2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1" name="Google Shape;15561;p2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2" name="Google Shape;15562;p2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3" name="Google Shape;15563;p2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4" name="Google Shape;15564;p2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5" name="Google Shape;15565;p2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6" name="Google Shape;15566;p2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7" name="Google Shape;15567;p2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8" name="Google Shape;15568;p2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9" name="Google Shape;15569;p2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0" name="Google Shape;15570;p2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1" name="Google Shape;15571;p2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2" name="Google Shape;15572;p2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3" name="Google Shape;15573;p2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4" name="Google Shape;15574;p2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5" name="Google Shape;15575;p2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6" name="Google Shape;15576;p2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7" name="Google Shape;15577;p2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8" name="Google Shape;15578;p2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9" name="Google Shape;15579;p2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0" name="Google Shape;15580;p2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1" name="Google Shape;15581;p2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2" name="Google Shape;15582;p2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3" name="Google Shape;15583;p2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4" name="Google Shape;15584;p2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5" name="Google Shape;15585;p2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6" name="Google Shape;15586;p2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7" name="Google Shape;15587;p2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8" name="Google Shape;15588;p2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9" name="Google Shape;15589;p2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0" name="Google Shape;15590;p2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1" name="Google Shape;15591;p2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2" name="Google Shape;15592;p2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3" name="Google Shape;15593;p2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4" name="Google Shape;15594;p2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5" name="Google Shape;15595;p2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6" name="Google Shape;15596;p2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7" name="Google Shape;15597;p2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98" name="Google Shape;15598;p25"/>
          <p:cNvSpPr txBox="1">
            <a:spLocks noGrp="1"/>
          </p:cNvSpPr>
          <p:nvPr>
            <p:ph type="title" idx="5" hasCustomPrompt="1"/>
          </p:nvPr>
        </p:nvSpPr>
        <p:spPr>
          <a:xfrm>
            <a:off x="1278850" y="3103150"/>
            <a:ext cx="1252800" cy="9615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599" name="Google Shape;15599;p25"/>
          <p:cNvSpPr txBox="1">
            <a:spLocks noGrp="1"/>
          </p:cNvSpPr>
          <p:nvPr>
            <p:ph type="title" idx="6" hasCustomPrompt="1"/>
          </p:nvPr>
        </p:nvSpPr>
        <p:spPr>
          <a:xfrm>
            <a:off x="6630575" y="1461425"/>
            <a:ext cx="1252800" cy="9615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">
  <p:cSld name="CUSTOM_5_1_1">
    <p:spTree>
      <p:nvGrpSpPr>
        <p:cNvPr id="1" name="Shape 2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8" name="Google Shape;21388;p41"/>
          <p:cNvSpPr txBox="1">
            <a:spLocks noGrp="1"/>
          </p:cNvSpPr>
          <p:nvPr>
            <p:ph type="title"/>
          </p:nvPr>
        </p:nvSpPr>
        <p:spPr>
          <a:xfrm>
            <a:off x="762014" y="31267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89" name="Google Shape;21389;p41"/>
          <p:cNvSpPr txBox="1">
            <a:spLocks noGrp="1"/>
          </p:cNvSpPr>
          <p:nvPr>
            <p:ph type="subTitle" idx="1"/>
          </p:nvPr>
        </p:nvSpPr>
        <p:spPr>
          <a:xfrm>
            <a:off x="762013" y="341795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90" name="Google Shape;21390;p41"/>
          <p:cNvSpPr txBox="1">
            <a:spLocks noGrp="1"/>
          </p:cNvSpPr>
          <p:nvPr>
            <p:ph type="title" idx="2"/>
          </p:nvPr>
        </p:nvSpPr>
        <p:spPr>
          <a:xfrm>
            <a:off x="4711529" y="31267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91" name="Google Shape;21391;p41"/>
          <p:cNvSpPr txBox="1">
            <a:spLocks noGrp="1"/>
          </p:cNvSpPr>
          <p:nvPr>
            <p:ph type="subTitle" idx="3"/>
          </p:nvPr>
        </p:nvSpPr>
        <p:spPr>
          <a:xfrm>
            <a:off x="4711523" y="341795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92" name="Google Shape;21392;p41"/>
          <p:cNvSpPr txBox="1">
            <a:spLocks noGrp="1"/>
          </p:cNvSpPr>
          <p:nvPr>
            <p:ph type="title" idx="4"/>
          </p:nvPr>
        </p:nvSpPr>
        <p:spPr>
          <a:xfrm>
            <a:off x="2736771" y="31267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93" name="Google Shape;21393;p41"/>
          <p:cNvSpPr txBox="1">
            <a:spLocks noGrp="1"/>
          </p:cNvSpPr>
          <p:nvPr>
            <p:ph type="subTitle" idx="5"/>
          </p:nvPr>
        </p:nvSpPr>
        <p:spPr>
          <a:xfrm>
            <a:off x="2736768" y="341795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94" name="Google Shape;21394;p41"/>
          <p:cNvSpPr txBox="1">
            <a:spLocks noGrp="1"/>
          </p:cNvSpPr>
          <p:nvPr>
            <p:ph type="title" idx="6"/>
          </p:nvPr>
        </p:nvSpPr>
        <p:spPr>
          <a:xfrm>
            <a:off x="6686287" y="31267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95" name="Google Shape;21395;p41"/>
          <p:cNvSpPr txBox="1">
            <a:spLocks noGrp="1"/>
          </p:cNvSpPr>
          <p:nvPr>
            <p:ph type="subTitle" idx="7"/>
          </p:nvPr>
        </p:nvSpPr>
        <p:spPr>
          <a:xfrm>
            <a:off x="6686278" y="344960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96" name="Google Shape;21396;p41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397" name="Google Shape;21397;p41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21398" name="Google Shape;21398;p41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9" name="Google Shape;21399;p41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0" name="Google Shape;21400;p41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1" name="Google Shape;21401;p41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2" name="Google Shape;21402;p41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3" name="Google Shape;21403;p41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4" name="Google Shape;21404;p41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5" name="Google Shape;21405;p41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6" name="Google Shape;21406;p41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7" name="Google Shape;21407;p41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8" name="Google Shape;21408;p41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9" name="Google Shape;21409;p41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0" name="Google Shape;21410;p41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1" name="Google Shape;21411;p41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2" name="Google Shape;21412;p41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3" name="Google Shape;21413;p41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4" name="Google Shape;21414;p41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5" name="Google Shape;21415;p41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6" name="Google Shape;21416;p41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7" name="Google Shape;21417;p41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8" name="Google Shape;21418;p41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9" name="Google Shape;21419;p41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0" name="Google Shape;21420;p41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1" name="Google Shape;21421;p41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2" name="Google Shape;21422;p41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3" name="Google Shape;21423;p41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4" name="Google Shape;21424;p41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5" name="Google Shape;21425;p41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6" name="Google Shape;21426;p41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7" name="Google Shape;21427;p41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8" name="Google Shape;21428;p41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9" name="Google Shape;21429;p41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0" name="Google Shape;21430;p41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1" name="Google Shape;21431;p41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2" name="Google Shape;21432;p41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3" name="Google Shape;21433;p41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4" name="Google Shape;21434;p41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5" name="Google Shape;21435;p41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6" name="Google Shape;21436;p41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7" name="Google Shape;21437;p41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8" name="Google Shape;21438;p41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9" name="Google Shape;21439;p41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0" name="Google Shape;21440;p41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1" name="Google Shape;21441;p41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2" name="Google Shape;21442;p41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3" name="Google Shape;21443;p41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4" name="Google Shape;21444;p41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5" name="Google Shape;21445;p41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46" name="Google Shape;21446;p41"/>
          <p:cNvSpPr txBox="1">
            <a:spLocks noGrp="1"/>
          </p:cNvSpPr>
          <p:nvPr>
            <p:ph type="title" idx="9"/>
          </p:nvPr>
        </p:nvSpPr>
        <p:spPr>
          <a:xfrm>
            <a:off x="762014" y="15660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47" name="Google Shape;21447;p41"/>
          <p:cNvSpPr txBox="1">
            <a:spLocks noGrp="1"/>
          </p:cNvSpPr>
          <p:nvPr>
            <p:ph type="subTitle" idx="13"/>
          </p:nvPr>
        </p:nvSpPr>
        <p:spPr>
          <a:xfrm>
            <a:off x="762013" y="185725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48" name="Google Shape;21448;p41"/>
          <p:cNvSpPr txBox="1">
            <a:spLocks noGrp="1"/>
          </p:cNvSpPr>
          <p:nvPr>
            <p:ph type="title" idx="14"/>
          </p:nvPr>
        </p:nvSpPr>
        <p:spPr>
          <a:xfrm>
            <a:off x="4711529" y="15660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49" name="Google Shape;21449;p41"/>
          <p:cNvSpPr txBox="1">
            <a:spLocks noGrp="1"/>
          </p:cNvSpPr>
          <p:nvPr>
            <p:ph type="subTitle" idx="15"/>
          </p:nvPr>
        </p:nvSpPr>
        <p:spPr>
          <a:xfrm>
            <a:off x="4711523" y="185725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50" name="Google Shape;21450;p41"/>
          <p:cNvSpPr txBox="1">
            <a:spLocks noGrp="1"/>
          </p:cNvSpPr>
          <p:nvPr>
            <p:ph type="title" idx="16"/>
          </p:nvPr>
        </p:nvSpPr>
        <p:spPr>
          <a:xfrm>
            <a:off x="2736771" y="15660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51" name="Google Shape;21451;p41"/>
          <p:cNvSpPr txBox="1">
            <a:spLocks noGrp="1"/>
          </p:cNvSpPr>
          <p:nvPr>
            <p:ph type="subTitle" idx="17"/>
          </p:nvPr>
        </p:nvSpPr>
        <p:spPr>
          <a:xfrm>
            <a:off x="2736768" y="185725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52" name="Google Shape;21452;p41"/>
          <p:cNvSpPr txBox="1">
            <a:spLocks noGrp="1"/>
          </p:cNvSpPr>
          <p:nvPr>
            <p:ph type="title" idx="18"/>
          </p:nvPr>
        </p:nvSpPr>
        <p:spPr>
          <a:xfrm>
            <a:off x="6686287" y="15660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53" name="Google Shape;21453;p41"/>
          <p:cNvSpPr txBox="1">
            <a:spLocks noGrp="1"/>
          </p:cNvSpPr>
          <p:nvPr>
            <p:ph type="subTitle" idx="19"/>
          </p:nvPr>
        </p:nvSpPr>
        <p:spPr>
          <a:xfrm>
            <a:off x="6686278" y="188890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2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72" name="Google Shape;21972;p43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21973" name="Google Shape;21973;p43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21974" name="Google Shape;2197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5" name="Google Shape;2197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6" name="Google Shape;2197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7" name="Google Shape;2197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8" name="Google Shape;2197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9" name="Google Shape;2197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0" name="Google Shape;2198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1" name="Google Shape;2198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2" name="Google Shape;2198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3" name="Google Shape;2198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4" name="Google Shape;2198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5" name="Google Shape;2198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6" name="Google Shape;2198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7" name="Google Shape;2198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8" name="Google Shape;2198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9" name="Google Shape;2198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0" name="Google Shape;2199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1" name="Google Shape;2199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2" name="Google Shape;2199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3" name="Google Shape;2199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4" name="Google Shape;2199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5" name="Google Shape;2199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6" name="Google Shape;2199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7" name="Google Shape;2199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8" name="Google Shape;2199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9" name="Google Shape;2199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0" name="Google Shape;2200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1" name="Google Shape;2200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2" name="Google Shape;2200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3" name="Google Shape;2200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4" name="Google Shape;2200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5" name="Google Shape;2200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6" name="Google Shape;2200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7" name="Google Shape;2200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8" name="Google Shape;2200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9" name="Google Shape;2200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0" name="Google Shape;2201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1" name="Google Shape;2201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2" name="Google Shape;2201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3" name="Google Shape;2201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4" name="Google Shape;2201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5" name="Google Shape;2201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6" name="Google Shape;2201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7" name="Google Shape;2201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8" name="Google Shape;2201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9" name="Google Shape;2201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0" name="Google Shape;2202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1" name="Google Shape;2202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2" name="Google Shape;2202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3" name="Google Shape;2202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4" name="Google Shape;2202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5" name="Google Shape;2202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6" name="Google Shape;2202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7" name="Google Shape;2202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8" name="Google Shape;2202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9" name="Google Shape;2202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0" name="Google Shape;2203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1" name="Google Shape;2203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2" name="Google Shape;2203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3" name="Google Shape;2203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4" name="Google Shape;2203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5" name="Google Shape;2203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6" name="Google Shape;2203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7" name="Google Shape;2203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8" name="Google Shape;2203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9" name="Google Shape;2203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0" name="Google Shape;2204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1" name="Google Shape;2204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2" name="Google Shape;2204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3" name="Google Shape;2204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4" name="Google Shape;2204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5" name="Google Shape;2204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46" name="Google Shape;22046;p43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22047" name="Google Shape;2204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8" name="Google Shape;2204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9" name="Google Shape;2204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0" name="Google Shape;2205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1" name="Google Shape;2205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2" name="Google Shape;2205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3" name="Google Shape;2205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4" name="Google Shape;2205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5" name="Google Shape;2205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6" name="Google Shape;2205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7" name="Google Shape;2205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8" name="Google Shape;2205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9" name="Google Shape;2205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0" name="Google Shape;2206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1" name="Google Shape;2206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2" name="Google Shape;2206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3" name="Google Shape;2206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4" name="Google Shape;2206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5" name="Google Shape;2206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6" name="Google Shape;2206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7" name="Google Shape;2206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8" name="Google Shape;2206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9" name="Google Shape;2206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0" name="Google Shape;2207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1" name="Google Shape;2207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2" name="Google Shape;2207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3" name="Google Shape;2207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4" name="Google Shape;2207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5" name="Google Shape;2207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6" name="Google Shape;2207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7" name="Google Shape;2207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8" name="Google Shape;2207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9" name="Google Shape;2207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0" name="Google Shape;2208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1" name="Google Shape;2208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2" name="Google Shape;2208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3" name="Google Shape;2208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4" name="Google Shape;2208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5" name="Google Shape;2208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6" name="Google Shape;2208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7" name="Google Shape;2208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8" name="Google Shape;2208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9" name="Google Shape;2208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0" name="Google Shape;2209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1" name="Google Shape;2209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2" name="Google Shape;2209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3" name="Google Shape;2209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4" name="Google Shape;2209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5" name="Google Shape;2209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6" name="Google Shape;2209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7" name="Google Shape;2209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8" name="Google Shape;2209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9" name="Google Shape;2209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0" name="Google Shape;2210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1" name="Google Shape;2210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2" name="Google Shape;2210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3" name="Google Shape;2210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4" name="Google Shape;2210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5" name="Google Shape;2210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6" name="Google Shape;2210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7" name="Google Shape;2210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8" name="Google Shape;2210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9" name="Google Shape;2210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0" name="Google Shape;2211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1" name="Google Shape;2211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2" name="Google Shape;2211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3" name="Google Shape;2211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4" name="Google Shape;2211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5" name="Google Shape;2211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6" name="Google Shape;2211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7" name="Google Shape;2211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8" name="Google Shape;2211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9" name="Google Shape;22119;p43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22120" name="Google Shape;2212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1" name="Google Shape;2212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2" name="Google Shape;2212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3" name="Google Shape;2212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4" name="Google Shape;2212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5" name="Google Shape;2212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6" name="Google Shape;2212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7" name="Google Shape;2212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8" name="Google Shape;2212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9" name="Google Shape;2212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0" name="Google Shape;2213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1" name="Google Shape;2213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2" name="Google Shape;2213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3" name="Google Shape;2213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4" name="Google Shape;2213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5" name="Google Shape;2213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6" name="Google Shape;2213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7" name="Google Shape;2213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8" name="Google Shape;2213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9" name="Google Shape;2213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0" name="Google Shape;2214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1" name="Google Shape;2214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2" name="Google Shape;2214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3" name="Google Shape;2214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4" name="Google Shape;2214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5" name="Google Shape;2214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6" name="Google Shape;2214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7" name="Google Shape;2214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8" name="Google Shape;2214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9" name="Google Shape;2214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0" name="Google Shape;2215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1" name="Google Shape;2215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2" name="Google Shape;2215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3" name="Google Shape;2215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4" name="Google Shape;2215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5" name="Google Shape;2215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6" name="Google Shape;2215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7" name="Google Shape;2215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8" name="Google Shape;2215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9" name="Google Shape;2215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0" name="Google Shape;2216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1" name="Google Shape;2216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2" name="Google Shape;2216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3" name="Google Shape;2216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4" name="Google Shape;2216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5" name="Google Shape;2216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6" name="Google Shape;2216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7" name="Google Shape;2216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8" name="Google Shape;2216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9" name="Google Shape;2216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0" name="Google Shape;2217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1" name="Google Shape;2217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2" name="Google Shape;2217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3" name="Google Shape;2217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4" name="Google Shape;2217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5" name="Google Shape;2217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6" name="Google Shape;2217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7" name="Google Shape;2217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8" name="Google Shape;2217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9" name="Google Shape;2217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0" name="Google Shape;2218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1" name="Google Shape;2218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2" name="Google Shape;2218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3" name="Google Shape;2218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4" name="Google Shape;2218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5" name="Google Shape;2218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6" name="Google Shape;2218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7" name="Google Shape;2218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8" name="Google Shape;2218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9" name="Google Shape;2218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0" name="Google Shape;2219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1" name="Google Shape;2219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92" name="Google Shape;22192;p43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22193" name="Google Shape;2219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4" name="Google Shape;2219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5" name="Google Shape;2219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6" name="Google Shape;2219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7" name="Google Shape;2219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8" name="Google Shape;2219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9" name="Google Shape;2219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0" name="Google Shape;2220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1" name="Google Shape;2220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2" name="Google Shape;2220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3" name="Google Shape;2220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4" name="Google Shape;2220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5" name="Google Shape;2220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6" name="Google Shape;2220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7" name="Google Shape;2220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8" name="Google Shape;2220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9" name="Google Shape;2220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0" name="Google Shape;2221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1" name="Google Shape;2221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2" name="Google Shape;2221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3" name="Google Shape;2221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4" name="Google Shape;2221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5" name="Google Shape;2221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6" name="Google Shape;2221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7" name="Google Shape;2221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8" name="Google Shape;2221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9" name="Google Shape;2221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0" name="Google Shape;2222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1" name="Google Shape;2222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2" name="Google Shape;2222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3" name="Google Shape;2222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4" name="Google Shape;2222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5" name="Google Shape;2222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6" name="Google Shape;2222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7" name="Google Shape;2222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8" name="Google Shape;2222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9" name="Google Shape;2222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0" name="Google Shape;2223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1" name="Google Shape;2223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2" name="Google Shape;2223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3" name="Google Shape;2223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4" name="Google Shape;2223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5" name="Google Shape;2223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6" name="Google Shape;2223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7" name="Google Shape;2223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8" name="Google Shape;2223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9" name="Google Shape;2223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0" name="Google Shape;2224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1" name="Google Shape;2224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2" name="Google Shape;2224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3" name="Google Shape;2224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4" name="Google Shape;2224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5" name="Google Shape;2224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6" name="Google Shape;2224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7" name="Google Shape;2224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8" name="Google Shape;2224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9" name="Google Shape;2224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0" name="Google Shape;2225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1" name="Google Shape;2225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2" name="Google Shape;2225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3" name="Google Shape;2225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4" name="Google Shape;2225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5" name="Google Shape;2225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6" name="Google Shape;2225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7" name="Google Shape;2225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8" name="Google Shape;2225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9" name="Google Shape;2225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0" name="Google Shape;2226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1" name="Google Shape;2226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2" name="Google Shape;2226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3" name="Google Shape;2226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4" name="Google Shape;2226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65" name="Google Shape;22265;p43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22266" name="Google Shape;2226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7" name="Google Shape;2226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8" name="Google Shape;2226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9" name="Google Shape;2226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0" name="Google Shape;2227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1" name="Google Shape;2227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2" name="Google Shape;2227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3" name="Google Shape;2227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4" name="Google Shape;2227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5" name="Google Shape;2227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6" name="Google Shape;2227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7" name="Google Shape;2227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8" name="Google Shape;2227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9" name="Google Shape;2227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0" name="Google Shape;2228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1" name="Google Shape;2228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2" name="Google Shape;2228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3" name="Google Shape;2228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4" name="Google Shape;2228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5" name="Google Shape;2228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6" name="Google Shape;2228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7" name="Google Shape;2228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8" name="Google Shape;2228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9" name="Google Shape;2228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0" name="Google Shape;2229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1" name="Google Shape;2229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2" name="Google Shape;2229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3" name="Google Shape;2229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4" name="Google Shape;2229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5" name="Google Shape;2229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6" name="Google Shape;2229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7" name="Google Shape;2229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8" name="Google Shape;2229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9" name="Google Shape;2229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0" name="Google Shape;2230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1" name="Google Shape;2230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2" name="Google Shape;2230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3" name="Google Shape;2230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4" name="Google Shape;2230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5" name="Google Shape;2230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6" name="Google Shape;2230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7" name="Google Shape;2230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8" name="Google Shape;2230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9" name="Google Shape;2230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0" name="Google Shape;2231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1" name="Google Shape;2231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2" name="Google Shape;2231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3" name="Google Shape;2231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4" name="Google Shape;2231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5" name="Google Shape;2231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6" name="Google Shape;2231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7" name="Google Shape;2231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8" name="Google Shape;2231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9" name="Google Shape;2231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0" name="Google Shape;2232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1" name="Google Shape;2232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2" name="Google Shape;2232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3" name="Google Shape;2232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4" name="Google Shape;2232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5" name="Google Shape;2232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6" name="Google Shape;2232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7" name="Google Shape;2232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8" name="Google Shape;2232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9" name="Google Shape;2232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0" name="Google Shape;2233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1" name="Google Shape;2233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2" name="Google Shape;2233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3" name="Google Shape;2233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4" name="Google Shape;2233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5" name="Google Shape;2233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6" name="Google Shape;2233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7" name="Google Shape;2233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38" name="Google Shape;22338;p43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22339" name="Google Shape;2233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0" name="Google Shape;2234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1" name="Google Shape;2234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2" name="Google Shape;2234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3" name="Google Shape;2234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4" name="Google Shape;2234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5" name="Google Shape;2234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6" name="Google Shape;2234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7" name="Google Shape;2234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8" name="Google Shape;2234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9" name="Google Shape;2234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0" name="Google Shape;2235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1" name="Google Shape;2235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2" name="Google Shape;2235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3" name="Google Shape;2235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4" name="Google Shape;2235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5" name="Google Shape;2235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6" name="Google Shape;2235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7" name="Google Shape;2235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8" name="Google Shape;2235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9" name="Google Shape;2235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0" name="Google Shape;2236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1" name="Google Shape;2236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2" name="Google Shape;2236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3" name="Google Shape;2236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4" name="Google Shape;2236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5" name="Google Shape;2236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6" name="Google Shape;2236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7" name="Google Shape;2236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8" name="Google Shape;2236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9" name="Google Shape;2236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0" name="Google Shape;2237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1" name="Google Shape;2237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2" name="Google Shape;2237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3" name="Google Shape;2237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4" name="Google Shape;2237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5" name="Google Shape;2237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6" name="Google Shape;2237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7" name="Google Shape;2237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8" name="Google Shape;2237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9" name="Google Shape;2237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0" name="Google Shape;2238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1" name="Google Shape;2238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2" name="Google Shape;2238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3" name="Google Shape;2238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4" name="Google Shape;2238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5" name="Google Shape;2238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6" name="Google Shape;2238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7" name="Google Shape;2238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8" name="Google Shape;2238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9" name="Google Shape;2238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0" name="Google Shape;2239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1" name="Google Shape;2239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2" name="Google Shape;2239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3" name="Google Shape;2239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4" name="Google Shape;2239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5" name="Google Shape;2239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6" name="Google Shape;2239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7" name="Google Shape;2239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8" name="Google Shape;2239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9" name="Google Shape;2239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0" name="Google Shape;2240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1" name="Google Shape;2240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2" name="Google Shape;2240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3" name="Google Shape;2240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4" name="Google Shape;2240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5" name="Google Shape;2240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6" name="Google Shape;2240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7" name="Google Shape;2240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8" name="Google Shape;2240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9" name="Google Shape;2240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0" name="Google Shape;2241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1" name="Google Shape;22411;p43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22412" name="Google Shape;2241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3" name="Google Shape;2241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4" name="Google Shape;2241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5" name="Google Shape;2241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6" name="Google Shape;2241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7" name="Google Shape;2241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8" name="Google Shape;2241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9" name="Google Shape;2241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0" name="Google Shape;2242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1" name="Google Shape;2242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2" name="Google Shape;2242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3" name="Google Shape;2242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4" name="Google Shape;2242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5" name="Google Shape;2242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6" name="Google Shape;2242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7" name="Google Shape;2242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8" name="Google Shape;2242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9" name="Google Shape;2242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0" name="Google Shape;2243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1" name="Google Shape;2243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2" name="Google Shape;2243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3" name="Google Shape;2243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4" name="Google Shape;2243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5" name="Google Shape;2243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6" name="Google Shape;2243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7" name="Google Shape;2243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8" name="Google Shape;2243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9" name="Google Shape;2243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0" name="Google Shape;2244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1" name="Google Shape;2244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2" name="Google Shape;2244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3" name="Google Shape;2244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4" name="Google Shape;2244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5" name="Google Shape;2244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6" name="Google Shape;2244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7" name="Google Shape;2244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8" name="Google Shape;2244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9" name="Google Shape;2244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0" name="Google Shape;2245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1" name="Google Shape;2245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2" name="Google Shape;2245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3" name="Google Shape;2245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4" name="Google Shape;2245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5" name="Google Shape;2245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6" name="Google Shape;2245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7" name="Google Shape;2245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8" name="Google Shape;2245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9" name="Google Shape;2245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0" name="Google Shape;2246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1" name="Google Shape;2246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2" name="Google Shape;2246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3" name="Google Shape;2246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4" name="Google Shape;2246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5" name="Google Shape;2246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6" name="Google Shape;2246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7" name="Google Shape;2246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8" name="Google Shape;2246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9" name="Google Shape;2246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0" name="Google Shape;2247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1" name="Google Shape;2247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2" name="Google Shape;2247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3" name="Google Shape;2247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4" name="Google Shape;2247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5" name="Google Shape;2247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6" name="Google Shape;2247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7" name="Google Shape;2247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8" name="Google Shape;2247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9" name="Google Shape;2247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0" name="Google Shape;2248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1" name="Google Shape;2248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2" name="Google Shape;2248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3" name="Google Shape;2248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84" name="Google Shape;22484;p43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22485" name="Google Shape;2248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6" name="Google Shape;2248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7" name="Google Shape;2248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8" name="Google Shape;2248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9" name="Google Shape;2248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0" name="Google Shape;2249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1" name="Google Shape;2249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2" name="Google Shape;2249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3" name="Google Shape;2249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4" name="Google Shape;2249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5" name="Google Shape;2249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6" name="Google Shape;2249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7" name="Google Shape;2249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8" name="Google Shape;2249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9" name="Google Shape;2249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0" name="Google Shape;2250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1" name="Google Shape;2250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2" name="Google Shape;2250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3" name="Google Shape;2250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4" name="Google Shape;2250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5" name="Google Shape;2250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6" name="Google Shape;2250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7" name="Google Shape;2250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8" name="Google Shape;2250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9" name="Google Shape;2250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0" name="Google Shape;2251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1" name="Google Shape;2251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2" name="Google Shape;2251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3" name="Google Shape;2251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4" name="Google Shape;2251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5" name="Google Shape;2251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6" name="Google Shape;2251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7" name="Google Shape;2251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8" name="Google Shape;2251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9" name="Google Shape;2251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0" name="Google Shape;2252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1" name="Google Shape;2252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2" name="Google Shape;2252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3" name="Google Shape;2252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4" name="Google Shape;2252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5" name="Google Shape;2252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6" name="Google Shape;2252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7" name="Google Shape;2252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8" name="Google Shape;2252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9" name="Google Shape;2252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0" name="Google Shape;2253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1" name="Google Shape;2253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2" name="Google Shape;2253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3" name="Google Shape;2253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4" name="Google Shape;2253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5" name="Google Shape;2253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6" name="Google Shape;2253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7" name="Google Shape;2253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8" name="Google Shape;2253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9" name="Google Shape;2253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0" name="Google Shape;2254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1" name="Google Shape;2254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2" name="Google Shape;2254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3" name="Google Shape;2254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4" name="Google Shape;2254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5" name="Google Shape;2254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6" name="Google Shape;2254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7" name="Google Shape;2254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8" name="Google Shape;2254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9" name="Google Shape;2254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0" name="Google Shape;2255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1" name="Google Shape;2255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2" name="Google Shape;2255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3" name="Google Shape;2255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4" name="Google Shape;2255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5" name="Google Shape;2255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6" name="Google Shape;2255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57" name="Google Shape;22557;p43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22558" name="Google Shape;2255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9" name="Google Shape;2255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0" name="Google Shape;2256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1" name="Google Shape;2256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2" name="Google Shape;2256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3" name="Google Shape;2256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4" name="Google Shape;2256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5" name="Google Shape;2256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6" name="Google Shape;2256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7" name="Google Shape;2256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8" name="Google Shape;2256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9" name="Google Shape;2256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0" name="Google Shape;2257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1" name="Google Shape;2257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2" name="Google Shape;2257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3" name="Google Shape;2257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4" name="Google Shape;2257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5" name="Google Shape;2257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6" name="Google Shape;2257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7" name="Google Shape;2257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8" name="Google Shape;2257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9" name="Google Shape;2257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0" name="Google Shape;2258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1" name="Google Shape;2258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2" name="Google Shape;2258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3" name="Google Shape;2258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4" name="Google Shape;2258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5" name="Google Shape;2258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6" name="Google Shape;2258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7" name="Google Shape;2258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8" name="Google Shape;2258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9" name="Google Shape;2258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0" name="Google Shape;2259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1" name="Google Shape;2259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2" name="Google Shape;2259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3" name="Google Shape;2259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4" name="Google Shape;2259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5" name="Google Shape;2259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6" name="Google Shape;2259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7" name="Google Shape;2259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8" name="Google Shape;2259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9" name="Google Shape;2259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0" name="Google Shape;2260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1" name="Google Shape;2260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2" name="Google Shape;2260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3" name="Google Shape;2260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4" name="Google Shape;2260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5" name="Google Shape;2260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6" name="Google Shape;2260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7" name="Google Shape;2260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8" name="Google Shape;2260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9" name="Google Shape;2260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0" name="Google Shape;2261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1" name="Google Shape;2261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2" name="Google Shape;2261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3" name="Google Shape;2261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4" name="Google Shape;2261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5" name="Google Shape;2261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6" name="Google Shape;2261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7" name="Google Shape;2261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8" name="Google Shape;2261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9" name="Google Shape;2261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0" name="Google Shape;2262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1" name="Google Shape;2262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2" name="Google Shape;2262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3" name="Google Shape;2262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4" name="Google Shape;2262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5" name="Google Shape;2262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6" name="Google Shape;2262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7" name="Google Shape;2262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8" name="Google Shape;2262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9" name="Google Shape;2262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30" name="Google Shape;22630;p43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22631" name="Google Shape;2263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2" name="Google Shape;2263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3" name="Google Shape;2263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4" name="Google Shape;2263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5" name="Google Shape;2263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6" name="Google Shape;2263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7" name="Google Shape;2263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8" name="Google Shape;2263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9" name="Google Shape;2263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0" name="Google Shape;2264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1" name="Google Shape;2264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2" name="Google Shape;2264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3" name="Google Shape;2264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4" name="Google Shape;2264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5" name="Google Shape;2264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6" name="Google Shape;2264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7" name="Google Shape;2264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8" name="Google Shape;2264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9" name="Google Shape;2264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0" name="Google Shape;2265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1" name="Google Shape;2265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2" name="Google Shape;2265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3" name="Google Shape;2265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4" name="Google Shape;2265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5" name="Google Shape;2265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6" name="Google Shape;2265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7" name="Google Shape;2265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8" name="Google Shape;2265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9" name="Google Shape;2265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0" name="Google Shape;2266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1" name="Google Shape;2266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2" name="Google Shape;2266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3" name="Google Shape;2266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4" name="Google Shape;2266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5" name="Google Shape;2266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6" name="Google Shape;2266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7" name="Google Shape;2266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8" name="Google Shape;2266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9" name="Google Shape;2266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0" name="Google Shape;2267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1" name="Google Shape;2267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2" name="Google Shape;2267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3" name="Google Shape;2267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4" name="Google Shape;2267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5" name="Google Shape;2267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6" name="Google Shape;2267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7" name="Google Shape;2267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8" name="Google Shape;2267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9" name="Google Shape;2267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0" name="Google Shape;2268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1" name="Google Shape;2268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2" name="Google Shape;2268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3" name="Google Shape;2268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4" name="Google Shape;2268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5" name="Google Shape;2268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6" name="Google Shape;2268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7" name="Google Shape;2268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8" name="Google Shape;2268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9" name="Google Shape;2268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0" name="Google Shape;2269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1" name="Google Shape;2269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2" name="Google Shape;2269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3" name="Google Shape;2269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4" name="Google Shape;2269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5" name="Google Shape;2269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6" name="Google Shape;2269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7" name="Google Shape;2269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8" name="Google Shape;2269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9" name="Google Shape;2269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0" name="Google Shape;2270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1" name="Google Shape;2270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2" name="Google Shape;2270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03" name="Google Shape;22703;p43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22704" name="Google Shape;2270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5" name="Google Shape;2270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6" name="Google Shape;2270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7" name="Google Shape;2270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8" name="Google Shape;2270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9" name="Google Shape;2270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0" name="Google Shape;2271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1" name="Google Shape;2271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2" name="Google Shape;2271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3" name="Google Shape;2271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4" name="Google Shape;2271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5" name="Google Shape;2271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6" name="Google Shape;2271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7" name="Google Shape;2271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8" name="Google Shape;2271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9" name="Google Shape;2271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0" name="Google Shape;2272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1" name="Google Shape;2272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2" name="Google Shape;2272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3" name="Google Shape;2272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4" name="Google Shape;2272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5" name="Google Shape;2272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6" name="Google Shape;2272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7" name="Google Shape;2272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8" name="Google Shape;2272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9" name="Google Shape;2272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0" name="Google Shape;2273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1" name="Google Shape;2273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2" name="Google Shape;2273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3" name="Google Shape;2273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4" name="Google Shape;2273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5" name="Google Shape;2273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6" name="Google Shape;2273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7" name="Google Shape;2273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8" name="Google Shape;2273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9" name="Google Shape;2273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0" name="Google Shape;2274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1" name="Google Shape;2274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2" name="Google Shape;2274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3" name="Google Shape;2274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4" name="Google Shape;2274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5" name="Google Shape;2274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6" name="Google Shape;2274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7" name="Google Shape;2274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8" name="Google Shape;2274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9" name="Google Shape;2274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0" name="Google Shape;2275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1" name="Google Shape;2275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2" name="Google Shape;2275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3" name="Google Shape;2275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4" name="Google Shape;2275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5" name="Google Shape;2275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6" name="Google Shape;2275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7" name="Google Shape;2275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8" name="Google Shape;2275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9" name="Google Shape;2275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0" name="Google Shape;2276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1" name="Google Shape;2276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2" name="Google Shape;2276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3" name="Google Shape;2276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4" name="Google Shape;2276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5" name="Google Shape;2276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6" name="Google Shape;2276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7" name="Google Shape;2276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8" name="Google Shape;2276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9" name="Google Shape;2276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0" name="Google Shape;2277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1" name="Google Shape;2277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2" name="Google Shape;2277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3" name="Google Shape;2277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4" name="Google Shape;2277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5" name="Google Shape;2277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76" name="Google Shape;22776;p43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22777" name="Google Shape;2277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8" name="Google Shape;2277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9" name="Google Shape;2277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0" name="Google Shape;2278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1" name="Google Shape;2278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2" name="Google Shape;2278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3" name="Google Shape;2278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4" name="Google Shape;2278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5" name="Google Shape;2278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6" name="Google Shape;2278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7" name="Google Shape;2278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8" name="Google Shape;2278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9" name="Google Shape;2278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0" name="Google Shape;2279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1" name="Google Shape;2279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2" name="Google Shape;2279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3" name="Google Shape;2279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4" name="Google Shape;2279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5" name="Google Shape;2279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6" name="Google Shape;2279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7" name="Google Shape;2279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8" name="Google Shape;2279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9" name="Google Shape;2279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0" name="Google Shape;2280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1" name="Google Shape;2280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2" name="Google Shape;2280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3" name="Google Shape;2280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4" name="Google Shape;2280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5" name="Google Shape;2280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6" name="Google Shape;2280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7" name="Google Shape;2280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8" name="Google Shape;2280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9" name="Google Shape;2280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0" name="Google Shape;2281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1" name="Google Shape;2281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2" name="Google Shape;2281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3" name="Google Shape;2281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4" name="Google Shape;2281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5" name="Google Shape;2281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6" name="Google Shape;2281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7" name="Google Shape;2281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8" name="Google Shape;2281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9" name="Google Shape;2281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0" name="Google Shape;2282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1" name="Google Shape;2282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2" name="Google Shape;2282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3" name="Google Shape;2282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4" name="Google Shape;2282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5" name="Google Shape;2282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6" name="Google Shape;2282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7" name="Google Shape;2282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8" name="Google Shape;2282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9" name="Google Shape;2282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0" name="Google Shape;2283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1" name="Google Shape;2283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2" name="Google Shape;2283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3" name="Google Shape;2283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4" name="Google Shape;2283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5" name="Google Shape;2283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6" name="Google Shape;2283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7" name="Google Shape;2283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8" name="Google Shape;2283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9" name="Google Shape;2283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0" name="Google Shape;2284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1" name="Google Shape;2284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2" name="Google Shape;2284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3" name="Google Shape;2284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4" name="Google Shape;2284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5" name="Google Shape;2284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6" name="Google Shape;2284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7" name="Google Shape;2284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8" name="Google Shape;2284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49" name="Google Shape;22849;p43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22850" name="Google Shape;2285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1" name="Google Shape;2285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2" name="Google Shape;2285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3" name="Google Shape;2285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4" name="Google Shape;2285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5" name="Google Shape;2285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6" name="Google Shape;2285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7" name="Google Shape;2285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8" name="Google Shape;2285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9" name="Google Shape;2285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0" name="Google Shape;2286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1" name="Google Shape;2286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2" name="Google Shape;2286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3" name="Google Shape;2286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4" name="Google Shape;2286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5" name="Google Shape;2286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6" name="Google Shape;2286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7" name="Google Shape;2286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8" name="Google Shape;2286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9" name="Google Shape;2286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0" name="Google Shape;2287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1" name="Google Shape;2287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2" name="Google Shape;2287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3" name="Google Shape;2287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4" name="Google Shape;2287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5" name="Google Shape;2287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6" name="Google Shape;2287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7" name="Google Shape;2287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8" name="Google Shape;2287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9" name="Google Shape;2287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0" name="Google Shape;2288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1" name="Google Shape;2288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2" name="Google Shape;2288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3" name="Google Shape;2288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4" name="Google Shape;2288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5" name="Google Shape;2288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6" name="Google Shape;2288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7" name="Google Shape;2288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8" name="Google Shape;2288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9" name="Google Shape;2288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0" name="Google Shape;2289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1" name="Google Shape;2289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2" name="Google Shape;2289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3" name="Google Shape;2289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4" name="Google Shape;2289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5" name="Google Shape;2289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6" name="Google Shape;2289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7" name="Google Shape;2289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8" name="Google Shape;2289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9" name="Google Shape;2289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0" name="Google Shape;2290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1" name="Google Shape;2290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2" name="Google Shape;2290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3" name="Google Shape;2290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4" name="Google Shape;2290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5" name="Google Shape;2290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6" name="Google Shape;2290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7" name="Google Shape;2290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8" name="Google Shape;2290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9" name="Google Shape;2290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0" name="Google Shape;2291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1" name="Google Shape;2291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2" name="Google Shape;2291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3" name="Google Shape;2291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4" name="Google Shape;2291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5" name="Google Shape;2291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6" name="Google Shape;2291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7" name="Google Shape;2291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8" name="Google Shape;2291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9" name="Google Shape;2291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0" name="Google Shape;2292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1" name="Google Shape;2292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22" name="Google Shape;22922;p43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22923" name="Google Shape;2292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4" name="Google Shape;2292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5" name="Google Shape;2292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6" name="Google Shape;2292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7" name="Google Shape;2292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8" name="Google Shape;2292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9" name="Google Shape;2292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0" name="Google Shape;2293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1" name="Google Shape;2293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2" name="Google Shape;2293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3" name="Google Shape;2293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4" name="Google Shape;2293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5" name="Google Shape;2293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6" name="Google Shape;2293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7" name="Google Shape;2293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8" name="Google Shape;2293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9" name="Google Shape;2293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0" name="Google Shape;2294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1" name="Google Shape;2294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2" name="Google Shape;2294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3" name="Google Shape;2294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4" name="Google Shape;2294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5" name="Google Shape;2294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6" name="Google Shape;2294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7" name="Google Shape;2294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8" name="Google Shape;2294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9" name="Google Shape;2294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0" name="Google Shape;2295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1" name="Google Shape;2295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2" name="Google Shape;2295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3" name="Google Shape;2295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4" name="Google Shape;2295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5" name="Google Shape;2295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6" name="Google Shape;2295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7" name="Google Shape;2295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8" name="Google Shape;2295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9" name="Google Shape;2295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0" name="Google Shape;2296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1" name="Google Shape;2296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2" name="Google Shape;2296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3" name="Google Shape;2296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4" name="Google Shape;2296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5" name="Google Shape;2296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6" name="Google Shape;2296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7" name="Google Shape;2296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8" name="Google Shape;2296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9" name="Google Shape;2296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0" name="Google Shape;2297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1" name="Google Shape;2297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2" name="Google Shape;2297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3" name="Google Shape;2297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4" name="Google Shape;2297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5" name="Google Shape;2297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6" name="Google Shape;2297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7" name="Google Shape;2297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8" name="Google Shape;2297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9" name="Google Shape;2297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0" name="Google Shape;2298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1" name="Google Shape;2298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2" name="Google Shape;2298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3" name="Google Shape;2298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4" name="Google Shape;2298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5" name="Google Shape;2298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6" name="Google Shape;2298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7" name="Google Shape;2298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8" name="Google Shape;2298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9" name="Google Shape;2298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0" name="Google Shape;2299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1" name="Google Shape;2299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2" name="Google Shape;2299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3" name="Google Shape;2299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4" name="Google Shape;2299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5" name="Google Shape;22995;p43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22996" name="Google Shape;2299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7" name="Google Shape;2299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8" name="Google Shape;2299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9" name="Google Shape;2299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0" name="Google Shape;2300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1" name="Google Shape;2300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2" name="Google Shape;2300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3" name="Google Shape;2300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4" name="Google Shape;2300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5" name="Google Shape;2300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6" name="Google Shape;2300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7" name="Google Shape;2300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8" name="Google Shape;2300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9" name="Google Shape;2300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0" name="Google Shape;2301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1" name="Google Shape;2301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2" name="Google Shape;2301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3" name="Google Shape;2301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4" name="Google Shape;2301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5" name="Google Shape;2301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6" name="Google Shape;2301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7" name="Google Shape;2301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8" name="Google Shape;2301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9" name="Google Shape;2301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0" name="Google Shape;2302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1" name="Google Shape;2302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2" name="Google Shape;2302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3" name="Google Shape;2302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4" name="Google Shape;2302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5" name="Google Shape;2302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6" name="Google Shape;2302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7" name="Google Shape;2302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8" name="Google Shape;2302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9" name="Google Shape;2302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0" name="Google Shape;2303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1" name="Google Shape;2303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2" name="Google Shape;2303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3" name="Google Shape;2303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4" name="Google Shape;2303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5" name="Google Shape;2303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6" name="Google Shape;2303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7" name="Google Shape;2303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8" name="Google Shape;2303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9" name="Google Shape;2303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0" name="Google Shape;2304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1" name="Google Shape;2304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2" name="Google Shape;2304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3" name="Google Shape;2304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4" name="Google Shape;2304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5" name="Google Shape;2304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6" name="Google Shape;2304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7" name="Google Shape;2304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8" name="Google Shape;2304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9" name="Google Shape;2304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0" name="Google Shape;2305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1" name="Google Shape;2305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2" name="Google Shape;2305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3" name="Google Shape;2305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4" name="Google Shape;2305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5" name="Google Shape;2305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6" name="Google Shape;2305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7" name="Google Shape;2305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8" name="Google Shape;2305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9" name="Google Shape;2305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0" name="Google Shape;2306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1" name="Google Shape;2306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2" name="Google Shape;2306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3" name="Google Shape;2306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4" name="Google Shape;2306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5" name="Google Shape;2306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6" name="Google Shape;2306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7" name="Google Shape;2306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68" name="Google Shape;23068;p43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23069" name="Google Shape;2306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0" name="Google Shape;2307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1" name="Google Shape;2307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2" name="Google Shape;2307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3" name="Google Shape;2307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4" name="Google Shape;2307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5" name="Google Shape;2307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6" name="Google Shape;2307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7" name="Google Shape;2307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8" name="Google Shape;2307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9" name="Google Shape;2307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0" name="Google Shape;2308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1" name="Google Shape;2308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2" name="Google Shape;2308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3" name="Google Shape;2308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4" name="Google Shape;2308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5" name="Google Shape;2308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6" name="Google Shape;2308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7" name="Google Shape;2308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8" name="Google Shape;2308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9" name="Google Shape;2308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0" name="Google Shape;2309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1" name="Google Shape;2309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2" name="Google Shape;2309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3" name="Google Shape;2309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4" name="Google Shape;2309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5" name="Google Shape;2309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6" name="Google Shape;2309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7" name="Google Shape;2309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8" name="Google Shape;2309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9" name="Google Shape;2309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0" name="Google Shape;2310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1" name="Google Shape;2310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2" name="Google Shape;2310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3" name="Google Shape;2310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4" name="Google Shape;2310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5" name="Google Shape;2310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6" name="Google Shape;2310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7" name="Google Shape;2310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8" name="Google Shape;2310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9" name="Google Shape;2310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0" name="Google Shape;2311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1" name="Google Shape;2311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2" name="Google Shape;2311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3" name="Google Shape;2311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4" name="Google Shape;2311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5" name="Google Shape;2311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6" name="Google Shape;2311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7" name="Google Shape;2311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8" name="Google Shape;2311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9" name="Google Shape;2311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0" name="Google Shape;2312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1" name="Google Shape;2312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2" name="Google Shape;2312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3" name="Google Shape;2312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4" name="Google Shape;2312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5" name="Google Shape;2312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6" name="Google Shape;2312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7" name="Google Shape;2312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8" name="Google Shape;2312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9" name="Google Shape;2312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0" name="Google Shape;2313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1" name="Google Shape;2313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2" name="Google Shape;2313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3" name="Google Shape;2313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4" name="Google Shape;2313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5" name="Google Shape;2313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6" name="Google Shape;2313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7" name="Google Shape;2313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8" name="Google Shape;2313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9" name="Google Shape;2313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0" name="Google Shape;2314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41" name="Google Shape;23141;p43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23142" name="Google Shape;2314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3" name="Google Shape;2314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4" name="Google Shape;2314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5" name="Google Shape;2314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6" name="Google Shape;2314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7" name="Google Shape;2314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8" name="Google Shape;2314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9" name="Google Shape;2314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0" name="Google Shape;2315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1" name="Google Shape;2315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2" name="Google Shape;2315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3" name="Google Shape;2315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4" name="Google Shape;2315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5" name="Google Shape;2315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6" name="Google Shape;2315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7" name="Google Shape;2315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8" name="Google Shape;2315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9" name="Google Shape;2315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0" name="Google Shape;2316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1" name="Google Shape;2316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2" name="Google Shape;2316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3" name="Google Shape;2316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4" name="Google Shape;2316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5" name="Google Shape;2316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6" name="Google Shape;2316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7" name="Google Shape;2316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8" name="Google Shape;2316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9" name="Google Shape;2316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0" name="Google Shape;2317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1" name="Google Shape;2317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2" name="Google Shape;2317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3" name="Google Shape;2317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4" name="Google Shape;2317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5" name="Google Shape;2317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6" name="Google Shape;2317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7" name="Google Shape;2317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8" name="Google Shape;2317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9" name="Google Shape;2317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0" name="Google Shape;2318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1" name="Google Shape;2318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2" name="Google Shape;2318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3" name="Google Shape;2318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4" name="Google Shape;2318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5" name="Google Shape;2318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6" name="Google Shape;2318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7" name="Google Shape;2318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8" name="Google Shape;2318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9" name="Google Shape;2318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0" name="Google Shape;2319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1" name="Google Shape;2319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2" name="Google Shape;2319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3" name="Google Shape;2319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4" name="Google Shape;2319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5" name="Google Shape;2319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6" name="Google Shape;2319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7" name="Google Shape;2319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8" name="Google Shape;2319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9" name="Google Shape;2319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0" name="Google Shape;2320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1" name="Google Shape;2320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2" name="Google Shape;2320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3" name="Google Shape;2320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4" name="Google Shape;2320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5" name="Google Shape;2320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6" name="Google Shape;2320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7" name="Google Shape;2320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8" name="Google Shape;2320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9" name="Google Shape;2320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0" name="Google Shape;2321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1" name="Google Shape;2321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2" name="Google Shape;2321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3" name="Google Shape;2321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14" name="Google Shape;23214;p43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23215" name="Google Shape;2321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6" name="Google Shape;2321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7" name="Google Shape;2321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8" name="Google Shape;2321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9" name="Google Shape;2321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0" name="Google Shape;2322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1" name="Google Shape;2322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2" name="Google Shape;2322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3" name="Google Shape;2322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4" name="Google Shape;2322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5" name="Google Shape;2322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6" name="Google Shape;2322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7" name="Google Shape;2322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8" name="Google Shape;2322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9" name="Google Shape;2322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0" name="Google Shape;2323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1" name="Google Shape;2323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2" name="Google Shape;2323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3" name="Google Shape;2323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4" name="Google Shape;2323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5" name="Google Shape;2323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6" name="Google Shape;2323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7" name="Google Shape;2323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8" name="Google Shape;2323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9" name="Google Shape;2323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0" name="Google Shape;2324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1" name="Google Shape;2324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2" name="Google Shape;2324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3" name="Google Shape;2324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4" name="Google Shape;2324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5" name="Google Shape;2324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6" name="Google Shape;2324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7" name="Google Shape;2324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8" name="Google Shape;2324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9" name="Google Shape;2324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0" name="Google Shape;2325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1" name="Google Shape;2325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2" name="Google Shape;2325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3" name="Google Shape;2325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4" name="Google Shape;2325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5" name="Google Shape;2325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6" name="Google Shape;2325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7" name="Google Shape;2325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8" name="Google Shape;2325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9" name="Google Shape;2325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0" name="Google Shape;2326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1" name="Google Shape;2326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2" name="Google Shape;2326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3" name="Google Shape;2326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4" name="Google Shape;2326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5" name="Google Shape;2326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6" name="Google Shape;2326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7" name="Google Shape;2326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8" name="Google Shape;2326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9" name="Google Shape;2326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0" name="Google Shape;2327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1" name="Google Shape;2327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2" name="Google Shape;2327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3" name="Google Shape;2327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4" name="Google Shape;2327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5" name="Google Shape;2327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6" name="Google Shape;2327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7" name="Google Shape;2327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8" name="Google Shape;2327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9" name="Google Shape;2327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0" name="Google Shape;2328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1" name="Google Shape;2328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2" name="Google Shape;2328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3" name="Google Shape;2328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4" name="Google Shape;2328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5" name="Google Shape;2328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6" name="Google Shape;2328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87" name="Google Shape;23287;p43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23288" name="Google Shape;2328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9" name="Google Shape;2328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0" name="Google Shape;2329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1" name="Google Shape;2329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2" name="Google Shape;2329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3" name="Google Shape;2329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4" name="Google Shape;2329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5" name="Google Shape;2329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6" name="Google Shape;2329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7" name="Google Shape;2329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8" name="Google Shape;2329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9" name="Google Shape;2329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0" name="Google Shape;2330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1" name="Google Shape;2330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2" name="Google Shape;2330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3" name="Google Shape;2330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4" name="Google Shape;2330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5" name="Google Shape;2330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6" name="Google Shape;2330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7" name="Google Shape;2330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8" name="Google Shape;2330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9" name="Google Shape;2330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0" name="Google Shape;2331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1" name="Google Shape;2331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2" name="Google Shape;2331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3" name="Google Shape;2331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4" name="Google Shape;2331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5" name="Google Shape;2331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6" name="Google Shape;2331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7" name="Google Shape;2331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8" name="Google Shape;2331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9" name="Google Shape;2331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0" name="Google Shape;2332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1" name="Google Shape;2332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2" name="Google Shape;2332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3" name="Google Shape;2332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4" name="Google Shape;2332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5" name="Google Shape;2332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6" name="Google Shape;2332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7" name="Google Shape;2332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8" name="Google Shape;2332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9" name="Google Shape;2332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0" name="Google Shape;2333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1" name="Google Shape;2333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2" name="Google Shape;2333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3" name="Google Shape;2333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4" name="Google Shape;2333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5" name="Google Shape;2333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6" name="Google Shape;2333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7" name="Google Shape;2333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8" name="Google Shape;2333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9" name="Google Shape;2333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0" name="Google Shape;2334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1" name="Google Shape;2334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2" name="Google Shape;2334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3" name="Google Shape;2334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4" name="Google Shape;2334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5" name="Google Shape;2334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6" name="Google Shape;2334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7" name="Google Shape;2334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8" name="Google Shape;2334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9" name="Google Shape;2334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0" name="Google Shape;2335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1" name="Google Shape;2335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2" name="Google Shape;2335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3" name="Google Shape;2335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4" name="Google Shape;2335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5" name="Google Shape;2335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6" name="Google Shape;2335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7" name="Google Shape;2335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8" name="Google Shape;2335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9" name="Google Shape;2335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60" name="Google Shape;23360;p43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23361" name="Google Shape;2336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2" name="Google Shape;2336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3" name="Google Shape;2336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4" name="Google Shape;2336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5" name="Google Shape;2336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6" name="Google Shape;2336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7" name="Google Shape;2336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8" name="Google Shape;2336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9" name="Google Shape;2336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0" name="Google Shape;2337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1" name="Google Shape;2337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2" name="Google Shape;2337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3" name="Google Shape;2337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4" name="Google Shape;2337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5" name="Google Shape;2337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6" name="Google Shape;2337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7" name="Google Shape;2337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8" name="Google Shape;2337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9" name="Google Shape;2337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0" name="Google Shape;2338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1" name="Google Shape;2338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2" name="Google Shape;2338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3" name="Google Shape;2338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4" name="Google Shape;2338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5" name="Google Shape;2338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6" name="Google Shape;2338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7" name="Google Shape;2338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8" name="Google Shape;2338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9" name="Google Shape;2338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0" name="Google Shape;2339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1" name="Google Shape;2339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2" name="Google Shape;2339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3" name="Google Shape;2339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4" name="Google Shape;2339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5" name="Google Shape;2339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6" name="Google Shape;2339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7" name="Google Shape;2339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8" name="Google Shape;2339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9" name="Google Shape;2339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0" name="Google Shape;2340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1" name="Google Shape;2340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2" name="Google Shape;2340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3" name="Google Shape;2340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4" name="Google Shape;2340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5" name="Google Shape;2340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6" name="Google Shape;2340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7" name="Google Shape;2340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8" name="Google Shape;2340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9" name="Google Shape;2340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0" name="Google Shape;2341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1" name="Google Shape;2341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2" name="Google Shape;2341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3" name="Google Shape;2341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4" name="Google Shape;2341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5" name="Google Shape;2341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6" name="Google Shape;2341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7" name="Google Shape;2341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8" name="Google Shape;2341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9" name="Google Shape;2341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0" name="Google Shape;2342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1" name="Google Shape;2342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2" name="Google Shape;2342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3" name="Google Shape;2342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4" name="Google Shape;2342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5" name="Google Shape;2342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6" name="Google Shape;2342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7" name="Google Shape;2342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8" name="Google Shape;2342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9" name="Google Shape;2342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0" name="Google Shape;2343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1" name="Google Shape;2343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2" name="Google Shape;2343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33" name="Google Shape;23433;p43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23434" name="Google Shape;2343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5" name="Google Shape;2343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6" name="Google Shape;2343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7" name="Google Shape;2343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8" name="Google Shape;2343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9" name="Google Shape;2343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0" name="Google Shape;2344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1" name="Google Shape;2344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2" name="Google Shape;2344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3" name="Google Shape;2344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4" name="Google Shape;2344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5" name="Google Shape;2344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6" name="Google Shape;2344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7" name="Google Shape;2344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8" name="Google Shape;2344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9" name="Google Shape;2344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0" name="Google Shape;2345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1" name="Google Shape;2345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2" name="Google Shape;2345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3" name="Google Shape;2345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4" name="Google Shape;2345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5" name="Google Shape;2345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6" name="Google Shape;2345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7" name="Google Shape;2345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8" name="Google Shape;2345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9" name="Google Shape;2345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0" name="Google Shape;2346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1" name="Google Shape;2346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2" name="Google Shape;2346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3" name="Google Shape;2346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4" name="Google Shape;2346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5" name="Google Shape;2346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6" name="Google Shape;2346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7" name="Google Shape;2346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8" name="Google Shape;2346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9" name="Google Shape;2346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0" name="Google Shape;2347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1" name="Google Shape;2347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2" name="Google Shape;2347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3" name="Google Shape;2347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4" name="Google Shape;2347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5" name="Google Shape;2347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6" name="Google Shape;2347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7" name="Google Shape;2347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8" name="Google Shape;2347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9" name="Google Shape;2347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0" name="Google Shape;2348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1" name="Google Shape;2348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2" name="Google Shape;2348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3" name="Google Shape;2348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4" name="Google Shape;2348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5" name="Google Shape;2348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6" name="Google Shape;2348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7" name="Google Shape;2348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8" name="Google Shape;2348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9" name="Google Shape;2348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0" name="Google Shape;2349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1" name="Google Shape;2349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2" name="Google Shape;2349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3" name="Google Shape;2349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4" name="Google Shape;2349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5" name="Google Shape;2349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6" name="Google Shape;2349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7" name="Google Shape;2349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8" name="Google Shape;2349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9" name="Google Shape;2349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0" name="Google Shape;2350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1" name="Google Shape;2350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2" name="Google Shape;2350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3" name="Google Shape;2350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4" name="Google Shape;2350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5" name="Google Shape;2350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06" name="Google Shape;23506;p43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23507" name="Google Shape;2350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8" name="Google Shape;2350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9" name="Google Shape;2350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0" name="Google Shape;2351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1" name="Google Shape;2351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2" name="Google Shape;2351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3" name="Google Shape;2351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4" name="Google Shape;2351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5" name="Google Shape;2351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6" name="Google Shape;2351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7" name="Google Shape;2351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8" name="Google Shape;2351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9" name="Google Shape;2351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0" name="Google Shape;2352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1" name="Google Shape;2352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2" name="Google Shape;2352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3" name="Google Shape;2352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4" name="Google Shape;2352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5" name="Google Shape;2352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6" name="Google Shape;2352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7" name="Google Shape;2352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8" name="Google Shape;2352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9" name="Google Shape;2352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0" name="Google Shape;2353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1" name="Google Shape;2353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2" name="Google Shape;2353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3" name="Google Shape;2353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4" name="Google Shape;2353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5" name="Google Shape;2353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6" name="Google Shape;2353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7" name="Google Shape;2353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8" name="Google Shape;2353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9" name="Google Shape;2353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0" name="Google Shape;2354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1" name="Google Shape;2354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2" name="Google Shape;2354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3" name="Google Shape;2354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4" name="Google Shape;2354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5" name="Google Shape;2354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6" name="Google Shape;2354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7" name="Google Shape;2354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8" name="Google Shape;2354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9" name="Google Shape;2354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0" name="Google Shape;2355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1" name="Google Shape;2355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2" name="Google Shape;2355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3" name="Google Shape;2355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4" name="Google Shape;2355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5" name="Google Shape;2355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6" name="Google Shape;2355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7" name="Google Shape;2355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8" name="Google Shape;2355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9" name="Google Shape;2355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0" name="Google Shape;2356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1" name="Google Shape;2356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2" name="Google Shape;2356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3" name="Google Shape;2356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4" name="Google Shape;2356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5" name="Google Shape;2356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6" name="Google Shape;2356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7" name="Google Shape;2356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8" name="Google Shape;2356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9" name="Google Shape;2356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0" name="Google Shape;2357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1" name="Google Shape;2357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2" name="Google Shape;2357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3" name="Google Shape;2357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4" name="Google Shape;2357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5" name="Google Shape;2357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6" name="Google Shape;2357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7" name="Google Shape;2357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8" name="Google Shape;2357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79" name="Google Shape;23579;p43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23580" name="Google Shape;2358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1" name="Google Shape;2358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2" name="Google Shape;2358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3" name="Google Shape;2358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4" name="Google Shape;2358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5" name="Google Shape;2358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6" name="Google Shape;2358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7" name="Google Shape;2358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8" name="Google Shape;2358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9" name="Google Shape;2358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0" name="Google Shape;2359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1" name="Google Shape;2359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2" name="Google Shape;2359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3" name="Google Shape;2359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4" name="Google Shape;2359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5" name="Google Shape;2359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6" name="Google Shape;2359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7" name="Google Shape;2359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8" name="Google Shape;2359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9" name="Google Shape;2359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0" name="Google Shape;2360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1" name="Google Shape;2360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2" name="Google Shape;2360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3" name="Google Shape;2360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4" name="Google Shape;2360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5" name="Google Shape;2360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6" name="Google Shape;2360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7" name="Google Shape;2360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8" name="Google Shape;2360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9" name="Google Shape;2360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0" name="Google Shape;2361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1" name="Google Shape;2361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2" name="Google Shape;2361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3" name="Google Shape;2361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4" name="Google Shape;2361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5" name="Google Shape;2361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6" name="Google Shape;2361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7" name="Google Shape;2361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8" name="Google Shape;2361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9" name="Google Shape;2361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0" name="Google Shape;2362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1" name="Google Shape;2362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2" name="Google Shape;2362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3" name="Google Shape;2362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4" name="Google Shape;2362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5" name="Google Shape;2362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6" name="Google Shape;2362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7" name="Google Shape;2362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8" name="Google Shape;2362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9" name="Google Shape;2362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0" name="Google Shape;2363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1" name="Google Shape;2363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2" name="Google Shape;2363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3" name="Google Shape;2363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4" name="Google Shape;2363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5" name="Google Shape;2363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6" name="Google Shape;2363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7" name="Google Shape;2363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8" name="Google Shape;2363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9" name="Google Shape;2363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0" name="Google Shape;2364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1" name="Google Shape;2364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2" name="Google Shape;2364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3" name="Google Shape;2364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4" name="Google Shape;2364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5" name="Google Shape;2364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6" name="Google Shape;2364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7" name="Google Shape;2364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8" name="Google Shape;2364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9" name="Google Shape;2364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0" name="Google Shape;2365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1" name="Google Shape;2365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52" name="Google Shape;23652;p43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23653" name="Google Shape;2365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4" name="Google Shape;2365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5" name="Google Shape;2365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6" name="Google Shape;2365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7" name="Google Shape;2365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8" name="Google Shape;2365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9" name="Google Shape;2365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0" name="Google Shape;2366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1" name="Google Shape;2366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2" name="Google Shape;2366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3" name="Google Shape;2366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4" name="Google Shape;2366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5" name="Google Shape;2366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6" name="Google Shape;2366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7" name="Google Shape;2366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8" name="Google Shape;2366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9" name="Google Shape;2366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0" name="Google Shape;2367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1" name="Google Shape;2367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2" name="Google Shape;2367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3" name="Google Shape;2367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4" name="Google Shape;2367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5" name="Google Shape;2367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6" name="Google Shape;2367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7" name="Google Shape;2367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8" name="Google Shape;2367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9" name="Google Shape;2367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0" name="Google Shape;2368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1" name="Google Shape;2368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2" name="Google Shape;2368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3" name="Google Shape;2368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4" name="Google Shape;2368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5" name="Google Shape;2368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6" name="Google Shape;2368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7" name="Google Shape;2368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8" name="Google Shape;2368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9" name="Google Shape;2368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0" name="Google Shape;2369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1" name="Google Shape;2369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2" name="Google Shape;2369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3" name="Google Shape;2369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4" name="Google Shape;2369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5" name="Google Shape;2369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6" name="Google Shape;2369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7" name="Google Shape;2369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8" name="Google Shape;2369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9" name="Google Shape;2369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0" name="Google Shape;2370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1" name="Google Shape;2370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2" name="Google Shape;2370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3" name="Google Shape;2370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4" name="Google Shape;2370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5" name="Google Shape;2370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6" name="Google Shape;2370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7" name="Google Shape;2370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8" name="Google Shape;2370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9" name="Google Shape;2370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0" name="Google Shape;2371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1" name="Google Shape;2371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2" name="Google Shape;2371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3" name="Google Shape;2371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4" name="Google Shape;2371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5" name="Google Shape;2371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6" name="Google Shape;2371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7" name="Google Shape;2371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8" name="Google Shape;2371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9" name="Google Shape;2371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0" name="Google Shape;2372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1" name="Google Shape;2372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2" name="Google Shape;2372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3" name="Google Shape;2372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4" name="Google Shape;2372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25" name="Google Shape;23725;p43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23726" name="Google Shape;2372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7" name="Google Shape;2372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8" name="Google Shape;2372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9" name="Google Shape;2372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0" name="Google Shape;2373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1" name="Google Shape;2373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2" name="Google Shape;2373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3" name="Google Shape;2373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4" name="Google Shape;2373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5" name="Google Shape;2373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6" name="Google Shape;2373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7" name="Google Shape;2373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8" name="Google Shape;2373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9" name="Google Shape;2373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0" name="Google Shape;2374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1" name="Google Shape;2374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2" name="Google Shape;2374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3" name="Google Shape;2374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4" name="Google Shape;2374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5" name="Google Shape;2374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6" name="Google Shape;2374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7" name="Google Shape;2374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8" name="Google Shape;2374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9" name="Google Shape;2374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0" name="Google Shape;2375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1" name="Google Shape;2375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2" name="Google Shape;2375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3" name="Google Shape;2375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4" name="Google Shape;2375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5" name="Google Shape;2375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6" name="Google Shape;2375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7" name="Google Shape;2375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8" name="Google Shape;2375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9" name="Google Shape;2375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0" name="Google Shape;2376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1" name="Google Shape;2376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2" name="Google Shape;2376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3" name="Google Shape;2376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4" name="Google Shape;2376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5" name="Google Shape;2376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6" name="Google Shape;2376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7" name="Google Shape;2376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8" name="Google Shape;2376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9" name="Google Shape;2376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0" name="Google Shape;2377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1" name="Google Shape;2377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2" name="Google Shape;2377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3" name="Google Shape;2377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4" name="Google Shape;2377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5" name="Google Shape;2377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6" name="Google Shape;2377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7" name="Google Shape;2377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8" name="Google Shape;2377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9" name="Google Shape;2377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0" name="Google Shape;2378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1" name="Google Shape;2378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2" name="Google Shape;2378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3" name="Google Shape;2378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4" name="Google Shape;2378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5" name="Google Shape;2378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6" name="Google Shape;2378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7" name="Google Shape;2378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8" name="Google Shape;2378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9" name="Google Shape;2378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0" name="Google Shape;2379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1" name="Google Shape;2379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2" name="Google Shape;2379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3" name="Google Shape;2379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4" name="Google Shape;2379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5" name="Google Shape;2379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6" name="Google Shape;2379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7" name="Google Shape;2379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98" name="Google Shape;23798;p43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23799" name="Google Shape;2379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0" name="Google Shape;2380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1" name="Google Shape;2380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2" name="Google Shape;2380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3" name="Google Shape;2380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4" name="Google Shape;2380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5" name="Google Shape;2380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6" name="Google Shape;2380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7" name="Google Shape;2380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8" name="Google Shape;2380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9" name="Google Shape;2380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0" name="Google Shape;2381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1" name="Google Shape;2381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2" name="Google Shape;2381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3" name="Google Shape;2381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4" name="Google Shape;2381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5" name="Google Shape;2381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6" name="Google Shape;2381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7" name="Google Shape;2381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8" name="Google Shape;2381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9" name="Google Shape;2381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0" name="Google Shape;2382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1" name="Google Shape;2382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2" name="Google Shape;2382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3" name="Google Shape;2382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4" name="Google Shape;2382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5" name="Google Shape;2382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6" name="Google Shape;2382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7" name="Google Shape;2382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8" name="Google Shape;2382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9" name="Google Shape;2382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0" name="Google Shape;2383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1" name="Google Shape;2383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2" name="Google Shape;2383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3" name="Google Shape;2383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4" name="Google Shape;2383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5" name="Google Shape;2383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6" name="Google Shape;2383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7" name="Google Shape;2383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8" name="Google Shape;2383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9" name="Google Shape;2383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0" name="Google Shape;2384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1" name="Google Shape;2384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2" name="Google Shape;2384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3" name="Google Shape;2384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4" name="Google Shape;2384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5" name="Google Shape;2384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6" name="Google Shape;2384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7" name="Google Shape;2384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8" name="Google Shape;2384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9" name="Google Shape;2384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0" name="Google Shape;2385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1" name="Google Shape;2385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2" name="Google Shape;2385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3" name="Google Shape;2385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4" name="Google Shape;2385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5" name="Google Shape;2385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6" name="Google Shape;2385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7" name="Google Shape;2385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8" name="Google Shape;2385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9" name="Google Shape;2385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0" name="Google Shape;2386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1" name="Google Shape;2386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2" name="Google Shape;2386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3" name="Google Shape;2386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4" name="Google Shape;2386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5" name="Google Shape;2386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6" name="Google Shape;2386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7" name="Google Shape;2386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8" name="Google Shape;2386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9" name="Google Shape;2386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0" name="Google Shape;2387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71" name="Google Shape;23871;p43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23872" name="Google Shape;2387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3" name="Google Shape;2387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4" name="Google Shape;2387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5" name="Google Shape;2387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6" name="Google Shape;2387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7" name="Google Shape;2387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8" name="Google Shape;2387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9" name="Google Shape;2387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0" name="Google Shape;2388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1" name="Google Shape;2388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2" name="Google Shape;2388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3" name="Google Shape;2388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4" name="Google Shape;2388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5" name="Google Shape;2388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6" name="Google Shape;2388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7" name="Google Shape;2388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8" name="Google Shape;2388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9" name="Google Shape;2388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0" name="Google Shape;2389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1" name="Google Shape;2389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2" name="Google Shape;2389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3" name="Google Shape;2389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4" name="Google Shape;2389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5" name="Google Shape;2389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6" name="Google Shape;2389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7" name="Google Shape;2389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8" name="Google Shape;2389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9" name="Google Shape;2389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0" name="Google Shape;2390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1" name="Google Shape;2390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2" name="Google Shape;2390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3" name="Google Shape;2390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4" name="Google Shape;2390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5" name="Google Shape;2390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6" name="Google Shape;2390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7" name="Google Shape;2390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8" name="Google Shape;2390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9" name="Google Shape;2390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0" name="Google Shape;2391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1" name="Google Shape;2391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2" name="Google Shape;2391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3" name="Google Shape;2391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4" name="Google Shape;2391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5" name="Google Shape;2391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6" name="Google Shape;2391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7" name="Google Shape;2391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8" name="Google Shape;2391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9" name="Google Shape;2391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0" name="Google Shape;2392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1" name="Google Shape;2392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2" name="Google Shape;2392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3" name="Google Shape;2392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4" name="Google Shape;2392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5" name="Google Shape;2392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6" name="Google Shape;2392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7" name="Google Shape;2392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8" name="Google Shape;2392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9" name="Google Shape;2392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0" name="Google Shape;2393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1" name="Google Shape;2393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2" name="Google Shape;2393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3" name="Google Shape;2393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4" name="Google Shape;2393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5" name="Google Shape;2393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6" name="Google Shape;2393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7" name="Google Shape;2393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8" name="Google Shape;2393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9" name="Google Shape;2393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0" name="Google Shape;2394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1" name="Google Shape;2394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2" name="Google Shape;2394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3" name="Google Shape;2394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44" name="Google Shape;23944;p43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23945" name="Google Shape;2394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6" name="Google Shape;2394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7" name="Google Shape;2394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8" name="Google Shape;2394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9" name="Google Shape;2394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0" name="Google Shape;2395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1" name="Google Shape;2395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2" name="Google Shape;2395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3" name="Google Shape;2395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4" name="Google Shape;2395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5" name="Google Shape;2395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6" name="Google Shape;2395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7" name="Google Shape;2395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8" name="Google Shape;2395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9" name="Google Shape;2395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0" name="Google Shape;2396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1" name="Google Shape;2396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2" name="Google Shape;2396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3" name="Google Shape;2396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4" name="Google Shape;2396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5" name="Google Shape;2396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6" name="Google Shape;2396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7" name="Google Shape;2396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8" name="Google Shape;2396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9" name="Google Shape;2396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0" name="Google Shape;2397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1" name="Google Shape;2397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2" name="Google Shape;2397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3" name="Google Shape;2397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4" name="Google Shape;2397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5" name="Google Shape;2397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6" name="Google Shape;2397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7" name="Google Shape;2397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8" name="Google Shape;2397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9" name="Google Shape;2397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0" name="Google Shape;2398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1" name="Google Shape;2398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2" name="Google Shape;2398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3" name="Google Shape;2398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4" name="Google Shape;2398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5" name="Google Shape;2398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6" name="Google Shape;2398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7" name="Google Shape;2398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8" name="Google Shape;2398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9" name="Google Shape;2398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0" name="Google Shape;2399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1" name="Google Shape;2399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2" name="Google Shape;2399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3" name="Google Shape;2399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4" name="Google Shape;2399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5" name="Google Shape;2399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6" name="Google Shape;2399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7" name="Google Shape;2399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8" name="Google Shape;2399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9" name="Google Shape;2399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0" name="Google Shape;2400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1" name="Google Shape;2400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2" name="Google Shape;2400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3" name="Google Shape;2400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4" name="Google Shape;2400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5" name="Google Shape;2400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6" name="Google Shape;2400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7" name="Google Shape;2400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8" name="Google Shape;2400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9" name="Google Shape;2400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0" name="Google Shape;2401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1" name="Google Shape;2401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2" name="Google Shape;2401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3" name="Google Shape;2401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4" name="Google Shape;2401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5" name="Google Shape;2401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6" name="Google Shape;2401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17" name="Google Shape;24017;p43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24018" name="Google Shape;2401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9" name="Google Shape;2401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0" name="Google Shape;2402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1" name="Google Shape;2402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2" name="Google Shape;2402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3" name="Google Shape;2402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4" name="Google Shape;2402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5" name="Google Shape;2402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6" name="Google Shape;2402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7" name="Google Shape;2402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8" name="Google Shape;2402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9" name="Google Shape;2402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0" name="Google Shape;2403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1" name="Google Shape;2403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2" name="Google Shape;2403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3" name="Google Shape;2403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4" name="Google Shape;2403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5" name="Google Shape;2403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6" name="Google Shape;2403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7" name="Google Shape;2403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8" name="Google Shape;2403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9" name="Google Shape;2403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0" name="Google Shape;2404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1" name="Google Shape;2404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2" name="Google Shape;2404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3" name="Google Shape;2404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4" name="Google Shape;2404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5" name="Google Shape;2404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6" name="Google Shape;2404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7" name="Google Shape;2404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8" name="Google Shape;2404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9" name="Google Shape;2404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0" name="Google Shape;2405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1" name="Google Shape;2405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2" name="Google Shape;2405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3" name="Google Shape;2405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4" name="Google Shape;2405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5" name="Google Shape;2405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6" name="Google Shape;2405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7" name="Google Shape;2405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8" name="Google Shape;2405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9" name="Google Shape;2405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0" name="Google Shape;2406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1" name="Google Shape;2406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2" name="Google Shape;2406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3" name="Google Shape;2406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4" name="Google Shape;2406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5" name="Google Shape;2406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6" name="Google Shape;2406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7" name="Google Shape;2406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8" name="Google Shape;2406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9" name="Google Shape;2406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0" name="Google Shape;2407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1" name="Google Shape;2407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2" name="Google Shape;2407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3" name="Google Shape;2407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4" name="Google Shape;2407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5" name="Google Shape;2407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6" name="Google Shape;2407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7" name="Google Shape;2407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8" name="Google Shape;2407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9" name="Google Shape;2407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0" name="Google Shape;2408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1" name="Google Shape;2408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2" name="Google Shape;2408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3" name="Google Shape;2408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4" name="Google Shape;2408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5" name="Google Shape;2408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6" name="Google Shape;2408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7" name="Google Shape;2408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8" name="Google Shape;2408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9" name="Google Shape;2408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90" name="Google Shape;24090;p43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24091" name="Google Shape;2409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2" name="Google Shape;2409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3" name="Google Shape;2409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4" name="Google Shape;2409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5" name="Google Shape;2409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6" name="Google Shape;2409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7" name="Google Shape;2409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8" name="Google Shape;2409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9" name="Google Shape;2409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0" name="Google Shape;2410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1" name="Google Shape;2410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2" name="Google Shape;2410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3" name="Google Shape;2410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4" name="Google Shape;2410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5" name="Google Shape;2410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6" name="Google Shape;2410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7" name="Google Shape;2410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8" name="Google Shape;2410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9" name="Google Shape;2410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0" name="Google Shape;2411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1" name="Google Shape;2411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2" name="Google Shape;2411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3" name="Google Shape;2411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4" name="Google Shape;2411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5" name="Google Shape;2411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6" name="Google Shape;2411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7" name="Google Shape;2411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8" name="Google Shape;2411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9" name="Google Shape;2411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0" name="Google Shape;2412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1" name="Google Shape;2412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2" name="Google Shape;2412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3" name="Google Shape;2412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4" name="Google Shape;2412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5" name="Google Shape;2412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6" name="Google Shape;2412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7" name="Google Shape;2412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8" name="Google Shape;2412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9" name="Google Shape;2412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0" name="Google Shape;2413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1" name="Google Shape;2413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2" name="Google Shape;2413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3" name="Google Shape;2413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4" name="Google Shape;2413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5" name="Google Shape;2413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6" name="Google Shape;2413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7" name="Google Shape;2413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8" name="Google Shape;2413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9" name="Google Shape;2413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0" name="Google Shape;2414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1" name="Google Shape;2414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2" name="Google Shape;2414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3" name="Google Shape;2414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4" name="Google Shape;2414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5" name="Google Shape;2414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6" name="Google Shape;2414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7" name="Google Shape;2414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8" name="Google Shape;2414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9" name="Google Shape;2414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0" name="Google Shape;2415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1" name="Google Shape;2415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2" name="Google Shape;2415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3" name="Google Shape;2415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4" name="Google Shape;2415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5" name="Google Shape;2415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6" name="Google Shape;2415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7" name="Google Shape;2415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8" name="Google Shape;2415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9" name="Google Shape;2415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0" name="Google Shape;2416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1" name="Google Shape;2416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2" name="Google Shape;2416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63" name="Google Shape;24163;p43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24164" name="Google Shape;2416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5" name="Google Shape;2416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6" name="Google Shape;2416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7" name="Google Shape;2416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8" name="Google Shape;2416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9" name="Google Shape;2416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0" name="Google Shape;2417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1" name="Google Shape;2417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2" name="Google Shape;2417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3" name="Google Shape;2417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4" name="Google Shape;2417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5" name="Google Shape;2417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6" name="Google Shape;2417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7" name="Google Shape;2417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8" name="Google Shape;2417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9" name="Google Shape;2417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0" name="Google Shape;2418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1" name="Google Shape;2418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2" name="Google Shape;2418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3" name="Google Shape;2418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4" name="Google Shape;2418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5" name="Google Shape;2418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6" name="Google Shape;2418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7" name="Google Shape;2418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8" name="Google Shape;2418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9" name="Google Shape;2418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0" name="Google Shape;2419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1" name="Google Shape;2419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2" name="Google Shape;2419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3" name="Google Shape;2419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4" name="Google Shape;2419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5" name="Google Shape;2419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6" name="Google Shape;2419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7" name="Google Shape;2419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8" name="Google Shape;2419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9" name="Google Shape;2419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0" name="Google Shape;2420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1" name="Google Shape;2420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2" name="Google Shape;2420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3" name="Google Shape;2420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4" name="Google Shape;2420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5" name="Google Shape;2420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6" name="Google Shape;2420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7" name="Google Shape;2420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8" name="Google Shape;2420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9" name="Google Shape;2420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0" name="Google Shape;2421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1" name="Google Shape;2421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2" name="Google Shape;2421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3" name="Google Shape;2421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4" name="Google Shape;2421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5" name="Google Shape;2421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6" name="Google Shape;2421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7" name="Google Shape;2421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8" name="Google Shape;2421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9" name="Google Shape;2421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0" name="Google Shape;2422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1" name="Google Shape;2422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2" name="Google Shape;2422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3" name="Google Shape;2422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4" name="Google Shape;2422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5" name="Google Shape;2422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6" name="Google Shape;2422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7" name="Google Shape;2422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8" name="Google Shape;2422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9" name="Google Shape;2422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0" name="Google Shape;2423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1" name="Google Shape;2423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2" name="Google Shape;2423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3" name="Google Shape;2423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4" name="Google Shape;2423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5" name="Google Shape;2423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6" name="Google Shape;24236;p43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24237" name="Google Shape;2423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8" name="Google Shape;2423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9" name="Google Shape;2423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0" name="Google Shape;2424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1" name="Google Shape;2424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2" name="Google Shape;2424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3" name="Google Shape;2424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4" name="Google Shape;2424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5" name="Google Shape;2424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6" name="Google Shape;2424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7" name="Google Shape;2424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8" name="Google Shape;2424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9" name="Google Shape;2424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0" name="Google Shape;2425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1" name="Google Shape;2425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2" name="Google Shape;2425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3" name="Google Shape;2425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4" name="Google Shape;2425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5" name="Google Shape;2425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6" name="Google Shape;2425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7" name="Google Shape;2425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8" name="Google Shape;2425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9" name="Google Shape;2425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0" name="Google Shape;2426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1" name="Google Shape;2426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2" name="Google Shape;2426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3" name="Google Shape;2426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4" name="Google Shape;2426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5" name="Google Shape;2426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6" name="Google Shape;2426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7" name="Google Shape;2426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8" name="Google Shape;2426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9" name="Google Shape;2426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0" name="Google Shape;2427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1" name="Google Shape;2427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2" name="Google Shape;2427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3" name="Google Shape;2427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4" name="Google Shape;2427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5" name="Google Shape;2427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6" name="Google Shape;2427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7" name="Google Shape;2427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8" name="Google Shape;2427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9" name="Google Shape;2427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0" name="Google Shape;2428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1" name="Google Shape;2428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2" name="Google Shape;2428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3" name="Google Shape;2428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4" name="Google Shape;2428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5" name="Google Shape;2428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6" name="Google Shape;2428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7" name="Google Shape;2428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8" name="Google Shape;2428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9" name="Google Shape;2428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0" name="Google Shape;2429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1" name="Google Shape;2429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2" name="Google Shape;2429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3" name="Google Shape;2429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4" name="Google Shape;2429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5" name="Google Shape;2429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6" name="Google Shape;2429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7" name="Google Shape;2429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8" name="Google Shape;2429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9" name="Google Shape;2429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0" name="Google Shape;2430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1" name="Google Shape;2430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2" name="Google Shape;2430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3" name="Google Shape;2430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4" name="Google Shape;2430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5" name="Google Shape;2430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6" name="Google Shape;2430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7" name="Google Shape;2430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8" name="Google Shape;2430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09" name="Google Shape;24309;p43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24310" name="Google Shape;2431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1" name="Google Shape;2431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2" name="Google Shape;2431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3" name="Google Shape;2431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4" name="Google Shape;2431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5" name="Google Shape;2431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6" name="Google Shape;2431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7" name="Google Shape;2431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8" name="Google Shape;2431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9" name="Google Shape;2431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0" name="Google Shape;2432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1" name="Google Shape;2432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2" name="Google Shape;2432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3" name="Google Shape;2432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4" name="Google Shape;2432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5" name="Google Shape;2432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6" name="Google Shape;2432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7" name="Google Shape;2432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8" name="Google Shape;2432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9" name="Google Shape;2432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0" name="Google Shape;2433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1" name="Google Shape;2433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2" name="Google Shape;2433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3" name="Google Shape;2433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4" name="Google Shape;2433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5" name="Google Shape;2433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6" name="Google Shape;2433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7" name="Google Shape;2433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8" name="Google Shape;2433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9" name="Google Shape;2433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0" name="Google Shape;2434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1" name="Google Shape;2434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2" name="Google Shape;2434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3" name="Google Shape;2434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4" name="Google Shape;2434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5" name="Google Shape;2434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6" name="Google Shape;2434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7" name="Google Shape;2434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8" name="Google Shape;2434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9" name="Google Shape;2434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0" name="Google Shape;2435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1" name="Google Shape;2435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2" name="Google Shape;2435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3" name="Google Shape;2435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4" name="Google Shape;2435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5" name="Google Shape;2435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6" name="Google Shape;2435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7" name="Google Shape;2435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8" name="Google Shape;2435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9" name="Google Shape;2435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0" name="Google Shape;2436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1" name="Google Shape;2436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2" name="Google Shape;2436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3" name="Google Shape;2436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4" name="Google Shape;2436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5" name="Google Shape;2436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6" name="Google Shape;2436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7" name="Google Shape;2436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8" name="Google Shape;2436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9" name="Google Shape;2436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0" name="Google Shape;2437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1" name="Google Shape;2437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2" name="Google Shape;2437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3" name="Google Shape;2437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4" name="Google Shape;2437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5" name="Google Shape;2437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6" name="Google Shape;2437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7" name="Google Shape;2437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8" name="Google Shape;2437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9" name="Google Shape;2437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0" name="Google Shape;2438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1" name="Google Shape;2438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82" name="Google Shape;24382;p43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24383" name="Google Shape;2438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4" name="Google Shape;2438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5" name="Google Shape;2438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6" name="Google Shape;2438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7" name="Google Shape;2438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8" name="Google Shape;2438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9" name="Google Shape;2438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0" name="Google Shape;2439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1" name="Google Shape;2439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2" name="Google Shape;2439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3" name="Google Shape;2439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4" name="Google Shape;2439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5" name="Google Shape;2439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6" name="Google Shape;2439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7" name="Google Shape;2439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8" name="Google Shape;2439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9" name="Google Shape;2439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0" name="Google Shape;2440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1" name="Google Shape;2440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2" name="Google Shape;2440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3" name="Google Shape;2440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4" name="Google Shape;2440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5" name="Google Shape;2440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6" name="Google Shape;2440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7" name="Google Shape;2440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8" name="Google Shape;2440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9" name="Google Shape;2440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0" name="Google Shape;2441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1" name="Google Shape;2441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2" name="Google Shape;2441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3" name="Google Shape;2441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4" name="Google Shape;2441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5" name="Google Shape;2441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6" name="Google Shape;2441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7" name="Google Shape;2441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8" name="Google Shape;2441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9" name="Google Shape;2441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0" name="Google Shape;2442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1" name="Google Shape;2442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2" name="Google Shape;2442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3" name="Google Shape;2442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4" name="Google Shape;2442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5" name="Google Shape;2442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6" name="Google Shape;2442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7" name="Google Shape;2442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8" name="Google Shape;2442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9" name="Google Shape;2442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0" name="Google Shape;2443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1" name="Google Shape;2443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2" name="Google Shape;2443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3" name="Google Shape;2443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4" name="Google Shape;2443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5" name="Google Shape;2443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6" name="Google Shape;2443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7" name="Google Shape;2443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8" name="Google Shape;2443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9" name="Google Shape;2443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0" name="Google Shape;2444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1" name="Google Shape;2444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2" name="Google Shape;2444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3" name="Google Shape;2444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4" name="Google Shape;2444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5" name="Google Shape;2444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6" name="Google Shape;2444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7" name="Google Shape;2444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8" name="Google Shape;2444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9" name="Google Shape;2444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0" name="Google Shape;2445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1" name="Google Shape;2445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2" name="Google Shape;2445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3" name="Google Shape;2445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4" name="Google Shape;2445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5" name="Google Shape;24455;p43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24456" name="Google Shape;2445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7" name="Google Shape;2445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8" name="Google Shape;2445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9" name="Google Shape;2445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0" name="Google Shape;2446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1" name="Google Shape;2446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2" name="Google Shape;2446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3" name="Google Shape;2446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4" name="Google Shape;2446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5" name="Google Shape;2446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6" name="Google Shape;2446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7" name="Google Shape;2446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8" name="Google Shape;2446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9" name="Google Shape;2446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0" name="Google Shape;2447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1" name="Google Shape;2447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2" name="Google Shape;2447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3" name="Google Shape;2447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4" name="Google Shape;2447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5" name="Google Shape;2447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6" name="Google Shape;2447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7" name="Google Shape;2447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8" name="Google Shape;2447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9" name="Google Shape;2447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0" name="Google Shape;2448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1" name="Google Shape;2448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2" name="Google Shape;2448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3" name="Google Shape;2448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4" name="Google Shape;2448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5" name="Google Shape;2448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6" name="Google Shape;2448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7" name="Google Shape;2448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8" name="Google Shape;2448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9" name="Google Shape;2448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0" name="Google Shape;2449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1" name="Google Shape;2449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2" name="Google Shape;2449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3" name="Google Shape;2449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4" name="Google Shape;2449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5" name="Google Shape;2449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6" name="Google Shape;2449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7" name="Google Shape;2449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8" name="Google Shape;2449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9" name="Google Shape;2449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0" name="Google Shape;2450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1" name="Google Shape;2450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2" name="Google Shape;2450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3" name="Google Shape;2450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4" name="Google Shape;2450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5" name="Google Shape;2450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6" name="Google Shape;2450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7" name="Google Shape;2450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8" name="Google Shape;2450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9" name="Google Shape;2450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0" name="Google Shape;2451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1" name="Google Shape;2451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2" name="Google Shape;2451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3" name="Google Shape;2451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4" name="Google Shape;2451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5" name="Google Shape;2451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6" name="Google Shape;2451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7" name="Google Shape;2451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8" name="Google Shape;2451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9" name="Google Shape;2451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0" name="Google Shape;2452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1" name="Google Shape;2452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2" name="Google Shape;2452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3" name="Google Shape;2452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4" name="Google Shape;2452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5" name="Google Shape;2452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6" name="Google Shape;2452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7" name="Google Shape;2452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8" name="Google Shape;24528;p43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24529" name="Google Shape;2452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0" name="Google Shape;2453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1" name="Google Shape;2453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2" name="Google Shape;2453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3" name="Google Shape;2453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4" name="Google Shape;2453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5" name="Google Shape;2453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6" name="Google Shape;2453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7" name="Google Shape;2453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8" name="Google Shape;2453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9" name="Google Shape;2453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0" name="Google Shape;2454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1" name="Google Shape;2454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2" name="Google Shape;2454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3" name="Google Shape;2454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4" name="Google Shape;2454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5" name="Google Shape;2454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6" name="Google Shape;2454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7" name="Google Shape;2454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8" name="Google Shape;2454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9" name="Google Shape;2454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0" name="Google Shape;2455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1" name="Google Shape;2455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2" name="Google Shape;2455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3" name="Google Shape;2455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4" name="Google Shape;2455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5" name="Google Shape;2455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6" name="Google Shape;2455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7" name="Google Shape;2455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8" name="Google Shape;2455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9" name="Google Shape;2455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0" name="Google Shape;2456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1" name="Google Shape;2456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2" name="Google Shape;2456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3" name="Google Shape;2456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4" name="Google Shape;2456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5" name="Google Shape;2456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6" name="Google Shape;2456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7" name="Google Shape;2456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8" name="Google Shape;2456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9" name="Google Shape;2456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0" name="Google Shape;2457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1" name="Google Shape;2457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2" name="Google Shape;2457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3" name="Google Shape;2457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4" name="Google Shape;2457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5" name="Google Shape;2457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6" name="Google Shape;2457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7" name="Google Shape;2457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8" name="Google Shape;2457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9" name="Google Shape;2457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0" name="Google Shape;2458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1" name="Google Shape;2458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2" name="Google Shape;2458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3" name="Google Shape;2458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4" name="Google Shape;2458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5" name="Google Shape;2458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6" name="Google Shape;2458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7" name="Google Shape;2458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8" name="Google Shape;2458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9" name="Google Shape;2458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0" name="Google Shape;2459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1" name="Google Shape;2459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2" name="Google Shape;2459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3" name="Google Shape;2459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4" name="Google Shape;2459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5" name="Google Shape;2459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6" name="Google Shape;2459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7" name="Google Shape;2459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8" name="Google Shape;2459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9" name="Google Shape;2459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0" name="Google Shape;2460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1" name="Google Shape;24601;p43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24602" name="Google Shape;2460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3" name="Google Shape;2460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4" name="Google Shape;2460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5" name="Google Shape;2460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6" name="Google Shape;2460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7" name="Google Shape;2460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8" name="Google Shape;2460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9" name="Google Shape;2460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0" name="Google Shape;2461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1" name="Google Shape;2461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2" name="Google Shape;2461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3" name="Google Shape;2461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4" name="Google Shape;2461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5" name="Google Shape;2461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6" name="Google Shape;2461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7" name="Google Shape;2461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8" name="Google Shape;2461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9" name="Google Shape;2461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0" name="Google Shape;2462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1" name="Google Shape;2462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2" name="Google Shape;2462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3" name="Google Shape;2462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4" name="Google Shape;2462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5" name="Google Shape;2462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6" name="Google Shape;2462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7" name="Google Shape;2462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8" name="Google Shape;2462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9" name="Google Shape;2462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0" name="Google Shape;2463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1" name="Google Shape;2463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2" name="Google Shape;2463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3" name="Google Shape;2463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4" name="Google Shape;2463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5" name="Google Shape;2463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6" name="Google Shape;2463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7" name="Google Shape;2463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8" name="Google Shape;2463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9" name="Google Shape;2463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0" name="Google Shape;2464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1" name="Google Shape;2464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2" name="Google Shape;2464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3" name="Google Shape;2464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4" name="Google Shape;2464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5" name="Google Shape;2464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6" name="Google Shape;2464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7" name="Google Shape;2464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8" name="Google Shape;2464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9" name="Google Shape;2464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0" name="Google Shape;2465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1" name="Google Shape;2465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2" name="Google Shape;2465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3" name="Google Shape;2465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4" name="Google Shape;2465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5" name="Google Shape;2465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6" name="Google Shape;2465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7" name="Google Shape;2465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8" name="Google Shape;2465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9" name="Google Shape;2465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0" name="Google Shape;2466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1" name="Google Shape;2466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2" name="Google Shape;2466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3" name="Google Shape;2466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4" name="Google Shape;2466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5" name="Google Shape;2466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6" name="Google Shape;2466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7" name="Google Shape;2466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8" name="Google Shape;2466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9" name="Google Shape;2466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0" name="Google Shape;2467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1" name="Google Shape;2467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2" name="Google Shape;2467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3" name="Google Shape;2467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74" name="Google Shape;24674;p43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24675" name="Google Shape;2467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6" name="Google Shape;2467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7" name="Google Shape;2467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8" name="Google Shape;2467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9" name="Google Shape;2467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0" name="Google Shape;2468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1" name="Google Shape;2468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2" name="Google Shape;2468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3" name="Google Shape;2468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4" name="Google Shape;2468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5" name="Google Shape;2468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6" name="Google Shape;2468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7" name="Google Shape;2468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8" name="Google Shape;2468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9" name="Google Shape;2468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0" name="Google Shape;2469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1" name="Google Shape;2469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2" name="Google Shape;2469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3" name="Google Shape;2469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4" name="Google Shape;2469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5" name="Google Shape;2469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6" name="Google Shape;2469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7" name="Google Shape;2469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8" name="Google Shape;2469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9" name="Google Shape;2469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0" name="Google Shape;2470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1" name="Google Shape;2470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2" name="Google Shape;2470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3" name="Google Shape;2470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4" name="Google Shape;2470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5" name="Google Shape;2470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6" name="Google Shape;2470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7" name="Google Shape;2470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8" name="Google Shape;2470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9" name="Google Shape;2470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0" name="Google Shape;2471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1" name="Google Shape;2471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2" name="Google Shape;2471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3" name="Google Shape;2471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4" name="Google Shape;2471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5" name="Google Shape;2471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6" name="Google Shape;2471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7" name="Google Shape;2471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8" name="Google Shape;2471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9" name="Google Shape;2471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0" name="Google Shape;2472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1" name="Google Shape;2472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2" name="Google Shape;2472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3" name="Google Shape;2472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4" name="Google Shape;2472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5" name="Google Shape;2472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6" name="Google Shape;2472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7" name="Google Shape;2472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8" name="Google Shape;2472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9" name="Google Shape;2472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0" name="Google Shape;2473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1" name="Google Shape;2473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2" name="Google Shape;2473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3" name="Google Shape;2473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4" name="Google Shape;2473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5" name="Google Shape;2473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6" name="Google Shape;2473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7" name="Google Shape;2473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8" name="Google Shape;2473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9" name="Google Shape;2473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0" name="Google Shape;2474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1" name="Google Shape;2474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2" name="Google Shape;2474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3" name="Google Shape;2474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4" name="Google Shape;2474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5" name="Google Shape;2474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6" name="Google Shape;2474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47" name="Google Shape;24747;p43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24748" name="Google Shape;2474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9" name="Google Shape;2474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0" name="Google Shape;2475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1" name="Google Shape;2475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2" name="Google Shape;2475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3" name="Google Shape;2475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4" name="Google Shape;2475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5" name="Google Shape;2475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6" name="Google Shape;2475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7" name="Google Shape;2475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8" name="Google Shape;2475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9" name="Google Shape;2475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0" name="Google Shape;2476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1" name="Google Shape;2476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2" name="Google Shape;2476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3" name="Google Shape;2476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4" name="Google Shape;2476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5" name="Google Shape;2476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6" name="Google Shape;2476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7" name="Google Shape;2476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8" name="Google Shape;2476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9" name="Google Shape;2476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0" name="Google Shape;2477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1" name="Google Shape;2477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2" name="Google Shape;2477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3" name="Google Shape;2477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4" name="Google Shape;2477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5" name="Google Shape;2477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6" name="Google Shape;2477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7" name="Google Shape;2477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8" name="Google Shape;2477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9" name="Google Shape;2477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0" name="Google Shape;2478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1" name="Google Shape;2478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2" name="Google Shape;2478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3" name="Google Shape;2478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4" name="Google Shape;2478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5" name="Google Shape;2478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6" name="Google Shape;2478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7" name="Google Shape;2478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8" name="Google Shape;2478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9" name="Google Shape;2478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0" name="Google Shape;2479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1" name="Google Shape;2479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2" name="Google Shape;2479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3" name="Google Shape;2479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4" name="Google Shape;2479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5" name="Google Shape;2479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6" name="Google Shape;2479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7" name="Google Shape;2479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8" name="Google Shape;2479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9" name="Google Shape;2479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0" name="Google Shape;2480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1" name="Google Shape;2480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2" name="Google Shape;2480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3" name="Google Shape;2480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4" name="Google Shape;2480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5" name="Google Shape;2480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6" name="Google Shape;2480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7" name="Google Shape;2480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8" name="Google Shape;2480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9" name="Google Shape;2480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0" name="Google Shape;2481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1" name="Google Shape;2481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2" name="Google Shape;2481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3" name="Google Shape;2481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4" name="Google Shape;2481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5" name="Google Shape;2481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6" name="Google Shape;2481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7" name="Google Shape;2481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8" name="Google Shape;2481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9" name="Google Shape;2481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20" name="Google Shape;24820;p43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24821" name="Google Shape;24821;p43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2" name="Google Shape;24822;p43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3" name="Google Shape;24823;p43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4" name="Google Shape;24824;p43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24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6" name="Google Shape;24826;p4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24827" name="Google Shape;24827;p4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8" name="Google Shape;24828;p4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9" name="Google Shape;24829;p4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0" name="Google Shape;24830;p4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1" name="Google Shape;24831;p4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2" name="Google Shape;24832;p4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3" name="Google Shape;24833;p4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4" name="Google Shape;24834;p4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5" name="Google Shape;24835;p4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6" name="Google Shape;24836;p4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7" name="Google Shape;24837;p4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8" name="Google Shape;24838;p4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9" name="Google Shape;24839;p4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0" name="Google Shape;24840;p4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1" name="Google Shape;24841;p4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2" name="Google Shape;24842;p4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3" name="Google Shape;24843;p4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4" name="Google Shape;24844;p4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5" name="Google Shape;24845;p4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6" name="Google Shape;24846;p4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7" name="Google Shape;24847;p4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8" name="Google Shape;24848;p4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9" name="Google Shape;24849;p4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0" name="Google Shape;24850;p4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1" name="Google Shape;24851;p4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2" name="Google Shape;24852;p4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3" name="Google Shape;24853;p4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4" name="Google Shape;24854;p4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5" name="Google Shape;24855;p4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6" name="Google Shape;24856;p4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7" name="Google Shape;24857;p4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8" name="Google Shape;24858;p4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9" name="Google Shape;24859;p4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0" name="Google Shape;24860;p4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1" name="Google Shape;24861;p4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2" name="Google Shape;24862;p4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3" name="Google Shape;24863;p4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4" name="Google Shape;24864;p4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5" name="Google Shape;24865;p4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6" name="Google Shape;24866;p4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7" name="Google Shape;24867;p4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8" name="Google Shape;24868;p4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9" name="Google Shape;24869;p4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0" name="Google Shape;24870;p4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1" name="Google Shape;24871;p4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2" name="Google Shape;24872;p4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3" name="Google Shape;24873;p4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4" name="Google Shape;24874;p4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9" r:id="rId5"/>
    <p:sldLayoutId id="2147483671" r:id="rId6"/>
    <p:sldLayoutId id="2147483687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53" name="Google Shape;26453;p52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26454" name="Google Shape;26454;p52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5" name="Google Shape;26455;p52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6" name="Google Shape;26456;p52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7" name="Google Shape;26457;p52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8" name="Google Shape;26458;p52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9" name="Google Shape;26459;p52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0" name="Google Shape;26460;p52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1" name="Google Shape;26461;p52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2" name="Google Shape;26462;p52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3" name="Google Shape;26463;p52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4" name="Google Shape;26464;p52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5" name="Google Shape;26465;p52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6" name="Google Shape;26466;p52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7" name="Google Shape;26467;p52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8" name="Google Shape;26468;p52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9" name="Google Shape;26469;p52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0" name="Google Shape;26470;p52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1" name="Google Shape;26471;p52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2" name="Google Shape;26472;p52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3" name="Google Shape;26473;p52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4" name="Google Shape;26474;p52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5" name="Google Shape;26475;p52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6" name="Google Shape;26476;p52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7" name="Google Shape;26477;p52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8" name="Google Shape;26478;p52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9" name="Google Shape;26479;p52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0" name="Google Shape;26480;p52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1" name="Google Shape;26481;p52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2" name="Google Shape;26482;p52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3" name="Google Shape;26483;p52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4" name="Google Shape;26484;p52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5" name="Google Shape;26485;p52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6" name="Google Shape;26486;p52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7" name="Google Shape;26487;p52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8" name="Google Shape;26488;p52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9" name="Google Shape;26489;p52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0" name="Google Shape;26490;p52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1" name="Google Shape;26491;p52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2" name="Google Shape;26492;p52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3" name="Google Shape;26493;p52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4" name="Google Shape;26494;p52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5" name="Google Shape;26495;p52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6" name="Google Shape;26496;p52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7" name="Google Shape;26497;p52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8" name="Google Shape;26498;p52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9" name="Google Shape;26499;p52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0" name="Google Shape;26500;p52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1" name="Google Shape;26501;p52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2" name="Google Shape;26502;p52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3" name="Google Shape;26503;p52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4" name="Google Shape;26504;p52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5" name="Google Shape;26505;p52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6" name="Google Shape;26506;p52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7" name="Google Shape;26507;p52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8" name="Google Shape;26508;p52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9" name="Google Shape;26509;p52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0" name="Google Shape;26510;p52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1" name="Google Shape;26511;p52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2" name="Google Shape;26512;p52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3" name="Google Shape;26513;p52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4" name="Google Shape;26514;p52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5" name="Google Shape;26515;p52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6" name="Google Shape;26516;p52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7" name="Google Shape;26517;p52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8" name="Google Shape;26518;p52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9" name="Google Shape;26519;p52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0" name="Google Shape;26520;p52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1" name="Google Shape;26521;p52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2" name="Google Shape;26522;p52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3" name="Google Shape;26523;p52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4" name="Google Shape;26524;p52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5" name="Google Shape;26525;p52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6" name="Google Shape;26526;p52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7" name="Google Shape;26527;p52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8" name="Google Shape;26528;p52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9" name="Google Shape;26529;p52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0" name="Google Shape;26530;p52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1" name="Google Shape;26531;p52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2" name="Google Shape;26532;p52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3" name="Google Shape;26533;p52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4" name="Google Shape;26534;p52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5" name="Google Shape;26535;p52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6" name="Google Shape;26536;p52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7" name="Google Shape;26537;p52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8" name="Google Shape;26538;p52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9" name="Google Shape;26539;p52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0" name="Google Shape;26540;p52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1" name="Google Shape;26541;p52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2" name="Google Shape;26542;p52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3" name="Google Shape;26543;p52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4" name="Google Shape;26544;p52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5" name="Google Shape;26545;p52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6" name="Google Shape;26546;p52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7" name="Google Shape;26547;p52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8" name="Google Shape;26548;p52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9" name="Google Shape;26549;p52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0" name="Google Shape;26550;p52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1" name="Google Shape;26551;p52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2" name="Google Shape;26552;p52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3" name="Google Shape;26553;p52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4" name="Google Shape;26554;p52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5" name="Google Shape;26555;p52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6" name="Google Shape;26556;p52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7" name="Google Shape;26557;p52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8" name="Google Shape;26558;p52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9" name="Google Shape;26559;p52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0" name="Google Shape;26560;p52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1" name="Google Shape;26561;p52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2" name="Google Shape;26562;p52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3" name="Google Shape;26563;p52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4" name="Google Shape;26564;p52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5" name="Google Shape;26565;p52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6" name="Google Shape;26566;p52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7" name="Google Shape;26567;p52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8" name="Google Shape;26568;p52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9" name="Google Shape;26569;p52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0" name="Google Shape;26570;p52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1" name="Google Shape;26571;p52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2" name="Google Shape;26572;p52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3" name="Google Shape;26573;p52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4" name="Google Shape;26574;p52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5" name="Google Shape;26575;p52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6" name="Google Shape;26576;p52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7" name="Google Shape;26577;p52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8" name="Google Shape;26578;p52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9" name="Google Shape;26579;p52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0" name="Google Shape;26580;p52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1" name="Google Shape;26581;p52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2" name="Google Shape;26582;p52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3" name="Google Shape;26583;p52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4" name="Google Shape;26584;p52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5" name="Google Shape;26585;p52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6" name="Google Shape;26586;p52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7" name="Google Shape;26587;p52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8" name="Google Shape;26588;p52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9" name="Google Shape;26589;p52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0" name="Google Shape;26590;p52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1" name="Google Shape;26591;p52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2" name="Google Shape;26592;p52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3" name="Google Shape;26593;p52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4" name="Google Shape;26594;p52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5" name="Google Shape;26595;p52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6" name="Google Shape;26596;p52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7" name="Google Shape;26597;p52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8" name="Google Shape;26598;p52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9" name="Google Shape;26599;p52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0" name="Google Shape;26600;p52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1" name="Google Shape;26601;p52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2" name="Google Shape;26602;p52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3" name="Google Shape;26603;p52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4" name="Google Shape;26604;p52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5" name="Google Shape;26605;p52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6" name="Google Shape;26606;p52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7" name="Google Shape;26607;p52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8" name="Google Shape;26608;p52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9" name="Google Shape;26609;p52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0" name="Google Shape;26610;p52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1" name="Google Shape;26611;p52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2" name="Google Shape;26612;p52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3" name="Google Shape;26613;p52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4" name="Google Shape;26614;p52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5" name="Google Shape;26615;p52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6" name="Google Shape;26616;p52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7" name="Google Shape;26617;p52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8" name="Google Shape;26618;p52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9" name="Google Shape;26619;p52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0" name="Google Shape;26620;p52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1" name="Google Shape;26621;p52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2" name="Google Shape;26622;p52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3" name="Google Shape;26623;p52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4" name="Google Shape;26624;p52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5" name="Google Shape;26625;p52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6" name="Google Shape;26626;p52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7" name="Google Shape;26627;p52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8" name="Google Shape;26628;p52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9" name="Google Shape;26629;p52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0" name="Google Shape;26630;p52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1" name="Google Shape;26631;p52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2" name="Google Shape;26632;p52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3" name="Google Shape;26633;p52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4" name="Google Shape;26634;p52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5" name="Google Shape;26635;p52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6" name="Google Shape;26636;p52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7" name="Google Shape;26637;p52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8" name="Google Shape;26638;p52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9" name="Google Shape;26639;p52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0" name="Google Shape;26640;p52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1" name="Google Shape;26641;p52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2" name="Google Shape;26642;p52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3" name="Google Shape;26643;p52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4" name="Google Shape;26644;p52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5" name="Google Shape;26645;p52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6" name="Google Shape;26646;p52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7" name="Google Shape;26647;p52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8" name="Google Shape;26648;p52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9" name="Google Shape;26649;p52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0" name="Google Shape;26650;p52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1" name="Google Shape;26651;p52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2" name="Google Shape;26652;p52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3" name="Google Shape;26653;p52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4" name="Google Shape;26654;p52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5" name="Google Shape;26655;p52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6" name="Google Shape;26656;p52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7" name="Google Shape;26657;p52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8" name="Google Shape;26658;p52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9" name="Google Shape;26659;p52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0" name="Google Shape;26660;p52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1" name="Google Shape;26661;p52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2" name="Google Shape;26662;p52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3" name="Google Shape;26663;p52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4" name="Google Shape;26664;p52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5" name="Google Shape;26665;p52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6" name="Google Shape;26666;p52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7" name="Google Shape;26667;p52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8" name="Google Shape;26668;p52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9" name="Google Shape;26669;p52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0" name="Google Shape;26670;p52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1" name="Google Shape;26671;p52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2" name="Google Shape;26672;p52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3" name="Google Shape;26673;p52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4" name="Google Shape;26674;p52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5" name="Google Shape;26675;p52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6" name="Google Shape;26676;p52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7" name="Google Shape;26677;p52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8" name="Google Shape;26678;p52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9" name="Google Shape;26679;p52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0" name="Google Shape;26680;p52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1" name="Google Shape;26681;p52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2" name="Google Shape;26682;p52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3" name="Google Shape;26683;p52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4" name="Google Shape;26684;p52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5" name="Google Shape;26685;p52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6" name="Google Shape;26686;p52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7" name="Google Shape;26687;p52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8" name="Google Shape;26688;p52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9" name="Google Shape;26689;p52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0" name="Google Shape;26690;p52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1" name="Google Shape;26691;p52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2" name="Google Shape;26692;p52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3" name="Google Shape;26693;p52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4" name="Google Shape;26694;p52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5" name="Google Shape;26695;p52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6" name="Google Shape;26696;p52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7" name="Google Shape;26697;p52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8" name="Google Shape;26698;p52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9" name="Google Shape;26699;p52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0" name="Google Shape;26700;p52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1" name="Google Shape;26701;p52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2" name="Google Shape;26702;p52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3" name="Google Shape;26703;p52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4" name="Google Shape;26704;p52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5" name="Google Shape;26705;p52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6" name="Google Shape;26706;p52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7" name="Google Shape;26707;p52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8" name="Google Shape;26708;p52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9" name="Google Shape;26709;p52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0" name="Google Shape;26710;p52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1" name="Google Shape;26711;p52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2" name="Google Shape;26712;p52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3" name="Google Shape;26713;p52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4" name="Google Shape;26714;p52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5" name="Google Shape;26715;p52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6" name="Google Shape;26716;p52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7" name="Google Shape;26717;p52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8" name="Google Shape;26718;p52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9" name="Google Shape;26719;p52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0" name="Google Shape;26720;p52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1" name="Google Shape;26721;p52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2" name="Google Shape;26722;p52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3" name="Google Shape;26723;p52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4" name="Google Shape;26724;p52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5" name="Google Shape;26725;p52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6" name="Google Shape;26726;p52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7" name="Google Shape;26727;p52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8" name="Google Shape;26728;p52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9" name="Google Shape;26729;p52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0" name="Google Shape;26730;p52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1" name="Google Shape;26731;p52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2" name="Google Shape;26732;p52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3" name="Google Shape;26733;p52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4" name="Google Shape;26734;p52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5" name="Google Shape;26735;p52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6" name="Google Shape;26736;p52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7" name="Google Shape;26737;p52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8" name="Google Shape;26738;p52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9" name="Google Shape;26739;p52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0" name="Google Shape;26740;p52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1" name="Google Shape;26741;p52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2" name="Google Shape;26742;p52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3" name="Google Shape;26743;p52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4" name="Google Shape;26744;p52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5" name="Google Shape;26745;p52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6" name="Google Shape;26746;p52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7" name="Google Shape;26747;p52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8" name="Google Shape;26748;p52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9" name="Google Shape;26749;p52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0" name="Google Shape;26750;p52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1" name="Google Shape;26751;p52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2" name="Google Shape;26752;p52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3" name="Google Shape;26753;p52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4" name="Google Shape;26754;p52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5" name="Google Shape;26755;p52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6" name="Google Shape;26756;p52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7" name="Google Shape;26757;p52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8" name="Google Shape;26758;p52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9" name="Google Shape;26759;p52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0" name="Google Shape;26760;p52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1" name="Google Shape;26761;p52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2" name="Google Shape;26762;p52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3" name="Google Shape;26763;p52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4" name="Google Shape;26764;p52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5" name="Google Shape;26765;p52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6" name="Google Shape;26766;p52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7" name="Google Shape;26767;p52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8" name="Google Shape;26768;p52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9" name="Google Shape;26769;p52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0" name="Google Shape;26770;p52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1" name="Google Shape;26771;p52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2" name="Google Shape;26772;p52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3" name="Google Shape;26773;p52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4" name="Google Shape;26774;p52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5" name="Google Shape;26775;p52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6" name="Google Shape;26776;p52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7" name="Google Shape;26777;p52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8" name="Google Shape;26778;p52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9" name="Google Shape;26779;p52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0" name="Google Shape;26780;p52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1" name="Google Shape;26781;p52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2" name="Google Shape;26782;p52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3" name="Google Shape;26783;p52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4" name="Google Shape;26784;p52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5" name="Google Shape;26785;p52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6" name="Google Shape;26786;p52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7" name="Google Shape;26787;p52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8" name="Google Shape;26788;p52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9" name="Google Shape;26789;p52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0" name="Google Shape;26790;p52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1" name="Google Shape;26791;p52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2" name="Google Shape;26792;p52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3" name="Google Shape;26793;p52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4" name="Google Shape;26794;p52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5" name="Google Shape;26795;p52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6" name="Google Shape;26796;p52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7" name="Google Shape;26797;p52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8" name="Google Shape;26798;p52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9" name="Google Shape;26799;p52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0" name="Google Shape;26800;p52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1" name="Google Shape;26801;p52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2" name="Google Shape;26802;p52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3" name="Google Shape;26803;p52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4" name="Google Shape;26804;p52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5" name="Google Shape;26805;p52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6" name="Google Shape;26806;p52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7" name="Google Shape;26807;p52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8" name="Google Shape;26808;p52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9" name="Google Shape;26809;p52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0" name="Google Shape;26810;p52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1" name="Google Shape;26811;p52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2" name="Google Shape;26812;p52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3" name="Google Shape;26813;p52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4" name="Google Shape;26814;p52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5" name="Google Shape;26815;p52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6" name="Google Shape;26816;p52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7" name="Google Shape;26817;p52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8" name="Google Shape;26818;p52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9" name="Google Shape;26819;p52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0" name="Google Shape;26820;p52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1" name="Google Shape;26821;p52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2" name="Google Shape;26822;p52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3" name="Google Shape;26823;p52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4" name="Google Shape;26824;p52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5" name="Google Shape;26825;p52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6" name="Google Shape;26826;p52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7" name="Google Shape;26827;p52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8" name="Google Shape;26828;p52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9" name="Google Shape;26829;p52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0" name="Google Shape;26830;p52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1" name="Google Shape;26831;p52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2" name="Google Shape;26832;p52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3" name="Google Shape;26833;p52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4" name="Google Shape;26834;p52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5" name="Google Shape;26835;p52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6" name="Google Shape;26836;p52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7" name="Google Shape;26837;p52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8" name="Google Shape;26838;p52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9" name="Google Shape;26839;p52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0" name="Google Shape;26840;p52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1" name="Google Shape;26841;p52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2" name="Google Shape;26842;p52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3" name="Google Shape;26843;p52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4" name="Google Shape;26844;p52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5" name="Google Shape;26845;p52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6" name="Google Shape;26846;p52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7" name="Google Shape;26847;p52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8" name="Google Shape;26848;p52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9" name="Google Shape;26849;p52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0" name="Google Shape;26850;p52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1" name="Google Shape;26851;p52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2" name="Google Shape;26852;p52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3" name="Google Shape;26853;p52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4" name="Google Shape;26854;p52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5" name="Google Shape;26855;p52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6" name="Google Shape;26856;p52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7" name="Google Shape;26857;p52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8" name="Google Shape;26858;p52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9" name="Google Shape;26859;p52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0" name="Google Shape;26860;p52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1" name="Google Shape;26861;p52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2" name="Google Shape;26862;p52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3" name="Google Shape;26863;p52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4" name="Google Shape;26864;p52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5" name="Google Shape;26865;p52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6" name="Google Shape;26866;p52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7" name="Google Shape;26867;p52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8" name="Google Shape;26868;p52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9" name="Google Shape;26869;p52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0" name="Google Shape;26870;p52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1" name="Google Shape;26871;p52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2" name="Google Shape;26872;p52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3" name="Google Shape;26873;p52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4" name="Google Shape;26874;p52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5" name="Google Shape;26875;p52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6" name="Google Shape;26876;p52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7" name="Google Shape;26877;p52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8" name="Google Shape;26878;p52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9" name="Google Shape;26879;p52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0" name="Google Shape;26880;p52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1" name="Google Shape;26881;p52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2" name="Google Shape;26882;p52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3" name="Google Shape;26883;p52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4" name="Google Shape;26884;p52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5" name="Google Shape;26885;p52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6" name="Google Shape;26886;p52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7" name="Google Shape;26887;p52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8" name="Google Shape;26888;p52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9" name="Google Shape;26889;p52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0" name="Google Shape;26890;p52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1" name="Google Shape;26891;p52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2" name="Google Shape;26892;p52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3" name="Google Shape;26893;p52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4" name="Google Shape;26894;p52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5" name="Google Shape;26895;p52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6" name="Google Shape;26896;p52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7" name="Google Shape;26897;p52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8" name="Google Shape;26898;p52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9" name="Google Shape;26899;p52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0" name="Google Shape;26900;p52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1" name="Google Shape;26901;p52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2" name="Google Shape;26902;p52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3" name="Google Shape;26903;p52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4" name="Google Shape;26904;p52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5" name="Google Shape;26905;p52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6" name="Google Shape;26906;p52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7" name="Google Shape;26907;p52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8" name="Google Shape;26908;p52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9" name="Google Shape;26909;p52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0" name="Google Shape;26910;p52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1" name="Google Shape;26911;p52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2" name="Google Shape;26912;p52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3" name="Google Shape;26913;p52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4" name="Google Shape;26914;p52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5" name="Google Shape;26915;p52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6" name="Google Shape;26916;p52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7" name="Google Shape;26917;p52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8" name="Google Shape;26918;p52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9" name="Google Shape;26919;p52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0" name="Google Shape;26920;p52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1" name="Google Shape;26921;p52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2" name="Google Shape;26922;p52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3" name="Google Shape;26923;p52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4" name="Google Shape;26924;p52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5" name="Google Shape;26925;p52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6" name="Google Shape;26926;p52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7" name="Google Shape;26927;p52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8" name="Google Shape;26928;p52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9" name="Google Shape;26929;p52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0" name="Google Shape;26930;p52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1" name="Google Shape;26931;p52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2" name="Google Shape;26932;p52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3" name="Google Shape;26933;p52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4" name="Google Shape;26934;p52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5" name="Google Shape;26935;p52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6" name="Google Shape;26936;p52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7" name="Google Shape;26937;p52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8" name="Google Shape;26938;p52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9" name="Google Shape;26939;p52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0" name="Google Shape;26940;p52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1" name="Google Shape;26941;p52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2" name="Google Shape;26942;p52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3" name="Google Shape;26943;p52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4" name="Google Shape;26944;p52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5" name="Google Shape;26945;p52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6" name="Google Shape;26946;p52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7" name="Google Shape;26947;p52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8" name="Google Shape;26948;p52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9" name="Google Shape;26949;p52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0" name="Google Shape;26950;p52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1" name="Google Shape;26951;p52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2" name="Google Shape;26952;p52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3" name="Google Shape;26953;p52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4" name="Google Shape;26954;p52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5" name="Google Shape;26955;p52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6" name="Google Shape;26956;p52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7" name="Google Shape;26957;p52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8" name="Google Shape;26958;p52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9" name="Google Shape;26959;p52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0" name="Google Shape;26960;p52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61" name="Google Shape;26961;p5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Modeling and Discovering Vulnerabilities with Code Property Graphs</a:t>
            </a:r>
            <a:endParaRPr sz="32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6962" name="Google Shape;26962;p5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Jigyas Sharma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963" name="Google Shape;26963;p52"/>
          <p:cNvSpPr txBox="1">
            <a:spLocks noGrp="1"/>
          </p:cNvSpPr>
          <p:nvPr>
            <p:ph type="subTitle" idx="1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Slidesgo </a:t>
            </a:r>
            <a:r>
              <a:rPr lang="en" sz="1000">
                <a:solidFill>
                  <a:schemeClr val="dk2"/>
                </a:solidFill>
              </a:rPr>
              <a:t>2022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6964" name="Google Shape;26964;p52"/>
          <p:cNvCxnSpPr>
            <a:stCxn id="26963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65" name="Google Shape;26965;p5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26966" name="Google Shape;26966;p5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7" name="Google Shape;26967;p5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8" name="Google Shape;26968;p5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9" name="Google Shape;26969;p5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6" name="Google Shape;28066;p85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28072" name="Google Shape;28072;p85"/>
          <p:cNvSpPr txBox="1"/>
          <p:nvPr/>
        </p:nvSpPr>
        <p:spPr>
          <a:xfrm>
            <a:off x="713225" y="1213000"/>
            <a:ext cx="2651700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static code analysis system was implemented based on the concept of CPG. The static code analysis would report and categorize 88 vulnerabilities into 12 types from the 2012 Linux kernel.</a:t>
            </a:r>
            <a:endParaRPr sz="13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</a:pPr>
            <a:r>
              <a:rPr lang="en-US" sz="13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model modeled 10 out of 12 vulnerabilities. </a:t>
            </a:r>
            <a:endParaRPr sz="13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</a:pPr>
            <a:r>
              <a:rPr lang="en" sz="13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majority of vulnerabilities discovered were prevelant in the previous year.</a:t>
            </a:r>
            <a:endParaRPr sz="13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</a:pPr>
            <a:r>
              <a:rPr lang="en-US" sz="13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traversals also lead to discovery of 18 previously undiscovered vulnerabilities.</a:t>
            </a:r>
            <a:endParaRPr sz="13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A2C38-117E-FF5B-E43A-595831DFB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13000"/>
            <a:ext cx="4239217" cy="21910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0" name="Google Shape;28280;p95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8281" name="Google Shape;28281;p95"/>
          <p:cNvSpPr txBox="1">
            <a:spLocks noGrp="1"/>
          </p:cNvSpPr>
          <p:nvPr>
            <p:ph type="title" idx="9"/>
          </p:nvPr>
        </p:nvSpPr>
        <p:spPr>
          <a:xfrm>
            <a:off x="762014" y="15660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Summary</a:t>
            </a:r>
            <a:endParaRPr sz="2300" dirty="0"/>
          </a:p>
        </p:txBody>
      </p:sp>
      <p:sp>
        <p:nvSpPr>
          <p:cNvPr id="28282" name="Google Shape;28282;p95"/>
          <p:cNvSpPr txBox="1">
            <a:spLocks noGrp="1"/>
          </p:cNvSpPr>
          <p:nvPr>
            <p:ph type="subTitle" idx="13"/>
          </p:nvPr>
        </p:nvSpPr>
        <p:spPr>
          <a:xfrm>
            <a:off x="762013" y="185725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CPG provides a method for an efficient evaluation of code in finding vulnerabilities.</a:t>
            </a:r>
            <a:endParaRPr dirty="0"/>
          </a:p>
        </p:txBody>
      </p:sp>
      <p:sp>
        <p:nvSpPr>
          <p:cNvPr id="28285" name="Google Shape;28285;p95"/>
          <p:cNvSpPr txBox="1">
            <a:spLocks noGrp="1"/>
          </p:cNvSpPr>
          <p:nvPr>
            <p:ph type="title" idx="16"/>
          </p:nvPr>
        </p:nvSpPr>
        <p:spPr>
          <a:xfrm>
            <a:off x="3564933" y="1571607"/>
            <a:ext cx="2014133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Limitations</a:t>
            </a:r>
            <a:endParaRPr sz="2300" dirty="0"/>
          </a:p>
        </p:txBody>
      </p:sp>
      <p:sp>
        <p:nvSpPr>
          <p:cNvPr id="28286" name="Google Shape;28286;p95"/>
          <p:cNvSpPr txBox="1">
            <a:spLocks noGrp="1"/>
          </p:cNvSpPr>
          <p:nvPr>
            <p:ph type="subTitle" idx="17"/>
          </p:nvPr>
        </p:nvSpPr>
        <p:spPr>
          <a:xfrm>
            <a:off x="3724049" y="1854689"/>
            <a:ext cx="1695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Static analysis limitations, Potential Vulnerabilities and inter-procedure analysis.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287" name="Google Shape;28287;p95"/>
          <p:cNvSpPr txBox="1">
            <a:spLocks noGrp="1"/>
          </p:cNvSpPr>
          <p:nvPr>
            <p:ph type="title" idx="18"/>
          </p:nvPr>
        </p:nvSpPr>
        <p:spPr>
          <a:xfrm>
            <a:off x="6368054" y="1566025"/>
            <a:ext cx="2139842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Future Work</a:t>
            </a:r>
            <a:endParaRPr sz="2300" dirty="0"/>
          </a:p>
        </p:txBody>
      </p:sp>
      <p:sp>
        <p:nvSpPr>
          <p:cNvPr id="28288" name="Google Shape;28288;p95"/>
          <p:cNvSpPr txBox="1">
            <a:spLocks noGrp="1"/>
          </p:cNvSpPr>
          <p:nvPr>
            <p:ph type="subTitle" idx="19"/>
          </p:nvPr>
        </p:nvSpPr>
        <p:spPr>
          <a:xfrm>
            <a:off x="6686278" y="1888900"/>
            <a:ext cx="1695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Analysis, ML techniques for pattern identification and inter-procedure analysis.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3" name="Google Shape;26983;p54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984" name="Google Shape;26984;p54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</a:rPr>
              <a:t>Models created and vulnerabilities discovered	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26985" name="Google Shape;26985;p54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Prerequisites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986" name="Google Shape;26986;p54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Static Code Analysis, Graph Theory(AST, CFG, PDG)</a:t>
            </a:r>
            <a:endParaRPr dirty="0"/>
          </a:p>
        </p:txBody>
      </p:sp>
      <p:sp>
        <p:nvSpPr>
          <p:cNvPr id="26987" name="Google Shape;26987;p54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Analysis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988" name="Google Shape;26988;p54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sz="1400" dirty="0">
                <a:solidFill>
                  <a:srgbClr val="666666"/>
                </a:solidFill>
              </a:rPr>
              <a:t>Methods for traversing CPG and identifying vulnerabilities</a:t>
            </a:r>
          </a:p>
        </p:txBody>
      </p:sp>
      <p:sp>
        <p:nvSpPr>
          <p:cNvPr id="26989" name="Google Shape;26989;p54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Evaluation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990" name="Google Shape;26990;p54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02.</a:t>
            </a:r>
            <a:r>
              <a:rPr lang="en" dirty="0"/>
              <a:t>Objective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991" name="Google Shape;26991;p54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based analysis to detect vulnerabilites</a:t>
            </a:r>
            <a:endParaRPr dirty="0"/>
          </a:p>
        </p:txBody>
      </p:sp>
      <p:sp>
        <p:nvSpPr>
          <p:cNvPr id="26992" name="Google Shape;26992;p54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06.</a:t>
            </a:r>
            <a:r>
              <a:rPr lang="en" dirty="0">
                <a:solidFill>
                  <a:schemeClr val="dk1"/>
                </a:solidFill>
              </a:rPr>
              <a:t>Conclusion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994" name="Google Shape;26994;p54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Methodology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995" name="Google Shape;26995;p54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Construction of CPG and identifying vulnerabilities</a:t>
            </a:r>
          </a:p>
        </p:txBody>
      </p:sp>
      <p:grpSp>
        <p:nvGrpSpPr>
          <p:cNvPr id="26996" name="Google Shape;26996;p54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26997" name="Google Shape;26997;p54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8" name="Google Shape;26998;p54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9" name="Google Shape;26999;p54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0" name="Google Shape;27000;p54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6984;p54">
            <a:extLst>
              <a:ext uri="{FF2B5EF4-FFF2-40B4-BE49-F238E27FC236}">
                <a16:creationId xmlns:a16="http://schemas.microsoft.com/office/drawing/2014/main" id="{71EFB050-58A4-0213-6699-EF9C3E23CB46}"/>
              </a:ext>
            </a:extLst>
          </p:cNvPr>
          <p:cNvSpPr txBox="1">
            <a:spLocks/>
          </p:cNvSpPr>
          <p:nvPr/>
        </p:nvSpPr>
        <p:spPr>
          <a:xfrm>
            <a:off x="6122487" y="3655353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sz="1600" dirty="0">
                <a:solidFill>
                  <a:srgbClr val="666666"/>
                </a:solidFill>
              </a:rPr>
              <a:t>Summary, Significance and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1" name="Google Shape;27881;p73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 Syntax Trees</a:t>
            </a:r>
            <a:endParaRPr dirty="0"/>
          </a:p>
        </p:txBody>
      </p:sp>
      <p:sp>
        <p:nvSpPr>
          <p:cNvPr id="27882" name="Google Shape;27882;p73"/>
          <p:cNvSpPr txBox="1">
            <a:spLocks noGrp="1"/>
          </p:cNvSpPr>
          <p:nvPr>
            <p:ph type="subTitle" idx="1"/>
          </p:nvPr>
        </p:nvSpPr>
        <p:spPr>
          <a:xfrm>
            <a:off x="1075700" y="1359475"/>
            <a:ext cx="3149700" cy="31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Abstract Syntax Trees are the first representations of code from parsers.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AST are the basis for other code representations.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Ordered Trees: inner nodes are operators, leaf nodes are operands.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ASTs are not suitable for advances code analysis.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883" name="Google Shape;27883;p73"/>
          <p:cNvSpPr/>
          <p:nvPr/>
        </p:nvSpPr>
        <p:spPr>
          <a:xfrm>
            <a:off x="4440975" y="1259625"/>
            <a:ext cx="3077400" cy="318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4" name="Google Shape;27884;p73"/>
          <p:cNvSpPr/>
          <p:nvPr/>
        </p:nvSpPr>
        <p:spPr>
          <a:xfrm>
            <a:off x="4547425" y="1381475"/>
            <a:ext cx="3082800" cy="3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D63C8-125D-8B84-342C-DFA1AE6E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069" y="1851687"/>
            <a:ext cx="2953512" cy="2118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1" name="Google Shape;27881;p73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 Flow Graphs</a:t>
            </a:r>
            <a:endParaRPr dirty="0"/>
          </a:p>
        </p:txBody>
      </p:sp>
      <p:sp>
        <p:nvSpPr>
          <p:cNvPr id="27882" name="Google Shape;27882;p73"/>
          <p:cNvSpPr txBox="1">
            <a:spLocks noGrp="1"/>
          </p:cNvSpPr>
          <p:nvPr>
            <p:ph type="subTitle" idx="1"/>
          </p:nvPr>
        </p:nvSpPr>
        <p:spPr>
          <a:xfrm>
            <a:off x="1075700" y="1359475"/>
            <a:ext cx="3149700" cy="31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Control Flow Graphs describe the order of execution and conditions for execution.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Nodes represent statements and predicates; edges indicate control transfer.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Constructed from ASTs in two steps: structured and unstructured control statements.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Exposes Control Flow but lacks information about data flow.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883" name="Google Shape;27883;p73"/>
          <p:cNvSpPr/>
          <p:nvPr/>
        </p:nvSpPr>
        <p:spPr>
          <a:xfrm>
            <a:off x="4440975" y="1259625"/>
            <a:ext cx="3077400" cy="318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4" name="Google Shape;27884;p73"/>
          <p:cNvSpPr/>
          <p:nvPr/>
        </p:nvSpPr>
        <p:spPr>
          <a:xfrm>
            <a:off x="4547425" y="1381475"/>
            <a:ext cx="3082800" cy="3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62CF1-8806-9377-56D1-2C899B65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87" y="1742612"/>
            <a:ext cx="1619476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1" name="Google Shape;27881;p73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Dependence Graphs</a:t>
            </a:r>
            <a:endParaRPr dirty="0"/>
          </a:p>
        </p:txBody>
      </p:sp>
      <p:sp>
        <p:nvSpPr>
          <p:cNvPr id="27882" name="Google Shape;27882;p73"/>
          <p:cNvSpPr txBox="1">
            <a:spLocks noGrp="1"/>
          </p:cNvSpPr>
          <p:nvPr>
            <p:ph type="subTitle" idx="1"/>
          </p:nvPr>
        </p:nvSpPr>
        <p:spPr>
          <a:xfrm>
            <a:off x="1075700" y="1359475"/>
            <a:ext cx="3149700" cy="31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Program Dependence Graphs identify statements and predicates affecting variables at specific statements.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Represents dependencies in statements.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Edges are either a data dependency or a control dependency.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Order of execution is unclear but dependencies are visible.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883" name="Google Shape;27883;p73"/>
          <p:cNvSpPr/>
          <p:nvPr/>
        </p:nvSpPr>
        <p:spPr>
          <a:xfrm>
            <a:off x="4440975" y="1259625"/>
            <a:ext cx="3077400" cy="318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4" name="Google Shape;27884;p73"/>
          <p:cNvSpPr/>
          <p:nvPr/>
        </p:nvSpPr>
        <p:spPr>
          <a:xfrm>
            <a:off x="4547425" y="1381475"/>
            <a:ext cx="3082800" cy="3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DBBD2-F796-FDC3-5840-C0565E06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60" y="1923613"/>
            <a:ext cx="290553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7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6" name="Google Shape;27746;p66"/>
          <p:cNvSpPr txBox="1">
            <a:spLocks noGrp="1"/>
          </p:cNvSpPr>
          <p:nvPr>
            <p:ph type="subTitle" idx="1"/>
          </p:nvPr>
        </p:nvSpPr>
        <p:spPr>
          <a:xfrm>
            <a:off x="2628304" y="1414175"/>
            <a:ext cx="4002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27748" name="Google Shape;27748;p66"/>
          <p:cNvSpPr txBox="1">
            <a:spLocks noGrp="1"/>
          </p:cNvSpPr>
          <p:nvPr>
            <p:ph type="subTitle" idx="3"/>
          </p:nvPr>
        </p:nvSpPr>
        <p:spPr>
          <a:xfrm>
            <a:off x="2628287" y="1749849"/>
            <a:ext cx="40023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representation of source code combining the properties of Control Flow Graphs, Abstract Syntax Trees and Program Dependence Graphs.</a:t>
            </a:r>
            <a:endParaRPr dirty="0"/>
          </a:p>
        </p:txBody>
      </p:sp>
      <p:sp>
        <p:nvSpPr>
          <p:cNvPr id="27750" name="Google Shape;27750;p66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4" name="Google Shape;27954;p80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7955" name="Google Shape;27955;p80"/>
          <p:cNvSpPr txBox="1"/>
          <p:nvPr/>
        </p:nvSpPr>
        <p:spPr>
          <a:xfrm>
            <a:off x="6140997" y="1125113"/>
            <a:ext cx="2283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Property graphs list primary entities like objects/relations as nodes and edges. CPG uses this to represent ASTs, CFGs and PDGs.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956" name="Google Shape;27956;p80"/>
          <p:cNvSpPr txBox="1"/>
          <p:nvPr/>
        </p:nvSpPr>
        <p:spPr>
          <a:xfrm>
            <a:off x="6138075" y="2050879"/>
            <a:ext cx="2283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nodes in the CPG take up an attribute labelled as either “code” or “order”.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957" name="Google Shape;27957;p80"/>
          <p:cNvSpPr txBox="1"/>
          <p:nvPr/>
        </p:nvSpPr>
        <p:spPr>
          <a:xfrm>
            <a:off x="6138075" y="2975800"/>
            <a:ext cx="22830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edges in CPG inherit attributes from CFG with control flow direction. They are labelled either “true”, “false” or “ε”.	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958" name="Google Shape;27958;p80"/>
          <p:cNvSpPr txBox="1"/>
          <p:nvPr/>
        </p:nvSpPr>
        <p:spPr>
          <a:xfrm>
            <a:off x="6140997" y="3885225"/>
            <a:ext cx="2283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edges in the CPG also take up either “data” or “control” values, depending up on the dependency as listed in the PDG.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959" name="Google Shape;27959;p80"/>
          <p:cNvSpPr txBox="1"/>
          <p:nvPr/>
        </p:nvSpPr>
        <p:spPr>
          <a:xfrm>
            <a:off x="745800" y="2586275"/>
            <a:ext cx="1645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Code Property Graphs</a:t>
            </a:r>
          </a:p>
        </p:txBody>
      </p:sp>
      <p:sp>
        <p:nvSpPr>
          <p:cNvPr id="27960" name="Google Shape;27960;p80"/>
          <p:cNvSpPr txBox="1"/>
          <p:nvPr/>
        </p:nvSpPr>
        <p:spPr>
          <a:xfrm>
            <a:off x="2964863" y="1300313"/>
            <a:ext cx="2743200" cy="365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Property Graphs</a:t>
            </a:r>
            <a:endParaRPr sz="16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961" name="Google Shape;27961;p80"/>
          <p:cNvSpPr txBox="1"/>
          <p:nvPr/>
        </p:nvSpPr>
        <p:spPr>
          <a:xfrm>
            <a:off x="2964863" y="2221429"/>
            <a:ext cx="2743200" cy="365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Abstract Syntax Trees</a:t>
            </a:r>
            <a:endParaRPr sz="16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962" name="Google Shape;27962;p80"/>
          <p:cNvSpPr txBox="1"/>
          <p:nvPr/>
        </p:nvSpPr>
        <p:spPr>
          <a:xfrm>
            <a:off x="2964863" y="3142888"/>
            <a:ext cx="2743200" cy="365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Control Flow Graphs</a:t>
            </a:r>
            <a:endParaRPr sz="16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963" name="Google Shape;27963;p80"/>
          <p:cNvSpPr txBox="1"/>
          <p:nvPr/>
        </p:nvSpPr>
        <p:spPr>
          <a:xfrm>
            <a:off x="2964863" y="4060413"/>
            <a:ext cx="2743200" cy="365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Program Dependence Graphs</a:t>
            </a:r>
            <a:endParaRPr sz="13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964" name="Google Shape;27964;p80"/>
          <p:cNvSpPr/>
          <p:nvPr/>
        </p:nvSpPr>
        <p:spPr>
          <a:xfrm>
            <a:off x="5905875" y="1125113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5" name="Google Shape;27965;p80"/>
          <p:cNvSpPr/>
          <p:nvPr/>
        </p:nvSpPr>
        <p:spPr>
          <a:xfrm>
            <a:off x="5905875" y="2046229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6" name="Google Shape;27966;p80"/>
          <p:cNvSpPr/>
          <p:nvPr/>
        </p:nvSpPr>
        <p:spPr>
          <a:xfrm>
            <a:off x="5905875" y="2965067"/>
            <a:ext cx="45600" cy="7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7" name="Google Shape;27967;p80"/>
          <p:cNvSpPr/>
          <p:nvPr/>
        </p:nvSpPr>
        <p:spPr>
          <a:xfrm>
            <a:off x="5905875" y="3885225"/>
            <a:ext cx="45600" cy="7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968" name="Google Shape;27968;p80"/>
          <p:cNvCxnSpPr>
            <a:stCxn id="27959" idx="3"/>
            <a:endCxn id="27960" idx="1"/>
          </p:cNvCxnSpPr>
          <p:nvPr/>
        </p:nvCxnSpPr>
        <p:spPr>
          <a:xfrm rot="10800000" flipH="1">
            <a:off x="2391600" y="1483175"/>
            <a:ext cx="573300" cy="1342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69" name="Google Shape;27969;p80"/>
          <p:cNvCxnSpPr>
            <a:stCxn id="27959" idx="3"/>
            <a:endCxn id="27961" idx="1"/>
          </p:cNvCxnSpPr>
          <p:nvPr/>
        </p:nvCxnSpPr>
        <p:spPr>
          <a:xfrm rot="10800000" flipH="1">
            <a:off x="2391600" y="2404175"/>
            <a:ext cx="573300" cy="421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70" name="Google Shape;27970;p80"/>
          <p:cNvCxnSpPr>
            <a:stCxn id="27959" idx="3"/>
            <a:endCxn id="27962" idx="1"/>
          </p:cNvCxnSpPr>
          <p:nvPr/>
        </p:nvCxnSpPr>
        <p:spPr>
          <a:xfrm>
            <a:off x="2391600" y="2825375"/>
            <a:ext cx="573300" cy="5004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71" name="Google Shape;27971;p80"/>
          <p:cNvCxnSpPr>
            <a:stCxn id="27959" idx="3"/>
            <a:endCxn id="27963" idx="1"/>
          </p:cNvCxnSpPr>
          <p:nvPr/>
        </p:nvCxnSpPr>
        <p:spPr>
          <a:xfrm>
            <a:off x="2391600" y="2825375"/>
            <a:ext cx="573300" cy="1417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72" name="Google Shape;27972;p80"/>
          <p:cNvCxnSpPr>
            <a:stCxn id="27960" idx="3"/>
            <a:endCxn id="27964" idx="1"/>
          </p:cNvCxnSpPr>
          <p:nvPr/>
        </p:nvCxnSpPr>
        <p:spPr>
          <a:xfrm>
            <a:off x="5708063" y="1483163"/>
            <a:ext cx="19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73" name="Google Shape;27973;p80"/>
          <p:cNvCxnSpPr>
            <a:stCxn id="27961" idx="3"/>
            <a:endCxn id="27965" idx="1"/>
          </p:cNvCxnSpPr>
          <p:nvPr/>
        </p:nvCxnSpPr>
        <p:spPr>
          <a:xfrm>
            <a:off x="5708063" y="2404279"/>
            <a:ext cx="19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74" name="Google Shape;27974;p80"/>
          <p:cNvCxnSpPr>
            <a:stCxn id="27962" idx="3"/>
            <a:endCxn id="27966" idx="1"/>
          </p:cNvCxnSpPr>
          <p:nvPr/>
        </p:nvCxnSpPr>
        <p:spPr>
          <a:xfrm rot="10800000" flipH="1">
            <a:off x="5708063" y="3323038"/>
            <a:ext cx="197700" cy="2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75" name="Google Shape;27975;p80"/>
          <p:cNvCxnSpPr>
            <a:stCxn id="27963" idx="3"/>
            <a:endCxn id="27967" idx="1"/>
          </p:cNvCxnSpPr>
          <p:nvPr/>
        </p:nvCxnSpPr>
        <p:spPr>
          <a:xfrm>
            <a:off x="5708063" y="4243263"/>
            <a:ext cx="197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2" name="Google Shape;28022;p83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Traversing Well-known Vulnerabilities</a:t>
            </a:r>
            <a:endParaRPr sz="2800" dirty="0"/>
          </a:p>
        </p:txBody>
      </p:sp>
      <p:sp>
        <p:nvSpPr>
          <p:cNvPr id="28023" name="Google Shape;28023;p83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In this phase, we implement the usage of information available to us via ASTs. A technique called “MATCH” traversal is employed which filters nodes based on some criteria. </a:t>
            </a:r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This leverages structural information, allowing for a more nuanced understanding of code. </a:t>
            </a:r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To enhance identification, multiple “MATCH” traversals can be combined using logical operators. </a:t>
            </a:r>
          </a:p>
        </p:txBody>
      </p:sp>
      <p:sp>
        <p:nvSpPr>
          <p:cNvPr id="28024" name="Google Shape;28024;p83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/>
              <a:t>We look at a vulnerability in SSH implementation that affected iOS devices. The buffer overflow was due to memory allocation of a user-controlled variable.</a:t>
            </a:r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/>
              <a:t>The vulnerability was identified using regular expressions. However, it did not provide information over attacker’s control over the variable.</a:t>
            </a:r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/>
              <a:t>This gives a baseline for how much CPG improves vulnerability detection over the regular techniques.</a:t>
            </a:r>
            <a:endParaRPr dirty="0"/>
          </a:p>
        </p:txBody>
      </p:sp>
      <p:sp>
        <p:nvSpPr>
          <p:cNvPr id="28025" name="Google Shape;28025;p83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Phase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01(Baseline)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8026" name="Google Shape;28026;p83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Phase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02(AST)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28027" name="Google Shape;28027;p83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028" name="Google Shape;28028;p83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2" name="Google Shape;28022;p83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Traversing Well-Known Vulnerabilites</a:t>
            </a:r>
            <a:endParaRPr sz="2800" dirty="0"/>
          </a:p>
        </p:txBody>
      </p:sp>
      <p:sp>
        <p:nvSpPr>
          <p:cNvPr id="28023" name="Google Shape;28023;p83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The final approach combines structural insights, control flow and variable influence from data flow analysis. This allows tracing manipulation of data through a program.</a:t>
            </a:r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The data flow edges are accounted for and follow the movement of variables with the code.</a:t>
            </a:r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Using the combination of all these processes allows for identification of complex vulnerability patterns. </a:t>
            </a:r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dirty="0"/>
          </a:p>
        </p:txBody>
      </p:sp>
      <p:sp>
        <p:nvSpPr>
          <p:cNvPr id="28024" name="Google Shape;28024;p83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/>
              <a:t>Enabling the use of control flow edges allows for modeling execution order of statements, enabling detection of a broader range of vulnerabilities.</a:t>
            </a:r>
            <a:r>
              <a:rPr dirty="0"/>
              <a:t> </a:t>
            </a:r>
            <a:endParaRPr lang="en-US" dirty="0"/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/>
              <a:t>Vulnerabilities are linked to specific path in CFGs. The relevance of the path is contingent on additional conditions such as if allocation returns pointer to allocated memory.</a:t>
            </a:r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/>
              <a:t>CFG vulnerabilities are identified by traversing using DFS to find all paths that meet a specified criteria.</a:t>
            </a:r>
            <a:endParaRPr dirty="0"/>
          </a:p>
        </p:txBody>
      </p:sp>
      <p:sp>
        <p:nvSpPr>
          <p:cNvPr id="28025" name="Google Shape;28025;p83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Phase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03(AST+CFG)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8026" name="Google Shape;28026;p83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Phase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04(CPG)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28027" name="Google Shape;28027;p83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028" name="Google Shape;28028;p83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6373321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XL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Office PowerPoint</Application>
  <PresentationFormat>On-screen Show (16:9)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Bebas Neue</vt:lpstr>
      <vt:lpstr>Archivo Black</vt:lpstr>
      <vt:lpstr>Barlow</vt:lpstr>
      <vt:lpstr>Basic Customizable PhD Dissertation XL by Slidesgo</vt:lpstr>
      <vt:lpstr>Modeling and Discovering Vulnerabilities with Code Property Graphs</vt:lpstr>
      <vt:lpstr>Table of contents</vt:lpstr>
      <vt:lpstr>Abstract Syntax Trees</vt:lpstr>
      <vt:lpstr>Control Flow Graphs</vt:lpstr>
      <vt:lpstr>Program Dependence Graphs</vt:lpstr>
      <vt:lpstr>Objective</vt:lpstr>
      <vt:lpstr>Methodology</vt:lpstr>
      <vt:lpstr>Traversing Well-known Vulnerabilities</vt:lpstr>
      <vt:lpstr>Traversing Well-Known Vulnerabilites</vt:lpstr>
      <vt:lpstr>Evaluation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Discovering Vulnerabilities with Code Property Graphs</dc:title>
  <cp:lastModifiedBy>Jigyas Sharma</cp:lastModifiedBy>
  <cp:revision>1</cp:revision>
  <dcterms:modified xsi:type="dcterms:W3CDTF">2023-11-13T03:18:40Z</dcterms:modified>
</cp:coreProperties>
</file>