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489" r:id="rId2"/>
    <p:sldId id="485" r:id="rId3"/>
    <p:sldId id="487" r:id="rId4"/>
    <p:sldId id="488" r:id="rId5"/>
    <p:sldId id="439" r:id="rId6"/>
    <p:sldId id="491" r:id="rId7"/>
    <p:sldId id="492" r:id="rId8"/>
    <p:sldId id="493" r:id="rId9"/>
    <p:sldId id="494" r:id="rId10"/>
    <p:sldId id="495" r:id="rId11"/>
    <p:sldId id="496" r:id="rId12"/>
    <p:sldId id="4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4CCF5"/>
    <a:srgbClr val="FF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22"/>
    <p:restoredTop sz="95872"/>
  </p:normalViewPr>
  <p:slideViewPr>
    <p:cSldViewPr snapToGrid="0" snapToObjects="1">
      <p:cViewPr varScale="1">
        <p:scale>
          <a:sx n="152" d="100"/>
          <a:sy n="152" d="100"/>
        </p:scale>
        <p:origin x="15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68FEE-7630-644D-BB78-46EB6D63E19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C31F7-C910-C24C-99C8-6696C164C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Gotham Book" pitchFamily="2" charset="0"/>
              </a:rPr>
              <a:t>Pro tip: </a:t>
            </a:r>
            <a:r>
              <a:rPr lang="en-US" dirty="0">
                <a:solidFill>
                  <a:schemeClr val="bg1"/>
                </a:solidFill>
                <a:latin typeface="Gotham Book" pitchFamily="2" charset="0"/>
              </a:rPr>
              <a:t>Covert PDFs to a format like PNG, if possible.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18D8-4703-364C-B26D-643B5D7D5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looking up at the ceiling of the KU campanile. Architectural details include tall windows and a square pattern on the ceiling.">
            <a:extLst>
              <a:ext uri="{FF2B5EF4-FFF2-40B4-BE49-F238E27FC236}">
                <a16:creationId xmlns:a16="http://schemas.microsoft.com/office/drawing/2014/main" id="{CBADC9B0-7170-CA40-84A6-562A5779A5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0806958-1A92-9742-9D60-E2EF0B2062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6604" y="2008309"/>
            <a:ext cx="4474050" cy="1894347"/>
          </a:xfrm>
        </p:spPr>
        <p:txBody>
          <a:bodyPr anchor="b"/>
          <a:lstStyle>
            <a:lvl1pPr algn="l">
              <a:defRPr sz="6000" b="1" i="0">
                <a:solidFill>
                  <a:srgbClr val="FF0000"/>
                </a:solidFill>
                <a:latin typeface="Gotham Bold" pitchFamily="2" charset="0"/>
                <a:cs typeface="Gotham Bold" pitchFamily="2" charset="0"/>
              </a:defRPr>
            </a:lvl1pPr>
          </a:lstStyle>
          <a:p>
            <a:r>
              <a:rPr lang="en-US" sz="6000" b="1" spc="-150" dirty="0">
                <a:solidFill>
                  <a:srgbClr val="FF0000"/>
                </a:solidFill>
                <a:latin typeface="Gotham Medium" pitchFamily="2" charset="0"/>
              </a:rPr>
              <a:t>Title of </a:t>
            </a:r>
            <a:br>
              <a:rPr lang="en-US" sz="6000" b="1" spc="-150" dirty="0">
                <a:solidFill>
                  <a:srgbClr val="FF0000"/>
                </a:solidFill>
                <a:latin typeface="Gotham Medium" pitchFamily="2" charset="0"/>
              </a:rPr>
            </a:br>
            <a:r>
              <a:rPr lang="en-US" sz="6000" b="1" spc="-150" dirty="0">
                <a:solidFill>
                  <a:srgbClr val="FF0000"/>
                </a:solidFill>
                <a:latin typeface="Gotham Medium" pitchFamily="2" charset="0"/>
              </a:rPr>
              <a:t>your </a:t>
            </a:r>
            <a:r>
              <a:rPr lang="en-US" sz="6000" b="1" spc="-150" dirty="0" err="1">
                <a:solidFill>
                  <a:srgbClr val="FF0000"/>
                </a:solidFill>
                <a:latin typeface="Gotham Medium" pitchFamily="2" charset="0"/>
              </a:rPr>
              <a:t>preso</a:t>
            </a:r>
            <a:endParaRPr lang="en-US" sz="6000" b="1" spc="-150" dirty="0">
              <a:solidFill>
                <a:srgbClr val="FF0000"/>
              </a:solidFill>
              <a:latin typeface="Gotham Medium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D21E75-1E3B-6242-AA1F-0BB17A483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07861" y="4183156"/>
            <a:ext cx="2939853" cy="1041987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2400" b="0" i="0">
                <a:solidFill>
                  <a:schemeClr val="bg1"/>
                </a:solidFill>
                <a:latin typeface="Gotham Medium" pitchFamily="2" charset="0"/>
                <a:cs typeface="Gotham Medium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 dirty="0">
                <a:solidFill>
                  <a:schemeClr val="bg1"/>
                </a:solidFill>
                <a:latin typeface="Gotham Medium" pitchFamily="2" charset="0"/>
              </a:rPr>
              <a:t>Name of your team and office</a:t>
            </a:r>
          </a:p>
        </p:txBody>
      </p:sp>
    </p:spTree>
    <p:extLst>
      <p:ext uri="{BB962C8B-B14F-4D97-AF65-F5344CB8AC3E}">
        <p14:creationId xmlns:p14="http://schemas.microsoft.com/office/powerpoint/2010/main" val="23702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8A33-DA0A-9F47-B317-48775CAD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otham Medium" pitchFamily="2" charset="0"/>
                <a:cs typeface="Gotham Medium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6797-C5A6-B94D-ABC1-24866ADFE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latin typeface="Gotham Book" pitchFamily="2" charset="0"/>
                <a:cs typeface="Gotham Book" pitchFamily="2" charset="0"/>
              </a:defRPr>
            </a:lvl1pPr>
            <a:lvl2pPr>
              <a:defRPr sz="2800" b="0" i="0">
                <a:latin typeface="Gotham Book" pitchFamily="2" charset="0"/>
                <a:cs typeface="Gotham Book" pitchFamily="2" charset="0"/>
              </a:defRPr>
            </a:lvl2pPr>
            <a:lvl3pPr>
              <a:defRPr sz="2400" b="0" i="0">
                <a:latin typeface="Gotham Book" pitchFamily="2" charset="0"/>
                <a:cs typeface="Gotham Book" pitchFamily="2" charset="0"/>
              </a:defRPr>
            </a:lvl3pPr>
            <a:lvl4pPr>
              <a:defRPr sz="2000" b="0" i="0">
                <a:latin typeface="Gotham Book" pitchFamily="2" charset="0"/>
                <a:cs typeface="Gotham Book" pitchFamily="2" charset="0"/>
              </a:defRPr>
            </a:lvl4pPr>
            <a:lvl5pPr>
              <a:defRPr sz="2000" b="0" i="0">
                <a:latin typeface="Gotham Book" pitchFamily="2" charset="0"/>
                <a:cs typeface="Gotham Book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2739A-B63B-7449-BD7D-502A35E6A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Gotham Book" pitchFamily="2" charset="0"/>
                <a:cs typeface="Gotham Book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E269F-D31C-A842-A8F7-C4C1635B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E056-FE58-F041-84D1-CF8EA26F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E6E15-B9AE-6841-8ACC-CFF7CAE3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1312-E222-6542-B143-619CDEEB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i="0">
                <a:latin typeface="Gotham Bold" pitchFamily="2" charset="0"/>
                <a:cs typeface="Gotham 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D480B-F9E8-AD4B-8B25-518D4338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>
                <a:latin typeface="Gotham Book" pitchFamily="2" charset="0"/>
                <a:cs typeface="Gotham Book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72904-FDDE-324E-9E59-7FA993153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Gotham Book" pitchFamily="2" charset="0"/>
                <a:cs typeface="Gotham Book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D5E4D-9534-D043-9ADF-65189522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AEF0C-EDED-6247-AF13-DB707C84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ABAAE-3E09-5A42-8AAD-68D82041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5E0A-C6FD-684C-BE61-DDC575F68C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 b="0" i="0">
                <a:latin typeface="Gotham Medium" pitchFamily="2" charset="0"/>
                <a:cs typeface="Gotham Medium" pitchFamily="2" charset="0"/>
              </a:defRPr>
            </a:lvl1pPr>
          </a:lstStyle>
          <a:p>
            <a: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Slide title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E64F0-EA47-A246-9F4A-F575290DC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Gotham Book" pitchFamily="2" charset="0"/>
                <a:cs typeface="Gotham Book" pitchFamily="2" charset="0"/>
              </a:defRPr>
            </a:lvl1pPr>
            <a:lvl2pPr>
              <a:defRPr b="0" i="0">
                <a:latin typeface="Gotham Book" pitchFamily="2" charset="0"/>
                <a:cs typeface="Gotham Book" pitchFamily="2" charset="0"/>
              </a:defRPr>
            </a:lvl2pPr>
            <a:lvl3pPr>
              <a:defRPr b="0" i="0">
                <a:latin typeface="Gotham Book" pitchFamily="2" charset="0"/>
                <a:cs typeface="Gotham Book" pitchFamily="2" charset="0"/>
              </a:defRPr>
            </a:lvl3pPr>
            <a:lvl4pPr>
              <a:defRPr b="0" i="0">
                <a:latin typeface="Gotham Book" pitchFamily="2" charset="0"/>
                <a:cs typeface="Gotham Book" pitchFamily="2" charset="0"/>
              </a:defRPr>
            </a:lvl4pPr>
            <a:lvl5pPr>
              <a:defRPr b="0" i="0">
                <a:latin typeface="Gotham Book" pitchFamily="2" charset="0"/>
                <a:cs typeface="Gotham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5295E-ACDA-494A-9881-97D1E631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867DA-A713-DD48-A47E-E3B43F5A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0D5F-20CB-1A48-BCF1-DAEFFA8C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4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95DDA-6C60-3B4F-9299-CD09185F3B30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6000"/>
            </a:lvl1pPr>
          </a:lstStyle>
          <a:p>
            <a: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Slide title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5FEDE-1ED6-2A4E-9E4F-AE7ADE42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>
                <a:latin typeface="Gotham Book" pitchFamily="2" charset="0"/>
                <a:cs typeface="Gotham Book" pitchFamily="2" charset="0"/>
              </a:defRPr>
            </a:lvl1pPr>
            <a:lvl2pPr>
              <a:defRPr b="0" i="0">
                <a:latin typeface="Gotham Book" pitchFamily="2" charset="0"/>
                <a:cs typeface="Gotham Book" pitchFamily="2" charset="0"/>
              </a:defRPr>
            </a:lvl2pPr>
            <a:lvl3pPr>
              <a:defRPr b="0" i="0">
                <a:latin typeface="Gotham Book" pitchFamily="2" charset="0"/>
                <a:cs typeface="Gotham Book" pitchFamily="2" charset="0"/>
              </a:defRPr>
            </a:lvl3pPr>
            <a:lvl4pPr>
              <a:defRPr b="0" i="0">
                <a:latin typeface="Gotham Book" pitchFamily="2" charset="0"/>
                <a:cs typeface="Gotham Book" pitchFamily="2" charset="0"/>
              </a:defRPr>
            </a:lvl4pPr>
            <a:lvl5pPr>
              <a:defRPr b="0" i="0">
                <a:latin typeface="Gotham Book" pitchFamily="2" charset="0"/>
                <a:cs typeface="Gotham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2852E-51B8-AC4A-94EE-60F25FE3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927B-5BB6-0240-B7FA-2C7C37A2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DEB18-3AF6-C641-9BD8-983DA6F6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4342DAC-6150-1347-9D4C-CF9EE8E10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C697D-0512-C948-BF68-718A5782C8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6604" y="2008309"/>
            <a:ext cx="4474050" cy="1894347"/>
          </a:xfrm>
        </p:spPr>
        <p:txBody>
          <a:bodyPr anchor="b"/>
          <a:lstStyle>
            <a:lvl1pPr algn="l">
              <a:defRPr sz="6000" b="1" i="0">
                <a:solidFill>
                  <a:srgbClr val="FF0000"/>
                </a:solidFill>
                <a:latin typeface="Gotham Bold" pitchFamily="2" charset="0"/>
                <a:cs typeface="Gotham Bold" pitchFamily="2" charset="0"/>
              </a:defRPr>
            </a:lvl1pPr>
          </a:lstStyle>
          <a:p>
            <a:r>
              <a:rPr lang="en-US" sz="6000" b="1" spc="-150" dirty="0">
                <a:solidFill>
                  <a:srgbClr val="FF0000"/>
                </a:solidFill>
                <a:latin typeface="Gotham Medium" pitchFamily="2" charset="0"/>
              </a:rPr>
              <a:t>Staff</a:t>
            </a:r>
            <a:br>
              <a:rPr lang="en-US" sz="6000" b="1" spc="-150" dirty="0">
                <a:solidFill>
                  <a:srgbClr val="FF0000"/>
                </a:solidFill>
                <a:latin typeface="Gotham Medium" pitchFamily="2" charset="0"/>
              </a:rPr>
            </a:br>
            <a:r>
              <a:rPr lang="en-US" sz="6000" b="1" spc="-150" dirty="0">
                <a:solidFill>
                  <a:srgbClr val="FF0000"/>
                </a:solidFill>
                <a:latin typeface="Gotham Medium" pitchFamily="2" charset="0"/>
              </a:rPr>
              <a:t>Member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372AF-A1EF-074F-B740-378CD863F3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07861" y="4183156"/>
            <a:ext cx="2939853" cy="104198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chemeClr val="bg1"/>
                </a:solidFill>
                <a:latin typeface="Gotham Medium" pitchFamily="2" charset="0"/>
                <a:cs typeface="Gotham Medium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 dirty="0">
                <a:solidFill>
                  <a:schemeClr val="bg1"/>
                </a:solidFill>
                <a:latin typeface="Gotham Medium" pitchFamily="2" charset="0"/>
              </a:rPr>
              <a:t>Staff Title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1DA7-3867-0844-A244-CD8B64E0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41E9E-39E8-5E4E-9BCC-C9E141A5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2917-61AB-FF4E-BA16-8943A09A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3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B9BF69-A1D2-094A-921E-AC03C74B1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399" y="152399"/>
            <a:ext cx="11887201" cy="6553201"/>
          </a:xfrm>
          <a:prstGeom prst="rect">
            <a:avLst/>
          </a:prstGeom>
          <a:solidFill>
            <a:srgbClr val="54CCF5"/>
          </a:solidFill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A4E60-12AB-5E4F-AE1D-CC620966A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6092913"/>
            <a:ext cx="868680" cy="2074459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74C16-3C97-F14E-A663-4DE676CDA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38227"/>
            <a:ext cx="868680" cy="207445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9800BE-209B-B84B-8633-8BDFD1FBB7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0"/>
            <a:ext cx="10515600" cy="6858000"/>
          </a:xfr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pc="-15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Use this</a:t>
            </a:r>
            <a:br>
              <a:rPr lang="en-US" spc="-15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</a:br>
            <a:r>
              <a:rPr lang="en-US" spc="-15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for one big</a:t>
            </a:r>
            <a:br>
              <a:rPr lang="en-US" spc="-15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</a:br>
            <a:r>
              <a:rPr lang="en-US" spc="-15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statement.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7CB31-B1B3-B04B-BA50-AB7ABAF78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260" y="-1494430"/>
            <a:ext cx="868680" cy="2074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718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0927-F12D-3845-BCF3-CB1EB9A4DB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3810"/>
            <a:ext cx="10515600" cy="1325563"/>
          </a:xfrm>
        </p:spPr>
        <p:txBody>
          <a:bodyPr>
            <a:noAutofit/>
          </a:bodyPr>
          <a:lstStyle>
            <a:lvl1pPr algn="ctr">
              <a:defRPr sz="5600" b="0" i="0" spc="-150">
                <a:solidFill>
                  <a:srgbClr val="54CCF5"/>
                </a:solidFill>
                <a:latin typeface="Gotham Medium" pitchFamily="2" charset="0"/>
                <a:cs typeface="Gotham Medium" pitchFamily="2" charset="0"/>
              </a:defRPr>
            </a:lvl1pPr>
          </a:lstStyle>
          <a:p>
            <a: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Slide title, which</a:t>
            </a:r>
            <a:b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</a:br>
            <a: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can be two 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6D85B-EABC-D646-A145-0402C917400C}"/>
              </a:ext>
            </a:extLst>
          </p:cNvPr>
          <p:cNvSpPr txBox="1"/>
          <p:nvPr userDrawn="1"/>
        </p:nvSpPr>
        <p:spPr>
          <a:xfrm>
            <a:off x="1524000" y="3151635"/>
            <a:ext cx="9144000" cy="5547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000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••••••••••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743827-5005-6A46-8948-F82023F419BB}"/>
              </a:ext>
            </a:extLst>
          </p:cNvPr>
          <p:cNvSpPr txBox="1">
            <a:spLocks/>
          </p:cNvSpPr>
          <p:nvPr userDrawn="1"/>
        </p:nvSpPr>
        <p:spPr>
          <a:xfrm>
            <a:off x="666719" y="17375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pc="-150" dirty="0">
              <a:solidFill>
                <a:srgbClr val="54CCF5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7B9EDF-12E2-3040-A5EE-9229AB9F7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7517" y="3794917"/>
            <a:ext cx="6791969" cy="2233915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0" i="0" spc="-150" baseline="0">
                <a:solidFill>
                  <a:schemeClr val="tx1"/>
                </a:solidFill>
                <a:latin typeface="Gotham Book" pitchFamily="2" charset="0"/>
                <a:cs typeface="Gotham Book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n-US" sz="2400" spc="-150" dirty="0">
                <a:latin typeface="Gotham Book" charset="0"/>
                <a:ea typeface="Gotham Book" charset="0"/>
                <a:cs typeface="Gotham Book" charset="0"/>
              </a:rPr>
              <a:t>A pithy little subtitle</a:t>
            </a:r>
            <a:br>
              <a:rPr lang="en-US" sz="2400" spc="-150" dirty="0">
                <a:latin typeface="Gotham Book" charset="0"/>
                <a:ea typeface="Gotham Book" charset="0"/>
                <a:cs typeface="Gotham Book" charset="0"/>
              </a:rPr>
            </a:br>
            <a:r>
              <a:rPr lang="en-US" sz="2400" spc="-150" dirty="0">
                <a:latin typeface="Gotham Book" charset="0"/>
                <a:ea typeface="Gotham Book" charset="0"/>
                <a:cs typeface="Gotham Book" charset="0"/>
              </a:rPr>
              <a:t>or pleasant sentence</a:t>
            </a:r>
            <a:br>
              <a:rPr lang="en-US" sz="2400" spc="-150" dirty="0">
                <a:latin typeface="Gotham Book" charset="0"/>
                <a:ea typeface="Gotham Book" charset="0"/>
                <a:cs typeface="Gotham Book" charset="0"/>
              </a:rPr>
            </a:br>
            <a:r>
              <a:rPr lang="en-US" sz="2400" spc="-150" dirty="0">
                <a:latin typeface="Gotham Book" charset="0"/>
                <a:ea typeface="Gotham Book" charset="0"/>
                <a:cs typeface="Gotham Book" charset="0"/>
              </a:rPr>
              <a:t>can go here.</a:t>
            </a:r>
            <a:endParaRPr lang="en-US" sz="1600" dirty="0">
              <a:latin typeface="Gotham Book" charset="0"/>
              <a:ea typeface="Gotham Book" charset="0"/>
              <a:cs typeface="Gotham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3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8B2D-B77C-8740-B1EB-8F6D8F9A25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8134" y="440075"/>
            <a:ext cx="9980676" cy="1325563"/>
          </a:xfrm>
        </p:spPr>
        <p:txBody>
          <a:bodyPr>
            <a:normAutofit/>
          </a:bodyPr>
          <a:lstStyle>
            <a:lvl1pPr algn="l">
              <a:defRPr sz="6000" b="0" i="0">
                <a:solidFill>
                  <a:srgbClr val="54CCF5"/>
                </a:solidFill>
                <a:latin typeface="Gotham Medium" pitchFamily="2" charset="0"/>
                <a:cs typeface="Gotham Medium" pitchFamily="2" charset="0"/>
              </a:defRPr>
            </a:lvl1pPr>
          </a:lstStyle>
          <a:p>
            <a:pPr algn="l"/>
            <a: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041D-F995-F34F-9E1F-7A0F900B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875" y="2066587"/>
            <a:ext cx="10515600" cy="4351338"/>
          </a:xfrm>
        </p:spPr>
        <p:txBody>
          <a:bodyPr>
            <a:normAutofit/>
          </a:bodyPr>
          <a:lstStyle>
            <a:lvl1pPr>
              <a:defRPr sz="3600" b="0" i="0">
                <a:latin typeface="Gotham Book" pitchFamily="2" charset="0"/>
                <a:cs typeface="Gotham Book" pitchFamily="2" charset="0"/>
              </a:defRPr>
            </a:lvl1pPr>
            <a:lvl2pPr>
              <a:defRPr sz="3600" b="0" i="0">
                <a:latin typeface="Gotham Book" pitchFamily="2" charset="0"/>
                <a:cs typeface="Gotham Book" pitchFamily="2" charset="0"/>
              </a:defRPr>
            </a:lvl2pPr>
            <a:lvl3pPr>
              <a:defRPr sz="3600" b="0" i="0">
                <a:latin typeface="Gotham Book" pitchFamily="2" charset="0"/>
                <a:cs typeface="Gotham Book" pitchFamily="2" charset="0"/>
              </a:defRPr>
            </a:lvl3pPr>
            <a:lvl4pPr>
              <a:defRPr sz="3600" b="0" i="0">
                <a:latin typeface="Gotham Book" pitchFamily="2" charset="0"/>
                <a:cs typeface="Gotham Book" pitchFamily="2" charset="0"/>
              </a:defRPr>
            </a:lvl4pPr>
            <a:lvl5pPr>
              <a:defRPr sz="3600" b="0" i="0">
                <a:latin typeface="Gotham Book" pitchFamily="2" charset="0"/>
                <a:cs typeface="Gotham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1D860-453F-D943-A4B3-3FB51FF56EA1}"/>
              </a:ext>
            </a:extLst>
          </p:cNvPr>
          <p:cNvSpPr/>
          <p:nvPr userDrawn="1"/>
        </p:nvSpPr>
        <p:spPr>
          <a:xfrm>
            <a:off x="1358134" y="1578868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•••••••••••••••••••••••••••••••••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3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udents sitting and socializing in the grass in front of Frasier Hall on the KU campus.">
            <a:extLst>
              <a:ext uri="{FF2B5EF4-FFF2-40B4-BE49-F238E27FC236}">
                <a16:creationId xmlns:a16="http://schemas.microsoft.com/office/drawing/2014/main" id="{53DDEE6C-8A9A-2647-B44A-A9FE4A2C9B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0806958-1A92-9742-9D60-E2EF0B2062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6604" y="2008309"/>
            <a:ext cx="4474050" cy="1894347"/>
          </a:xfrm>
        </p:spPr>
        <p:txBody>
          <a:bodyPr anchor="b"/>
          <a:lstStyle>
            <a:lvl1pPr algn="l">
              <a:defRPr sz="6000" b="1" i="0">
                <a:solidFill>
                  <a:srgbClr val="FF0000"/>
                </a:solidFill>
                <a:latin typeface="Gotham Bold" pitchFamily="2" charset="0"/>
                <a:cs typeface="Gotham Bold" pitchFamily="2" charset="0"/>
              </a:defRPr>
            </a:lvl1pPr>
          </a:lstStyle>
          <a:p>
            <a:r>
              <a:rPr lang="en-US" sz="6000" b="1" spc="-150" dirty="0">
                <a:solidFill>
                  <a:srgbClr val="FF0000"/>
                </a:solidFill>
                <a:latin typeface="Gotham Medium" pitchFamily="2" charset="0"/>
              </a:rPr>
              <a:t>Thanks for using this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D21E75-1E3B-6242-AA1F-0BB17A483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07861" y="4183156"/>
            <a:ext cx="2939853" cy="1041987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2400" b="0" i="0">
                <a:solidFill>
                  <a:schemeClr val="bg1"/>
                </a:solidFill>
                <a:latin typeface="Gotham Medium" pitchFamily="2" charset="0"/>
                <a:cs typeface="Gotham Medium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 dirty="0">
                <a:solidFill>
                  <a:schemeClr val="bg1"/>
                </a:solidFill>
                <a:latin typeface="Gotham Medium" pitchFamily="2" charset="0"/>
              </a:rPr>
              <a:t>We hope you liked the deck!</a:t>
            </a:r>
          </a:p>
        </p:txBody>
      </p:sp>
    </p:spTree>
    <p:extLst>
      <p:ext uri="{BB962C8B-B14F-4D97-AF65-F5344CB8AC3E}">
        <p14:creationId xmlns:p14="http://schemas.microsoft.com/office/powerpoint/2010/main" val="17408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43EF-A191-8844-B097-A632E7530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 b="0" i="0">
                <a:latin typeface="Gotham Medium" pitchFamily="2" charset="0"/>
                <a:cs typeface="Gotham Medium" pitchFamily="2" charset="0"/>
              </a:defRPr>
            </a:lvl1pPr>
          </a:lstStyle>
          <a:p>
            <a: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Slide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94B2-E8EF-C842-9686-7E2FF86C9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Gotham Book" pitchFamily="2" charset="0"/>
                <a:cs typeface="Gotham Book" pitchFamily="2" charset="0"/>
              </a:defRPr>
            </a:lvl1pPr>
            <a:lvl2pPr>
              <a:defRPr b="0" i="0">
                <a:latin typeface="Gotham Book" pitchFamily="2" charset="0"/>
                <a:cs typeface="Gotham Book" pitchFamily="2" charset="0"/>
              </a:defRPr>
            </a:lvl2pPr>
            <a:lvl3pPr>
              <a:defRPr b="0" i="0">
                <a:latin typeface="Gotham Book" pitchFamily="2" charset="0"/>
                <a:cs typeface="Gotham Book" pitchFamily="2" charset="0"/>
              </a:defRPr>
            </a:lvl3pPr>
            <a:lvl4pPr>
              <a:defRPr b="0" i="0">
                <a:latin typeface="Gotham Book" pitchFamily="2" charset="0"/>
                <a:cs typeface="Gotham Book" pitchFamily="2" charset="0"/>
              </a:defRPr>
            </a:lvl4pPr>
            <a:lvl5pPr>
              <a:defRPr b="0" i="0">
                <a:latin typeface="Gotham Book" pitchFamily="2" charset="0"/>
                <a:cs typeface="Gotham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00A79-112E-E046-839F-EF27D585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Gotham Book" pitchFamily="2" charset="0"/>
                <a:cs typeface="Gotham Book" pitchFamily="2" charset="0"/>
              </a:defRPr>
            </a:lvl1pPr>
            <a:lvl2pPr>
              <a:defRPr b="0" i="0">
                <a:latin typeface="Gotham Book" pitchFamily="2" charset="0"/>
                <a:cs typeface="Gotham Book" pitchFamily="2" charset="0"/>
              </a:defRPr>
            </a:lvl2pPr>
            <a:lvl3pPr>
              <a:defRPr b="0" i="0">
                <a:latin typeface="Gotham Book" pitchFamily="2" charset="0"/>
                <a:cs typeface="Gotham Book" pitchFamily="2" charset="0"/>
              </a:defRPr>
            </a:lvl3pPr>
            <a:lvl4pPr>
              <a:defRPr b="0" i="0">
                <a:latin typeface="Gotham Book" pitchFamily="2" charset="0"/>
                <a:cs typeface="Gotham Book" pitchFamily="2" charset="0"/>
              </a:defRPr>
            </a:lvl4pPr>
            <a:lvl5pPr>
              <a:defRPr b="0" i="0">
                <a:latin typeface="Gotham Book" pitchFamily="2" charset="0"/>
                <a:cs typeface="Gotham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B485A-DE43-4745-A71C-6E62A0E0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58291-FC89-BC4E-8C9A-2F33A8C8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70F50-64E8-FE4C-9B14-6EEE28E3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B871-202D-7549-B08F-61A2D49FD8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6000" b="0" i="0">
                <a:latin typeface="Gotham Medium" pitchFamily="2" charset="0"/>
                <a:cs typeface="Gotham Medium" pitchFamily="2" charset="0"/>
              </a:defRPr>
            </a:lvl1pPr>
          </a:lstStyle>
          <a:p>
            <a:r>
              <a:rPr lang="en-US" spc="-150" dirty="0">
                <a:solidFill>
                  <a:srgbClr val="54CCF5"/>
                </a:solidFill>
                <a:latin typeface="Gotham Medium" charset="0"/>
                <a:ea typeface="Gotham Medium" charset="0"/>
                <a:cs typeface="Gotham Medium" charset="0"/>
              </a:rPr>
              <a:t>Slide 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4D146-CF43-474C-AE27-B3DDE2C66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otham Medium" pitchFamily="2" charset="0"/>
                <a:cs typeface="Gotham Medium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E89D7-3DA2-EA4D-AB59-8540B6700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latin typeface="Gotham Book" pitchFamily="2" charset="0"/>
                <a:cs typeface="Gotham Book" pitchFamily="2" charset="0"/>
              </a:defRPr>
            </a:lvl1pPr>
            <a:lvl2pPr>
              <a:defRPr b="0" i="0">
                <a:latin typeface="Gotham Book" pitchFamily="2" charset="0"/>
                <a:cs typeface="Gotham Book" pitchFamily="2" charset="0"/>
              </a:defRPr>
            </a:lvl2pPr>
            <a:lvl3pPr>
              <a:defRPr b="0" i="0">
                <a:latin typeface="Gotham Book" pitchFamily="2" charset="0"/>
                <a:cs typeface="Gotham Book" pitchFamily="2" charset="0"/>
              </a:defRPr>
            </a:lvl3pPr>
            <a:lvl4pPr>
              <a:defRPr b="0" i="0">
                <a:latin typeface="Gotham Book" pitchFamily="2" charset="0"/>
                <a:cs typeface="Gotham Book" pitchFamily="2" charset="0"/>
              </a:defRPr>
            </a:lvl4pPr>
            <a:lvl5pPr>
              <a:defRPr b="0" i="0">
                <a:latin typeface="Gotham Book" pitchFamily="2" charset="0"/>
                <a:cs typeface="Gotham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15450-FC34-DA4E-A8B8-5DD622363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otham Medium" pitchFamily="2" charset="0"/>
                <a:cs typeface="Gotham Medium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270D5-3FCD-F244-BB4B-1FDE05BD4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latin typeface="Gotham Book" pitchFamily="2" charset="0"/>
                <a:cs typeface="Gotham Book" pitchFamily="2" charset="0"/>
              </a:defRPr>
            </a:lvl1pPr>
            <a:lvl2pPr>
              <a:defRPr b="0" i="0">
                <a:latin typeface="Gotham Book" pitchFamily="2" charset="0"/>
                <a:cs typeface="Gotham Book" pitchFamily="2" charset="0"/>
              </a:defRPr>
            </a:lvl2pPr>
            <a:lvl3pPr>
              <a:defRPr b="0" i="0">
                <a:latin typeface="Gotham Book" pitchFamily="2" charset="0"/>
                <a:cs typeface="Gotham Book" pitchFamily="2" charset="0"/>
              </a:defRPr>
            </a:lvl3pPr>
            <a:lvl4pPr>
              <a:defRPr b="0" i="0">
                <a:latin typeface="Gotham Book" pitchFamily="2" charset="0"/>
                <a:cs typeface="Gotham Book" pitchFamily="2" charset="0"/>
              </a:defRPr>
            </a:lvl4pPr>
            <a:lvl5pPr>
              <a:defRPr b="0" i="0">
                <a:latin typeface="Gotham Book" pitchFamily="2" charset="0"/>
                <a:cs typeface="Gotham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EA953-084C-5943-A107-5A75EDE0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EB72F-419E-AC44-876C-F400F517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3F4CA-8CD4-D542-8B90-37FD717D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D1C52-9CA9-5A45-AF03-4E167F55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196BE-A794-1A4A-A169-F10AC64C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94F0E-AC01-8B47-A7CC-A8E850BF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03131-1C06-CE4D-9519-00871E75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7AFB0-8D9C-8247-B048-9D47A60F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02245-54A3-0F42-A90F-CEE92FB56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C5F7C-D12E-B848-AEA4-311FAAAE245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1AA7-A6BF-DC49-8473-304CA346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8302-3CFA-2D48-B29D-714005E19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936E0-467F-FC4E-B9B8-D3970251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4" r:id="rId4"/>
    <p:sldLayoutId id="2147483650" r:id="rId5"/>
    <p:sldLayoutId id="2147483663" r:id="rId6"/>
    <p:sldLayoutId id="2147483652" r:id="rId7"/>
    <p:sldLayoutId id="2147483653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D93606-F9B8-EB47-ABF7-F7087D376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4781" y="2979506"/>
            <a:ext cx="448056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5B875-0D37-4C4F-81C5-E2128A6E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4781" y="2064924"/>
            <a:ext cx="310896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76FB8-8BC8-D54A-975A-8F8BB48D4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0A8D3-9314-1C4A-96BB-4010CFF03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Jigyas Sharma</a:t>
            </a:r>
          </a:p>
          <a:p>
            <a:r>
              <a:rPr lang="en-US" dirty="0"/>
              <a:t>MSc.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57971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19CC-5C21-B973-4B4C-E98C9E21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Localization and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9E39-8AFE-B87C-7D9A-2563780E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Enhancement of Localization Techniques</a:t>
            </a:r>
          </a:p>
          <a:p>
            <a:r>
              <a:rPr lang="en-US" dirty="0"/>
              <a:t>Deployment of Simultaneous Localization and Mapping(SLAM)</a:t>
            </a:r>
          </a:p>
          <a:p>
            <a:r>
              <a:rPr lang="en-US" dirty="0"/>
              <a:t>Use of Extended Kalman Filter Localization </a:t>
            </a:r>
          </a:p>
          <a:p>
            <a:r>
              <a:rPr lang="en-US" dirty="0"/>
              <a:t>Utilization of Monte Carlo Localization(MCL)</a:t>
            </a:r>
          </a:p>
        </p:txBody>
      </p:sp>
    </p:spTree>
    <p:extLst>
      <p:ext uri="{BB962C8B-B14F-4D97-AF65-F5344CB8AC3E}">
        <p14:creationId xmlns:p14="http://schemas.microsoft.com/office/powerpoint/2010/main" val="344686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C4CA-E5B6-7FAC-CB47-C6F3E6B2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Development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BCE7-8205-4F8F-A533-CE0E9456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competition ready software</a:t>
            </a:r>
          </a:p>
          <a:p>
            <a:r>
              <a:rPr lang="en-US" dirty="0"/>
              <a:t>Documentation for the code and theories used</a:t>
            </a:r>
          </a:p>
          <a:p>
            <a:r>
              <a:rPr lang="en-US" dirty="0"/>
              <a:t>F1TENTHS March or July 2024</a:t>
            </a:r>
          </a:p>
          <a:p>
            <a:r>
              <a:rPr lang="en-US" dirty="0"/>
              <a:t>Publication Research and Refinement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6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FB3CA2-CB45-3045-A78F-FAA3449A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13058" y="2979506"/>
            <a:ext cx="402336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4A6B2-64E9-3B49-9365-B104DC40A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13058" y="2064924"/>
            <a:ext cx="448056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0C55B-C810-F44D-B5D9-B6F5E13C3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0094" y="2008309"/>
            <a:ext cx="4480560" cy="1894347"/>
          </a:xfrm>
        </p:spPr>
        <p:txBody>
          <a:bodyPr/>
          <a:lstStyle/>
          <a:p>
            <a:r>
              <a:rPr lang="en-US" dirty="0"/>
              <a:t>Thank you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0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C988-DB49-8C45-B0B1-D707ED5B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F1TENTHS AUTONOMOUS PERFORMANCE DRIVING SOFTWARE</a:t>
            </a:r>
          </a:p>
        </p:txBody>
      </p:sp>
    </p:spTree>
    <p:extLst>
      <p:ext uri="{BB962C8B-B14F-4D97-AF65-F5344CB8AC3E}">
        <p14:creationId xmlns:p14="http://schemas.microsoft.com/office/powerpoint/2010/main" val="32028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EC85-3B82-4C4E-8A83-BFA2B52B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91CA-975D-E842-BC40-3A7102AA7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 software that can optimize the performance of the car, in terms of time, while minimizing crashes.</a:t>
            </a:r>
          </a:p>
        </p:txBody>
      </p:sp>
    </p:spTree>
    <p:extLst>
      <p:ext uri="{BB962C8B-B14F-4D97-AF65-F5344CB8AC3E}">
        <p14:creationId xmlns:p14="http://schemas.microsoft.com/office/powerpoint/2010/main" val="106738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5DC-6A40-D342-87A9-FE085A69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Stack(Tentative)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0862-EA73-C44E-82D4-0ABCF3B9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R: Data Preprocessing, Cleaning and Data Visualization</a:t>
            </a:r>
          </a:p>
          <a:p>
            <a:r>
              <a:rPr lang="en-US" dirty="0"/>
              <a:t>Python3: Machine Learning Framework and Algorithm Development</a:t>
            </a:r>
          </a:p>
          <a:p>
            <a:r>
              <a:rPr lang="en-US" dirty="0" err="1"/>
              <a:t>PyTorch</a:t>
            </a:r>
            <a:r>
              <a:rPr lang="en-US" dirty="0"/>
              <a:t>: Computation Graphs and Deep Learning Framework</a:t>
            </a:r>
          </a:p>
          <a:p>
            <a:r>
              <a:rPr lang="en-US" dirty="0"/>
              <a:t>C: Embedded 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354913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99A16-C3C4-AD43-B333-9B4E6CED7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889" y="643467"/>
            <a:ext cx="5348222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5DC-6A40-D342-87A9-FE085A69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Perception and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0862-EA73-C44E-82D4-0ABCF3B9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of basic perception algorithms </a:t>
            </a:r>
          </a:p>
          <a:p>
            <a:r>
              <a:rPr lang="en-US" dirty="0"/>
              <a:t>Process sensor data correctly(LiDAR)</a:t>
            </a:r>
          </a:p>
          <a:p>
            <a:r>
              <a:rPr lang="en-US" dirty="0"/>
              <a:t>Identify obstacles, lanes and other cars</a:t>
            </a:r>
          </a:p>
          <a:p>
            <a:r>
              <a:rPr lang="en-US" dirty="0"/>
              <a:t>Implement basic control algorithm</a:t>
            </a:r>
          </a:p>
          <a:p>
            <a:r>
              <a:rPr lang="en-US" dirty="0"/>
              <a:t>Follow predefined path along with basic control </a:t>
            </a:r>
          </a:p>
        </p:txBody>
      </p:sp>
    </p:spTree>
    <p:extLst>
      <p:ext uri="{BB962C8B-B14F-4D97-AF65-F5344CB8AC3E}">
        <p14:creationId xmlns:p14="http://schemas.microsoft.com/office/powerpoint/2010/main" val="348202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F921-591E-4AE8-4A7E-C0477A8E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5485-2F29-3705-CCB0-F40272B2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path planning algorithms</a:t>
            </a:r>
          </a:p>
          <a:p>
            <a:r>
              <a:rPr lang="en-US" dirty="0"/>
              <a:t>Visualization of obstacles</a:t>
            </a:r>
          </a:p>
          <a:p>
            <a:r>
              <a:rPr lang="en-US" dirty="0"/>
              <a:t>Introduction of dynamic variables in the environment</a:t>
            </a:r>
          </a:p>
          <a:p>
            <a:r>
              <a:rPr lang="en-US" dirty="0"/>
              <a:t>Generate safe and efficient trajectory </a:t>
            </a:r>
          </a:p>
          <a:p>
            <a:r>
              <a:rPr lang="en-US" dirty="0"/>
              <a:t>Generate race specific trajectory</a:t>
            </a:r>
          </a:p>
        </p:txBody>
      </p:sp>
    </p:spTree>
    <p:extLst>
      <p:ext uri="{BB962C8B-B14F-4D97-AF65-F5344CB8AC3E}">
        <p14:creationId xmlns:p14="http://schemas.microsoft.com/office/powerpoint/2010/main" val="185026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0259-BD6D-F809-5C49-C6F7F72D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40D9-44DF-A558-185D-A1E8E029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of algorithms for better hardware control</a:t>
            </a:r>
          </a:p>
          <a:p>
            <a:r>
              <a:rPr lang="en-US" dirty="0"/>
              <a:t>Introduce high intensity parameters like high-speed turns and traction-based acceleration. </a:t>
            </a:r>
          </a:p>
          <a:p>
            <a:r>
              <a:rPr lang="en-US" dirty="0"/>
              <a:t>Identifying control constraints</a:t>
            </a:r>
          </a:p>
          <a:p>
            <a:r>
              <a:rPr lang="en-US" dirty="0"/>
              <a:t>Reduce distortion between optimized trajectory vs. actual trajectory</a:t>
            </a:r>
          </a:p>
        </p:txBody>
      </p:sp>
    </p:spTree>
    <p:extLst>
      <p:ext uri="{BB962C8B-B14F-4D97-AF65-F5344CB8AC3E}">
        <p14:creationId xmlns:p14="http://schemas.microsoft.com/office/powerpoint/2010/main" val="51299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06D4-0A47-5856-1615-1695839D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ML and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1F41-3B36-CA17-5745-E9A8DF8A5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machine learning and deep learning techniques in the stable control environment.</a:t>
            </a:r>
          </a:p>
          <a:p>
            <a:r>
              <a:rPr lang="en-US" dirty="0"/>
              <a:t>Perception, control and decision-making algorithms based on ML and Deep Learning</a:t>
            </a:r>
          </a:p>
          <a:p>
            <a:r>
              <a:rPr lang="en-US" dirty="0"/>
              <a:t>Model training for object detection, trajectory prediction and race strategy. </a:t>
            </a:r>
          </a:p>
        </p:txBody>
      </p:sp>
    </p:spTree>
    <p:extLst>
      <p:ext uri="{BB962C8B-B14F-4D97-AF65-F5344CB8AC3E}">
        <p14:creationId xmlns:p14="http://schemas.microsoft.com/office/powerpoint/2010/main" val="316418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281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Gotham Bold</vt:lpstr>
      <vt:lpstr>Gotham Book</vt:lpstr>
      <vt:lpstr>Gotham Medium</vt:lpstr>
      <vt:lpstr>Office Theme</vt:lpstr>
      <vt:lpstr>Project Proposal</vt:lpstr>
      <vt:lpstr>F1TENTHS AUTONOMOUS PERFORMANCE DRIVING SOFTWARE</vt:lpstr>
      <vt:lpstr>Overview of the idea</vt:lpstr>
      <vt:lpstr>Tech Stack(Tentative)</vt:lpstr>
      <vt:lpstr>PowerPoint Presentation</vt:lpstr>
      <vt:lpstr>Basic Perception and Control</vt:lpstr>
      <vt:lpstr>Path planning and Visualization</vt:lpstr>
      <vt:lpstr>Control Optimization</vt:lpstr>
      <vt:lpstr> ML and Deep Learning</vt:lpstr>
      <vt:lpstr>Localization and Mapping</vt:lpstr>
      <vt:lpstr>Post Development Steps 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Jigyas Sharma</cp:lastModifiedBy>
  <cp:revision>72</cp:revision>
  <dcterms:created xsi:type="dcterms:W3CDTF">2018-08-31T16:05:47Z</dcterms:created>
  <dcterms:modified xsi:type="dcterms:W3CDTF">2023-09-29T03:40:29Z</dcterms:modified>
</cp:coreProperties>
</file>