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7" r:id="rId6"/>
    <p:sldId id="265" r:id="rId7"/>
    <p:sldId id="266" r:id="rId8"/>
  </p:sldIdLst>
  <p:sldSz cx="18288000" cy="10287000"/>
  <p:notesSz cx="6858000" cy="9144000"/>
  <p:embeddedFontLst>
    <p:embeddedFont>
      <p:font typeface="Bebas Neue Bold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ontserrat Classic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6" d="100"/>
          <a:sy n="76" d="100"/>
        </p:scale>
        <p:origin x="47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396D-F118-411D-9C83-8ADBDCEB6DA9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C72CE-375E-4643-878D-0D3BC92D2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54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C72CE-375E-4643-878D-0D3BC92D2A2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38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7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4127" y="683475"/>
            <a:ext cx="16859746" cy="8920050"/>
            <a:chOff x="0" y="0"/>
            <a:chExt cx="4440427" cy="23493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0427" cy="2349314"/>
            </a:xfrm>
            <a:custGeom>
              <a:avLst/>
              <a:gdLst/>
              <a:ahLst/>
              <a:cxnLst/>
              <a:rect l="l" t="t" r="r" b="b"/>
              <a:pathLst>
                <a:path w="4440427" h="2349314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1028700"/>
            <a:ext cx="8415441" cy="8229600"/>
          </a:xfrm>
          <a:custGeom>
            <a:avLst/>
            <a:gdLst/>
            <a:ahLst/>
            <a:cxnLst/>
            <a:rect l="l" t="t" r="r" b="b"/>
            <a:pathLst>
              <a:path w="8415441" h="8229600">
                <a:moveTo>
                  <a:pt x="0" y="0"/>
                </a:moveTo>
                <a:lnTo>
                  <a:pt x="8415441" y="0"/>
                </a:lnTo>
                <a:lnTo>
                  <a:pt x="841544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9897370" y="6284539"/>
            <a:ext cx="6862994" cy="914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68"/>
              </a:lnSpc>
              <a:spcBef>
                <a:spcPct val="0"/>
              </a:spcBef>
            </a:pPr>
            <a:r>
              <a:rPr lang="en-US" sz="5334">
                <a:solidFill>
                  <a:srgbClr val="5479F7"/>
                </a:solidFill>
                <a:latin typeface="Montserrat Classic"/>
              </a:rPr>
              <a:t>JIGYASU SINGH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897370" y="5684772"/>
            <a:ext cx="10974345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3575" spc="-39" dirty="0">
                <a:solidFill>
                  <a:srgbClr val="000000"/>
                </a:solidFill>
                <a:latin typeface="Bebas Neue Bold"/>
              </a:rPr>
              <a:t> Document Scanner using OpenCV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-248577"/>
            <a:ext cx="9696760" cy="10784153"/>
            <a:chOff x="0" y="0"/>
            <a:chExt cx="2553879" cy="28402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53879" cy="2840271"/>
            </a:xfrm>
            <a:custGeom>
              <a:avLst/>
              <a:gdLst/>
              <a:ahLst/>
              <a:cxnLst/>
              <a:rect l="l" t="t" r="r" b="b"/>
              <a:pathLst>
                <a:path w="2553879" h="2840271">
                  <a:moveTo>
                    <a:pt x="0" y="0"/>
                  </a:moveTo>
                  <a:lnTo>
                    <a:pt x="2553879" y="0"/>
                  </a:lnTo>
                  <a:lnTo>
                    <a:pt x="2553879" y="2840271"/>
                  </a:lnTo>
                  <a:lnTo>
                    <a:pt x="0" y="28402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553879" cy="28783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6591" y="3459137"/>
            <a:ext cx="8848809" cy="42339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04519" lvl="1" indent="-302260">
              <a:lnSpc>
                <a:spcPts val="4199"/>
              </a:lnSpc>
              <a:buFont typeface="Arial"/>
              <a:buChar char="•"/>
            </a:pPr>
            <a:r>
              <a:rPr lang="en-GB" sz="2400" b="1" dirty="0">
                <a:solidFill>
                  <a:srgbClr val="000000"/>
                </a:solidFill>
                <a:latin typeface="Montserrat Classic"/>
              </a:rPr>
              <a:t>Purpose and Objectives: Develop</a:t>
            </a:r>
            <a:r>
              <a:rPr lang="en-GB" sz="2400" dirty="0">
                <a:solidFill>
                  <a:srgbClr val="000000"/>
                </a:solidFill>
                <a:latin typeface="Montserrat Classic"/>
              </a:rPr>
              <a:t> a document scanner using OpenCV for efficient document image processing.</a:t>
            </a:r>
          </a:p>
          <a:p>
            <a:pPr marL="604519" lvl="1" indent="-302260">
              <a:lnSpc>
                <a:spcPts val="4199"/>
              </a:lnSpc>
              <a:buFont typeface="Arial"/>
              <a:buChar char="•"/>
            </a:pPr>
            <a:r>
              <a:rPr lang="en-GB" sz="2400" b="1" dirty="0">
                <a:solidFill>
                  <a:srgbClr val="000000"/>
                </a:solidFill>
                <a:latin typeface="Montserrat Classic"/>
              </a:rPr>
              <a:t>Importance of Document Scanning: </a:t>
            </a:r>
            <a:r>
              <a:rPr lang="en-GB" sz="2400" dirty="0">
                <a:solidFill>
                  <a:srgbClr val="000000"/>
                </a:solidFill>
                <a:latin typeface="Montserrat Classic"/>
              </a:rPr>
              <a:t>Enhances accessibility and reduces manual efforts in various applications.</a:t>
            </a:r>
          </a:p>
          <a:p>
            <a:pPr marL="604519" lvl="1" indent="-302260">
              <a:lnSpc>
                <a:spcPts val="4199"/>
              </a:lnSpc>
              <a:buFont typeface="Arial"/>
              <a:buChar char="•"/>
            </a:pPr>
            <a:r>
              <a:rPr lang="en-GB" sz="2400" b="1" dirty="0">
                <a:solidFill>
                  <a:srgbClr val="000000"/>
                </a:solidFill>
                <a:latin typeface="Montserrat Classic"/>
              </a:rPr>
              <a:t>Implementation: </a:t>
            </a:r>
            <a:r>
              <a:rPr lang="en-GB" sz="2400" dirty="0">
                <a:solidFill>
                  <a:srgbClr val="000000"/>
                </a:solidFill>
                <a:latin typeface="Montserrat Classic"/>
              </a:rPr>
              <a:t>Utilizing OpenCV and Python for a powerful and accessible solution.</a:t>
            </a:r>
            <a:endParaRPr lang="en-US" sz="2400" dirty="0">
              <a:solidFill>
                <a:srgbClr val="000000"/>
              </a:solidFill>
              <a:latin typeface="Montserrat Classic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09848" y="634302"/>
            <a:ext cx="8357965" cy="2117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080"/>
              </a:lnSpc>
            </a:pPr>
            <a:r>
              <a:rPr lang="en-US" sz="8000" dirty="0">
                <a:solidFill>
                  <a:srgbClr val="000000"/>
                </a:solidFill>
                <a:latin typeface="Bebas Neue Bold"/>
              </a:rPr>
              <a:t> Document Scanner using OpenCV</a:t>
            </a:r>
          </a:p>
        </p:txBody>
      </p:sp>
      <p:sp>
        <p:nvSpPr>
          <p:cNvPr id="7" name="Freeform 7"/>
          <p:cNvSpPr/>
          <p:nvPr/>
        </p:nvSpPr>
        <p:spPr>
          <a:xfrm>
            <a:off x="9833734" y="1366236"/>
            <a:ext cx="7258642" cy="7554528"/>
          </a:xfrm>
          <a:custGeom>
            <a:avLst/>
            <a:gdLst/>
            <a:ahLst/>
            <a:cxnLst/>
            <a:rect l="l" t="t" r="r" b="b"/>
            <a:pathLst>
              <a:path w="7258642" h="7554528">
                <a:moveTo>
                  <a:pt x="0" y="0"/>
                </a:moveTo>
                <a:lnTo>
                  <a:pt x="7258642" y="0"/>
                </a:lnTo>
                <a:lnTo>
                  <a:pt x="7258642" y="7554528"/>
                </a:lnTo>
                <a:lnTo>
                  <a:pt x="0" y="7554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-248577"/>
            <a:ext cx="9696760" cy="10784153"/>
            <a:chOff x="0" y="0"/>
            <a:chExt cx="2553879" cy="28402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53879" cy="2840271"/>
            </a:xfrm>
            <a:custGeom>
              <a:avLst/>
              <a:gdLst/>
              <a:ahLst/>
              <a:cxnLst/>
              <a:rect l="l" t="t" r="r" b="b"/>
              <a:pathLst>
                <a:path w="2553879" h="2840271">
                  <a:moveTo>
                    <a:pt x="0" y="0"/>
                  </a:moveTo>
                  <a:lnTo>
                    <a:pt x="2553879" y="0"/>
                  </a:lnTo>
                  <a:lnTo>
                    <a:pt x="2553879" y="2840271"/>
                  </a:lnTo>
                  <a:lnTo>
                    <a:pt x="0" y="28402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553879" cy="28783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74985" y="2166858"/>
            <a:ext cx="8686773" cy="4796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r>
              <a:rPr lang="en-GB" sz="2799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Contours in Image Processing</a:t>
            </a:r>
            <a:r>
              <a:rPr lang="en-GB" sz="27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Contours are continuous curves that represent the boundaries of objects in an image.</a:t>
            </a:r>
          </a:p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r>
              <a:rPr lang="en-GB" sz="27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play a pivotal role in image processing by outlining shapes and aiding in object detection.</a:t>
            </a:r>
          </a:p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endParaRPr lang="en-GB" sz="2799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r>
              <a:rPr lang="en-GB" sz="2799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Detection Methods: </a:t>
            </a:r>
            <a:r>
              <a:rPr lang="en-GB" sz="27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employs various edge detection techniques to enhance contour identification.</a:t>
            </a:r>
          </a:p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r>
              <a:rPr lang="en-GB" sz="27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methods highlight abrupt changes in intensity, helping to identify edges and boundaries within the image.</a:t>
            </a:r>
            <a:endParaRPr lang="en-US" sz="2799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4985" y="551180"/>
            <a:ext cx="6911615" cy="899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080"/>
              </a:lnSpc>
            </a:pPr>
            <a:r>
              <a:rPr lang="en-IN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Contours and Edge Detection</a:t>
            </a:r>
            <a:endParaRPr lang="en-US" sz="4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9695317" y="1366236"/>
            <a:ext cx="7563983" cy="7554528"/>
          </a:xfrm>
          <a:custGeom>
            <a:avLst/>
            <a:gdLst/>
            <a:ahLst/>
            <a:cxnLst/>
            <a:rect l="l" t="t" r="r" b="b"/>
            <a:pathLst>
              <a:path w="7563983" h="7554528">
                <a:moveTo>
                  <a:pt x="0" y="0"/>
                </a:moveTo>
                <a:lnTo>
                  <a:pt x="7563983" y="0"/>
                </a:lnTo>
                <a:lnTo>
                  <a:pt x="7563983" y="7554528"/>
                </a:lnTo>
                <a:lnTo>
                  <a:pt x="0" y="7554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-248577"/>
            <a:ext cx="9696760" cy="10784153"/>
            <a:chOff x="0" y="0"/>
            <a:chExt cx="2553879" cy="28402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53879" cy="2840271"/>
            </a:xfrm>
            <a:custGeom>
              <a:avLst/>
              <a:gdLst/>
              <a:ahLst/>
              <a:cxnLst/>
              <a:rect l="l" t="t" r="r" b="b"/>
              <a:pathLst>
                <a:path w="2553879" h="2840271">
                  <a:moveTo>
                    <a:pt x="0" y="0"/>
                  </a:moveTo>
                  <a:lnTo>
                    <a:pt x="2553879" y="0"/>
                  </a:lnTo>
                  <a:lnTo>
                    <a:pt x="2553879" y="2840271"/>
                  </a:lnTo>
                  <a:lnTo>
                    <a:pt x="0" y="28402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553879" cy="28783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74985" y="2166858"/>
            <a:ext cx="8686773" cy="5335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4199"/>
              </a:lnSpc>
              <a:buFont typeface="Arial"/>
              <a:buChar char="•"/>
            </a:pPr>
            <a:r>
              <a:rPr lang="en-GB" sz="2799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Capture: </a:t>
            </a:r>
            <a:r>
              <a:rPr lang="en-GB" sz="27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Obtain document images through the webcam feed.</a:t>
            </a:r>
          </a:p>
          <a:p>
            <a:pPr marL="604519" lvl="1" indent="-302260">
              <a:lnSpc>
                <a:spcPts val="4199"/>
              </a:lnSpc>
              <a:buFont typeface="Arial"/>
              <a:buChar char="•"/>
            </a:pPr>
            <a:r>
              <a:rPr lang="en-GB" sz="2799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Preprocess: </a:t>
            </a:r>
            <a:r>
              <a:rPr lang="en-GB" sz="27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images to grayscale.</a:t>
            </a:r>
          </a:p>
          <a:p>
            <a:pPr marL="604519" lvl="1" indent="-302260">
              <a:lnSpc>
                <a:spcPts val="4199"/>
              </a:lnSpc>
              <a:buFont typeface="Arial"/>
              <a:buChar char="•"/>
            </a:pPr>
            <a:r>
              <a:rPr lang="en-GB" sz="27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thresholding for enhanced edge detection.</a:t>
            </a:r>
          </a:p>
          <a:p>
            <a:pPr marL="604519" lvl="1" indent="-302260">
              <a:lnSpc>
                <a:spcPts val="4199"/>
              </a:lnSpc>
              <a:buFont typeface="Arial"/>
              <a:buChar char="•"/>
            </a:pPr>
            <a:r>
              <a:rPr lang="en-GB" sz="2799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 Features: </a:t>
            </a:r>
            <a:r>
              <a:rPr lang="en-GB" sz="27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 Contours and Corner Detection.</a:t>
            </a:r>
          </a:p>
          <a:p>
            <a:pPr marL="604519" lvl="1" indent="-302260">
              <a:lnSpc>
                <a:spcPts val="4199"/>
              </a:lnSpc>
              <a:buFont typeface="Arial"/>
              <a:buChar char="•"/>
            </a:pPr>
            <a:r>
              <a:rPr lang="en-GB" sz="2799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 Perspective</a:t>
            </a:r>
            <a:r>
              <a:rPr lang="en-GB" sz="27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:Correct document perspective using Warp Perspective.</a:t>
            </a:r>
          </a:p>
          <a:p>
            <a:pPr marL="604519" lvl="1" indent="-302260">
              <a:lnSpc>
                <a:spcPts val="4199"/>
              </a:lnSpc>
              <a:buFont typeface="Arial"/>
              <a:buChar char="•"/>
            </a:pPr>
            <a:r>
              <a:rPr lang="en-GB" sz="2799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Images: </a:t>
            </a:r>
            <a:r>
              <a:rPr lang="en-GB" sz="27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 processed images for a clear document view.</a:t>
            </a:r>
            <a:endParaRPr lang="en-US" sz="2799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4985" y="551180"/>
            <a:ext cx="8359415" cy="1038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080"/>
              </a:lnSpc>
            </a:pPr>
            <a:r>
              <a:rPr lang="en-US" sz="8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endParaRPr lang="en-US" sz="8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9695317" y="1366236"/>
            <a:ext cx="7563983" cy="7554528"/>
          </a:xfrm>
          <a:custGeom>
            <a:avLst/>
            <a:gdLst/>
            <a:ahLst/>
            <a:cxnLst/>
            <a:rect l="l" t="t" r="r" b="b"/>
            <a:pathLst>
              <a:path w="7563983" h="7554528">
                <a:moveTo>
                  <a:pt x="0" y="0"/>
                </a:moveTo>
                <a:lnTo>
                  <a:pt x="7563983" y="0"/>
                </a:lnTo>
                <a:lnTo>
                  <a:pt x="7563983" y="7554528"/>
                </a:lnTo>
                <a:lnTo>
                  <a:pt x="0" y="75545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-248577"/>
            <a:ext cx="9696760" cy="10784153"/>
            <a:chOff x="0" y="0"/>
            <a:chExt cx="2553879" cy="28402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53879" cy="2840271"/>
            </a:xfrm>
            <a:custGeom>
              <a:avLst/>
              <a:gdLst/>
              <a:ahLst/>
              <a:cxnLst/>
              <a:rect l="l" t="t" r="r" b="b"/>
              <a:pathLst>
                <a:path w="2553879" h="2840271">
                  <a:moveTo>
                    <a:pt x="0" y="0"/>
                  </a:moveTo>
                  <a:lnTo>
                    <a:pt x="2553879" y="0"/>
                  </a:lnTo>
                  <a:lnTo>
                    <a:pt x="2553879" y="2840271"/>
                  </a:lnTo>
                  <a:lnTo>
                    <a:pt x="0" y="28402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553879" cy="28783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74985" y="2166858"/>
            <a:ext cx="8686773" cy="2103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4199"/>
              </a:lnSpc>
              <a:buFont typeface="Arial"/>
              <a:buChar char="•"/>
            </a:pPr>
            <a:r>
              <a:rPr lang="en-GB" sz="2799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Before: </a:t>
            </a:r>
            <a:r>
              <a:rPr lang="en-GB" sz="27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Showcase the original document image captured from the webcam feed.</a:t>
            </a:r>
          </a:p>
          <a:p>
            <a:pPr marL="604519" lvl="1" indent="-302260">
              <a:lnSpc>
                <a:spcPts val="4199"/>
              </a:lnSpc>
              <a:buFont typeface="Arial"/>
              <a:buChar char="•"/>
            </a:pPr>
            <a:r>
              <a:rPr lang="en-GB" sz="2799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After: </a:t>
            </a:r>
            <a:r>
              <a:rPr lang="en-GB" sz="27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the processed image, emphasizing enhancements achieved through OpenCV techniques.</a:t>
            </a:r>
            <a:endParaRPr lang="en-US" sz="2799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7685" y="114434"/>
            <a:ext cx="8969015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080"/>
              </a:lnSpc>
            </a:pPr>
            <a:r>
              <a:rPr lang="en-GB" sz="4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4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9695317" y="1366236"/>
            <a:ext cx="7563983" cy="7554528"/>
          </a:xfrm>
          <a:custGeom>
            <a:avLst/>
            <a:gdLst/>
            <a:ahLst/>
            <a:cxnLst/>
            <a:rect l="l" t="t" r="r" b="b"/>
            <a:pathLst>
              <a:path w="7563983" h="7554528">
                <a:moveTo>
                  <a:pt x="0" y="0"/>
                </a:moveTo>
                <a:lnTo>
                  <a:pt x="7563983" y="0"/>
                </a:lnTo>
                <a:lnTo>
                  <a:pt x="7563983" y="7554528"/>
                </a:lnTo>
                <a:lnTo>
                  <a:pt x="0" y="7554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50080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-248577"/>
            <a:ext cx="9696760" cy="10784153"/>
            <a:chOff x="0" y="0"/>
            <a:chExt cx="2553879" cy="28402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53879" cy="2840271"/>
            </a:xfrm>
            <a:custGeom>
              <a:avLst/>
              <a:gdLst/>
              <a:ahLst/>
              <a:cxnLst/>
              <a:rect l="l" t="t" r="r" b="b"/>
              <a:pathLst>
                <a:path w="2553879" h="2840271">
                  <a:moveTo>
                    <a:pt x="0" y="0"/>
                  </a:moveTo>
                  <a:lnTo>
                    <a:pt x="2553879" y="0"/>
                  </a:lnTo>
                  <a:lnTo>
                    <a:pt x="2553879" y="2840271"/>
                  </a:lnTo>
                  <a:lnTo>
                    <a:pt x="0" y="28402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553879" cy="28783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0" y="1295670"/>
            <a:ext cx="9046896" cy="7447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3849" lvl="1">
              <a:lnSpc>
                <a:spcPts val="4499"/>
              </a:lnSpc>
            </a:pPr>
            <a:r>
              <a:rPr lang="en-GB" sz="2999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Achievements:</a:t>
            </a:r>
          </a:p>
          <a:p>
            <a:pPr marL="781049" lvl="1" indent="-457200">
              <a:lnSpc>
                <a:spcPts val="4499"/>
              </a:lnSpc>
              <a:buFont typeface="Arial" panose="020B0604020202020204" pitchFamily="34" charset="0"/>
              <a:buChar char="•"/>
            </a:pPr>
            <a:r>
              <a:rPr lang="en-GB" sz="2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 Successfully developed a Document Scanner using OpenCV.</a:t>
            </a:r>
          </a:p>
          <a:p>
            <a:pPr marL="647698" lvl="1" indent="-323849">
              <a:lnSpc>
                <a:spcPts val="4499"/>
              </a:lnSpc>
              <a:buFont typeface="Arial"/>
              <a:buChar char="•"/>
            </a:pPr>
            <a:r>
              <a:rPr lang="en-GB" sz="2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Techniques: Showcased effective use of Thresholding, Contours, and Corner Detection.</a:t>
            </a:r>
          </a:p>
          <a:p>
            <a:pPr marL="647698" lvl="1" indent="-323849">
              <a:lnSpc>
                <a:spcPts val="4499"/>
              </a:lnSpc>
              <a:buFont typeface="Arial"/>
              <a:buChar char="•"/>
            </a:pPr>
            <a:r>
              <a:rPr lang="en-GB" sz="2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Enhancements: Improved document clarity and corrected perspective for better visualization.</a:t>
            </a:r>
          </a:p>
          <a:p>
            <a:pPr marL="323849" lvl="1">
              <a:lnSpc>
                <a:spcPts val="4499"/>
              </a:lnSpc>
            </a:pPr>
            <a:r>
              <a:rPr lang="en-GB" sz="2999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</a:p>
          <a:p>
            <a:pPr marL="781049" lvl="1" indent="-457200">
              <a:lnSpc>
                <a:spcPts val="4499"/>
              </a:lnSpc>
              <a:buFont typeface="Arial" panose="020B0604020202020204" pitchFamily="34" charset="0"/>
              <a:buChar char="•"/>
            </a:pPr>
            <a:r>
              <a:rPr lang="en-GB" sz="2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 More Techniques: Consider additional image processing methods for further enhancement.</a:t>
            </a:r>
          </a:p>
          <a:p>
            <a:pPr marL="781049" lvl="1" indent="-457200">
              <a:lnSpc>
                <a:spcPts val="4499"/>
              </a:lnSpc>
              <a:buFont typeface="Arial" panose="020B0604020202020204" pitchFamily="34" charset="0"/>
              <a:buChar char="•"/>
            </a:pPr>
            <a:r>
              <a:rPr lang="en-GB" sz="2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OCR Integration: Investigate integrating Optical Character Recognition (OCR) for efficient text extraction from scanned documents.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41464" y="25400"/>
            <a:ext cx="8753984" cy="2016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080"/>
              </a:lnSpc>
            </a:pPr>
            <a:r>
              <a:rPr lang="en-US" sz="6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lvl="0" indent="0">
              <a:lnSpc>
                <a:spcPts val="8080"/>
              </a:lnSpc>
            </a:pPr>
            <a:endParaRPr lang="en-US" sz="6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9731067" y="1381395"/>
            <a:ext cx="7463975" cy="7539369"/>
          </a:xfrm>
          <a:custGeom>
            <a:avLst/>
            <a:gdLst/>
            <a:ahLst/>
            <a:cxnLst/>
            <a:rect l="l" t="t" r="r" b="b"/>
            <a:pathLst>
              <a:path w="7463975" h="7539369">
                <a:moveTo>
                  <a:pt x="0" y="0"/>
                </a:moveTo>
                <a:lnTo>
                  <a:pt x="7463976" y="0"/>
                </a:lnTo>
                <a:lnTo>
                  <a:pt x="7463976" y="7539369"/>
                </a:lnTo>
                <a:lnTo>
                  <a:pt x="0" y="7539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7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4127" y="683475"/>
            <a:ext cx="16859746" cy="8920050"/>
            <a:chOff x="0" y="0"/>
            <a:chExt cx="4440427" cy="23493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0427" cy="2349314"/>
            </a:xfrm>
            <a:custGeom>
              <a:avLst/>
              <a:gdLst/>
              <a:ahLst/>
              <a:cxnLst/>
              <a:rect l="l" t="t" r="r" b="b"/>
              <a:pathLst>
                <a:path w="4440427" h="2349314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752776" y="3879564"/>
            <a:ext cx="7194594" cy="2804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88"/>
              </a:lnSpc>
            </a:pPr>
            <a:r>
              <a:rPr lang="en-US" sz="11264">
                <a:solidFill>
                  <a:srgbClr val="000000"/>
                </a:solidFill>
                <a:latin typeface="Bebas Neue Bold"/>
              </a:rPr>
              <a:t>THANK YOU FOR LISTENING!</a:t>
            </a:r>
          </a:p>
        </p:txBody>
      </p:sp>
      <p:sp>
        <p:nvSpPr>
          <p:cNvPr id="6" name="Freeform 6"/>
          <p:cNvSpPr/>
          <p:nvPr/>
        </p:nvSpPr>
        <p:spPr>
          <a:xfrm>
            <a:off x="1275495" y="1063912"/>
            <a:ext cx="7868505" cy="8159176"/>
          </a:xfrm>
          <a:custGeom>
            <a:avLst/>
            <a:gdLst/>
            <a:ahLst/>
            <a:cxnLst/>
            <a:rect l="l" t="t" r="r" b="b"/>
            <a:pathLst>
              <a:path w="7868505" h="8159176">
                <a:moveTo>
                  <a:pt x="0" y="0"/>
                </a:moveTo>
                <a:lnTo>
                  <a:pt x="7868505" y="0"/>
                </a:lnTo>
                <a:lnTo>
                  <a:pt x="7868505" y="8159176"/>
                </a:lnTo>
                <a:lnTo>
                  <a:pt x="0" y="8159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297</Words>
  <Application>Microsoft Office PowerPoint</Application>
  <PresentationFormat>Custom</PresentationFormat>
  <Paragraphs>32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Montserrat Classic</vt:lpstr>
      <vt:lpstr>Times New Roman</vt:lpstr>
      <vt:lpstr>Calibri</vt:lpstr>
      <vt:lpstr>Arial</vt:lpstr>
      <vt:lpstr>Bebas Neue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&amp; White Practical Uses of AI in EFL Presentation</dc:title>
  <cp:lastModifiedBy>JIGYASU SINGH</cp:lastModifiedBy>
  <cp:revision>10</cp:revision>
  <dcterms:created xsi:type="dcterms:W3CDTF">2006-08-16T00:00:00Z</dcterms:created>
  <dcterms:modified xsi:type="dcterms:W3CDTF">2023-12-06T08:10:07Z</dcterms:modified>
  <dc:identifier>DAF1ALGkWzQ</dc:identifier>
</cp:coreProperties>
</file>