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Cw2ccn4arHdQlf69UUKFUA5g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610EB-D2A9-466C-8BDC-6EA563D4AE6D}">
  <a:tblStyle styleId="{3AC610EB-D2A9-466C-8BDC-6EA563D4AE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u="sng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4" name="Google Shape;8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6" name="Google Shape;86;p42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457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4648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 rot="5400000">
            <a:off x="4610100" y="2247900"/>
            <a:ext cx="609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 rot="5400000">
            <a:off x="419100" y="266700"/>
            <a:ext cx="609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 rot="5400000">
            <a:off x="2019300" y="-342900"/>
            <a:ext cx="5105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40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3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3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3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3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3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3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" name="Google Shape;35;p3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33"/>
          <p:cNvSpPr txBox="1"/>
          <p:nvPr/>
        </p:nvSpPr>
        <p:spPr>
          <a:xfrm>
            <a:off x="76200" y="6451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cxnSp>
        <p:nvCxnSpPr>
          <p:cNvPr id="47" name="Google Shape;47;p33"/>
          <p:cNvCxnSpPr/>
          <p:nvPr/>
        </p:nvCxnSpPr>
        <p:spPr>
          <a:xfrm>
            <a:off x="457200" y="1143000"/>
            <a:ext cx="7623175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1" lang="en-US" sz="4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 In Context With Java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a class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part of java.lang package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of Thread class –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Thread()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Thread(Runnable target)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Thread(ThreadGroup group, String name)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Thread(Runnable target, String name)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Cycle Of Thread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Thread class –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run() : must be overridden; code should be added which executes in thread.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start() : brings the thread into ready to run condition. When CPU is available for this thread, invokes the run().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stop() : Forces the thread to stop executing.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sleep() : A static method, puts currently executing thread to sleep for specified no. of milliseconds.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untitled.bmp"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04800"/>
            <a:ext cx="8296275" cy="6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Demo 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Thread{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word;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Demo (String w){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word = w;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run(){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try{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for( ;; 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 .println(word);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Thread.sleep( 1000);</a:t>
            </a:r>
            <a:endParaRPr b="0" i="0" sz="2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}catch(Exception e){System.out.println(e);}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Thread t1 = new Demo(“Pass”);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t1.start();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Thread t2 = new Demo(“fail”);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t2.</a:t>
            </a: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Priorities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priorities are used by thread scheduler to decide when each thread should be allowed to run.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given time, when multiple threads are ready to be executed, the runtime system chooses the runnable thread with the highest priority for execution.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Priorities are integer values from 1 (lowest priority given by the constant Thread.MIN_PRIORITY) to 10 (highest priority given by the constant Thread.MAX_PRIORITY). The default priority is 5(Thread.NORM_PRIORITY).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Priorities</a:t>
            </a:r>
            <a:endParaRPr/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{3AC610EB-D2A9-466C-8BDC-6EA563D4AE6D}</a:tableStyleId>
              </a:tblPr>
              <a:tblGrid>
                <a:gridCol w="3119425"/>
                <a:gridCol w="4500550"/>
              </a:tblGrid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Thread.MIN_PRIORITY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maximum priority of any thread (an int value of 10)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Thread.MAX_PRIORITY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The minimum priority of any thread (an int value of 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Thread.NORM_PRIORITY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normal priority of any thread (an int value of 5)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1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457200" y="4114800"/>
            <a:ext cx="77724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methods that are used to set the priority of thread shown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04" name="Google Shape;204;p16"/>
          <p:cNvGraphicFramePr/>
          <p:nvPr/>
        </p:nvGraphicFramePr>
        <p:xfrm>
          <a:off x="5334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{3AC610EB-D2A9-466C-8BDC-6EA563D4AE6D}</a:tableStyleId>
              </a:tblPr>
              <a:tblGrid>
                <a:gridCol w="2362200"/>
                <a:gridCol w="5334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setPriority()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method is used to set the priority of thread.  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getPriority()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99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method is used to get the priority of thread.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Priorities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runtime system,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scheduling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is applied.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at the execution time a thread with a higher priority and all other threads are runnable then the runtime system chooses the new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priority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 for execution.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if two threads of the same priority are waiting  to be executed by the CPU then the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round-robin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is applied in which the scheduler chooses one of them to run according to their round of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time-slice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Priorities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implementation of threading scheduler usually applies one of the two following strategies: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scheduling ?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new thread has a higher priority then current running thread leaves the runnable state and higher priority thread enter to the runnable state.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Time-Sliced (Round-Robin) Scheduling ?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running thread is allowed to be execute for the fixed time, after completion the time, current thread indicates to the another thread to enter it in the runnable state. 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currentThread()</a:t>
            </a:r>
            <a:endParaRPr/>
          </a:p>
        </p:txBody>
      </p:sp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native Thread currentThread() - returns a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to current thread.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run() method to check which thread is currently executing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Eg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if (Thread.currentThread( ) == t1 )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// do something}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Multitasking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Multitasking allows several activities to occur concurrently on the computer.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1)Process-based Multitasking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2)Thread-based Multitasking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Runnable Interface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a class can extend only one class.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want multithreading support for a class that is already derived from some other class?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 class MyFrame extends 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? Runnable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this gives the ability to treat the new class as a Runnable object.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6257800" y="-762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Demo </a:t>
            </a:r>
            <a:r>
              <a:rPr b="1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Runnable{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word;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Demo(String w){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word = w;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run(){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try{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 ;; ){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 .println(word);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Thread.sleep( 1000);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}catch(Exception e){System.out.println(e);}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Runnable d1 = new Demo(“Hi”);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Runnable d2 = new Demo(“Hello”);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Thread( d1 ).start();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Thread( d2 ).start();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Synchronization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two or more threads need access to a shared resource, they need some way to ensure that the resource will be used by only one thread at a time. The process by which this is achieved is called </a:t>
            </a:r>
            <a:r>
              <a:rPr b="1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to synchronization is the concept of the monitor (also called a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is an object that is used as a mutually exclusive lock, or mutex.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thread can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 a monitor at a given time. When a thread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acquires a lock, it is said to have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entered the monitor. 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Synchronization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threads attempting to enter the locked monitor will be suspended until the first thread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exits the monitor. These other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are said to be </a:t>
            </a:r>
            <a:r>
              <a:rPr b="0" i="1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for the monitor.</a:t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Synchronized Methods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enter an object’s monitor, just call a method that has been modified with the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synchronized keyword.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a thread is inside a synchronized method, all other threads that try to call it (or any other synchronized method) on the same instance have to wait.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creating synchronized methods within classes that you create is an easy and effective means of achieving synchronization, it will not work in all cases.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Imagine that you want to synchronize access to objects of a class that was not designed for multithreaded access. That is, the class does not use synchronized methods.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Synchronization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you can’t add synchronized to the appropriate methods within the class.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access to an object of this class be synchronized?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Fortunately, the solution to this problem is quite easy: You simply put calls to the methods defined by this class inside a synchronized block.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general form of the synchronized statement: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synchronized(</a:t>
            </a:r>
            <a:r>
              <a:rPr b="0" i="1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// statements to be synchronized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object is a reference to the object being synchronized.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Inter-thread Communication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also provide a secondary benefit: they do away with polling.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Polling is usually implemented by a loop that is used to check some condition repeatedly. Once the condition is true, appropriate action is taken. This wastes CPU time.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Inter-thread Communication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consider the classic queuing problem, where one thread is producing some data and another is consuming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problem more interesting, suppose that the producer has to wait until the consumer is finished before it generates more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polling system, the consumer would waste many CPU cycles while it waited for the producer to produce.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producer was finished, it would start polling, wasting more CPU cycles waiting for the consumer to finish.</a:t>
            </a:r>
            <a:endParaRPr/>
          </a:p>
          <a:p>
            <a:pPr indent="-219075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Inter-thread Communication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this situation is undesirable. To avoid polling, Java includes an elegant interprocess communication mechanism via the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wait( ), notify( ), and notifyAll( ) methods.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are implemented as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methods in Object, so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classes have them. All three methods can be called only from within a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synchronized context.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 based multitasking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processes done simultaneously.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is a set of instructions and a “</a:t>
            </a: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is a running instance of a program. “.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CPU is shared between different processes.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E.g. A MS-Word application &amp; MS-Excel application windows opened simultaneously or in general any two </a:t>
            </a: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running simultaneously is Process- based 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multitasking.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for using wait(), notify() and notifyAll():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wait( ) tells the calling thread to give up the monitor and go to sleep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some other thread enters the same monitor and calls </a:t>
            </a: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notify( 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notify( ) wakes up the first thread that called wait( ) on the same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notifyAll( ) wakes up all the threads that called wait( ) on the same </a:t>
            </a:r>
            <a:r>
              <a:rPr b="0" i="0" lang="en-US" sz="2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 The highest priority thread will run first.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processing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provides you with a mechanism called </a:t>
            </a: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SWITCHING which enables it to switch from process to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what happens is a program’s entire context (including variables, global variables, functions etc..) are stored separately.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if one program is running, it is as if other programs aren’t existing at all, because they reside in their own contexts.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based multitasking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tasks within a task done simultaneously.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idea of multitasking by taking it one level lower.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programs appear to do multiple tasks at the same 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sub task is called Thread.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each thread running in a separate context - that is, each thread has its own CPU -with registers, memory &amp; own code.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thread is an entity within a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say, “</a:t>
            </a: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thread within a process executes”.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E.g.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take a typical application like Word. There are various independent processes going on, like showing GUI, saving into file, typing in text.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java program main() is a thread &amp; garbage collector is another thread.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&amp; Thread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has a complete set of its own variables.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more overhead to launch a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Inter-process communication is slower and restrictive.</a:t>
            </a:r>
            <a:endParaRPr/>
          </a:p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4648200" y="12192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may share same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much less overhead to create &amp; destroy thread.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between threads is easier.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of process/thread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is decided by 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algorithm’s basically classified 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scheduling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interrupts programs without consulting them eg : win 95,win 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Non-preemptive scheduling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interrupted only when they are ready to yield control. Eg : Sun Solaris, Win 3.1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b="0" i="1" lang="en-US" sz="3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 In Context With Java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supports multithreading.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Java is platform dependent as far as multithreading goes.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JVM is running on top of 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multithreading capability is totally dependent on what scheduling algorithm is followed by the underlying OS !!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inconsistent behavior is observed in multithreaded programs.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6921500" y="64389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1_Pixel 2">
      <a:dk1>
        <a:srgbClr val="009999"/>
      </a:dk1>
      <a:lt1>
        <a:srgbClr val="FFFFFF"/>
      </a:lt1>
      <a:dk2>
        <a:srgbClr val="334B49"/>
      </a:dk2>
      <a:lt2>
        <a:srgbClr val="FFFFFF"/>
      </a:lt2>
      <a:accent1>
        <a:srgbClr val="33CCCC"/>
      </a:accent1>
      <a:accent2>
        <a:srgbClr val="008080"/>
      </a:accent2>
      <a:accent3>
        <a:srgbClr val="ADB1B1"/>
      </a:accent3>
      <a:accent4>
        <a:srgbClr val="DADADA"/>
      </a:accent4>
      <a:accent5>
        <a:srgbClr val="ADE2E2"/>
      </a:accent5>
      <a:accent6>
        <a:srgbClr val="007373"/>
      </a:accent6>
      <a:hlink>
        <a:srgbClr val="FFCC00"/>
      </a:hlink>
      <a:folHlink>
        <a:srgbClr val="00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Pixel">
  <a:themeElements>
    <a:clrScheme name="1_Pixel 2">
      <a:dk1>
        <a:srgbClr val="009999"/>
      </a:dk1>
      <a:lt1>
        <a:srgbClr val="FFFFFF"/>
      </a:lt1>
      <a:dk2>
        <a:srgbClr val="334B49"/>
      </a:dk2>
      <a:lt2>
        <a:srgbClr val="FFFFFF"/>
      </a:lt2>
      <a:accent1>
        <a:srgbClr val="33CCCC"/>
      </a:accent1>
      <a:accent2>
        <a:srgbClr val="008080"/>
      </a:accent2>
      <a:accent3>
        <a:srgbClr val="ADB1B1"/>
      </a:accent3>
      <a:accent4>
        <a:srgbClr val="DADADA"/>
      </a:accent4>
      <a:accent5>
        <a:srgbClr val="ADE2E2"/>
      </a:accent5>
      <a:accent6>
        <a:srgbClr val="007373"/>
      </a:accent6>
      <a:hlink>
        <a:srgbClr val="FFCC00"/>
      </a:hlink>
      <a:folHlink>
        <a:srgbClr val="00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2010-03-01T08:48:44Z</dcterms:created>
  <dc:creator>Shalaka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