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620" autoAdjust="0"/>
    <p:restoredTop sz="94660"/>
  </p:normalViewPr>
  <p:slideViewPr>
    <p:cSldViewPr snapToGrid="0">
      <p:cViewPr varScale="1">
        <p:scale>
          <a:sx n="111" d="100"/>
          <a:sy n="111" d="100"/>
        </p:scale>
        <p:origin x="1152" y="20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37218" name="Rectangle 2"/>
          <p:cNvSpPr>
            <a:spLocks noGrp="1" noChangeArrowheads="1"/>
          </p:cNvSpPr>
          <p:nvPr>
            <p:ph type="ctrTitle"/>
          </p:nvPr>
        </p:nvSpPr>
        <p:spPr>
          <a:xfrm>
            <a:off x="4093635" y="1720851"/>
            <a:ext cx="7330958" cy="1171575"/>
          </a:xfrm>
        </p:spPr>
        <p:txBody>
          <a:bodyPr/>
          <a:lstStyle>
            <a:lvl1pPr>
              <a:defRPr sz="4400"/>
            </a:lvl1pPr>
          </a:lstStyle>
          <a:p>
            <a:r>
              <a:rPr lang="zh-TW" altLang="en-US" smtClean="0"/>
              <a:t>按一下以編輯母片標題樣式</a:t>
            </a:r>
            <a:endParaRPr lang="zh-TW" altLang="en-US" dirty="0"/>
          </a:p>
        </p:txBody>
      </p:sp>
      <p:sp>
        <p:nvSpPr>
          <p:cNvPr id="137219" name="Rectangle 3"/>
          <p:cNvSpPr>
            <a:spLocks noGrp="1" noChangeArrowheads="1"/>
          </p:cNvSpPr>
          <p:nvPr>
            <p:ph type="subTitle" idx="1"/>
          </p:nvPr>
        </p:nvSpPr>
        <p:spPr>
          <a:xfrm>
            <a:off x="3752851" y="3167064"/>
            <a:ext cx="8238067" cy="827087"/>
          </a:xfrm>
        </p:spPr>
        <p:txBody>
          <a:bodyPr/>
          <a:lstStyle>
            <a:lvl1pPr marL="0" indent="0" algn="ctr">
              <a:buFont typeface="Wingdings" pitchFamily="2" charset="2"/>
              <a:buNone/>
              <a:defRPr/>
            </a:lvl1pPr>
          </a:lstStyle>
          <a:p>
            <a:r>
              <a:rPr lang="zh-TW" altLang="en-US" smtClean="0"/>
              <a:t>按一下以編輯母片副標題樣式</a:t>
            </a:r>
            <a:endParaRPr lang="zh-TW" altLang="en-US"/>
          </a:p>
        </p:txBody>
      </p:sp>
      <p:pic>
        <p:nvPicPr>
          <p:cNvPr id="6" name="圖片 2"/>
          <p:cNvPicPr>
            <a:picLocks noChangeAspect="1"/>
          </p:cNvPicPr>
          <p:nvPr/>
        </p:nvPicPr>
        <p:blipFill>
          <a:blip r:embed="rId3" cstate="print"/>
          <a:srcRect/>
          <a:stretch>
            <a:fillRect/>
          </a:stretch>
        </p:blipFill>
        <p:spPr bwMode="auto">
          <a:xfrm>
            <a:off x="474656" y="836712"/>
            <a:ext cx="3389096" cy="3389096"/>
          </a:xfrm>
          <a:prstGeom prst="rect">
            <a:avLst/>
          </a:prstGeom>
          <a:noFill/>
          <a:ln w="9525">
            <a:noFill/>
            <a:miter lim="800000"/>
            <a:headEnd/>
            <a:tailEnd/>
          </a:ln>
        </p:spPr>
      </p:pic>
      <p:sp>
        <p:nvSpPr>
          <p:cNvPr id="8" name="Rectangle 7"/>
          <p:cNvSpPr>
            <a:spLocks noGrp="1" noChangeArrowheads="1"/>
          </p:cNvSpPr>
          <p:nvPr>
            <p:ph type="sldNum" sz="quarter" idx="10"/>
          </p:nvPr>
        </p:nvSpPr>
        <p:spPr>
          <a:xfrm>
            <a:off x="9028608" y="6212160"/>
            <a:ext cx="2540000" cy="457200"/>
          </a:xfrm>
          <a:ln/>
        </p:spPr>
        <p:txBody>
          <a:bodyPr/>
          <a:lstStyle>
            <a:lvl1pPr>
              <a:defRPr sz="1200"/>
            </a:lvl1pPr>
          </a:lstStyle>
          <a:p>
            <a:fld id="{65107E66-8687-4BF1-AA29-F7A6E820D016}" type="slidenum">
              <a:rPr lang="zh-TW" altLang="en-US" smtClean="0"/>
              <a:t>‹#›</a:t>
            </a:fld>
            <a:endParaRPr lang="zh-TW" altLang="en-US"/>
          </a:p>
        </p:txBody>
      </p:sp>
    </p:spTree>
    <p:extLst>
      <p:ext uri="{BB962C8B-B14F-4D97-AF65-F5344CB8AC3E}">
        <p14:creationId xmlns:p14="http://schemas.microsoft.com/office/powerpoint/2010/main" val="176548755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5"/>
          <p:cNvSpPr>
            <a:spLocks noGrp="1" noChangeArrowheads="1"/>
          </p:cNvSpPr>
          <p:nvPr>
            <p:ph type="dt" sz="half" idx="10"/>
          </p:nvPr>
        </p:nvSpPr>
        <p:spPr>
          <a:xfrm>
            <a:off x="431800" y="6572250"/>
            <a:ext cx="2540000" cy="457200"/>
          </a:xfrm>
          <a:prstGeom prst="rect">
            <a:avLst/>
          </a:prstGeom>
        </p:spPr>
        <p:txBody>
          <a:bodyPr/>
          <a:lstStyle>
            <a:lvl1pPr>
              <a:defRPr>
                <a:ea typeface="新細明體" pitchFamily="18" charset="-120"/>
              </a:defRPr>
            </a:lvl1pPr>
          </a:lstStyle>
          <a:p>
            <a:fld id="{99D96EC0-57F4-40FD-8E1F-F1C0346D8B46}" type="datetimeFigureOut">
              <a:rPr lang="zh-TW" altLang="en-US" smtClean="0"/>
              <a:t>2018/1/17</a:t>
            </a:fld>
            <a:endParaRPr lang="zh-TW" altLang="en-US"/>
          </a:p>
        </p:txBody>
      </p:sp>
      <p:sp>
        <p:nvSpPr>
          <p:cNvPr id="6" name="Rectangle 7"/>
          <p:cNvSpPr>
            <a:spLocks noGrp="1" noChangeArrowheads="1"/>
          </p:cNvSpPr>
          <p:nvPr>
            <p:ph type="sldNum" sz="quarter" idx="11"/>
          </p:nvPr>
        </p:nvSpPr>
        <p:spPr>
          <a:xfrm>
            <a:off x="9028608" y="6212160"/>
            <a:ext cx="2540000" cy="457200"/>
          </a:xfrm>
          <a:ln/>
        </p:spPr>
        <p:txBody>
          <a:bodyPr/>
          <a:lstStyle>
            <a:lvl1pPr>
              <a:defRPr sz="1200"/>
            </a:lvl1pPr>
          </a:lstStyle>
          <a:p>
            <a:fld id="{65107E66-8687-4BF1-AA29-F7A6E820D016}" type="slidenum">
              <a:rPr lang="zh-TW" altLang="en-US" smtClean="0"/>
              <a:t>‹#›</a:t>
            </a:fld>
            <a:endParaRPr lang="zh-TW" altLang="en-US"/>
          </a:p>
        </p:txBody>
      </p:sp>
    </p:spTree>
    <p:extLst>
      <p:ext uri="{BB962C8B-B14F-4D97-AF65-F5344CB8AC3E}">
        <p14:creationId xmlns:p14="http://schemas.microsoft.com/office/powerpoint/2010/main" val="327459484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9444568" y="260350"/>
            <a:ext cx="2747433" cy="583565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1200151" y="260350"/>
            <a:ext cx="8041216" cy="583565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5"/>
          <p:cNvSpPr>
            <a:spLocks noGrp="1" noChangeArrowheads="1"/>
          </p:cNvSpPr>
          <p:nvPr>
            <p:ph type="dt" sz="half" idx="10"/>
          </p:nvPr>
        </p:nvSpPr>
        <p:spPr>
          <a:xfrm>
            <a:off x="431800" y="6572250"/>
            <a:ext cx="2540000" cy="457200"/>
          </a:xfrm>
          <a:prstGeom prst="rect">
            <a:avLst/>
          </a:prstGeom>
        </p:spPr>
        <p:txBody>
          <a:bodyPr/>
          <a:lstStyle>
            <a:lvl1pPr>
              <a:defRPr>
                <a:ea typeface="新細明體" pitchFamily="18" charset="-120"/>
              </a:defRPr>
            </a:lvl1pPr>
          </a:lstStyle>
          <a:p>
            <a:fld id="{99D96EC0-57F4-40FD-8E1F-F1C0346D8B46}" type="datetimeFigureOut">
              <a:rPr lang="zh-TW" altLang="en-US" smtClean="0"/>
              <a:t>2018/1/17</a:t>
            </a:fld>
            <a:endParaRPr lang="zh-TW" altLang="en-US"/>
          </a:p>
        </p:txBody>
      </p:sp>
      <p:sp>
        <p:nvSpPr>
          <p:cNvPr id="6" name="Rectangle 7"/>
          <p:cNvSpPr>
            <a:spLocks noGrp="1" noChangeArrowheads="1"/>
          </p:cNvSpPr>
          <p:nvPr>
            <p:ph type="sldNum" sz="quarter" idx="11"/>
          </p:nvPr>
        </p:nvSpPr>
        <p:spPr>
          <a:xfrm>
            <a:off x="9028608" y="6212160"/>
            <a:ext cx="2540000" cy="457200"/>
          </a:xfrm>
          <a:ln/>
        </p:spPr>
        <p:txBody>
          <a:bodyPr/>
          <a:lstStyle>
            <a:lvl1pPr>
              <a:defRPr sz="1200"/>
            </a:lvl1pPr>
          </a:lstStyle>
          <a:p>
            <a:fld id="{65107E66-8687-4BF1-AA29-F7A6E820D016}" type="slidenum">
              <a:rPr lang="zh-TW" altLang="en-US" smtClean="0"/>
              <a:t>‹#›</a:t>
            </a:fld>
            <a:endParaRPr lang="zh-TW" altLang="en-US"/>
          </a:p>
        </p:txBody>
      </p:sp>
    </p:spTree>
    <p:extLst>
      <p:ext uri="{BB962C8B-B14F-4D97-AF65-F5344CB8AC3E}">
        <p14:creationId xmlns:p14="http://schemas.microsoft.com/office/powerpoint/2010/main" val="164833254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標題及表格">
    <p:spTree>
      <p:nvGrpSpPr>
        <p:cNvPr id="1" name=""/>
        <p:cNvGrpSpPr/>
        <p:nvPr/>
      </p:nvGrpSpPr>
      <p:grpSpPr>
        <a:xfrm>
          <a:off x="0" y="0"/>
          <a:ext cx="0" cy="0"/>
          <a:chOff x="0" y="0"/>
          <a:chExt cx="0" cy="0"/>
        </a:xfrm>
      </p:grpSpPr>
      <p:sp>
        <p:nvSpPr>
          <p:cNvPr id="2" name="標題 1"/>
          <p:cNvSpPr>
            <a:spLocks noGrp="1"/>
          </p:cNvSpPr>
          <p:nvPr>
            <p:ph type="title"/>
          </p:nvPr>
        </p:nvSpPr>
        <p:spPr>
          <a:xfrm>
            <a:off x="2123018" y="260350"/>
            <a:ext cx="10068983" cy="827088"/>
          </a:xfrm>
        </p:spPr>
        <p:txBody>
          <a:bodyPr/>
          <a:lstStyle/>
          <a:p>
            <a:r>
              <a:rPr lang="zh-TW" altLang="en-US" smtClean="0"/>
              <a:t>按一下以編輯母片標題樣式</a:t>
            </a:r>
            <a:endParaRPr lang="zh-TW" altLang="en-US"/>
          </a:p>
        </p:txBody>
      </p:sp>
      <p:sp>
        <p:nvSpPr>
          <p:cNvPr id="3" name="表格版面配置區 2"/>
          <p:cNvSpPr>
            <a:spLocks noGrp="1"/>
          </p:cNvSpPr>
          <p:nvPr>
            <p:ph type="tbl" idx="1"/>
          </p:nvPr>
        </p:nvSpPr>
        <p:spPr>
          <a:xfrm>
            <a:off x="1200152" y="1484314"/>
            <a:ext cx="10367433" cy="4611687"/>
          </a:xfrm>
        </p:spPr>
        <p:txBody>
          <a:bodyPr/>
          <a:lstStyle/>
          <a:p>
            <a:pPr lvl="0"/>
            <a:r>
              <a:rPr lang="zh-TW" altLang="en-US" noProof="0" smtClean="0"/>
              <a:t>按一下圖示以新增表格</a:t>
            </a:r>
          </a:p>
        </p:txBody>
      </p:sp>
      <p:sp>
        <p:nvSpPr>
          <p:cNvPr id="4" name="Rectangle 5"/>
          <p:cNvSpPr>
            <a:spLocks noGrp="1" noChangeArrowheads="1"/>
          </p:cNvSpPr>
          <p:nvPr>
            <p:ph type="dt" sz="half" idx="10"/>
          </p:nvPr>
        </p:nvSpPr>
        <p:spPr>
          <a:xfrm>
            <a:off x="431800" y="6572250"/>
            <a:ext cx="2540000" cy="457200"/>
          </a:xfrm>
          <a:prstGeom prst="rect">
            <a:avLst/>
          </a:prstGeom>
        </p:spPr>
        <p:txBody>
          <a:bodyPr/>
          <a:lstStyle>
            <a:lvl1pPr>
              <a:defRPr>
                <a:ea typeface="新細明體" pitchFamily="18" charset="-120"/>
              </a:defRPr>
            </a:lvl1pPr>
          </a:lstStyle>
          <a:p>
            <a:fld id="{99D96EC0-57F4-40FD-8E1F-F1C0346D8B46}" type="datetimeFigureOut">
              <a:rPr lang="zh-TW" altLang="en-US" smtClean="0"/>
              <a:t>2018/1/17</a:t>
            </a:fld>
            <a:endParaRPr lang="zh-TW" altLang="en-US"/>
          </a:p>
        </p:txBody>
      </p:sp>
      <p:sp>
        <p:nvSpPr>
          <p:cNvPr id="6" name="Rectangle 7"/>
          <p:cNvSpPr>
            <a:spLocks noGrp="1" noChangeArrowheads="1"/>
          </p:cNvSpPr>
          <p:nvPr>
            <p:ph type="sldNum" sz="quarter" idx="11"/>
          </p:nvPr>
        </p:nvSpPr>
        <p:spPr>
          <a:xfrm>
            <a:off x="9028608" y="6212160"/>
            <a:ext cx="2540000" cy="457200"/>
          </a:xfrm>
          <a:ln/>
        </p:spPr>
        <p:txBody>
          <a:bodyPr/>
          <a:lstStyle>
            <a:lvl1pPr>
              <a:defRPr sz="1200"/>
            </a:lvl1pPr>
          </a:lstStyle>
          <a:p>
            <a:fld id="{65107E66-8687-4BF1-AA29-F7A6E820D016}" type="slidenum">
              <a:rPr lang="zh-TW" altLang="en-US" smtClean="0"/>
              <a:t>‹#›</a:t>
            </a:fld>
            <a:endParaRPr lang="zh-TW" altLang="en-US"/>
          </a:p>
        </p:txBody>
      </p:sp>
    </p:spTree>
    <p:extLst>
      <p:ext uri="{BB962C8B-B14F-4D97-AF65-F5344CB8AC3E}">
        <p14:creationId xmlns:p14="http://schemas.microsoft.com/office/powerpoint/2010/main" val="9122476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9" name="標題 8"/>
          <p:cNvSpPr>
            <a:spLocks noGrp="1"/>
          </p:cNvSpPr>
          <p:nvPr>
            <p:ph type="title"/>
          </p:nvPr>
        </p:nvSpPr>
        <p:spPr/>
        <p:txBody>
          <a:bodyPr/>
          <a:lstStyle/>
          <a:p>
            <a:r>
              <a:rPr lang="zh-TW" altLang="en-US" smtClean="0"/>
              <a:t>按一下以編輯母片標題樣式</a:t>
            </a:r>
            <a:endParaRPr lang="zh-TW" altLang="en-US"/>
          </a:p>
        </p:txBody>
      </p:sp>
      <p:sp>
        <p:nvSpPr>
          <p:cNvPr id="5" name="Rectangle 7"/>
          <p:cNvSpPr>
            <a:spLocks noGrp="1" noChangeArrowheads="1"/>
          </p:cNvSpPr>
          <p:nvPr>
            <p:ph type="sldNum" sz="quarter" idx="10"/>
          </p:nvPr>
        </p:nvSpPr>
        <p:spPr>
          <a:xfrm>
            <a:off x="9028608" y="6212160"/>
            <a:ext cx="2540000" cy="457200"/>
          </a:xfrm>
          <a:ln/>
        </p:spPr>
        <p:txBody>
          <a:bodyPr/>
          <a:lstStyle>
            <a:lvl1pPr>
              <a:defRPr sz="1200"/>
            </a:lvl1pPr>
          </a:lstStyle>
          <a:p>
            <a:fld id="{65107E66-8687-4BF1-AA29-F7A6E820D016}" type="slidenum">
              <a:rPr lang="zh-TW" altLang="en-US" smtClean="0"/>
              <a:t>‹#›</a:t>
            </a:fld>
            <a:endParaRPr lang="zh-TW" altLang="en-US"/>
          </a:p>
        </p:txBody>
      </p:sp>
    </p:spTree>
    <p:extLst>
      <p:ext uri="{BB962C8B-B14F-4D97-AF65-F5344CB8AC3E}">
        <p14:creationId xmlns:p14="http://schemas.microsoft.com/office/powerpoint/2010/main" val="348106488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9" name="標題 8"/>
          <p:cNvSpPr>
            <a:spLocks noGrp="1"/>
          </p:cNvSpPr>
          <p:nvPr>
            <p:ph type="title"/>
          </p:nvPr>
        </p:nvSpPr>
        <p:spPr/>
        <p:txBody>
          <a:bodyPr/>
          <a:lstStyle/>
          <a:p>
            <a:r>
              <a:rPr lang="zh-TW" altLang="en-US" smtClean="0"/>
              <a:t>按一下以編輯母片標題樣式</a:t>
            </a:r>
            <a:endParaRPr lang="zh-TW" altLang="en-US"/>
          </a:p>
        </p:txBody>
      </p:sp>
      <p:sp>
        <p:nvSpPr>
          <p:cNvPr id="4" name="Rectangle 7"/>
          <p:cNvSpPr>
            <a:spLocks noGrp="1" noChangeArrowheads="1"/>
          </p:cNvSpPr>
          <p:nvPr>
            <p:ph type="sldNum" sz="quarter" idx="10"/>
          </p:nvPr>
        </p:nvSpPr>
        <p:spPr>
          <a:xfrm>
            <a:off x="9028608" y="6212160"/>
            <a:ext cx="2540000" cy="457200"/>
          </a:xfrm>
          <a:ln/>
        </p:spPr>
        <p:txBody>
          <a:bodyPr/>
          <a:lstStyle>
            <a:lvl1pPr>
              <a:defRPr sz="1200"/>
            </a:lvl1pPr>
          </a:lstStyle>
          <a:p>
            <a:fld id="{65107E66-8687-4BF1-AA29-F7A6E820D016}" type="slidenum">
              <a:rPr lang="zh-TW" altLang="en-US" smtClean="0"/>
              <a:t>‹#›</a:t>
            </a:fld>
            <a:endParaRPr lang="zh-TW" altLang="en-US"/>
          </a:p>
        </p:txBody>
      </p:sp>
    </p:spTree>
    <p:extLst>
      <p:ext uri="{BB962C8B-B14F-4D97-AF65-F5344CB8AC3E}">
        <p14:creationId xmlns:p14="http://schemas.microsoft.com/office/powerpoint/2010/main" val="103283874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963084" y="4406901"/>
            <a:ext cx="103632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5" name="Rectangle 7"/>
          <p:cNvSpPr>
            <a:spLocks noGrp="1" noChangeArrowheads="1"/>
          </p:cNvSpPr>
          <p:nvPr>
            <p:ph type="sldNum" sz="quarter" idx="10"/>
          </p:nvPr>
        </p:nvSpPr>
        <p:spPr>
          <a:xfrm>
            <a:off x="9028608" y="6212160"/>
            <a:ext cx="2540000" cy="457200"/>
          </a:xfrm>
          <a:ln/>
        </p:spPr>
        <p:txBody>
          <a:bodyPr/>
          <a:lstStyle>
            <a:lvl1pPr>
              <a:defRPr sz="1200"/>
            </a:lvl1pPr>
          </a:lstStyle>
          <a:p>
            <a:fld id="{65107E66-8687-4BF1-AA29-F7A6E820D016}" type="slidenum">
              <a:rPr lang="zh-TW" altLang="en-US" smtClean="0"/>
              <a:t>‹#›</a:t>
            </a:fld>
            <a:endParaRPr lang="zh-TW" altLang="en-US"/>
          </a:p>
        </p:txBody>
      </p:sp>
    </p:spTree>
    <p:extLst>
      <p:ext uri="{BB962C8B-B14F-4D97-AF65-F5344CB8AC3E}">
        <p14:creationId xmlns:p14="http://schemas.microsoft.com/office/powerpoint/2010/main" val="126567831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1200151" y="1484314"/>
            <a:ext cx="5082116" cy="4611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485467" y="1484314"/>
            <a:ext cx="5082117" cy="4611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Rectangle 7"/>
          <p:cNvSpPr>
            <a:spLocks noGrp="1" noChangeArrowheads="1"/>
          </p:cNvSpPr>
          <p:nvPr>
            <p:ph type="sldNum" sz="quarter" idx="10"/>
          </p:nvPr>
        </p:nvSpPr>
        <p:spPr>
          <a:xfrm>
            <a:off x="9028608" y="6212160"/>
            <a:ext cx="2540000" cy="457200"/>
          </a:xfrm>
          <a:ln/>
        </p:spPr>
        <p:txBody>
          <a:bodyPr/>
          <a:lstStyle>
            <a:lvl1pPr>
              <a:defRPr sz="1200"/>
            </a:lvl1pPr>
          </a:lstStyle>
          <a:p>
            <a:fld id="{65107E66-8687-4BF1-AA29-F7A6E820D016}" type="slidenum">
              <a:rPr lang="zh-TW" altLang="en-US" smtClean="0"/>
              <a:t>‹#›</a:t>
            </a:fld>
            <a:endParaRPr lang="zh-TW" altLang="en-US"/>
          </a:p>
        </p:txBody>
      </p:sp>
    </p:spTree>
    <p:extLst>
      <p:ext uri="{BB962C8B-B14F-4D97-AF65-F5344CB8AC3E}">
        <p14:creationId xmlns:p14="http://schemas.microsoft.com/office/powerpoint/2010/main" val="377171841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1847528" y="274638"/>
            <a:ext cx="9734872" cy="1143000"/>
          </a:xfrm>
        </p:spPr>
        <p:txBody>
          <a:bodyPr/>
          <a:lstStyle>
            <a:lvl1pPr>
              <a:defRPr/>
            </a:lvl1pPr>
          </a:lstStyle>
          <a:p>
            <a:r>
              <a:rPr lang="zh-TW" altLang="en-US" smtClean="0"/>
              <a:t>按一下以編輯母片標題樣式</a:t>
            </a:r>
            <a:endParaRPr lang="zh-TW" altLang="en-US" dirty="0"/>
          </a:p>
        </p:txBody>
      </p:sp>
      <p:sp>
        <p:nvSpPr>
          <p:cNvPr id="3" name="文字版面配置區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8" name="Rectangle 7"/>
          <p:cNvSpPr>
            <a:spLocks noGrp="1" noChangeArrowheads="1"/>
          </p:cNvSpPr>
          <p:nvPr>
            <p:ph type="sldNum" sz="quarter" idx="10"/>
          </p:nvPr>
        </p:nvSpPr>
        <p:spPr>
          <a:xfrm>
            <a:off x="9028608" y="6212160"/>
            <a:ext cx="2540000" cy="457200"/>
          </a:xfrm>
          <a:ln/>
        </p:spPr>
        <p:txBody>
          <a:bodyPr/>
          <a:lstStyle>
            <a:lvl1pPr>
              <a:defRPr sz="1200"/>
            </a:lvl1pPr>
          </a:lstStyle>
          <a:p>
            <a:fld id="{65107E66-8687-4BF1-AA29-F7A6E820D016}" type="slidenum">
              <a:rPr lang="zh-TW" altLang="en-US" smtClean="0"/>
              <a:t>‹#›</a:t>
            </a:fld>
            <a:endParaRPr lang="zh-TW" altLang="en-US"/>
          </a:p>
        </p:txBody>
      </p:sp>
    </p:spTree>
    <p:extLst>
      <p:ext uri="{BB962C8B-B14F-4D97-AF65-F5344CB8AC3E}">
        <p14:creationId xmlns:p14="http://schemas.microsoft.com/office/powerpoint/2010/main" val="234435416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4" name="Rectangle 7"/>
          <p:cNvSpPr>
            <a:spLocks noGrp="1" noChangeArrowheads="1"/>
          </p:cNvSpPr>
          <p:nvPr>
            <p:ph type="sldNum" sz="quarter" idx="10"/>
          </p:nvPr>
        </p:nvSpPr>
        <p:spPr>
          <a:xfrm>
            <a:off x="9028608" y="6212160"/>
            <a:ext cx="2540000" cy="457200"/>
          </a:xfrm>
          <a:ln/>
        </p:spPr>
        <p:txBody>
          <a:bodyPr/>
          <a:lstStyle>
            <a:lvl1pPr>
              <a:defRPr sz="1200"/>
            </a:lvl1pPr>
          </a:lstStyle>
          <a:p>
            <a:fld id="{65107E66-8687-4BF1-AA29-F7A6E820D016}" type="slidenum">
              <a:rPr lang="zh-TW" altLang="en-US" smtClean="0"/>
              <a:t>‹#›</a:t>
            </a:fld>
            <a:endParaRPr lang="zh-TW" altLang="en-US"/>
          </a:p>
        </p:txBody>
      </p:sp>
    </p:spTree>
    <p:extLst>
      <p:ext uri="{BB962C8B-B14F-4D97-AF65-F5344CB8AC3E}">
        <p14:creationId xmlns:p14="http://schemas.microsoft.com/office/powerpoint/2010/main" val="230108745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Rectangle 7"/>
          <p:cNvSpPr>
            <a:spLocks noGrp="1" noChangeArrowheads="1"/>
          </p:cNvSpPr>
          <p:nvPr>
            <p:ph type="sldNum" sz="quarter" idx="10"/>
          </p:nvPr>
        </p:nvSpPr>
        <p:spPr>
          <a:xfrm>
            <a:off x="9028608" y="6212160"/>
            <a:ext cx="2540000" cy="457200"/>
          </a:xfrm>
          <a:ln/>
        </p:spPr>
        <p:txBody>
          <a:bodyPr/>
          <a:lstStyle>
            <a:lvl1pPr>
              <a:defRPr sz="1200"/>
            </a:lvl1pPr>
          </a:lstStyle>
          <a:p>
            <a:fld id="{65107E66-8687-4BF1-AA29-F7A6E820D016}" type="slidenum">
              <a:rPr lang="zh-TW" altLang="en-US" smtClean="0"/>
              <a:t>‹#›</a:t>
            </a:fld>
            <a:endParaRPr lang="zh-TW" altLang="en-US"/>
          </a:p>
        </p:txBody>
      </p:sp>
    </p:spTree>
    <p:extLst>
      <p:ext uri="{BB962C8B-B14F-4D97-AF65-F5344CB8AC3E}">
        <p14:creationId xmlns:p14="http://schemas.microsoft.com/office/powerpoint/2010/main" val="3143147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09601" y="273050"/>
            <a:ext cx="4011084"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6" name="Rectangle 7"/>
          <p:cNvSpPr>
            <a:spLocks noGrp="1" noChangeArrowheads="1"/>
          </p:cNvSpPr>
          <p:nvPr>
            <p:ph type="sldNum" sz="quarter" idx="10"/>
          </p:nvPr>
        </p:nvSpPr>
        <p:spPr>
          <a:xfrm>
            <a:off x="9028608" y="6212160"/>
            <a:ext cx="2540000" cy="457200"/>
          </a:xfrm>
          <a:ln/>
        </p:spPr>
        <p:txBody>
          <a:bodyPr/>
          <a:lstStyle>
            <a:lvl1pPr>
              <a:defRPr sz="1200"/>
            </a:lvl1pPr>
          </a:lstStyle>
          <a:p>
            <a:fld id="{65107E66-8687-4BF1-AA29-F7A6E820D016}" type="slidenum">
              <a:rPr lang="zh-TW" altLang="en-US" smtClean="0"/>
              <a:t>‹#›</a:t>
            </a:fld>
            <a:endParaRPr lang="zh-TW" altLang="en-US"/>
          </a:p>
        </p:txBody>
      </p:sp>
    </p:spTree>
    <p:extLst>
      <p:ext uri="{BB962C8B-B14F-4D97-AF65-F5344CB8AC3E}">
        <p14:creationId xmlns:p14="http://schemas.microsoft.com/office/powerpoint/2010/main" val="158078231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2389717" y="4800600"/>
            <a:ext cx="73152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smtClean="0"/>
              <a:t>按一下圖示以新增圖片</a:t>
            </a:r>
          </a:p>
        </p:txBody>
      </p:sp>
      <p:sp>
        <p:nvSpPr>
          <p:cNvPr id="4" name="文字版面配置區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6" name="Rectangle 7"/>
          <p:cNvSpPr>
            <a:spLocks noGrp="1" noChangeArrowheads="1"/>
          </p:cNvSpPr>
          <p:nvPr>
            <p:ph type="sldNum" sz="quarter" idx="10"/>
          </p:nvPr>
        </p:nvSpPr>
        <p:spPr>
          <a:xfrm>
            <a:off x="9028608" y="6212160"/>
            <a:ext cx="2540000" cy="457200"/>
          </a:xfrm>
          <a:ln/>
        </p:spPr>
        <p:txBody>
          <a:bodyPr/>
          <a:lstStyle>
            <a:lvl1pPr>
              <a:defRPr sz="1200"/>
            </a:lvl1pPr>
          </a:lstStyle>
          <a:p>
            <a:fld id="{65107E66-8687-4BF1-AA29-F7A6E820D016}" type="slidenum">
              <a:rPr lang="zh-TW" altLang="en-US" smtClean="0"/>
              <a:t>‹#›</a:t>
            </a:fld>
            <a:endParaRPr lang="zh-TW" altLang="en-US"/>
          </a:p>
        </p:txBody>
      </p:sp>
    </p:spTree>
    <p:extLst>
      <p:ext uri="{BB962C8B-B14F-4D97-AF65-F5344CB8AC3E}">
        <p14:creationId xmlns:p14="http://schemas.microsoft.com/office/powerpoint/2010/main" val="308167041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6"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194" name="Rectangle 2"/>
          <p:cNvSpPr>
            <a:spLocks noChangeArrowheads="1"/>
          </p:cNvSpPr>
          <p:nvPr/>
        </p:nvSpPr>
        <p:spPr bwMode="auto">
          <a:xfrm>
            <a:off x="5712884" y="3429001"/>
            <a:ext cx="1871133" cy="1412875"/>
          </a:xfrm>
          <a:prstGeom prst="rect">
            <a:avLst/>
          </a:prstGeom>
          <a:solidFill>
            <a:schemeClr val="bg1"/>
          </a:solidFill>
          <a:ln w="9525" algn="ctr">
            <a:noFill/>
            <a:miter lim="800000"/>
            <a:headEnd/>
            <a:tailEnd/>
          </a:ln>
          <a:effectLst/>
        </p:spPr>
        <p:txBody>
          <a:bodyPr wrap="none" anchor="ctr"/>
          <a:lstStyle/>
          <a:p>
            <a:pPr>
              <a:defRPr/>
            </a:pPr>
            <a:endParaRPr lang="zh-TW" altLang="en-US"/>
          </a:p>
        </p:txBody>
      </p:sp>
      <p:sp>
        <p:nvSpPr>
          <p:cNvPr id="1027" name="Rectangle 3"/>
          <p:cNvSpPr>
            <a:spLocks noGrp="1" noChangeArrowheads="1"/>
          </p:cNvSpPr>
          <p:nvPr>
            <p:ph type="title"/>
          </p:nvPr>
        </p:nvSpPr>
        <p:spPr bwMode="auto">
          <a:xfrm>
            <a:off x="2123018" y="260350"/>
            <a:ext cx="10068983" cy="827088"/>
          </a:xfrm>
          <a:prstGeom prst="rect">
            <a:avLst/>
          </a:prstGeom>
          <a:noFill/>
          <a:ln w="9525">
            <a:noFill/>
            <a:miter lim="800000"/>
            <a:headEnd/>
            <a:tailEnd/>
          </a:ln>
        </p:spPr>
        <p:txBody>
          <a:bodyPr vert="horz" wrap="square" lIns="91436" tIns="45718" rIns="91436" bIns="45718" numCol="1" anchor="ctr" anchorCtr="0" compatLnSpc="1">
            <a:prstTxWarp prst="textNoShape">
              <a:avLst/>
            </a:prstTxWarp>
          </a:bodyPr>
          <a:lstStyle/>
          <a:p>
            <a:pPr lvl="0"/>
            <a:r>
              <a:rPr lang="zh-TW" altLang="en-US" smtClean="0"/>
              <a:t>按一下以編輯母片標題樣式</a:t>
            </a:r>
          </a:p>
        </p:txBody>
      </p:sp>
      <p:sp>
        <p:nvSpPr>
          <p:cNvPr id="1028" name="Rectangle 4"/>
          <p:cNvSpPr>
            <a:spLocks noGrp="1" noChangeArrowheads="1"/>
          </p:cNvSpPr>
          <p:nvPr>
            <p:ph type="body" idx="1"/>
          </p:nvPr>
        </p:nvSpPr>
        <p:spPr bwMode="auto">
          <a:xfrm>
            <a:off x="1200152" y="1484314"/>
            <a:ext cx="10367433" cy="4611687"/>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136199" name="Rectangle 7"/>
          <p:cNvSpPr>
            <a:spLocks noGrp="1" noChangeArrowheads="1"/>
          </p:cNvSpPr>
          <p:nvPr>
            <p:ph type="sldNum" sz="quarter" idx="4"/>
          </p:nvPr>
        </p:nvSpPr>
        <p:spPr bwMode="auto">
          <a:xfrm>
            <a:off x="9027585" y="6214470"/>
            <a:ext cx="2540000" cy="457200"/>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lgn="r">
              <a:defRPr kumimoji="0" sz="1200">
                <a:solidFill>
                  <a:srgbClr val="003399"/>
                </a:solidFill>
                <a:latin typeface="+mj-lt"/>
                <a:ea typeface="+mn-ea"/>
              </a:defRPr>
            </a:lvl1pPr>
          </a:lstStyle>
          <a:p>
            <a:fld id="{65107E66-8687-4BF1-AA29-F7A6E820D016}" type="slidenum">
              <a:rPr lang="zh-TW" altLang="en-US" smtClean="0"/>
              <a:t>‹#›</a:t>
            </a:fld>
            <a:endParaRPr lang="zh-TW" altLang="en-US"/>
          </a:p>
        </p:txBody>
      </p:sp>
      <p:sp>
        <p:nvSpPr>
          <p:cNvPr id="136200" name="Text Box 8"/>
          <p:cNvSpPr txBox="1">
            <a:spLocks noChangeArrowheads="1"/>
          </p:cNvSpPr>
          <p:nvPr/>
        </p:nvSpPr>
        <p:spPr bwMode="auto">
          <a:xfrm>
            <a:off x="2245783" y="6600826"/>
            <a:ext cx="8805333" cy="244475"/>
          </a:xfrm>
          <a:prstGeom prst="rect">
            <a:avLst/>
          </a:prstGeom>
          <a:noFill/>
          <a:ln w="12700">
            <a:noFill/>
            <a:miter lim="800000"/>
            <a:headEnd type="none" w="sm" len="sm"/>
            <a:tailEnd type="none" w="sm" len="sm"/>
          </a:ln>
          <a:effectLst/>
        </p:spPr>
        <p:txBody>
          <a:bodyPr>
            <a:spAutoFit/>
          </a:bodyPr>
          <a:lstStyle/>
          <a:p>
            <a:pPr algn="ctr" eaLnBrk="0" hangingPunct="0">
              <a:defRPr/>
            </a:pPr>
            <a:r>
              <a:rPr kumimoji="0" lang="en-US" altLang="zh-TW" sz="1000">
                <a:solidFill>
                  <a:srgbClr val="003399"/>
                </a:solidFill>
                <a:latin typeface="Verdana" pitchFamily="34" charset="0"/>
              </a:rPr>
              <a:t>©</a:t>
            </a:r>
            <a:r>
              <a:rPr kumimoji="0" lang="en-US" altLang="zh-TW" sz="1000" smtClean="0">
                <a:solidFill>
                  <a:srgbClr val="003399"/>
                </a:solidFill>
                <a:latin typeface="Verdana" pitchFamily="34" charset="0"/>
              </a:rPr>
              <a:t>2017 </a:t>
            </a:r>
            <a:r>
              <a:rPr kumimoji="0" lang="en-US" altLang="zh-TW" sz="1000" dirty="0">
                <a:solidFill>
                  <a:srgbClr val="003399"/>
                </a:solidFill>
                <a:latin typeface="Verdana" pitchFamily="34" charset="0"/>
              </a:rPr>
              <a:t>Jonathan Lee, CSIE Department, National Taiwan University.</a:t>
            </a:r>
          </a:p>
        </p:txBody>
      </p:sp>
      <p:pic>
        <p:nvPicPr>
          <p:cNvPr id="1031" name="Picture 9"/>
          <p:cNvPicPr>
            <a:picLocks noChangeAspect="1" noChangeArrowheads="1"/>
          </p:cNvPicPr>
          <p:nvPr/>
        </p:nvPicPr>
        <p:blipFill>
          <a:blip r:embed="rId15" cstate="print"/>
          <a:srcRect/>
          <a:stretch>
            <a:fillRect/>
          </a:stretch>
        </p:blipFill>
        <p:spPr bwMode="auto">
          <a:xfrm>
            <a:off x="1871133" y="1125539"/>
            <a:ext cx="10320867" cy="231775"/>
          </a:xfrm>
          <a:prstGeom prst="rect">
            <a:avLst/>
          </a:prstGeom>
          <a:noFill/>
          <a:ln w="9525">
            <a:noFill/>
            <a:miter lim="800000"/>
            <a:headEnd/>
            <a:tailEnd/>
          </a:ln>
        </p:spPr>
      </p:pic>
      <p:pic>
        <p:nvPicPr>
          <p:cNvPr id="1032" name="圖片 2"/>
          <p:cNvPicPr>
            <a:picLocks noChangeAspect="1"/>
          </p:cNvPicPr>
          <p:nvPr/>
        </p:nvPicPr>
        <p:blipFill>
          <a:blip r:embed="rId16" cstate="print"/>
          <a:srcRect/>
          <a:stretch>
            <a:fillRect/>
          </a:stretch>
        </p:blipFill>
        <p:spPr bwMode="auto">
          <a:xfrm>
            <a:off x="191344" y="126227"/>
            <a:ext cx="1430565" cy="1430565"/>
          </a:xfrm>
          <a:prstGeom prst="rect">
            <a:avLst/>
          </a:prstGeom>
          <a:noFill/>
          <a:ln w="9525">
            <a:noFill/>
            <a:miter lim="800000"/>
            <a:headEnd/>
            <a:tailEnd/>
          </a:ln>
        </p:spPr>
      </p:pic>
    </p:spTree>
    <p:extLst>
      <p:ext uri="{BB962C8B-B14F-4D97-AF65-F5344CB8AC3E}">
        <p14:creationId xmlns:p14="http://schemas.microsoft.com/office/powerpoint/2010/main" val="36132092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iming>
    <p:tnLst>
      <p:par>
        <p:cTn id="1" dur="indefinite" restart="never" nodeType="tmRoot"/>
      </p:par>
    </p:tnLst>
  </p:timing>
  <p:txStyles>
    <p:titleStyle>
      <a:lvl1pPr algn="l" rtl="0" eaLnBrk="1" fontAlgn="base" hangingPunct="1">
        <a:spcBef>
          <a:spcPct val="0"/>
        </a:spcBef>
        <a:spcAft>
          <a:spcPct val="0"/>
        </a:spcAft>
        <a:defRPr kumimoji="1" sz="4000" b="1">
          <a:solidFill>
            <a:srgbClr val="003399"/>
          </a:solidFill>
          <a:latin typeface="+mj-lt"/>
          <a:ea typeface="+mj-ea"/>
          <a:cs typeface="+mj-cs"/>
        </a:defRPr>
      </a:lvl1pPr>
      <a:lvl2pPr algn="l" rtl="0" eaLnBrk="1" fontAlgn="base" hangingPunct="1">
        <a:spcBef>
          <a:spcPct val="0"/>
        </a:spcBef>
        <a:spcAft>
          <a:spcPct val="0"/>
        </a:spcAft>
        <a:defRPr kumimoji="1" sz="4000" b="1">
          <a:solidFill>
            <a:srgbClr val="003399"/>
          </a:solidFill>
          <a:latin typeface="Tahoma" pitchFamily="34" charset="0"/>
          <a:ea typeface="標楷體" pitchFamily="65" charset="-120"/>
        </a:defRPr>
      </a:lvl2pPr>
      <a:lvl3pPr algn="l" rtl="0" eaLnBrk="1" fontAlgn="base" hangingPunct="1">
        <a:spcBef>
          <a:spcPct val="0"/>
        </a:spcBef>
        <a:spcAft>
          <a:spcPct val="0"/>
        </a:spcAft>
        <a:defRPr kumimoji="1" sz="4000" b="1">
          <a:solidFill>
            <a:srgbClr val="003399"/>
          </a:solidFill>
          <a:latin typeface="Tahoma" pitchFamily="34" charset="0"/>
          <a:ea typeface="標楷體" pitchFamily="65" charset="-120"/>
        </a:defRPr>
      </a:lvl3pPr>
      <a:lvl4pPr algn="l" rtl="0" eaLnBrk="1" fontAlgn="base" hangingPunct="1">
        <a:spcBef>
          <a:spcPct val="0"/>
        </a:spcBef>
        <a:spcAft>
          <a:spcPct val="0"/>
        </a:spcAft>
        <a:defRPr kumimoji="1" sz="4000" b="1">
          <a:solidFill>
            <a:srgbClr val="003399"/>
          </a:solidFill>
          <a:latin typeface="Tahoma" pitchFamily="34" charset="0"/>
          <a:ea typeface="標楷體" pitchFamily="65" charset="-120"/>
        </a:defRPr>
      </a:lvl4pPr>
      <a:lvl5pPr algn="l" rtl="0" eaLnBrk="1" fontAlgn="base" hangingPunct="1">
        <a:spcBef>
          <a:spcPct val="0"/>
        </a:spcBef>
        <a:spcAft>
          <a:spcPct val="0"/>
        </a:spcAft>
        <a:defRPr kumimoji="1" sz="4000" b="1">
          <a:solidFill>
            <a:srgbClr val="003399"/>
          </a:solidFill>
          <a:latin typeface="Tahoma" pitchFamily="34" charset="0"/>
          <a:ea typeface="標楷體" pitchFamily="65" charset="-120"/>
        </a:defRPr>
      </a:lvl5pPr>
      <a:lvl6pPr marL="457200" algn="l" rtl="0" eaLnBrk="1" fontAlgn="base" hangingPunct="1">
        <a:spcBef>
          <a:spcPct val="0"/>
        </a:spcBef>
        <a:spcAft>
          <a:spcPct val="0"/>
        </a:spcAft>
        <a:defRPr kumimoji="1" sz="4000" b="1">
          <a:solidFill>
            <a:srgbClr val="003399"/>
          </a:solidFill>
          <a:latin typeface="Tahoma" pitchFamily="34" charset="0"/>
          <a:ea typeface="標楷體" pitchFamily="65" charset="-120"/>
        </a:defRPr>
      </a:lvl6pPr>
      <a:lvl7pPr marL="914400" algn="l" rtl="0" eaLnBrk="1" fontAlgn="base" hangingPunct="1">
        <a:spcBef>
          <a:spcPct val="0"/>
        </a:spcBef>
        <a:spcAft>
          <a:spcPct val="0"/>
        </a:spcAft>
        <a:defRPr kumimoji="1" sz="4000" b="1">
          <a:solidFill>
            <a:srgbClr val="003399"/>
          </a:solidFill>
          <a:latin typeface="Tahoma" pitchFamily="34" charset="0"/>
          <a:ea typeface="標楷體" pitchFamily="65" charset="-120"/>
        </a:defRPr>
      </a:lvl7pPr>
      <a:lvl8pPr marL="1371600" algn="l" rtl="0" eaLnBrk="1" fontAlgn="base" hangingPunct="1">
        <a:spcBef>
          <a:spcPct val="0"/>
        </a:spcBef>
        <a:spcAft>
          <a:spcPct val="0"/>
        </a:spcAft>
        <a:defRPr kumimoji="1" sz="4000" b="1">
          <a:solidFill>
            <a:srgbClr val="003399"/>
          </a:solidFill>
          <a:latin typeface="Tahoma" pitchFamily="34" charset="0"/>
          <a:ea typeface="標楷體" pitchFamily="65" charset="-120"/>
        </a:defRPr>
      </a:lvl8pPr>
      <a:lvl9pPr marL="1828800" algn="l" rtl="0" eaLnBrk="1" fontAlgn="base" hangingPunct="1">
        <a:spcBef>
          <a:spcPct val="0"/>
        </a:spcBef>
        <a:spcAft>
          <a:spcPct val="0"/>
        </a:spcAft>
        <a:defRPr kumimoji="1" sz="4000" b="1">
          <a:solidFill>
            <a:srgbClr val="003399"/>
          </a:solidFill>
          <a:latin typeface="Tahoma" pitchFamily="34" charset="0"/>
          <a:ea typeface="標楷體" pitchFamily="65" charset="-120"/>
        </a:defRPr>
      </a:lvl9pPr>
    </p:titleStyle>
    <p:bodyStyle>
      <a:lvl1pPr marL="342900" indent="-342900" algn="l" rtl="0" eaLnBrk="1" fontAlgn="base" hangingPunct="1">
        <a:spcBef>
          <a:spcPct val="20000"/>
        </a:spcBef>
        <a:spcAft>
          <a:spcPct val="0"/>
        </a:spcAft>
        <a:buClr>
          <a:srgbClr val="555DAB"/>
        </a:buClr>
        <a:buFont typeface="Wingdings" pitchFamily="2" charset="2"/>
        <a:buChar char="q"/>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Clr>
          <a:srgbClr val="555DAB"/>
        </a:buClr>
        <a:buFont typeface="Wingdings" pitchFamily="2" charset="2"/>
        <a:buChar char="Ø"/>
        <a:defRPr kumimoji="1" sz="2400">
          <a:solidFill>
            <a:schemeClr val="tx1"/>
          </a:solidFill>
          <a:latin typeface="+mn-lt"/>
          <a:ea typeface="+mn-ea"/>
        </a:defRPr>
      </a:lvl2pPr>
      <a:lvl3pPr marL="1143000" indent="-228600" algn="l" rtl="0" eaLnBrk="1" fontAlgn="base" hangingPunct="1">
        <a:spcBef>
          <a:spcPct val="20000"/>
        </a:spcBef>
        <a:spcAft>
          <a:spcPct val="0"/>
        </a:spcAft>
        <a:buChar char="•"/>
        <a:defRPr kumimoji="1" sz="2000">
          <a:solidFill>
            <a:schemeClr val="tx1"/>
          </a:solidFill>
          <a:latin typeface="+mn-lt"/>
          <a:ea typeface="+mn-ea"/>
        </a:defRPr>
      </a:lvl3pPr>
      <a:lvl4pPr marL="1600200" indent="-228600" algn="l" rtl="0" eaLnBrk="1" fontAlgn="base" hangingPunct="1">
        <a:spcBef>
          <a:spcPct val="20000"/>
        </a:spcBef>
        <a:spcAft>
          <a:spcPct val="0"/>
        </a:spcAft>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Patient Monitoring </a:t>
            </a:r>
            <a:r>
              <a:rPr lang="en-US" altLang="zh-TW" dirty="0"/>
              <a:t>S</a:t>
            </a:r>
            <a:r>
              <a:rPr lang="en-US" altLang="zh-TW" dirty="0" smtClean="0"/>
              <a:t>ystem</a:t>
            </a:r>
            <a:endParaRPr lang="zh-TW" altLang="en-US" dirty="0"/>
          </a:p>
        </p:txBody>
      </p:sp>
      <p:sp>
        <p:nvSpPr>
          <p:cNvPr id="3" name="副標題 2"/>
          <p:cNvSpPr>
            <a:spLocks noGrp="1"/>
          </p:cNvSpPr>
          <p:nvPr>
            <p:ph type="subTitle" idx="1"/>
          </p:nvPr>
        </p:nvSpPr>
        <p:spPr>
          <a:xfrm>
            <a:off x="3752851" y="4320769"/>
            <a:ext cx="8238067" cy="1641655"/>
          </a:xfrm>
        </p:spPr>
        <p:txBody>
          <a:bodyPr/>
          <a:lstStyle/>
          <a:p>
            <a:r>
              <a:rPr lang="en-US" altLang="zh-TW" dirty="0" smtClean="0"/>
              <a:t>Prof. Jonathan Lee</a:t>
            </a:r>
          </a:p>
          <a:p>
            <a:r>
              <a:rPr lang="en-US" altLang="zh-TW" dirty="0" smtClean="0"/>
              <a:t>CSIE Department</a:t>
            </a:r>
          </a:p>
          <a:p>
            <a:r>
              <a:rPr lang="en-US" altLang="zh-TW" dirty="0" smtClean="0"/>
              <a:t>National Taiwan University</a:t>
            </a:r>
          </a:p>
          <a:p>
            <a:endParaRPr lang="zh-TW" altLang="en-US" dirty="0"/>
          </a:p>
        </p:txBody>
      </p:sp>
    </p:spTree>
    <p:extLst>
      <p:ext uri="{BB962C8B-B14F-4D97-AF65-F5344CB8AC3E}">
        <p14:creationId xmlns:p14="http://schemas.microsoft.com/office/powerpoint/2010/main" val="3418349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SPEC - </a:t>
            </a:r>
            <a:r>
              <a:rPr lang="en-US" dirty="0" smtClean="0"/>
              <a:t>Comment (3)</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3018" y="2099254"/>
            <a:ext cx="8808839" cy="3360863"/>
          </a:xfrm>
        </p:spPr>
      </p:pic>
    </p:spTree>
    <p:extLst>
      <p:ext uri="{BB962C8B-B14F-4D97-AF65-F5344CB8AC3E}">
        <p14:creationId xmlns:p14="http://schemas.microsoft.com/office/powerpoint/2010/main" val="397480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SPEC - </a:t>
            </a:r>
            <a:r>
              <a:rPr lang="en-US" dirty="0" smtClean="0"/>
              <a:t>Comment (4)</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9977" y="2422441"/>
            <a:ext cx="9932329" cy="3159493"/>
          </a:xfrm>
        </p:spPr>
      </p:pic>
    </p:spTree>
    <p:extLst>
      <p:ext uri="{BB962C8B-B14F-4D97-AF65-F5344CB8AC3E}">
        <p14:creationId xmlns:p14="http://schemas.microsoft.com/office/powerpoint/2010/main" val="71162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SPEC – Sample Input (File)</a:t>
            </a:r>
            <a:endParaRPr lang="en-US"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996018" y="1595836"/>
            <a:ext cx="8775700" cy="2082800"/>
          </a:xfrm>
          <a:prstGeom prst="rect">
            <a:avLst/>
          </a:prstGeom>
          <a:noFill/>
          <a:ln w="9525">
            <a:noFill/>
            <a:miter lim="800000"/>
            <a:headEnd/>
            <a:tailEnd/>
          </a:ln>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8318" y="3898901"/>
            <a:ext cx="7531100" cy="2197100"/>
          </a:xfrm>
          <a:prstGeom prst="rect">
            <a:avLst/>
          </a:prstGeom>
        </p:spPr>
      </p:pic>
    </p:spTree>
    <p:extLst>
      <p:ext uri="{BB962C8B-B14F-4D97-AF65-F5344CB8AC3E}">
        <p14:creationId xmlns:p14="http://schemas.microsoft.com/office/powerpoint/2010/main" val="401693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SPEC – Sample Output (STD Output)</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51702" y="1484313"/>
            <a:ext cx="5064858" cy="4611687"/>
          </a:xfrm>
        </p:spPr>
      </p:pic>
    </p:spTree>
    <p:extLst>
      <p:ext uri="{BB962C8B-B14F-4D97-AF65-F5344CB8AC3E}">
        <p14:creationId xmlns:p14="http://schemas.microsoft.com/office/powerpoint/2010/main" val="1417512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smtClean="0">
                <a:latin typeface="Arial" charset="0"/>
                <a:ea typeface="Arial" charset="0"/>
                <a:cs typeface="Arial" charset="0"/>
              </a:rPr>
              <a:t>Please zip your source code and email to the following email address:</a:t>
            </a:r>
          </a:p>
          <a:p>
            <a:pPr lvl="1"/>
            <a:r>
              <a:rPr lang="en-US" sz="2000" dirty="0" smtClean="0">
                <a:latin typeface="Arial" charset="0"/>
                <a:ea typeface="Arial" charset="0"/>
                <a:cs typeface="Arial" charset="0"/>
              </a:rPr>
              <a:t>brian</a:t>
            </a:r>
            <a:r>
              <a:rPr lang="en-US" sz="2000" dirty="0" smtClean="0">
                <a:solidFill>
                  <a:srgbClr val="FF0000"/>
                </a:solidFill>
                <a:latin typeface="Arial" charset="0"/>
                <a:ea typeface="Arial" charset="0"/>
                <a:cs typeface="Arial" charset="0"/>
              </a:rPr>
              <a:t>50208</a:t>
            </a:r>
            <a:r>
              <a:rPr lang="en-US" sz="2000" dirty="0" smtClean="0">
                <a:latin typeface="Arial" charset="0"/>
                <a:ea typeface="Arial" charset="0"/>
                <a:cs typeface="Arial" charset="0"/>
              </a:rPr>
              <a:t>lee@gmail.com </a:t>
            </a:r>
            <a:r>
              <a:rPr lang="en-US" sz="2000" dirty="0" smtClean="0">
                <a:solidFill>
                  <a:srgbClr val="FF0000"/>
                </a:solidFill>
                <a:latin typeface="Arial" charset="0"/>
                <a:ea typeface="Arial" charset="0"/>
                <a:cs typeface="Arial" charset="0"/>
              </a:rPr>
              <a:t>(</a:t>
            </a:r>
            <a:r>
              <a:rPr lang="en-US" sz="2000" dirty="0">
                <a:solidFill>
                  <a:srgbClr val="FF0000"/>
                </a:solidFill>
              </a:rPr>
              <a:t>Only the red part is digit</a:t>
            </a:r>
            <a:r>
              <a:rPr lang="en-US" sz="2000" dirty="0" smtClean="0">
                <a:solidFill>
                  <a:srgbClr val="FF0000"/>
                </a:solidFill>
                <a:latin typeface="Arial" charset="0"/>
                <a:ea typeface="Arial" charset="0"/>
                <a:cs typeface="Arial" charset="0"/>
              </a:rPr>
              <a:t>)</a:t>
            </a:r>
          </a:p>
          <a:p>
            <a:pPr lvl="1"/>
            <a:r>
              <a:rPr lang="zh-TW" altLang="en-US" sz="2000" dirty="0" smtClean="0">
                <a:solidFill>
                  <a:schemeClr val="tx2"/>
                </a:solidFill>
                <a:latin typeface="Arial" charset="0"/>
                <a:ea typeface="Arial" charset="0"/>
                <a:cs typeface="Arial" charset="0"/>
              </a:rPr>
              <a:t>主旨</a:t>
            </a:r>
            <a:r>
              <a:rPr lang="en-US" altLang="zh-TW" sz="2000" dirty="0" smtClean="0">
                <a:solidFill>
                  <a:schemeClr val="tx2"/>
                </a:solidFill>
                <a:latin typeface="Arial" charset="0"/>
                <a:ea typeface="Arial" charset="0"/>
                <a:cs typeface="Arial" charset="0"/>
              </a:rPr>
              <a:t>: </a:t>
            </a:r>
            <a:r>
              <a:rPr lang="en-US" sz="2000" dirty="0" smtClean="0">
                <a:solidFill>
                  <a:schemeClr val="tx2"/>
                </a:solidFill>
                <a:latin typeface="Arial" charset="0"/>
                <a:ea typeface="Arial" charset="0"/>
                <a:cs typeface="Arial" charset="0"/>
              </a:rPr>
              <a:t>[</a:t>
            </a:r>
            <a:r>
              <a:rPr lang="zh-TW" altLang="en-US" sz="2000" dirty="0" smtClean="0">
                <a:solidFill>
                  <a:schemeClr val="tx2"/>
                </a:solidFill>
                <a:latin typeface="Arial" charset="0"/>
                <a:ea typeface="Arial" charset="0"/>
                <a:cs typeface="Arial" charset="0"/>
              </a:rPr>
              <a:t>學校名稱</a:t>
            </a:r>
            <a:r>
              <a:rPr lang="en-US" sz="2000" dirty="0" smtClean="0">
                <a:solidFill>
                  <a:schemeClr val="tx2"/>
                </a:solidFill>
                <a:latin typeface="Arial" charset="0"/>
                <a:ea typeface="Arial" charset="0"/>
                <a:cs typeface="Arial" charset="0"/>
              </a:rPr>
              <a:t>] </a:t>
            </a:r>
            <a:r>
              <a:rPr lang="en-US" sz="2000" dirty="0"/>
              <a:t>Patient Monitoring </a:t>
            </a:r>
            <a:r>
              <a:rPr lang="en-US" sz="2000" dirty="0" smtClean="0"/>
              <a:t>System</a:t>
            </a:r>
            <a:r>
              <a:rPr lang="zh-TW" altLang="en-US" sz="2000" dirty="0" smtClean="0"/>
              <a:t> </a:t>
            </a:r>
            <a:r>
              <a:rPr lang="en-US" sz="2000" dirty="0" smtClean="0"/>
              <a:t>程式作業</a:t>
            </a:r>
          </a:p>
          <a:p>
            <a:pPr lvl="1"/>
            <a:endParaRPr lang="en-US" sz="2000" dirty="0">
              <a:solidFill>
                <a:schemeClr val="tx2"/>
              </a:solidFill>
              <a:latin typeface="Arial" charset="0"/>
              <a:ea typeface="Arial" charset="0"/>
              <a:cs typeface="Arial" charset="0"/>
            </a:endParaRPr>
          </a:p>
          <a:p>
            <a:r>
              <a:rPr lang="en-US" sz="2400" dirty="0" smtClean="0">
                <a:latin typeface="Arial" charset="0"/>
                <a:ea typeface="Arial" charset="0"/>
                <a:cs typeface="Arial" charset="0"/>
              </a:rPr>
              <a:t>Deadline</a:t>
            </a:r>
            <a:r>
              <a:rPr lang="en-US" sz="2400" smtClean="0">
                <a:latin typeface="Arial" charset="0"/>
                <a:ea typeface="Arial" charset="0"/>
                <a:cs typeface="Arial" charset="0"/>
              </a:rPr>
              <a:t>: 01/19 </a:t>
            </a:r>
            <a:r>
              <a:rPr lang="en-US" sz="2400" dirty="0" smtClean="0">
                <a:latin typeface="Arial" charset="0"/>
                <a:ea typeface="Arial" charset="0"/>
                <a:cs typeface="Arial" charset="0"/>
              </a:rPr>
              <a:t>17:00</a:t>
            </a:r>
          </a:p>
          <a:p>
            <a:endParaRPr lang="en-US" sz="2400" dirty="0" smtClean="0">
              <a:solidFill>
                <a:srgbClr val="FF0000"/>
              </a:solidFill>
              <a:latin typeface="Arial" charset="0"/>
              <a:ea typeface="Arial" charset="0"/>
              <a:cs typeface="Arial" charset="0"/>
            </a:endParaRPr>
          </a:p>
          <a:p>
            <a:r>
              <a:rPr lang="en-US" sz="2400" dirty="0" smtClean="0">
                <a:latin typeface="Arial" charset="0"/>
                <a:ea typeface="Arial" charset="0"/>
                <a:cs typeface="Arial" charset="0"/>
              </a:rPr>
              <a:t>We will test your program by running the following commands:</a:t>
            </a:r>
          </a:p>
          <a:p>
            <a:pPr lvl="1"/>
            <a:r>
              <a:rPr lang="en-US" dirty="0" smtClean="0">
                <a:latin typeface="Arial" charset="0"/>
                <a:ea typeface="Arial" charset="0"/>
                <a:cs typeface="Arial" charset="0"/>
              </a:rPr>
              <a:t>(unzip)</a:t>
            </a:r>
          </a:p>
          <a:p>
            <a:pPr lvl="1"/>
            <a:r>
              <a:rPr lang="en-US" dirty="0" smtClean="0">
                <a:latin typeface="Arial" charset="0"/>
                <a:ea typeface="Arial" charset="0"/>
                <a:cs typeface="Arial" charset="0"/>
              </a:rPr>
              <a:t>(cd in your folder)</a:t>
            </a:r>
          </a:p>
          <a:p>
            <a:pPr lvl="1"/>
            <a:r>
              <a:rPr lang="en-US" dirty="0" err="1">
                <a:latin typeface="Arial" charset="0"/>
                <a:ea typeface="Arial" charset="0"/>
                <a:cs typeface="Arial" charset="0"/>
              </a:rPr>
              <a:t>j</a:t>
            </a:r>
            <a:r>
              <a:rPr lang="en-US" dirty="0" err="1" smtClean="0">
                <a:latin typeface="Arial" charset="0"/>
                <a:ea typeface="Arial" charset="0"/>
                <a:cs typeface="Arial" charset="0"/>
              </a:rPr>
              <a:t>avac</a:t>
            </a:r>
            <a:r>
              <a:rPr lang="en-US" dirty="0" smtClean="0">
                <a:latin typeface="Arial" charset="0"/>
                <a:ea typeface="Arial" charset="0"/>
                <a:cs typeface="Arial" charset="0"/>
              </a:rPr>
              <a:t> *.java</a:t>
            </a:r>
          </a:p>
          <a:p>
            <a:pPr lvl="1"/>
            <a:r>
              <a:rPr lang="en-US" dirty="0">
                <a:latin typeface="Arial" charset="0"/>
                <a:ea typeface="Arial" charset="0"/>
                <a:cs typeface="Arial" charset="0"/>
              </a:rPr>
              <a:t>j</a:t>
            </a:r>
            <a:r>
              <a:rPr lang="en-US" dirty="0" smtClean="0">
                <a:latin typeface="Arial" charset="0"/>
                <a:ea typeface="Arial" charset="0"/>
                <a:cs typeface="Arial" charset="0"/>
              </a:rPr>
              <a:t>ava Main [</a:t>
            </a:r>
            <a:r>
              <a:rPr lang="en-US" dirty="0" err="1" smtClean="0">
                <a:latin typeface="Arial" charset="0"/>
                <a:ea typeface="Arial" charset="0"/>
                <a:cs typeface="Arial" charset="0"/>
              </a:rPr>
              <a:t>SomeInputFile</a:t>
            </a:r>
            <a:r>
              <a:rPr lang="en-US" dirty="0" smtClean="0">
                <a:latin typeface="Arial" charset="0"/>
                <a:ea typeface="Arial" charset="0"/>
                <a:cs typeface="Arial" charset="0"/>
              </a:rPr>
              <a:t>]</a:t>
            </a:r>
            <a:endParaRPr lang="en-US" dirty="0">
              <a:latin typeface="Arial" charset="0"/>
              <a:ea typeface="Arial" charset="0"/>
              <a:cs typeface="Arial" charset="0"/>
            </a:endParaRPr>
          </a:p>
          <a:p>
            <a:endParaRPr lang="en-US" dirty="0" smtClean="0">
              <a:solidFill>
                <a:srgbClr val="FF0000"/>
              </a:solidFill>
              <a:latin typeface="Arial" charset="0"/>
              <a:ea typeface="Arial" charset="0"/>
              <a:cs typeface="Arial" charset="0"/>
            </a:endParaRPr>
          </a:p>
          <a:p>
            <a:endParaRPr lang="en-US" dirty="0" smtClean="0">
              <a:solidFill>
                <a:srgbClr val="FF0000"/>
              </a:solidFill>
              <a:latin typeface="Arial" charset="0"/>
              <a:ea typeface="Arial" charset="0"/>
              <a:cs typeface="Arial" charset="0"/>
            </a:endParaRPr>
          </a:p>
        </p:txBody>
      </p:sp>
      <p:sp>
        <p:nvSpPr>
          <p:cNvPr id="3" name="Title 2"/>
          <p:cNvSpPr>
            <a:spLocks noGrp="1"/>
          </p:cNvSpPr>
          <p:nvPr>
            <p:ph type="title"/>
          </p:nvPr>
        </p:nvSpPr>
        <p:spPr/>
        <p:txBody>
          <a:bodyPr/>
          <a:lstStyle/>
          <a:p>
            <a:r>
              <a:rPr lang="en-US" dirty="0" smtClean="0"/>
              <a:t>Upload</a:t>
            </a:r>
            <a:endParaRPr lang="en-US" dirty="0"/>
          </a:p>
        </p:txBody>
      </p:sp>
    </p:spTree>
    <p:extLst>
      <p:ext uri="{BB962C8B-B14F-4D97-AF65-F5344CB8AC3E}">
        <p14:creationId xmlns:p14="http://schemas.microsoft.com/office/powerpoint/2010/main" val="787557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fontScale="92500" lnSpcReduction="20000"/>
          </a:bodyPr>
          <a:lstStyle/>
          <a:p>
            <a:r>
              <a:rPr lang="en-US" altLang="zh-TW" dirty="0"/>
              <a:t>Patients in an intensive-care ward in a hospital are monitored by electronic analog devices attached to their bodies by sensors of various </a:t>
            </a:r>
            <a:r>
              <a:rPr lang="en-US" altLang="zh-TW" dirty="0" smtClean="0"/>
              <a:t>kinds.</a:t>
            </a:r>
          </a:p>
          <a:p>
            <a:r>
              <a:rPr lang="en-US" altLang="zh-TW" dirty="0" smtClean="0"/>
              <a:t>Through </a:t>
            </a:r>
            <a:r>
              <a:rPr lang="en-US" altLang="zh-TW" dirty="0"/>
              <a:t>the sensors the devices measure the patients’ vital factors: one device measure pulse rate, another blood pressure, another temperature, and so </a:t>
            </a:r>
            <a:r>
              <a:rPr lang="en-US" altLang="zh-TW" dirty="0" smtClean="0"/>
              <a:t>on.</a:t>
            </a:r>
          </a:p>
          <a:p>
            <a:r>
              <a:rPr lang="en-US" altLang="zh-TW" dirty="0" smtClean="0"/>
              <a:t>A </a:t>
            </a:r>
            <a:r>
              <a:rPr lang="en-US" altLang="zh-TW" dirty="0"/>
              <a:t>program is needed to read the factors, at a frequency specified for each patient, and store them in a database. </a:t>
            </a:r>
            <a:endParaRPr lang="en-US" altLang="zh-TW" dirty="0" smtClean="0"/>
          </a:p>
          <a:p>
            <a:r>
              <a:rPr lang="en-US" altLang="zh-TW" dirty="0" smtClean="0"/>
              <a:t>The </a:t>
            </a:r>
            <a:r>
              <a:rPr lang="en-US" altLang="zh-TW" dirty="0"/>
              <a:t>factors read are to be compared with safe ranges specified for each patient, and readings that exceed the safe ranges are to be reported by alarm messages displayed on screen of the nurses station. An alarm message is also to be displayed if any analog device falls.</a:t>
            </a:r>
            <a:endParaRPr lang="zh-TW" altLang="en-US" dirty="0"/>
          </a:p>
        </p:txBody>
      </p:sp>
      <p:sp>
        <p:nvSpPr>
          <p:cNvPr id="3" name="標題 2"/>
          <p:cNvSpPr>
            <a:spLocks noGrp="1"/>
          </p:cNvSpPr>
          <p:nvPr>
            <p:ph type="title"/>
          </p:nvPr>
        </p:nvSpPr>
        <p:spPr/>
        <p:txBody>
          <a:bodyPr/>
          <a:lstStyle/>
          <a:p>
            <a:r>
              <a:rPr lang="en-US" altLang="zh-TW" dirty="0" smtClean="0"/>
              <a:t>Requirement Statements</a:t>
            </a:r>
            <a:endParaRPr lang="zh-TW" altLang="en-US" dirty="0"/>
          </a:p>
        </p:txBody>
      </p:sp>
    </p:spTree>
    <p:extLst>
      <p:ext uri="{BB962C8B-B14F-4D97-AF65-F5344CB8AC3E}">
        <p14:creationId xmlns:p14="http://schemas.microsoft.com/office/powerpoint/2010/main" val="41148246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SPEC - Input</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0206" y="1484313"/>
            <a:ext cx="8187851" cy="4611687"/>
          </a:xfrm>
        </p:spPr>
      </p:pic>
    </p:spTree>
    <p:extLst>
      <p:ext uri="{BB962C8B-B14F-4D97-AF65-F5344CB8AC3E}">
        <p14:creationId xmlns:p14="http://schemas.microsoft.com/office/powerpoint/2010/main" val="1351968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SPEC - </a:t>
            </a:r>
            <a:r>
              <a:rPr lang="en-US" dirty="0" err="1" smtClean="0"/>
              <a:t>factorDataset</a:t>
            </a:r>
            <a:r>
              <a:rPr lang="en-US" dirty="0" smtClean="0"/>
              <a:t> format </a:t>
            </a: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5981" y="2907506"/>
            <a:ext cx="8496300" cy="1765300"/>
          </a:xfrm>
        </p:spPr>
      </p:pic>
    </p:spTree>
    <p:extLst>
      <p:ext uri="{BB962C8B-B14F-4D97-AF65-F5344CB8AC3E}">
        <p14:creationId xmlns:p14="http://schemas.microsoft.com/office/powerpoint/2010/main" val="1150071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SPEC - </a:t>
            </a:r>
            <a:r>
              <a:rPr lang="en-US" dirty="0" err="1" smtClean="0"/>
              <a:t>factorDatabase</a:t>
            </a:r>
            <a:r>
              <a:rPr lang="en-US" dirty="0" smtClean="0"/>
              <a:t> format </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8254" y="1484313"/>
            <a:ext cx="6831755" cy="4611687"/>
          </a:xfrm>
        </p:spPr>
      </p:pic>
    </p:spTree>
    <p:extLst>
      <p:ext uri="{BB962C8B-B14F-4D97-AF65-F5344CB8AC3E}">
        <p14:creationId xmlns:p14="http://schemas.microsoft.com/office/powerpoint/2010/main" val="1766907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7981" y="1745456"/>
            <a:ext cx="6972300" cy="4089400"/>
          </a:xfrm>
        </p:spPr>
      </p:pic>
      <p:sp>
        <p:nvSpPr>
          <p:cNvPr id="3" name="Title 2"/>
          <p:cNvSpPr>
            <a:spLocks noGrp="1"/>
          </p:cNvSpPr>
          <p:nvPr>
            <p:ph type="title"/>
          </p:nvPr>
        </p:nvSpPr>
        <p:spPr/>
        <p:txBody>
          <a:bodyPr/>
          <a:lstStyle/>
          <a:p>
            <a:r>
              <a:rPr lang="en-US" dirty="0"/>
              <a:t>SPEC - </a:t>
            </a:r>
            <a:r>
              <a:rPr lang="en-US" dirty="0" smtClean="0"/>
              <a:t>Output (1)</a:t>
            </a:r>
            <a:endParaRPr lang="en-US" dirty="0"/>
          </a:p>
        </p:txBody>
      </p:sp>
    </p:spTree>
    <p:extLst>
      <p:ext uri="{BB962C8B-B14F-4D97-AF65-F5344CB8AC3E}">
        <p14:creationId xmlns:p14="http://schemas.microsoft.com/office/powerpoint/2010/main" val="1457300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4481" y="1751806"/>
            <a:ext cx="7099300" cy="4076700"/>
          </a:xfrm>
        </p:spPr>
      </p:pic>
      <p:sp>
        <p:nvSpPr>
          <p:cNvPr id="3" name="Title 2"/>
          <p:cNvSpPr>
            <a:spLocks noGrp="1"/>
          </p:cNvSpPr>
          <p:nvPr>
            <p:ph type="title"/>
          </p:nvPr>
        </p:nvSpPr>
        <p:spPr/>
        <p:txBody>
          <a:bodyPr/>
          <a:lstStyle/>
          <a:p>
            <a:r>
              <a:rPr lang="en-US" dirty="0"/>
              <a:t>SPEC - </a:t>
            </a:r>
            <a:r>
              <a:rPr lang="en-US" dirty="0" smtClean="0"/>
              <a:t>Output (2)</a:t>
            </a:r>
            <a:endParaRPr lang="en-US" dirty="0"/>
          </a:p>
        </p:txBody>
      </p:sp>
    </p:spTree>
    <p:extLst>
      <p:ext uri="{BB962C8B-B14F-4D97-AF65-F5344CB8AC3E}">
        <p14:creationId xmlns:p14="http://schemas.microsoft.com/office/powerpoint/2010/main" val="100720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99136" y="1484313"/>
            <a:ext cx="6769990" cy="4611687"/>
          </a:xfrm>
        </p:spPr>
      </p:pic>
      <p:sp>
        <p:nvSpPr>
          <p:cNvPr id="3" name="Title 2"/>
          <p:cNvSpPr>
            <a:spLocks noGrp="1"/>
          </p:cNvSpPr>
          <p:nvPr>
            <p:ph type="title"/>
          </p:nvPr>
        </p:nvSpPr>
        <p:spPr/>
        <p:txBody>
          <a:bodyPr/>
          <a:lstStyle/>
          <a:p>
            <a:r>
              <a:rPr lang="en-US" dirty="0"/>
              <a:t>SPEC - </a:t>
            </a:r>
            <a:r>
              <a:rPr lang="en-US" dirty="0" smtClean="0"/>
              <a:t>Comment (1)</a:t>
            </a:r>
            <a:endParaRPr lang="en-US" dirty="0"/>
          </a:p>
        </p:txBody>
      </p:sp>
    </p:spTree>
    <p:extLst>
      <p:ext uri="{BB962C8B-B14F-4D97-AF65-F5344CB8AC3E}">
        <p14:creationId xmlns:p14="http://schemas.microsoft.com/office/powerpoint/2010/main" val="39257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SPEC - </a:t>
            </a:r>
            <a:r>
              <a:rPr lang="en-US" dirty="0" smtClean="0"/>
              <a:t>Comment (2)</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8881" y="1643856"/>
            <a:ext cx="10350500" cy="4292600"/>
          </a:xfrm>
        </p:spPr>
      </p:pic>
    </p:spTree>
    <p:extLst>
      <p:ext uri="{BB962C8B-B14F-4D97-AF65-F5344CB8AC3E}">
        <p14:creationId xmlns:p14="http://schemas.microsoft.com/office/powerpoint/2010/main" val="258953437"/>
      </p:ext>
    </p:extLst>
  </p:cSld>
  <p:clrMapOvr>
    <a:masterClrMapping/>
  </p:clrMapOvr>
</p:sld>
</file>

<file path=ppt/theme/theme1.xml><?xml version="1.0" encoding="utf-8"?>
<a:theme xmlns:a="http://schemas.openxmlformats.org/drawingml/2006/main" name="labSlide">
  <a:themeElements>
    <a:clrScheme name="2_Worldwide design template 15">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66FF"/>
      </a:hlink>
      <a:folHlink>
        <a:srgbClr val="0099FF"/>
      </a:folHlink>
    </a:clrScheme>
    <a:fontScheme name="2_Worldwide design template">
      <a:majorFont>
        <a:latin typeface="Tahoma"/>
        <a:ea typeface="標楷體"/>
        <a:cs typeface=""/>
      </a:majorFont>
      <a:minorFont>
        <a:latin typeface="Trebuchet MS"/>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TW" altLang="en-US" sz="1600" b="1" i="0" u="none" strike="noStrike" cap="none" normalizeH="0" baseline="0" smtClean="0">
            <a:ln>
              <a:noFill/>
            </a:ln>
            <a:solidFill>
              <a:schemeClr val="tx1"/>
            </a:solidFill>
            <a:effectLst/>
            <a:latin typeface="Times New Roman" pitchFamily="18" charset="0"/>
            <a:ea typeface="新細明體"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TW" altLang="en-US" sz="1600" b="1" i="0" u="none" strike="noStrike" cap="none" normalizeH="0" baseline="0" smtClean="0">
            <a:ln>
              <a:noFill/>
            </a:ln>
            <a:solidFill>
              <a:schemeClr val="tx1"/>
            </a:solidFill>
            <a:effectLst/>
            <a:latin typeface="Times New Roman" pitchFamily="18" charset="0"/>
            <a:ea typeface="新細明體" charset="-120"/>
          </a:defRPr>
        </a:defPPr>
      </a:lstStyle>
    </a:lnDef>
  </a:objectDefaults>
  <a:extraClrSchemeLst>
    <a:extraClrScheme>
      <a:clrScheme name="2_Worldwide design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Worldwide design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Worldwide design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Worldwide design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Worldwide design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Worldwide design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Worldwide design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Worldwide design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Worldwide design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Worldwide design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Worldwide design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Worldwide design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_Worldwide design template 13">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Worldwide design template 14">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0099FF"/>
        </a:folHlink>
      </a:clrScheme>
      <a:clrMap bg1="lt1" tx1="dk1" bg2="lt2" tx2="dk2" accent1="accent1" accent2="accent2" accent3="accent3" accent4="accent4" accent5="accent5" accent6="accent6" hlink="hlink" folHlink="folHlink"/>
    </a:extraClrScheme>
    <a:extraClrScheme>
      <a:clrScheme name="2_Worldwide design template 15">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66FF"/>
        </a:hlink>
        <a:folHlink>
          <a:srgbClr val="00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abSlide" id="{CF937B85-5E4F-4294-9913-E75433700D2E}" vid="{2DC7CD03-0A43-4014-ADAA-1892B161893C}"/>
    </a:ext>
  </a:extLst>
</a:theme>
</file>

<file path=docProps/app.xml><?xml version="1.0" encoding="utf-8"?>
<Properties xmlns="http://schemas.openxmlformats.org/officeDocument/2006/extended-properties" xmlns:vt="http://schemas.openxmlformats.org/officeDocument/2006/docPropsVTypes">
  <Template>labSlide</Template>
  <TotalTime>2920</TotalTime>
  <Words>269</Words>
  <Application>Microsoft Macintosh PowerPoint</Application>
  <PresentationFormat>Widescreen</PresentationFormat>
  <Paragraphs>32</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Tahoma</vt:lpstr>
      <vt:lpstr>Trebuchet MS</vt:lpstr>
      <vt:lpstr>Verdana</vt:lpstr>
      <vt:lpstr>Wingdings</vt:lpstr>
      <vt:lpstr>新細明體</vt:lpstr>
      <vt:lpstr>標楷體</vt:lpstr>
      <vt:lpstr>Arial</vt:lpstr>
      <vt:lpstr>labSlide</vt:lpstr>
      <vt:lpstr>Patient Monitoring System</vt:lpstr>
      <vt:lpstr>Requirement Statements</vt:lpstr>
      <vt:lpstr>SPEC - Input</vt:lpstr>
      <vt:lpstr>SPEC - factorDataset format </vt:lpstr>
      <vt:lpstr>SPEC - factorDatabase format </vt:lpstr>
      <vt:lpstr>SPEC - Output (1)</vt:lpstr>
      <vt:lpstr>SPEC - Output (2)</vt:lpstr>
      <vt:lpstr>SPEC - Comment (1)</vt:lpstr>
      <vt:lpstr>SPEC - Comment (2)</vt:lpstr>
      <vt:lpstr>SPEC - Comment (3)</vt:lpstr>
      <vt:lpstr>SPEC - Comment (4)</vt:lpstr>
      <vt:lpstr>SPEC – Sample Input (File)</vt:lpstr>
      <vt:lpstr>SPEC – Sample Output (STD Output)</vt:lpstr>
      <vt:lpstr>Upload</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秦睿謙</dc:creator>
  <cp:lastModifiedBy>Microsoft Office 使用者</cp:lastModifiedBy>
  <cp:revision>69</cp:revision>
  <dcterms:created xsi:type="dcterms:W3CDTF">2015-04-09T14:08:02Z</dcterms:created>
  <dcterms:modified xsi:type="dcterms:W3CDTF">2018-01-17T15:12:02Z</dcterms:modified>
</cp:coreProperties>
</file>