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644A-4FA2-4F32-8A72-122D2F7F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3B3A6-66F0-48FB-A439-559E4543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3E-43EC-454A-B813-0F87FA0C26A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9203-7059-4B3F-8F06-F5BEFED2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ECDF2-230F-4974-864D-3223E7B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D971-3CF3-44C4-B181-CD37417B5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0D6EA-79F1-4371-8295-0D82E338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8659-9457-4285-B146-DF8331E2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B303-D5F0-4416-8EC2-55ADCD10F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343E-43EC-454A-B813-0F87FA0C26AB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9028-25DD-4222-B434-4CF6538B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65E2-76C8-4483-BD00-C264FB37F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D971-3CF3-44C4-B181-CD37417B5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2160F4-A131-4B0C-AAC7-AF603F3F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 the </a:t>
            </a: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3305C-01A3-4F64-8936-53DAE9103E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2A4445-4C89-417C-B9AA-2B669107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F609E-C930-439E-A756-3D6C4D8F93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A1BB80-21B4-4B9B-B949-D6523EAA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EF275-2796-47D9-B1C2-6E50682C6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DF078F-8B53-4880-B3AA-4AAD7DFF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ABOUT THE PROJECT</a:t>
            </a:r>
            <a:b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D9F82-4D24-4338-A3DE-E60D7A4981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0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3E89F2-DA7D-4118-9544-1ECF481C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Tx/>
            </a:pPr>
            <a:r>
              <a:rPr lang="en-GB" sz="18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GB" sz="1800" b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Objectives</a:t>
            </a:r>
            <a:r>
              <a:rPr lang="en-GB" sz="18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 </a:t>
            </a:r>
            <a:endParaRPr lang="en-GB" sz="1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98952-E93B-4A9C-AA6A-7FC6390A0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0225AA-CBA3-4B49-B16E-0E8247A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Tx/>
            </a:pPr>
            <a:r>
              <a:rPr lang="en-GB" sz="1800" b="1">
                <a:latin typeface="Calibri" panose="020F0502020204030204" pitchFamily="34" charset="0"/>
                <a:cs typeface="Calibri" panose="020F0502020204030204" pitchFamily="34" charset="0"/>
              </a:rPr>
              <a:t>PROBLEM DISCUSSION</a:t>
            </a:r>
            <a:endParaRPr lang="en-GB" sz="1800" b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FCFCD-5564-43AD-B51D-81D7032D6E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E2AD81-3A08-408C-88EC-477E0F25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Calibri" panose="020F0502020204030204" pitchFamily="34" charset="0"/>
                <a:cs typeface="Calibri" panose="020F0502020204030204" pitchFamily="34" charset="0"/>
              </a:rPr>
              <a:t>Function Description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651F4-CED2-4338-9D78-66233B24AC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60FA15-8F4E-4FC7-82C2-B0DDE6C8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Explanation</a:t>
            </a: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A646A-97F9-4D3C-8C3A-9C55952FB8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6BE980-FE4E-40FE-88C1-E8F897B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B4C77-D0AE-45F7-BDEE-58D7D792FE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Cut the Tree</vt:lpstr>
      <vt:lpstr> INTRODUCTION </vt:lpstr>
      <vt:lpstr>Table of contents</vt:lpstr>
      <vt:lpstr>ABOUT THE PROJECT </vt:lpstr>
      <vt:lpstr> Objectives </vt:lpstr>
      <vt:lpstr>PROBLEM DISCUSSION</vt:lpstr>
      <vt:lpstr>Function Description</vt:lpstr>
      <vt:lpstr>Explanation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the Tree</dc:title>
  <dc:creator>Aabharan Zihad</dc:creator>
  <cp:lastModifiedBy>Aabharan Zihad</cp:lastModifiedBy>
  <cp:revision>1</cp:revision>
  <dcterms:created xsi:type="dcterms:W3CDTF">2022-01-02T17:01:11Z</dcterms:created>
  <dcterms:modified xsi:type="dcterms:W3CDTF">2022-01-02T17:01:11Z</dcterms:modified>
</cp:coreProperties>
</file>