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0"/>
  </p:notesMasterIdLst>
  <p:sldIdLst>
    <p:sldId id="256" r:id="rId2"/>
    <p:sldId id="257" r:id="rId3"/>
    <p:sldId id="260" r:id="rId4"/>
    <p:sldId id="261" r:id="rId5"/>
    <p:sldId id="262" r:id="rId6"/>
    <p:sldId id="263" r:id="rId7"/>
    <p:sldId id="267" r:id="rId8"/>
    <p:sldId id="266" r:id="rId9"/>
  </p:sldIdLst>
  <p:sldSz cx="9144000" cy="5143500" type="screen16x9"/>
  <p:notesSz cx="6858000" cy="9144000"/>
  <p:embeddedFontLst>
    <p:embeddedFont>
      <p:font typeface="Agency FB" panose="020B0503020202020204" pitchFamily="34" charset="0"/>
      <p:regular r:id="rId11"/>
      <p:bold r:id="rId12"/>
    </p:embeddedFont>
    <p:embeddedFont>
      <p:font typeface="Algerian" panose="04020705040A02060702" pitchFamily="82" charset="0"/>
      <p:regular r:id="rId13"/>
    </p:embeddedFont>
    <p:embeddedFont>
      <p:font typeface="Anaheim" panose="020B0604020202020204" charset="0"/>
      <p:regular r:id="rId14"/>
    </p:embeddedFont>
    <p:embeddedFont>
      <p:font typeface="Calibri" panose="020F0502020204030204" pitchFamily="34" charset="0"/>
      <p:regular r:id="rId15"/>
      <p:bold r:id="rId16"/>
      <p:italic r:id="rId17"/>
      <p:boldItalic r:id="rId18"/>
    </p:embeddedFont>
    <p:embeddedFont>
      <p:font typeface="Gochi Hand" panose="020B0604020202020204" charset="0"/>
      <p:regular r:id="rId19"/>
    </p:embeddedFont>
    <p:embeddedFont>
      <p:font typeface="Nunito Light" pitchFamily="2" charset="0"/>
      <p:regular r:id="rId20"/>
      <p:italic r:id="rId21"/>
    </p:embeddedFont>
    <p:embeddedFont>
      <p:font typeface="Open Sans"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6">
          <p15:clr>
            <a:srgbClr val="9AA0A6"/>
          </p15:clr>
        </p15:guide>
        <p15:guide id="2" pos="5309">
          <p15:clr>
            <a:srgbClr val="9AA0A6"/>
          </p15:clr>
        </p15:guide>
        <p15:guide id="3" orient="horz" pos="339">
          <p15:clr>
            <a:srgbClr val="9AA0A6"/>
          </p15:clr>
        </p15:guide>
        <p15:guide id="4" orient="horz" pos="2913">
          <p15:clr>
            <a:srgbClr val="9AA0A6"/>
          </p15:clr>
        </p15:guide>
        <p15:guide id="5" orient="horz" pos="668">
          <p15:clr>
            <a:srgbClr val="9AA0A6"/>
          </p15:clr>
        </p15:guide>
        <p15:guide id="6" orient="horz" pos="1381">
          <p15:clr>
            <a:srgbClr val="9AA0A6"/>
          </p15:clr>
        </p15:guide>
        <p15:guide id="7" pos="45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CFB0"/>
    <a:srgbClr val="D77955"/>
    <a:srgbClr val="BFD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2A778A-2BE3-4E6B-B9C7-16F30EDADC8B}">
  <a:tblStyle styleId="{362A778A-2BE3-4E6B-B9C7-16F30EDADC8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6" d="100"/>
          <a:sy n="96" d="100"/>
        </p:scale>
        <p:origin x="660" y="72"/>
      </p:cViewPr>
      <p:guideLst>
        <p:guide pos="456"/>
        <p:guide pos="5309"/>
        <p:guide orient="horz" pos="339"/>
        <p:guide orient="horz" pos="2913"/>
        <p:guide orient="horz" pos="668"/>
        <p:guide orient="horz" pos="1381"/>
        <p:guide pos="45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e560156aab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e560156aab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e560156aab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e560156aab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560156aab_0_9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560156aab_0_9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e560156aab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e560156aab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e560156aab_0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e560156aab_0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e47a6b9edb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e47a6b9edb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body" idx="1"/>
          </p:nvPr>
        </p:nvSpPr>
        <p:spPr>
          <a:xfrm>
            <a:off x="733200" y="3817500"/>
            <a:ext cx="5812800" cy="792600"/>
          </a:xfrm>
          <a:prstGeom prst="rect">
            <a:avLst/>
          </a:prstGeom>
          <a:solidFill>
            <a:srgbClr val="BFDEFE"/>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marL="457200" lvl="0" indent="-342900" algn="ctr">
              <a:spcBef>
                <a:spcPts val="0"/>
              </a:spcBef>
              <a:spcAft>
                <a:spcPts val="0"/>
              </a:spcAft>
              <a:buClr>
                <a:schemeClr val="dk1"/>
              </a:buClr>
              <a:buSzPts val="1800"/>
              <a:buChar char="●"/>
              <a:defRPr>
                <a:solidFill>
                  <a:schemeClr val="dk1"/>
                </a:solidFill>
              </a:defRPr>
            </a:lvl1pPr>
            <a:lvl2pPr marL="914400" lvl="1" indent="-317500" algn="ctr">
              <a:spcBef>
                <a:spcPts val="0"/>
              </a:spcBef>
              <a:spcAft>
                <a:spcPts val="0"/>
              </a:spcAft>
              <a:buClr>
                <a:schemeClr val="dk1"/>
              </a:buClr>
              <a:buSzPts val="1400"/>
              <a:buChar char="○"/>
              <a:defRPr>
                <a:solidFill>
                  <a:schemeClr val="dk1"/>
                </a:solidFill>
              </a:defRPr>
            </a:lvl2pPr>
            <a:lvl3pPr marL="1371600" lvl="2" indent="-317500" algn="ctr">
              <a:spcBef>
                <a:spcPts val="0"/>
              </a:spcBef>
              <a:spcAft>
                <a:spcPts val="0"/>
              </a:spcAft>
              <a:buClr>
                <a:schemeClr val="dk1"/>
              </a:buClr>
              <a:buSzPts val="1400"/>
              <a:buChar char="■"/>
              <a:defRPr>
                <a:solidFill>
                  <a:schemeClr val="dk1"/>
                </a:solidFill>
              </a:defRPr>
            </a:lvl3pPr>
            <a:lvl4pPr marL="1828800" lvl="3" indent="-317500" algn="ctr">
              <a:spcBef>
                <a:spcPts val="0"/>
              </a:spcBef>
              <a:spcAft>
                <a:spcPts val="0"/>
              </a:spcAft>
              <a:buClr>
                <a:schemeClr val="dk1"/>
              </a:buClr>
              <a:buSzPts val="1400"/>
              <a:buChar char="●"/>
              <a:defRPr>
                <a:solidFill>
                  <a:schemeClr val="dk1"/>
                </a:solidFill>
              </a:defRPr>
            </a:lvl4pPr>
            <a:lvl5pPr marL="2286000" lvl="4" indent="-317500" algn="ctr">
              <a:spcBef>
                <a:spcPts val="0"/>
              </a:spcBef>
              <a:spcAft>
                <a:spcPts val="0"/>
              </a:spcAft>
              <a:buClr>
                <a:schemeClr val="dk1"/>
              </a:buClr>
              <a:buSzPts val="1400"/>
              <a:buChar char="○"/>
              <a:defRPr>
                <a:solidFill>
                  <a:schemeClr val="dk1"/>
                </a:solidFill>
              </a:defRPr>
            </a:lvl5pPr>
            <a:lvl6pPr marL="2743200" lvl="5" indent="-317500" algn="ctr">
              <a:spcBef>
                <a:spcPts val="0"/>
              </a:spcBef>
              <a:spcAft>
                <a:spcPts val="0"/>
              </a:spcAft>
              <a:buClr>
                <a:schemeClr val="dk1"/>
              </a:buClr>
              <a:buSzPts val="1400"/>
              <a:buChar char="■"/>
              <a:defRPr>
                <a:solidFill>
                  <a:schemeClr val="dk1"/>
                </a:solidFill>
              </a:defRPr>
            </a:lvl6pPr>
            <a:lvl7pPr marL="3200400" lvl="6" indent="-317500" algn="ctr">
              <a:spcBef>
                <a:spcPts val="0"/>
              </a:spcBef>
              <a:spcAft>
                <a:spcPts val="0"/>
              </a:spcAft>
              <a:buClr>
                <a:schemeClr val="dk1"/>
              </a:buClr>
              <a:buSzPts val="1400"/>
              <a:buChar char="●"/>
              <a:defRPr>
                <a:solidFill>
                  <a:schemeClr val="dk1"/>
                </a:solidFill>
              </a:defRPr>
            </a:lvl7pPr>
            <a:lvl8pPr marL="3657600" lvl="7" indent="-317500" algn="ctr">
              <a:spcBef>
                <a:spcPts val="0"/>
              </a:spcBef>
              <a:spcAft>
                <a:spcPts val="0"/>
              </a:spcAft>
              <a:buClr>
                <a:schemeClr val="dk1"/>
              </a:buClr>
              <a:buSzPts val="1400"/>
              <a:buChar char="○"/>
              <a:defRPr>
                <a:solidFill>
                  <a:schemeClr val="dk1"/>
                </a:solidFill>
              </a:defRPr>
            </a:lvl8pPr>
            <a:lvl9pPr marL="4114800" lvl="8" indent="-317500" algn="ctr">
              <a:spcBef>
                <a:spcPts val="0"/>
              </a:spcBef>
              <a:spcAft>
                <a:spcPts val="0"/>
              </a:spcAft>
              <a:buClr>
                <a:schemeClr val="dk1"/>
              </a:buClr>
              <a:buSzPts val="1400"/>
              <a:buChar char="■"/>
              <a:defRPr>
                <a:solidFill>
                  <a:schemeClr val="dk1"/>
                </a:solidFill>
              </a:defRPr>
            </a:lvl9pPr>
          </a:lstStyle>
          <a:p>
            <a:pPr lvl="0"/>
            <a:r>
              <a:rPr lang="en-US"/>
              <a:t>Click to edit Master text styles</a:t>
            </a:r>
          </a:p>
        </p:txBody>
      </p:sp>
      <p:sp>
        <p:nvSpPr>
          <p:cNvPr id="11" name="Google Shape;11;p2"/>
          <p:cNvSpPr txBox="1">
            <a:spLocks noGrp="1"/>
          </p:cNvSpPr>
          <p:nvPr>
            <p:ph type="title"/>
          </p:nvPr>
        </p:nvSpPr>
        <p:spPr>
          <a:xfrm>
            <a:off x="722600" y="1668225"/>
            <a:ext cx="5812800" cy="1708200"/>
          </a:xfrm>
          <a:prstGeom prst="rect">
            <a:avLst/>
          </a:prstGeom>
        </p:spPr>
        <p:txBody>
          <a:bodyPr spcFirstLastPara="1" wrap="square" lIns="91425" tIns="91425" rIns="91425" bIns="91425" anchor="ctr" anchorCtr="0">
            <a:noAutofit/>
          </a:bodyPr>
          <a:lstStyle>
            <a:lvl1pPr lvl="0">
              <a:spcBef>
                <a:spcPts val="0"/>
              </a:spcBef>
              <a:spcAft>
                <a:spcPts val="0"/>
              </a:spcAft>
              <a:buSzPts val="5900"/>
              <a:buFont typeface="Gochi Hand"/>
              <a:buNone/>
              <a:defRPr sz="5900">
                <a:latin typeface="Gochi Hand"/>
                <a:ea typeface="Gochi Hand"/>
                <a:cs typeface="Gochi Hand"/>
                <a:sym typeface="Gochi Ha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2" name="Google Shape;12;p2"/>
          <p:cNvSpPr txBox="1">
            <a:spLocks noGrp="1"/>
          </p:cNvSpPr>
          <p:nvPr>
            <p:ph type="subTitle" idx="2"/>
          </p:nvPr>
        </p:nvSpPr>
        <p:spPr>
          <a:xfrm>
            <a:off x="733200" y="536125"/>
            <a:ext cx="2745000" cy="792600"/>
          </a:xfrm>
          <a:prstGeom prst="rect">
            <a:avLst/>
          </a:prstGeom>
          <a:solidFill>
            <a:srgbClr val="8BCFB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Clr>
                <a:schemeClr val="lt2"/>
              </a:buClr>
              <a:buSzPts val="4000"/>
              <a:buFont typeface="Gochi Hand"/>
              <a:buNone/>
              <a:defRPr sz="4000" b="1">
                <a:solidFill>
                  <a:schemeClr val="lt2"/>
                </a:solidFill>
                <a:latin typeface="Gochi Hand"/>
                <a:ea typeface="Gochi Hand"/>
                <a:cs typeface="Gochi Hand"/>
                <a:sym typeface="Gochi Han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4" name="Google Shape;14;p2"/>
          <p:cNvSpPr txBox="1"/>
          <p:nvPr/>
        </p:nvSpPr>
        <p:spPr>
          <a:xfrm>
            <a:off x="699550" y="1577300"/>
            <a:ext cx="5752800" cy="172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_1_2">
    <p:spTree>
      <p:nvGrpSpPr>
        <p:cNvPr id="1" name="Shape 218"/>
        <p:cNvGrpSpPr/>
        <p:nvPr/>
      </p:nvGrpSpPr>
      <p:grpSpPr>
        <a:xfrm>
          <a:off x="0" y="0"/>
          <a:ext cx="0" cy="0"/>
          <a:chOff x="0" y="0"/>
          <a:chExt cx="0" cy="0"/>
        </a:xfrm>
      </p:grpSpPr>
      <p:sp>
        <p:nvSpPr>
          <p:cNvPr id="219" name="Google Shape;219;p31"/>
          <p:cNvSpPr/>
          <p:nvPr/>
        </p:nvSpPr>
        <p:spPr>
          <a:xfrm>
            <a:off x="0" y="0"/>
            <a:ext cx="9144000" cy="330900"/>
          </a:xfrm>
          <a:prstGeom prst="rect">
            <a:avLst/>
          </a:prstGeom>
          <a:solidFill>
            <a:schemeClr val="accent5"/>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1"/>
          <p:cNvSpPr/>
          <p:nvPr/>
        </p:nvSpPr>
        <p:spPr>
          <a:xfrm>
            <a:off x="0" y="4837175"/>
            <a:ext cx="9144000" cy="330900"/>
          </a:xfrm>
          <a:prstGeom prst="rect">
            <a:avLst/>
          </a:prstGeom>
          <a:solidFill>
            <a:schemeClr val="accent3"/>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_1_2_1">
    <p:spTree>
      <p:nvGrpSpPr>
        <p:cNvPr id="1" name="Shape 221"/>
        <p:cNvGrpSpPr/>
        <p:nvPr/>
      </p:nvGrpSpPr>
      <p:grpSpPr>
        <a:xfrm>
          <a:off x="0" y="0"/>
          <a:ext cx="0" cy="0"/>
          <a:chOff x="0" y="0"/>
          <a:chExt cx="0" cy="0"/>
        </a:xfrm>
      </p:grpSpPr>
      <p:sp>
        <p:nvSpPr>
          <p:cNvPr id="222" name="Google Shape;222;p32"/>
          <p:cNvSpPr/>
          <p:nvPr/>
        </p:nvSpPr>
        <p:spPr>
          <a:xfrm>
            <a:off x="0" y="0"/>
            <a:ext cx="9144000" cy="330900"/>
          </a:xfrm>
          <a:prstGeom prst="rect">
            <a:avLst/>
          </a:prstGeom>
          <a:solidFill>
            <a:srgbClr val="D77955"/>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2"/>
          <p:cNvSpPr/>
          <p:nvPr/>
        </p:nvSpPr>
        <p:spPr>
          <a:xfrm>
            <a:off x="0" y="4837175"/>
            <a:ext cx="9144000" cy="330900"/>
          </a:xfrm>
          <a:prstGeom prst="rect">
            <a:avLst/>
          </a:prstGeom>
          <a:solidFill>
            <a:srgbClr val="B59ECE"/>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1_1_2_2">
    <p:spTree>
      <p:nvGrpSpPr>
        <p:cNvPr id="1" name="Shape 224"/>
        <p:cNvGrpSpPr/>
        <p:nvPr/>
      </p:nvGrpSpPr>
      <p:grpSpPr>
        <a:xfrm>
          <a:off x="0" y="0"/>
          <a:ext cx="0" cy="0"/>
          <a:chOff x="0" y="0"/>
          <a:chExt cx="0" cy="0"/>
        </a:xfrm>
      </p:grpSpPr>
      <p:sp>
        <p:nvSpPr>
          <p:cNvPr id="225" name="Google Shape;225;p33"/>
          <p:cNvSpPr/>
          <p:nvPr/>
        </p:nvSpPr>
        <p:spPr>
          <a:xfrm>
            <a:off x="0" y="0"/>
            <a:ext cx="9144000" cy="330900"/>
          </a:xfrm>
          <a:prstGeom prst="rect">
            <a:avLst/>
          </a:prstGeom>
          <a:solidFill>
            <a:schemeClr val="accent2"/>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3"/>
          <p:cNvSpPr/>
          <p:nvPr/>
        </p:nvSpPr>
        <p:spPr>
          <a:xfrm>
            <a:off x="0" y="4837175"/>
            <a:ext cx="9144000" cy="330900"/>
          </a:xfrm>
          <a:prstGeom prst="rect">
            <a:avLst/>
          </a:prstGeom>
          <a:solidFill>
            <a:schemeClr val="accent4"/>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1_1_1_1">
    <p:spTree>
      <p:nvGrpSpPr>
        <p:cNvPr id="1" name="Shape 227"/>
        <p:cNvGrpSpPr/>
        <p:nvPr/>
      </p:nvGrpSpPr>
      <p:grpSpPr>
        <a:xfrm>
          <a:off x="0" y="0"/>
          <a:ext cx="0" cy="0"/>
          <a:chOff x="0" y="0"/>
          <a:chExt cx="0" cy="0"/>
        </a:xfrm>
      </p:grpSpPr>
      <p:sp>
        <p:nvSpPr>
          <p:cNvPr id="228" name="Google Shape;228;p34"/>
          <p:cNvSpPr/>
          <p:nvPr/>
        </p:nvSpPr>
        <p:spPr>
          <a:xfrm>
            <a:off x="0" y="0"/>
            <a:ext cx="9144000" cy="330900"/>
          </a:xfrm>
          <a:prstGeom prst="rect">
            <a:avLst/>
          </a:prstGeom>
          <a:solidFill>
            <a:schemeClr val="accent1"/>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4"/>
          <p:cNvSpPr/>
          <p:nvPr/>
        </p:nvSpPr>
        <p:spPr>
          <a:xfrm>
            <a:off x="0" y="4837175"/>
            <a:ext cx="9144000" cy="330900"/>
          </a:xfrm>
          <a:prstGeom prst="rect">
            <a:avLst/>
          </a:prstGeom>
          <a:solidFill>
            <a:schemeClr val="accent5"/>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20000" y="554900"/>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000"/>
              <a:buNone/>
              <a:defRPr sz="4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2" name="Google Shape;22;p4"/>
          <p:cNvSpPr txBox="1">
            <a:spLocks noGrp="1"/>
          </p:cNvSpPr>
          <p:nvPr>
            <p:ph type="body" idx="1"/>
          </p:nvPr>
        </p:nvSpPr>
        <p:spPr>
          <a:xfrm>
            <a:off x="720000" y="1249925"/>
            <a:ext cx="7704000" cy="33603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sz="11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4" name="Google Shape;24;p4"/>
          <p:cNvSpPr/>
          <p:nvPr/>
        </p:nvSpPr>
        <p:spPr>
          <a:xfrm>
            <a:off x="0" y="0"/>
            <a:ext cx="9144000" cy="330900"/>
          </a:xfrm>
          <a:prstGeom prst="rect">
            <a:avLst/>
          </a:prstGeom>
          <a:solidFill>
            <a:srgbClr val="D77955"/>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0" y="4837175"/>
            <a:ext cx="9144000" cy="330900"/>
          </a:xfrm>
          <a:prstGeom prst="rect">
            <a:avLst/>
          </a:prstGeom>
          <a:solidFill>
            <a:srgbClr val="B59ECE"/>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720000" y="1181250"/>
            <a:ext cx="3852000" cy="8322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SzPts val="2400"/>
              <a:buNone/>
              <a:defRPr sz="4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42" name="Google Shape;42;p7"/>
          <p:cNvSpPr txBox="1">
            <a:spLocks noGrp="1"/>
          </p:cNvSpPr>
          <p:nvPr>
            <p:ph type="body" idx="1"/>
          </p:nvPr>
        </p:nvSpPr>
        <p:spPr>
          <a:xfrm>
            <a:off x="720000" y="2013450"/>
            <a:ext cx="3852000" cy="19863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SzPts val="1600"/>
              <a:buFont typeface="Nunito Light"/>
              <a:buChar char="●"/>
              <a:defRPr sz="1400"/>
            </a:lvl1pPr>
            <a:lvl2pPr marL="914400" lvl="1" indent="-330200">
              <a:spcBef>
                <a:spcPts val="0"/>
              </a:spcBef>
              <a:spcAft>
                <a:spcPts val="0"/>
              </a:spcAft>
              <a:buSzPts val="1600"/>
              <a:buFont typeface="Nunito Light"/>
              <a:buChar char="○"/>
              <a:defRPr sz="1200"/>
            </a:lvl2pPr>
            <a:lvl3pPr marL="1371600" lvl="2" indent="-323850">
              <a:spcBef>
                <a:spcPts val="0"/>
              </a:spcBef>
              <a:spcAft>
                <a:spcPts val="0"/>
              </a:spcAft>
              <a:buSzPts val="1500"/>
              <a:buFont typeface="Nunito Light"/>
              <a:buChar char="■"/>
              <a:defRPr sz="1200"/>
            </a:lvl3pPr>
            <a:lvl4pPr marL="1828800" lvl="3" indent="-323850">
              <a:spcBef>
                <a:spcPts val="0"/>
              </a:spcBef>
              <a:spcAft>
                <a:spcPts val="0"/>
              </a:spcAft>
              <a:buSzPts val="1500"/>
              <a:buFont typeface="Nunito Light"/>
              <a:buChar char="●"/>
              <a:defRPr sz="1200"/>
            </a:lvl4pPr>
            <a:lvl5pPr marL="2286000" lvl="4" indent="-317500">
              <a:spcBef>
                <a:spcPts val="0"/>
              </a:spcBef>
              <a:spcAft>
                <a:spcPts val="0"/>
              </a:spcAft>
              <a:buSzPts val="1400"/>
              <a:buFont typeface="Nunito Light"/>
              <a:buChar char="○"/>
              <a:defRPr sz="1200"/>
            </a:lvl5pPr>
            <a:lvl6pPr marL="2743200" lvl="5" indent="-317500">
              <a:spcBef>
                <a:spcPts val="0"/>
              </a:spcBef>
              <a:spcAft>
                <a:spcPts val="0"/>
              </a:spcAft>
              <a:buSzPts val="1400"/>
              <a:buFont typeface="Nunito Light"/>
              <a:buChar char="■"/>
              <a:defRPr sz="1200"/>
            </a:lvl6pPr>
            <a:lvl7pPr marL="3200400" lvl="6" indent="-311150">
              <a:spcBef>
                <a:spcPts val="0"/>
              </a:spcBef>
              <a:spcAft>
                <a:spcPts val="0"/>
              </a:spcAft>
              <a:buSzPts val="1300"/>
              <a:buFont typeface="Nunito Light"/>
              <a:buChar char="●"/>
              <a:defRPr sz="1200"/>
            </a:lvl7pPr>
            <a:lvl8pPr marL="3657600" lvl="7" indent="-311150">
              <a:spcBef>
                <a:spcPts val="0"/>
              </a:spcBef>
              <a:spcAft>
                <a:spcPts val="0"/>
              </a:spcAft>
              <a:buSzPts val="1300"/>
              <a:buFont typeface="Nunito Light"/>
              <a:buChar char="○"/>
              <a:defRPr sz="1200"/>
            </a:lvl8pPr>
            <a:lvl9pPr marL="4114800" lvl="8" indent="-317500">
              <a:spcBef>
                <a:spcPts val="0"/>
              </a:spcBef>
              <a:spcAft>
                <a:spcPts val="0"/>
              </a:spcAft>
              <a:buSzPts val="1400"/>
              <a:buFont typeface="Nunito Light"/>
              <a:buChar char="■"/>
              <a:defRPr sz="1200"/>
            </a:lvl9pPr>
          </a:lstStyle>
          <a:p>
            <a:pPr lvl="0"/>
            <a:r>
              <a:rPr lang="en-US"/>
              <a:t>Click to edit Master text styles</a:t>
            </a:r>
          </a:p>
        </p:txBody>
      </p:sp>
      <p:sp>
        <p:nvSpPr>
          <p:cNvPr id="43" name="Google Shape;4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7"/>
          <p:cNvSpPr/>
          <p:nvPr/>
        </p:nvSpPr>
        <p:spPr>
          <a:xfrm>
            <a:off x="0" y="0"/>
            <a:ext cx="9144000" cy="330900"/>
          </a:xfrm>
          <a:prstGeom prst="rect">
            <a:avLst/>
          </a:prstGeom>
          <a:solidFill>
            <a:srgbClr val="D77955"/>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a:off x="0" y="4837175"/>
            <a:ext cx="9144000" cy="330900"/>
          </a:xfrm>
          <a:prstGeom prst="rect">
            <a:avLst/>
          </a:prstGeom>
          <a:solidFill>
            <a:srgbClr val="B59ECE"/>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720000" y="1181250"/>
            <a:ext cx="2553600" cy="9639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a:spcBef>
                <a:spcPts val="0"/>
              </a:spcBef>
              <a:spcAft>
                <a:spcPts val="0"/>
              </a:spcAft>
              <a:buSzPts val="4200"/>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53" name="Google Shape;53;p9"/>
          <p:cNvSpPr txBox="1">
            <a:spLocks noGrp="1"/>
          </p:cNvSpPr>
          <p:nvPr>
            <p:ph type="subTitle" idx="1"/>
          </p:nvPr>
        </p:nvSpPr>
        <p:spPr>
          <a:xfrm>
            <a:off x="720000" y="2488000"/>
            <a:ext cx="38520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54" name="Google Shape;5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9"/>
          <p:cNvSpPr/>
          <p:nvPr/>
        </p:nvSpPr>
        <p:spPr>
          <a:xfrm>
            <a:off x="0" y="0"/>
            <a:ext cx="9144000" cy="330900"/>
          </a:xfrm>
          <a:prstGeom prst="rect">
            <a:avLst/>
          </a:prstGeom>
          <a:solidFill>
            <a:srgbClr val="D77955"/>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p:nvPr/>
        </p:nvSpPr>
        <p:spPr>
          <a:xfrm>
            <a:off x="0" y="4837175"/>
            <a:ext cx="9144000" cy="330900"/>
          </a:xfrm>
          <a:prstGeom prst="rect">
            <a:avLst/>
          </a:prstGeom>
          <a:solidFill>
            <a:srgbClr val="B59ECE"/>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TITLE_ONLY_1_1">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1628175" y="1690050"/>
            <a:ext cx="1736100" cy="5727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rPr lang="en-US"/>
              <a:t>Click to edit Master title style</a:t>
            </a:r>
            <a:endParaRPr/>
          </a:p>
        </p:txBody>
      </p:sp>
      <p:sp>
        <p:nvSpPr>
          <p:cNvPr id="113" name="Google Shape;113;p18"/>
          <p:cNvSpPr txBox="1">
            <a:spLocks noGrp="1"/>
          </p:cNvSpPr>
          <p:nvPr>
            <p:ph type="subTitle" idx="1"/>
          </p:nvPr>
        </p:nvSpPr>
        <p:spPr>
          <a:xfrm>
            <a:off x="3480375" y="1690050"/>
            <a:ext cx="17361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14" name="Google Shape;114;p18"/>
          <p:cNvSpPr txBox="1">
            <a:spLocks noGrp="1"/>
          </p:cNvSpPr>
          <p:nvPr>
            <p:ph type="title" idx="2"/>
          </p:nvPr>
        </p:nvSpPr>
        <p:spPr>
          <a:xfrm>
            <a:off x="1628100" y="3575800"/>
            <a:ext cx="1736100" cy="5727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rPr lang="en-US"/>
              <a:t>Click to edit Master title style</a:t>
            </a:r>
            <a:endParaRPr/>
          </a:p>
        </p:txBody>
      </p:sp>
      <p:sp>
        <p:nvSpPr>
          <p:cNvPr id="115" name="Google Shape;115;p18"/>
          <p:cNvSpPr txBox="1">
            <a:spLocks noGrp="1"/>
          </p:cNvSpPr>
          <p:nvPr>
            <p:ph type="subTitle" idx="3"/>
          </p:nvPr>
        </p:nvSpPr>
        <p:spPr>
          <a:xfrm>
            <a:off x="3480275" y="3575800"/>
            <a:ext cx="17361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16" name="Google Shape;116;p18"/>
          <p:cNvSpPr txBox="1">
            <a:spLocks noGrp="1"/>
          </p:cNvSpPr>
          <p:nvPr>
            <p:ph type="title" idx="4"/>
          </p:nvPr>
        </p:nvSpPr>
        <p:spPr>
          <a:xfrm flipH="1">
            <a:off x="1628175" y="2632925"/>
            <a:ext cx="1736100" cy="5727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rPr lang="en-US"/>
              <a:t>Click to edit Master title style</a:t>
            </a:r>
            <a:endParaRPr/>
          </a:p>
        </p:txBody>
      </p:sp>
      <p:sp>
        <p:nvSpPr>
          <p:cNvPr id="117" name="Google Shape;117;p18"/>
          <p:cNvSpPr txBox="1">
            <a:spLocks noGrp="1"/>
          </p:cNvSpPr>
          <p:nvPr>
            <p:ph type="subTitle" idx="5"/>
          </p:nvPr>
        </p:nvSpPr>
        <p:spPr>
          <a:xfrm flipH="1">
            <a:off x="3480225" y="2632925"/>
            <a:ext cx="17361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18" name="Google Shape;118;p18"/>
          <p:cNvSpPr/>
          <p:nvPr/>
        </p:nvSpPr>
        <p:spPr>
          <a:xfrm>
            <a:off x="0" y="0"/>
            <a:ext cx="9144000" cy="330900"/>
          </a:xfrm>
          <a:prstGeom prst="rect">
            <a:avLst/>
          </a:prstGeom>
          <a:solidFill>
            <a:schemeClr val="accent5"/>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p:nvPr/>
        </p:nvSpPr>
        <p:spPr>
          <a:xfrm>
            <a:off x="0" y="4837175"/>
            <a:ext cx="9144000" cy="330900"/>
          </a:xfrm>
          <a:prstGeom prst="rect">
            <a:avLst/>
          </a:prstGeom>
          <a:solidFill>
            <a:schemeClr val="accent3"/>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txBox="1">
            <a:spLocks noGrp="1"/>
          </p:cNvSpPr>
          <p:nvPr>
            <p:ph type="title" idx="6"/>
          </p:nvPr>
        </p:nvSpPr>
        <p:spPr>
          <a:xfrm>
            <a:off x="723975" y="554900"/>
            <a:ext cx="7699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
  <p:cSld name="CUSTOM_9">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1186775" y="1549313"/>
            <a:ext cx="2320500" cy="5727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72" name="Google Shape;172;p23"/>
          <p:cNvSpPr txBox="1">
            <a:spLocks noGrp="1"/>
          </p:cNvSpPr>
          <p:nvPr>
            <p:ph type="subTitle" idx="1"/>
          </p:nvPr>
        </p:nvSpPr>
        <p:spPr>
          <a:xfrm>
            <a:off x="1186776" y="2166012"/>
            <a:ext cx="23205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73" name="Google Shape;173;p23"/>
          <p:cNvSpPr txBox="1">
            <a:spLocks noGrp="1"/>
          </p:cNvSpPr>
          <p:nvPr>
            <p:ph type="title" idx="2"/>
          </p:nvPr>
        </p:nvSpPr>
        <p:spPr>
          <a:xfrm>
            <a:off x="1186900" y="3138550"/>
            <a:ext cx="2320500" cy="5727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74" name="Google Shape;174;p23"/>
          <p:cNvSpPr txBox="1">
            <a:spLocks noGrp="1"/>
          </p:cNvSpPr>
          <p:nvPr>
            <p:ph type="subTitle" idx="3"/>
          </p:nvPr>
        </p:nvSpPr>
        <p:spPr>
          <a:xfrm>
            <a:off x="1186775" y="3755200"/>
            <a:ext cx="23205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75" name="Google Shape;175;p23"/>
          <p:cNvSpPr txBox="1">
            <a:spLocks noGrp="1"/>
          </p:cNvSpPr>
          <p:nvPr>
            <p:ph type="title" idx="4"/>
          </p:nvPr>
        </p:nvSpPr>
        <p:spPr>
          <a:xfrm>
            <a:off x="5636725" y="1549326"/>
            <a:ext cx="2320500" cy="5727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76" name="Google Shape;176;p23"/>
          <p:cNvSpPr txBox="1">
            <a:spLocks noGrp="1"/>
          </p:cNvSpPr>
          <p:nvPr>
            <p:ph type="subTitle" idx="5"/>
          </p:nvPr>
        </p:nvSpPr>
        <p:spPr>
          <a:xfrm>
            <a:off x="5636726" y="2166012"/>
            <a:ext cx="23205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77" name="Google Shape;177;p23"/>
          <p:cNvSpPr txBox="1">
            <a:spLocks noGrp="1"/>
          </p:cNvSpPr>
          <p:nvPr>
            <p:ph type="title" idx="6"/>
          </p:nvPr>
        </p:nvSpPr>
        <p:spPr>
          <a:xfrm>
            <a:off x="5636725" y="3138550"/>
            <a:ext cx="2320500" cy="5727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78" name="Google Shape;178;p23"/>
          <p:cNvSpPr txBox="1">
            <a:spLocks noGrp="1"/>
          </p:cNvSpPr>
          <p:nvPr>
            <p:ph type="subTitle" idx="7"/>
          </p:nvPr>
        </p:nvSpPr>
        <p:spPr>
          <a:xfrm>
            <a:off x="5636725" y="3755200"/>
            <a:ext cx="23205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79" name="Google Shape;179;p23"/>
          <p:cNvSpPr/>
          <p:nvPr/>
        </p:nvSpPr>
        <p:spPr>
          <a:xfrm>
            <a:off x="0" y="0"/>
            <a:ext cx="9144000" cy="330900"/>
          </a:xfrm>
          <a:prstGeom prst="rect">
            <a:avLst/>
          </a:prstGeom>
          <a:solidFill>
            <a:schemeClr val="accent4"/>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0" y="4837175"/>
            <a:ext cx="9144000" cy="330900"/>
          </a:xfrm>
          <a:prstGeom prst="rect">
            <a:avLst/>
          </a:prstGeom>
          <a:solidFill>
            <a:schemeClr val="accent2"/>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txBox="1">
            <a:spLocks noGrp="1"/>
          </p:cNvSpPr>
          <p:nvPr>
            <p:ph type="title" idx="8"/>
          </p:nvPr>
        </p:nvSpPr>
        <p:spPr>
          <a:xfrm>
            <a:off x="720000" y="5549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TITLE_AND_BODY_1">
    <p:spTree>
      <p:nvGrpSpPr>
        <p:cNvPr id="1" name="Shape 188"/>
        <p:cNvGrpSpPr/>
        <p:nvPr/>
      </p:nvGrpSpPr>
      <p:grpSpPr>
        <a:xfrm>
          <a:off x="0" y="0"/>
          <a:ext cx="0" cy="0"/>
          <a:chOff x="0" y="0"/>
          <a:chExt cx="0" cy="0"/>
        </a:xfrm>
      </p:grpSpPr>
      <p:sp>
        <p:nvSpPr>
          <p:cNvPr id="189" name="Google Shape;189;p25"/>
          <p:cNvSpPr txBox="1">
            <a:spLocks noGrp="1"/>
          </p:cNvSpPr>
          <p:nvPr>
            <p:ph type="title"/>
          </p:nvPr>
        </p:nvSpPr>
        <p:spPr>
          <a:xfrm>
            <a:off x="716375" y="1278100"/>
            <a:ext cx="5759100" cy="21636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4000"/>
              <a:buNone/>
              <a:defRPr sz="1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90" name="Google Shape;190;p25"/>
          <p:cNvSpPr txBox="1">
            <a:spLocks noGrp="1"/>
          </p:cNvSpPr>
          <p:nvPr>
            <p:ph type="body" idx="1"/>
          </p:nvPr>
        </p:nvSpPr>
        <p:spPr>
          <a:xfrm>
            <a:off x="713550" y="3605176"/>
            <a:ext cx="7716900" cy="464100"/>
          </a:xfrm>
          <a:prstGeom prst="rect">
            <a:avLst/>
          </a:prstGeom>
        </p:spPr>
        <p:txBody>
          <a:bodyPr spcFirstLastPara="1" wrap="square" lIns="91425" tIns="91425" rIns="91425" bIns="91425" anchor="t" anchorCtr="0">
            <a:noAutofit/>
          </a:bodyPr>
          <a:lstStyle>
            <a:lvl1pPr marL="457200" lvl="0" indent="-342900" algn="ctr" rtl="0">
              <a:lnSpc>
                <a:spcPct val="100000"/>
              </a:lnSpc>
              <a:spcBef>
                <a:spcPts val="0"/>
              </a:spcBef>
              <a:spcAft>
                <a:spcPts val="0"/>
              </a:spcAft>
              <a:buSzPts val="1800"/>
              <a:buChar char="●"/>
              <a:defRPr sz="1600">
                <a:solidFill>
                  <a:srgbClr val="252528"/>
                </a:solidFill>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pPr lvl="0"/>
            <a:r>
              <a:rPr lang="en-US"/>
              <a:t>Click to edit Master text styles</a:t>
            </a:r>
          </a:p>
        </p:txBody>
      </p:sp>
      <p:sp>
        <p:nvSpPr>
          <p:cNvPr id="191" name="Google Shape;19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92" name="Google Shape;192;p25"/>
          <p:cNvSpPr/>
          <p:nvPr/>
        </p:nvSpPr>
        <p:spPr>
          <a:xfrm>
            <a:off x="0" y="0"/>
            <a:ext cx="9144000" cy="330900"/>
          </a:xfrm>
          <a:prstGeom prst="rect">
            <a:avLst/>
          </a:prstGeom>
          <a:solidFill>
            <a:srgbClr val="D77955"/>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5"/>
          <p:cNvSpPr/>
          <p:nvPr/>
        </p:nvSpPr>
        <p:spPr>
          <a:xfrm>
            <a:off x="0" y="4837175"/>
            <a:ext cx="9144000" cy="330900"/>
          </a:xfrm>
          <a:prstGeom prst="rect">
            <a:avLst/>
          </a:prstGeom>
          <a:solidFill>
            <a:srgbClr val="B59ECE"/>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
  <p:cSld name="CUSTOM_1_1_1">
    <p:spTree>
      <p:nvGrpSpPr>
        <p:cNvPr id="1" name="Shape 215"/>
        <p:cNvGrpSpPr/>
        <p:nvPr/>
      </p:nvGrpSpPr>
      <p:grpSpPr>
        <a:xfrm>
          <a:off x="0" y="0"/>
          <a:ext cx="0" cy="0"/>
          <a:chOff x="0" y="0"/>
          <a:chExt cx="0" cy="0"/>
        </a:xfrm>
      </p:grpSpPr>
      <p:sp>
        <p:nvSpPr>
          <p:cNvPr id="216" name="Google Shape;216;p30"/>
          <p:cNvSpPr/>
          <p:nvPr/>
        </p:nvSpPr>
        <p:spPr>
          <a:xfrm>
            <a:off x="0" y="0"/>
            <a:ext cx="9144000" cy="330900"/>
          </a:xfrm>
          <a:prstGeom prst="rect">
            <a:avLst/>
          </a:prstGeom>
          <a:solidFill>
            <a:schemeClr val="accent3"/>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a:off x="0" y="4837175"/>
            <a:ext cx="9144000" cy="330900"/>
          </a:xfrm>
          <a:prstGeom prst="rect">
            <a:avLst/>
          </a:prstGeom>
          <a:solidFill>
            <a:schemeClr val="accent5"/>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97425"/>
            <a:ext cx="7704000" cy="463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5700"/>
              <a:buFont typeface="Gochi Hand"/>
              <a:buNone/>
              <a:defRPr sz="5700">
                <a:solidFill>
                  <a:schemeClr val="dk1"/>
                </a:solidFill>
                <a:latin typeface="Gochi Hand"/>
                <a:ea typeface="Gochi Hand"/>
                <a:cs typeface="Gochi Hand"/>
                <a:sym typeface="Gochi Ha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naheim"/>
              <a:buChar char="●"/>
              <a:defRPr sz="1800">
                <a:solidFill>
                  <a:schemeClr val="dk1"/>
                </a:solidFill>
                <a:latin typeface="Anaheim"/>
                <a:ea typeface="Anaheim"/>
                <a:cs typeface="Anaheim"/>
                <a:sym typeface="Anaheim"/>
              </a:defRPr>
            </a:lvl1pPr>
            <a:lvl2pPr marL="914400" lvl="1" indent="-317500">
              <a:lnSpc>
                <a:spcPct val="115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2pPr>
            <a:lvl3pPr marL="1371600" lvl="2" indent="-317500">
              <a:lnSpc>
                <a:spcPct val="115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3pPr>
            <a:lvl4pPr marL="1828800" lvl="3" indent="-317500">
              <a:lnSpc>
                <a:spcPct val="115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4pPr>
            <a:lvl5pPr marL="2286000" lvl="4" indent="-317500">
              <a:lnSpc>
                <a:spcPct val="115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5pPr>
            <a:lvl6pPr marL="2743200" lvl="5" indent="-317500">
              <a:lnSpc>
                <a:spcPct val="115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6pPr>
            <a:lvl7pPr marL="3200400" lvl="6" indent="-317500">
              <a:lnSpc>
                <a:spcPct val="115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7pPr>
            <a:lvl8pPr marL="3657600" lvl="7" indent="-317500">
              <a:lnSpc>
                <a:spcPct val="115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8pPr>
            <a:lvl9pPr marL="4114800" lvl="8" indent="-317500">
              <a:lnSpc>
                <a:spcPct val="115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5" r:id="rId4"/>
    <p:sldLayoutId id="2147483658" r:id="rId5"/>
    <p:sldLayoutId id="2147483664" r:id="rId6"/>
    <p:sldLayoutId id="2147483669" r:id="rId7"/>
    <p:sldLayoutId id="2147483671" r:id="rId8"/>
    <p:sldLayoutId id="2147483676" r:id="rId9"/>
    <p:sldLayoutId id="2147483677" r:id="rId10"/>
    <p:sldLayoutId id="2147483678" r:id="rId11"/>
    <p:sldLayoutId id="2147483679" r:id="rId12"/>
    <p:sldLayoutId id="2147483680" r:id="rId1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7"/>
          <p:cNvSpPr txBox="1">
            <a:spLocks noGrp="1"/>
          </p:cNvSpPr>
          <p:nvPr>
            <p:ph type="title"/>
          </p:nvPr>
        </p:nvSpPr>
        <p:spPr>
          <a:xfrm>
            <a:off x="722600" y="1668225"/>
            <a:ext cx="5812800" cy="1708200"/>
          </a:xfrm>
          <a:prstGeom prst="rect">
            <a:avLst/>
          </a:prstGeom>
        </p:spPr>
        <p:txBody>
          <a:bodyPr spcFirstLastPara="1" wrap="square" lIns="91425" tIns="91425" rIns="91425" bIns="91425" anchor="ctr" anchorCtr="0">
            <a:noAutofit/>
          </a:bodyPr>
          <a:lstStyle/>
          <a:p>
            <a:r>
              <a:rPr lang="en-GB" b="1" dirty="0">
                <a:solidFill>
                  <a:srgbClr val="8BCFB0"/>
                </a:solidFill>
                <a:latin typeface="Algerian" panose="04020705040A02060702" pitchFamily="82" charset="0"/>
                <a:cs typeface="Calibri" panose="020F0502020204030204" pitchFamily="34" charset="0"/>
              </a:rPr>
              <a:t>Dynamic</a:t>
            </a:r>
            <a:r>
              <a:rPr lang="en-GB" b="1" dirty="0">
                <a:solidFill>
                  <a:schemeClr val="tx1"/>
                </a:solidFill>
                <a:latin typeface="Algerian" panose="04020705040A02060702" pitchFamily="82" charset="0"/>
                <a:cs typeface="Calibri" panose="020F0502020204030204" pitchFamily="34" charset="0"/>
              </a:rPr>
              <a:t> </a:t>
            </a:r>
            <a:r>
              <a:rPr lang="en-GB" b="1" dirty="0">
                <a:solidFill>
                  <a:srgbClr val="D77955"/>
                </a:solidFill>
                <a:latin typeface="Algerian" panose="04020705040A02060702" pitchFamily="82" charset="0"/>
                <a:cs typeface="Calibri" panose="020F0502020204030204" pitchFamily="34" charset="0"/>
              </a:rPr>
              <a:t>Programming</a:t>
            </a:r>
            <a:endParaRPr lang="en-US" sz="6000" b="1" dirty="0">
              <a:solidFill>
                <a:srgbClr val="D77955"/>
              </a:solidFill>
              <a:latin typeface="Algerian" panose="04020705040A02060702" pitchFamily="82" charset="0"/>
              <a:cs typeface="Calibri" panose="020F0502020204030204" pitchFamily="34" charset="0"/>
            </a:endParaRPr>
          </a:p>
        </p:txBody>
      </p:sp>
      <p:sp>
        <p:nvSpPr>
          <p:cNvPr id="239" name="Google Shape;239;p37"/>
          <p:cNvSpPr txBox="1">
            <a:spLocks noGrp="1"/>
          </p:cNvSpPr>
          <p:nvPr>
            <p:ph type="subTitle" idx="2"/>
          </p:nvPr>
        </p:nvSpPr>
        <p:spPr>
          <a:xfrm>
            <a:off x="733200" y="536125"/>
            <a:ext cx="2745000" cy="792600"/>
          </a:xfrm>
          <a:prstGeom prst="rect">
            <a:avLst/>
          </a:prstGeom>
        </p:spPr>
        <p:txBody>
          <a:bodyPr spcFirstLastPara="1" wrap="square" lIns="91425" tIns="91425" rIns="91425" bIns="91425" anchor="ctr" anchorCtr="0">
            <a:noAutofit/>
          </a:bodyPr>
          <a:lstStyle/>
          <a:p>
            <a:pPr marL="0" lvl="0" indent="0">
              <a:spcAft>
                <a:spcPts val="1200"/>
              </a:spcAft>
            </a:pPr>
            <a:r>
              <a:rPr lang="en-GB" sz="3200" dirty="0">
                <a:solidFill>
                  <a:schemeClr val="bg1"/>
                </a:solidFill>
                <a:latin typeface="Agency FB" panose="020B0503020202020204" pitchFamily="34" charset="0"/>
                <a:cs typeface="Calibri" panose="020F0502020204030204" pitchFamily="34" charset="0"/>
              </a:rPr>
              <a:t>Algorithms</a:t>
            </a:r>
            <a:endParaRPr lang="en-GB" sz="1800" dirty="0">
              <a:solidFill>
                <a:schemeClr val="bg1"/>
              </a:solidFill>
              <a:latin typeface="Agency FB" panose="020B0503020202020204" pitchFamily="34" charset="0"/>
              <a:cs typeface="Calibri" panose="020F0502020204030204" pitchFamily="34" charset="0"/>
            </a:endParaRPr>
          </a:p>
        </p:txBody>
      </p:sp>
      <p:sp>
        <p:nvSpPr>
          <p:cNvPr id="240" name="Google Shape;240;p37"/>
          <p:cNvSpPr txBox="1">
            <a:spLocks noGrp="1"/>
          </p:cNvSpPr>
          <p:nvPr>
            <p:ph type="body" idx="1"/>
          </p:nvPr>
        </p:nvSpPr>
        <p:spPr>
          <a:xfrm>
            <a:off x="733200" y="3817500"/>
            <a:ext cx="5812800" cy="792600"/>
          </a:xfrm>
          <a:prstGeom prst="rect">
            <a:avLst/>
          </a:prstGeom>
          <a:solidFill>
            <a:srgbClr val="8BCFB0"/>
          </a:solidFill>
        </p:spPr>
        <p:txBody>
          <a:bodyPr spcFirstLastPara="1" wrap="square" lIns="91425" tIns="91425" rIns="91425" bIns="91425" anchor="ctr" anchorCtr="0">
            <a:noAutofit/>
          </a:bodyPr>
          <a:lstStyle/>
          <a:p>
            <a:pPr marL="114300" indent="0">
              <a:buNone/>
            </a:pPr>
            <a:r>
              <a:rPr lang="en-US" sz="2800" b="1" dirty="0">
                <a:solidFill>
                  <a:schemeClr val="bg1"/>
                </a:solidFill>
                <a:latin typeface="Agency FB" panose="020B0503020202020204" pitchFamily="34" charset="0"/>
                <a:cs typeface="Calibri" panose="020F0502020204030204" pitchFamily="34" charset="0"/>
              </a:rPr>
              <a:t>Presentation</a:t>
            </a:r>
          </a:p>
        </p:txBody>
      </p:sp>
      <p:sp>
        <p:nvSpPr>
          <p:cNvPr id="241" name="Google Shape;241;p37"/>
          <p:cNvSpPr/>
          <p:nvPr/>
        </p:nvSpPr>
        <p:spPr>
          <a:xfrm>
            <a:off x="6677025" y="533275"/>
            <a:ext cx="1751100" cy="2438400"/>
          </a:xfrm>
          <a:prstGeom prst="rect">
            <a:avLst/>
          </a:prstGeom>
          <a:solidFill>
            <a:srgbClr val="D77955"/>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42" name="Google Shape;242;p37"/>
          <p:cNvSpPr/>
          <p:nvPr/>
        </p:nvSpPr>
        <p:spPr>
          <a:xfrm>
            <a:off x="6677025" y="3103625"/>
            <a:ext cx="1751100" cy="1506600"/>
          </a:xfrm>
          <a:prstGeom prst="rect">
            <a:avLst/>
          </a:prstGeom>
          <a:solidFill>
            <a:srgbClr val="B59ECE"/>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nvGrpSpPr>
          <p:cNvPr id="243" name="Google Shape;243;p37"/>
          <p:cNvGrpSpPr/>
          <p:nvPr/>
        </p:nvGrpSpPr>
        <p:grpSpPr>
          <a:xfrm>
            <a:off x="6860126" y="1005880"/>
            <a:ext cx="1411295" cy="1519827"/>
            <a:chOff x="6860126" y="1082080"/>
            <a:chExt cx="1411295" cy="1519827"/>
          </a:xfrm>
        </p:grpSpPr>
        <p:sp>
          <p:nvSpPr>
            <p:cNvPr id="244" name="Google Shape;244;p37"/>
            <p:cNvSpPr/>
            <p:nvPr/>
          </p:nvSpPr>
          <p:spPr>
            <a:xfrm>
              <a:off x="6860126" y="1082080"/>
              <a:ext cx="1411295" cy="1510506"/>
            </a:xfrm>
            <a:custGeom>
              <a:avLst/>
              <a:gdLst/>
              <a:ahLst/>
              <a:cxnLst/>
              <a:rect l="l" t="t" r="r" b="b"/>
              <a:pathLst>
                <a:path w="29674" h="31760" extrusionOk="0">
                  <a:moveTo>
                    <a:pt x="15944" y="1808"/>
                  </a:moveTo>
                  <a:cubicBezTo>
                    <a:pt x="16589" y="1808"/>
                    <a:pt x="17191" y="1946"/>
                    <a:pt x="17690" y="2283"/>
                  </a:cubicBezTo>
                  <a:cubicBezTo>
                    <a:pt x="18831" y="2853"/>
                    <a:pt x="19402" y="3995"/>
                    <a:pt x="19699" y="5136"/>
                  </a:cubicBezTo>
                  <a:cubicBezTo>
                    <a:pt x="19973" y="5136"/>
                    <a:pt x="19699" y="5410"/>
                    <a:pt x="19699" y="5410"/>
                  </a:cubicBezTo>
                  <a:cubicBezTo>
                    <a:pt x="17987" y="5980"/>
                    <a:pt x="16549" y="7122"/>
                    <a:pt x="15134" y="7692"/>
                  </a:cubicBezTo>
                  <a:cubicBezTo>
                    <a:pt x="14563" y="7989"/>
                    <a:pt x="14266" y="8263"/>
                    <a:pt x="13696" y="8263"/>
                  </a:cubicBezTo>
                  <a:cubicBezTo>
                    <a:pt x="12851" y="8263"/>
                    <a:pt x="12280" y="7692"/>
                    <a:pt x="11710" y="7692"/>
                  </a:cubicBezTo>
                  <a:cubicBezTo>
                    <a:pt x="11413" y="7692"/>
                    <a:pt x="11139" y="7692"/>
                    <a:pt x="11139" y="7418"/>
                  </a:cubicBezTo>
                  <a:cubicBezTo>
                    <a:pt x="11139" y="5410"/>
                    <a:pt x="12554" y="2853"/>
                    <a:pt x="14563" y="1986"/>
                  </a:cubicBezTo>
                  <a:cubicBezTo>
                    <a:pt x="15030" y="1874"/>
                    <a:pt x="15497" y="1808"/>
                    <a:pt x="15944" y="1808"/>
                  </a:cubicBezTo>
                  <a:close/>
                  <a:moveTo>
                    <a:pt x="10939" y="9007"/>
                  </a:moveTo>
                  <a:cubicBezTo>
                    <a:pt x="10990" y="9007"/>
                    <a:pt x="11052" y="9043"/>
                    <a:pt x="11139" y="9130"/>
                  </a:cubicBezTo>
                  <a:cubicBezTo>
                    <a:pt x="11413" y="9130"/>
                    <a:pt x="11984" y="9130"/>
                    <a:pt x="12280" y="9404"/>
                  </a:cubicBezTo>
                  <a:cubicBezTo>
                    <a:pt x="12280" y="9404"/>
                    <a:pt x="12554" y="9701"/>
                    <a:pt x="12280" y="9701"/>
                  </a:cubicBezTo>
                  <a:cubicBezTo>
                    <a:pt x="11984" y="10272"/>
                    <a:pt x="11413" y="10272"/>
                    <a:pt x="11139" y="10842"/>
                  </a:cubicBezTo>
                  <a:cubicBezTo>
                    <a:pt x="11053" y="10922"/>
                    <a:pt x="10969" y="10955"/>
                    <a:pt x="10893" y="10955"/>
                  </a:cubicBezTo>
                  <a:cubicBezTo>
                    <a:pt x="10706" y="10955"/>
                    <a:pt x="10569" y="10756"/>
                    <a:pt x="10569" y="10545"/>
                  </a:cubicBezTo>
                  <a:cubicBezTo>
                    <a:pt x="10842" y="10272"/>
                    <a:pt x="10569" y="9701"/>
                    <a:pt x="10569" y="9404"/>
                  </a:cubicBezTo>
                  <a:cubicBezTo>
                    <a:pt x="10762" y="9211"/>
                    <a:pt x="10819" y="9007"/>
                    <a:pt x="10939" y="9007"/>
                  </a:cubicBezTo>
                  <a:close/>
                  <a:moveTo>
                    <a:pt x="19933" y="6765"/>
                  </a:moveTo>
                  <a:cubicBezTo>
                    <a:pt x="20045" y="6765"/>
                    <a:pt x="20157" y="6789"/>
                    <a:pt x="20269" y="6848"/>
                  </a:cubicBezTo>
                  <a:cubicBezTo>
                    <a:pt x="20840" y="7122"/>
                    <a:pt x="20840" y="7989"/>
                    <a:pt x="20840" y="8560"/>
                  </a:cubicBezTo>
                  <a:cubicBezTo>
                    <a:pt x="20840" y="9404"/>
                    <a:pt x="20840" y="10272"/>
                    <a:pt x="21411" y="11116"/>
                  </a:cubicBezTo>
                  <a:cubicBezTo>
                    <a:pt x="21411" y="11413"/>
                    <a:pt x="21114" y="11413"/>
                    <a:pt x="21114" y="11413"/>
                  </a:cubicBezTo>
                  <a:cubicBezTo>
                    <a:pt x="19973" y="11413"/>
                    <a:pt x="19402" y="10842"/>
                    <a:pt x="18557" y="10272"/>
                  </a:cubicBezTo>
                  <a:cubicBezTo>
                    <a:pt x="17987" y="9975"/>
                    <a:pt x="16846" y="9975"/>
                    <a:pt x="16275" y="9404"/>
                  </a:cubicBezTo>
                  <a:lnTo>
                    <a:pt x="16275" y="9130"/>
                  </a:lnTo>
                  <a:cubicBezTo>
                    <a:pt x="16275" y="9130"/>
                    <a:pt x="15978" y="8834"/>
                    <a:pt x="16275" y="8834"/>
                  </a:cubicBezTo>
                  <a:cubicBezTo>
                    <a:pt x="16846" y="7989"/>
                    <a:pt x="17690" y="7692"/>
                    <a:pt x="18557" y="7418"/>
                  </a:cubicBezTo>
                  <a:cubicBezTo>
                    <a:pt x="19016" y="7180"/>
                    <a:pt x="19474" y="6765"/>
                    <a:pt x="19933" y="6765"/>
                  </a:cubicBezTo>
                  <a:close/>
                  <a:moveTo>
                    <a:pt x="23624" y="6111"/>
                  </a:moveTo>
                  <a:cubicBezTo>
                    <a:pt x="24777" y="6111"/>
                    <a:pt x="25972" y="6366"/>
                    <a:pt x="26546" y="7122"/>
                  </a:cubicBezTo>
                  <a:cubicBezTo>
                    <a:pt x="27391" y="8834"/>
                    <a:pt x="27117" y="10545"/>
                    <a:pt x="26250" y="11983"/>
                  </a:cubicBezTo>
                  <a:cubicBezTo>
                    <a:pt x="25976" y="12554"/>
                    <a:pt x="25679" y="13399"/>
                    <a:pt x="25108" y="13399"/>
                  </a:cubicBezTo>
                  <a:cubicBezTo>
                    <a:pt x="24834" y="13125"/>
                    <a:pt x="24538" y="12828"/>
                    <a:pt x="24264" y="12828"/>
                  </a:cubicBezTo>
                  <a:cubicBezTo>
                    <a:pt x="23693" y="12828"/>
                    <a:pt x="23396" y="12554"/>
                    <a:pt x="23122" y="12257"/>
                  </a:cubicBezTo>
                  <a:cubicBezTo>
                    <a:pt x="22826" y="12257"/>
                    <a:pt x="22552" y="11983"/>
                    <a:pt x="22552" y="11687"/>
                  </a:cubicBezTo>
                  <a:lnTo>
                    <a:pt x="22552" y="9975"/>
                  </a:lnTo>
                  <a:lnTo>
                    <a:pt x="21684" y="6551"/>
                  </a:lnTo>
                  <a:lnTo>
                    <a:pt x="21981" y="6277"/>
                  </a:lnTo>
                  <a:cubicBezTo>
                    <a:pt x="22459" y="6177"/>
                    <a:pt x="23036" y="6111"/>
                    <a:pt x="23624" y="6111"/>
                  </a:cubicBezTo>
                  <a:close/>
                  <a:moveTo>
                    <a:pt x="8286" y="8263"/>
                  </a:moveTo>
                  <a:cubicBezTo>
                    <a:pt x="8560" y="8263"/>
                    <a:pt x="9131" y="8263"/>
                    <a:pt x="9131" y="8560"/>
                  </a:cubicBezTo>
                  <a:cubicBezTo>
                    <a:pt x="9427" y="9130"/>
                    <a:pt x="9427" y="9404"/>
                    <a:pt x="9427" y="9701"/>
                  </a:cubicBezTo>
                  <a:lnTo>
                    <a:pt x="9427" y="11116"/>
                  </a:lnTo>
                  <a:cubicBezTo>
                    <a:pt x="9427" y="11413"/>
                    <a:pt x="9427" y="11983"/>
                    <a:pt x="9131" y="12257"/>
                  </a:cubicBezTo>
                  <a:cubicBezTo>
                    <a:pt x="8857" y="12828"/>
                    <a:pt x="8286" y="13399"/>
                    <a:pt x="7989" y="13695"/>
                  </a:cubicBezTo>
                  <a:cubicBezTo>
                    <a:pt x="7419" y="14266"/>
                    <a:pt x="7145" y="14837"/>
                    <a:pt x="6574" y="15111"/>
                  </a:cubicBezTo>
                  <a:cubicBezTo>
                    <a:pt x="6277" y="15407"/>
                    <a:pt x="6004" y="15681"/>
                    <a:pt x="5433" y="15681"/>
                  </a:cubicBezTo>
                  <a:cubicBezTo>
                    <a:pt x="5136" y="15407"/>
                    <a:pt x="4862" y="15111"/>
                    <a:pt x="4566" y="14540"/>
                  </a:cubicBezTo>
                  <a:cubicBezTo>
                    <a:pt x="3150" y="13399"/>
                    <a:pt x="2009" y="11413"/>
                    <a:pt x="3150" y="9701"/>
                  </a:cubicBezTo>
                  <a:cubicBezTo>
                    <a:pt x="3424" y="9130"/>
                    <a:pt x="4566" y="8560"/>
                    <a:pt x="5136" y="8560"/>
                  </a:cubicBezTo>
                  <a:cubicBezTo>
                    <a:pt x="6277" y="8263"/>
                    <a:pt x="7419" y="8263"/>
                    <a:pt x="8286" y="8263"/>
                  </a:cubicBezTo>
                  <a:close/>
                  <a:moveTo>
                    <a:pt x="23396" y="14266"/>
                  </a:moveTo>
                  <a:cubicBezTo>
                    <a:pt x="23693" y="14266"/>
                    <a:pt x="23693" y="14540"/>
                    <a:pt x="23693" y="14837"/>
                  </a:cubicBezTo>
                  <a:cubicBezTo>
                    <a:pt x="23693" y="15111"/>
                    <a:pt x="23396" y="15407"/>
                    <a:pt x="23396" y="15681"/>
                  </a:cubicBezTo>
                  <a:cubicBezTo>
                    <a:pt x="23122" y="15681"/>
                    <a:pt x="22826" y="15681"/>
                    <a:pt x="22826" y="15407"/>
                  </a:cubicBezTo>
                  <a:lnTo>
                    <a:pt x="22826" y="14540"/>
                  </a:lnTo>
                  <a:cubicBezTo>
                    <a:pt x="22826" y="14540"/>
                    <a:pt x="22826" y="14266"/>
                    <a:pt x="23122" y="14266"/>
                  </a:cubicBezTo>
                  <a:close/>
                  <a:moveTo>
                    <a:pt x="8860" y="14427"/>
                  </a:moveTo>
                  <a:cubicBezTo>
                    <a:pt x="9115" y="14427"/>
                    <a:pt x="9341" y="14626"/>
                    <a:pt x="9131" y="14837"/>
                  </a:cubicBezTo>
                  <a:lnTo>
                    <a:pt x="9131" y="17119"/>
                  </a:lnTo>
                  <a:cubicBezTo>
                    <a:pt x="9131" y="17393"/>
                    <a:pt x="8857" y="17393"/>
                    <a:pt x="8560" y="17393"/>
                  </a:cubicBezTo>
                  <a:cubicBezTo>
                    <a:pt x="8286" y="17119"/>
                    <a:pt x="7715" y="16822"/>
                    <a:pt x="7419" y="16549"/>
                  </a:cubicBezTo>
                  <a:cubicBezTo>
                    <a:pt x="7145" y="16549"/>
                    <a:pt x="7145" y="16252"/>
                    <a:pt x="7419" y="16252"/>
                  </a:cubicBezTo>
                  <a:cubicBezTo>
                    <a:pt x="7715" y="15681"/>
                    <a:pt x="8286" y="15111"/>
                    <a:pt x="8560" y="14540"/>
                  </a:cubicBezTo>
                  <a:cubicBezTo>
                    <a:pt x="8646" y="14460"/>
                    <a:pt x="8755" y="14427"/>
                    <a:pt x="8860" y="14427"/>
                  </a:cubicBezTo>
                  <a:close/>
                  <a:moveTo>
                    <a:pt x="15134" y="10272"/>
                  </a:moveTo>
                  <a:lnTo>
                    <a:pt x="16846" y="11116"/>
                  </a:lnTo>
                  <a:lnTo>
                    <a:pt x="18557" y="11983"/>
                  </a:lnTo>
                  <a:cubicBezTo>
                    <a:pt x="19128" y="12257"/>
                    <a:pt x="19973" y="12554"/>
                    <a:pt x="20543" y="12828"/>
                  </a:cubicBezTo>
                  <a:cubicBezTo>
                    <a:pt x="20840" y="13125"/>
                    <a:pt x="21114" y="13399"/>
                    <a:pt x="21114" y="13969"/>
                  </a:cubicBezTo>
                  <a:cubicBezTo>
                    <a:pt x="21114" y="14540"/>
                    <a:pt x="21411" y="15407"/>
                    <a:pt x="21411" y="16252"/>
                  </a:cubicBezTo>
                  <a:cubicBezTo>
                    <a:pt x="21114" y="16822"/>
                    <a:pt x="21114" y="17393"/>
                    <a:pt x="20840" y="17964"/>
                  </a:cubicBezTo>
                  <a:cubicBezTo>
                    <a:pt x="20543" y="18260"/>
                    <a:pt x="19973" y="18534"/>
                    <a:pt x="19402" y="18831"/>
                  </a:cubicBezTo>
                  <a:cubicBezTo>
                    <a:pt x="19128" y="19105"/>
                    <a:pt x="18557" y="19676"/>
                    <a:pt x="17987" y="19972"/>
                  </a:cubicBezTo>
                  <a:cubicBezTo>
                    <a:pt x="17701" y="20109"/>
                    <a:pt x="17485" y="20178"/>
                    <a:pt x="17268" y="20178"/>
                  </a:cubicBezTo>
                  <a:cubicBezTo>
                    <a:pt x="17051" y="20178"/>
                    <a:pt x="16834" y="20109"/>
                    <a:pt x="16549" y="19972"/>
                  </a:cubicBezTo>
                  <a:cubicBezTo>
                    <a:pt x="15704" y="19676"/>
                    <a:pt x="14837" y="19402"/>
                    <a:pt x="13992" y="19402"/>
                  </a:cubicBezTo>
                  <a:cubicBezTo>
                    <a:pt x="13422" y="19105"/>
                    <a:pt x="12554" y="19105"/>
                    <a:pt x="11984" y="18831"/>
                  </a:cubicBezTo>
                  <a:cubicBezTo>
                    <a:pt x="11413" y="18831"/>
                    <a:pt x="10842" y="18534"/>
                    <a:pt x="10569" y="18260"/>
                  </a:cubicBezTo>
                  <a:lnTo>
                    <a:pt x="10569" y="17119"/>
                  </a:lnTo>
                  <a:cubicBezTo>
                    <a:pt x="10569" y="16822"/>
                    <a:pt x="10272" y="16549"/>
                    <a:pt x="10272" y="15978"/>
                  </a:cubicBezTo>
                  <a:lnTo>
                    <a:pt x="10272" y="13399"/>
                  </a:lnTo>
                  <a:lnTo>
                    <a:pt x="10272" y="13125"/>
                  </a:lnTo>
                  <a:cubicBezTo>
                    <a:pt x="10569" y="13125"/>
                    <a:pt x="10569" y="12828"/>
                    <a:pt x="10842" y="12828"/>
                  </a:cubicBezTo>
                  <a:cubicBezTo>
                    <a:pt x="11139" y="12554"/>
                    <a:pt x="11413" y="12257"/>
                    <a:pt x="11984" y="11983"/>
                  </a:cubicBezTo>
                  <a:cubicBezTo>
                    <a:pt x="12554" y="11413"/>
                    <a:pt x="13125" y="10842"/>
                    <a:pt x="13696" y="10545"/>
                  </a:cubicBezTo>
                  <a:cubicBezTo>
                    <a:pt x="13992" y="10272"/>
                    <a:pt x="14563" y="10272"/>
                    <a:pt x="15134" y="10272"/>
                  </a:cubicBezTo>
                  <a:close/>
                  <a:moveTo>
                    <a:pt x="25405" y="15978"/>
                  </a:moveTo>
                  <a:cubicBezTo>
                    <a:pt x="25405" y="15978"/>
                    <a:pt x="25679" y="15978"/>
                    <a:pt x="25679" y="16252"/>
                  </a:cubicBezTo>
                  <a:cubicBezTo>
                    <a:pt x="25976" y="16252"/>
                    <a:pt x="25976" y="16549"/>
                    <a:pt x="26250" y="16549"/>
                  </a:cubicBezTo>
                  <a:cubicBezTo>
                    <a:pt x="27391" y="17393"/>
                    <a:pt x="27688" y="19402"/>
                    <a:pt x="26820" y="20543"/>
                  </a:cubicBezTo>
                  <a:cubicBezTo>
                    <a:pt x="26546" y="21114"/>
                    <a:pt x="25679" y="21684"/>
                    <a:pt x="25108" y="21958"/>
                  </a:cubicBezTo>
                  <a:cubicBezTo>
                    <a:pt x="24827" y="22057"/>
                    <a:pt x="24543" y="22090"/>
                    <a:pt x="24258" y="22090"/>
                  </a:cubicBezTo>
                  <a:cubicBezTo>
                    <a:pt x="23688" y="22090"/>
                    <a:pt x="23115" y="21958"/>
                    <a:pt x="22552" y="21958"/>
                  </a:cubicBezTo>
                  <a:cubicBezTo>
                    <a:pt x="22255" y="21958"/>
                    <a:pt x="21981" y="21684"/>
                    <a:pt x="22255" y="21684"/>
                  </a:cubicBezTo>
                  <a:cubicBezTo>
                    <a:pt x="22255" y="21114"/>
                    <a:pt x="22255" y="20817"/>
                    <a:pt x="22552" y="20246"/>
                  </a:cubicBezTo>
                  <a:cubicBezTo>
                    <a:pt x="22552" y="19972"/>
                    <a:pt x="22826" y="19402"/>
                    <a:pt x="22552" y="19105"/>
                  </a:cubicBezTo>
                  <a:lnTo>
                    <a:pt x="22552" y="18831"/>
                  </a:lnTo>
                  <a:cubicBezTo>
                    <a:pt x="22552" y="18534"/>
                    <a:pt x="22552" y="18534"/>
                    <a:pt x="22826" y="18534"/>
                  </a:cubicBezTo>
                  <a:cubicBezTo>
                    <a:pt x="23122" y="17964"/>
                    <a:pt x="23693" y="17690"/>
                    <a:pt x="23967" y="17393"/>
                  </a:cubicBezTo>
                  <a:lnTo>
                    <a:pt x="25405" y="15978"/>
                  </a:lnTo>
                  <a:close/>
                  <a:moveTo>
                    <a:pt x="11139" y="19676"/>
                  </a:moveTo>
                  <a:cubicBezTo>
                    <a:pt x="12554" y="20543"/>
                    <a:pt x="13992" y="20543"/>
                    <a:pt x="15408" y="21114"/>
                  </a:cubicBezTo>
                  <a:lnTo>
                    <a:pt x="15408" y="21684"/>
                  </a:lnTo>
                  <a:lnTo>
                    <a:pt x="13696" y="22529"/>
                  </a:lnTo>
                  <a:cubicBezTo>
                    <a:pt x="13125" y="22825"/>
                    <a:pt x="12280" y="23099"/>
                    <a:pt x="11710" y="23396"/>
                  </a:cubicBezTo>
                  <a:cubicBezTo>
                    <a:pt x="11611" y="23487"/>
                    <a:pt x="11545" y="23518"/>
                    <a:pt x="11501" y="23518"/>
                  </a:cubicBezTo>
                  <a:cubicBezTo>
                    <a:pt x="11413" y="23518"/>
                    <a:pt x="11413" y="23396"/>
                    <a:pt x="11413" y="23396"/>
                  </a:cubicBezTo>
                  <a:lnTo>
                    <a:pt x="10569" y="19972"/>
                  </a:lnTo>
                  <a:cubicBezTo>
                    <a:pt x="10569" y="19676"/>
                    <a:pt x="11139" y="19676"/>
                    <a:pt x="11139" y="19676"/>
                  </a:cubicBezTo>
                  <a:close/>
                  <a:moveTo>
                    <a:pt x="6206" y="17558"/>
                  </a:moveTo>
                  <a:cubicBezTo>
                    <a:pt x="6247" y="17558"/>
                    <a:pt x="6277" y="17591"/>
                    <a:pt x="6277" y="17690"/>
                  </a:cubicBezTo>
                  <a:cubicBezTo>
                    <a:pt x="7145" y="17964"/>
                    <a:pt x="8560" y="18260"/>
                    <a:pt x="9131" y="19105"/>
                  </a:cubicBezTo>
                  <a:cubicBezTo>
                    <a:pt x="9427" y="19676"/>
                    <a:pt x="9427" y="20543"/>
                    <a:pt x="9701" y="21114"/>
                  </a:cubicBezTo>
                  <a:cubicBezTo>
                    <a:pt x="9701" y="21958"/>
                    <a:pt x="9701" y="23099"/>
                    <a:pt x="9998" y="23967"/>
                  </a:cubicBezTo>
                  <a:cubicBezTo>
                    <a:pt x="9998" y="24241"/>
                    <a:pt x="9998" y="24241"/>
                    <a:pt x="9701" y="24537"/>
                  </a:cubicBezTo>
                  <a:cubicBezTo>
                    <a:pt x="8767" y="24806"/>
                    <a:pt x="7767" y="25074"/>
                    <a:pt x="6852" y="25074"/>
                  </a:cubicBezTo>
                  <a:cubicBezTo>
                    <a:pt x="5821" y="25074"/>
                    <a:pt x="4896" y="24734"/>
                    <a:pt x="4292" y="23670"/>
                  </a:cubicBezTo>
                  <a:cubicBezTo>
                    <a:pt x="2854" y="21387"/>
                    <a:pt x="4566" y="19676"/>
                    <a:pt x="5707" y="17964"/>
                  </a:cubicBezTo>
                  <a:cubicBezTo>
                    <a:pt x="5707" y="17690"/>
                    <a:pt x="6004" y="17690"/>
                    <a:pt x="6004" y="17690"/>
                  </a:cubicBezTo>
                  <a:cubicBezTo>
                    <a:pt x="6004" y="17690"/>
                    <a:pt x="6125" y="17558"/>
                    <a:pt x="6206" y="17558"/>
                  </a:cubicBezTo>
                  <a:close/>
                  <a:moveTo>
                    <a:pt x="17913" y="22350"/>
                  </a:moveTo>
                  <a:cubicBezTo>
                    <a:pt x="18186" y="22350"/>
                    <a:pt x="18486" y="22417"/>
                    <a:pt x="18831" y="22529"/>
                  </a:cubicBezTo>
                  <a:cubicBezTo>
                    <a:pt x="19402" y="22529"/>
                    <a:pt x="19973" y="22825"/>
                    <a:pt x="20543" y="23099"/>
                  </a:cubicBezTo>
                  <a:lnTo>
                    <a:pt x="20543" y="23396"/>
                  </a:lnTo>
                  <a:cubicBezTo>
                    <a:pt x="19973" y="25382"/>
                    <a:pt x="19699" y="27961"/>
                    <a:pt x="17690" y="29102"/>
                  </a:cubicBezTo>
                  <a:cubicBezTo>
                    <a:pt x="17268" y="29388"/>
                    <a:pt x="16771" y="29530"/>
                    <a:pt x="16238" y="29530"/>
                  </a:cubicBezTo>
                  <a:cubicBezTo>
                    <a:pt x="15704" y="29530"/>
                    <a:pt x="15134" y="29388"/>
                    <a:pt x="14563" y="29102"/>
                  </a:cubicBezTo>
                  <a:cubicBezTo>
                    <a:pt x="13992" y="28806"/>
                    <a:pt x="13422" y="28235"/>
                    <a:pt x="13125" y="27664"/>
                  </a:cubicBezTo>
                  <a:cubicBezTo>
                    <a:pt x="12851" y="27391"/>
                    <a:pt x="12851" y="27094"/>
                    <a:pt x="12554" y="26523"/>
                  </a:cubicBezTo>
                  <a:cubicBezTo>
                    <a:pt x="12554" y="26523"/>
                    <a:pt x="12280" y="26249"/>
                    <a:pt x="12280" y="25953"/>
                  </a:cubicBezTo>
                  <a:lnTo>
                    <a:pt x="12280" y="25679"/>
                  </a:lnTo>
                  <a:cubicBezTo>
                    <a:pt x="11984" y="25679"/>
                    <a:pt x="11984" y="25382"/>
                    <a:pt x="12280" y="25382"/>
                  </a:cubicBezTo>
                  <a:lnTo>
                    <a:pt x="12280" y="25108"/>
                  </a:lnTo>
                  <a:cubicBezTo>
                    <a:pt x="13125" y="24811"/>
                    <a:pt x="13696" y="24537"/>
                    <a:pt x="14563" y="23967"/>
                  </a:cubicBezTo>
                  <a:cubicBezTo>
                    <a:pt x="15408" y="23670"/>
                    <a:pt x="15978" y="23099"/>
                    <a:pt x="16846" y="22825"/>
                  </a:cubicBezTo>
                  <a:cubicBezTo>
                    <a:pt x="17183" y="22488"/>
                    <a:pt x="17520" y="22350"/>
                    <a:pt x="17913" y="22350"/>
                  </a:cubicBezTo>
                  <a:close/>
                  <a:moveTo>
                    <a:pt x="15134" y="0"/>
                  </a:moveTo>
                  <a:cubicBezTo>
                    <a:pt x="13992" y="274"/>
                    <a:pt x="12851" y="845"/>
                    <a:pt x="11984" y="1712"/>
                  </a:cubicBezTo>
                  <a:cubicBezTo>
                    <a:pt x="11139" y="3127"/>
                    <a:pt x="10569" y="4565"/>
                    <a:pt x="9998" y="5980"/>
                  </a:cubicBezTo>
                  <a:cubicBezTo>
                    <a:pt x="9998" y="6277"/>
                    <a:pt x="9701" y="6551"/>
                    <a:pt x="9701" y="7122"/>
                  </a:cubicBezTo>
                  <a:cubicBezTo>
                    <a:pt x="9131" y="6848"/>
                    <a:pt x="8560" y="6848"/>
                    <a:pt x="7989" y="6551"/>
                  </a:cubicBezTo>
                  <a:lnTo>
                    <a:pt x="6277" y="6551"/>
                  </a:lnTo>
                  <a:cubicBezTo>
                    <a:pt x="5136" y="6551"/>
                    <a:pt x="3995" y="6848"/>
                    <a:pt x="2854" y="7122"/>
                  </a:cubicBezTo>
                  <a:cubicBezTo>
                    <a:pt x="571" y="7989"/>
                    <a:pt x="0" y="10545"/>
                    <a:pt x="571" y="11983"/>
                  </a:cubicBezTo>
                  <a:cubicBezTo>
                    <a:pt x="1142" y="13125"/>
                    <a:pt x="1712" y="13969"/>
                    <a:pt x="2580" y="15111"/>
                  </a:cubicBezTo>
                  <a:lnTo>
                    <a:pt x="4292" y="16822"/>
                  </a:lnTo>
                  <a:cubicBezTo>
                    <a:pt x="3721" y="17964"/>
                    <a:pt x="3150" y="18831"/>
                    <a:pt x="2580" y="20246"/>
                  </a:cubicBezTo>
                  <a:cubicBezTo>
                    <a:pt x="2009" y="21114"/>
                    <a:pt x="1712" y="22529"/>
                    <a:pt x="2009" y="23670"/>
                  </a:cubicBezTo>
                  <a:cubicBezTo>
                    <a:pt x="2283" y="24241"/>
                    <a:pt x="2580" y="25108"/>
                    <a:pt x="3150" y="25382"/>
                  </a:cubicBezTo>
                  <a:cubicBezTo>
                    <a:pt x="3813" y="26511"/>
                    <a:pt x="4842" y="27274"/>
                    <a:pt x="6082" y="27274"/>
                  </a:cubicBezTo>
                  <a:cubicBezTo>
                    <a:pt x="6421" y="27274"/>
                    <a:pt x="6777" y="27216"/>
                    <a:pt x="7145" y="27094"/>
                  </a:cubicBezTo>
                  <a:cubicBezTo>
                    <a:pt x="7715" y="27094"/>
                    <a:pt x="8286" y="26820"/>
                    <a:pt x="9131" y="26820"/>
                  </a:cubicBezTo>
                  <a:cubicBezTo>
                    <a:pt x="9427" y="26523"/>
                    <a:pt x="9998" y="26249"/>
                    <a:pt x="10272" y="26249"/>
                  </a:cubicBezTo>
                  <a:cubicBezTo>
                    <a:pt x="11139" y="27391"/>
                    <a:pt x="11710" y="28806"/>
                    <a:pt x="12554" y="29947"/>
                  </a:cubicBezTo>
                  <a:cubicBezTo>
                    <a:pt x="13448" y="31287"/>
                    <a:pt x="14690" y="31760"/>
                    <a:pt x="16152" y="31760"/>
                  </a:cubicBezTo>
                  <a:cubicBezTo>
                    <a:pt x="16557" y="31760"/>
                    <a:pt x="16980" y="31723"/>
                    <a:pt x="17416" y="31659"/>
                  </a:cubicBezTo>
                  <a:cubicBezTo>
                    <a:pt x="19128" y="31088"/>
                    <a:pt x="20543" y="29673"/>
                    <a:pt x="21114" y="27961"/>
                  </a:cubicBezTo>
                  <a:cubicBezTo>
                    <a:pt x="21684" y="26523"/>
                    <a:pt x="21981" y="25108"/>
                    <a:pt x="22255" y="23967"/>
                  </a:cubicBezTo>
                  <a:lnTo>
                    <a:pt x="25405" y="23967"/>
                  </a:lnTo>
                  <a:cubicBezTo>
                    <a:pt x="27391" y="23670"/>
                    <a:pt x="28829" y="22529"/>
                    <a:pt x="29103" y="20817"/>
                  </a:cubicBezTo>
                  <a:cubicBezTo>
                    <a:pt x="29673" y="19402"/>
                    <a:pt x="29103" y="17690"/>
                    <a:pt x="28258" y="16549"/>
                  </a:cubicBezTo>
                  <a:cubicBezTo>
                    <a:pt x="27961" y="15978"/>
                    <a:pt x="27391" y="15111"/>
                    <a:pt x="26820" y="14540"/>
                  </a:cubicBezTo>
                  <a:cubicBezTo>
                    <a:pt x="27391" y="13969"/>
                    <a:pt x="27688" y="13125"/>
                    <a:pt x="27961" y="12257"/>
                  </a:cubicBezTo>
                  <a:cubicBezTo>
                    <a:pt x="28829" y="10545"/>
                    <a:pt x="29103" y="8834"/>
                    <a:pt x="28532" y="7122"/>
                  </a:cubicBezTo>
                  <a:cubicBezTo>
                    <a:pt x="28018" y="5332"/>
                    <a:pt x="26354" y="4228"/>
                    <a:pt x="24777" y="4228"/>
                  </a:cubicBezTo>
                  <a:cubicBezTo>
                    <a:pt x="24604" y="4228"/>
                    <a:pt x="24433" y="4241"/>
                    <a:pt x="24264" y="4269"/>
                  </a:cubicBezTo>
                  <a:cubicBezTo>
                    <a:pt x="23396" y="4269"/>
                    <a:pt x="22552" y="4565"/>
                    <a:pt x="21981" y="4565"/>
                  </a:cubicBezTo>
                  <a:cubicBezTo>
                    <a:pt x="21684" y="4565"/>
                    <a:pt x="21684" y="4565"/>
                    <a:pt x="21411" y="4269"/>
                  </a:cubicBezTo>
                  <a:cubicBezTo>
                    <a:pt x="21114" y="3995"/>
                    <a:pt x="21114" y="3424"/>
                    <a:pt x="20840" y="2853"/>
                  </a:cubicBezTo>
                  <a:cubicBezTo>
                    <a:pt x="19699" y="1712"/>
                    <a:pt x="18557" y="274"/>
                    <a:pt x="16846" y="0"/>
                  </a:cubicBezTo>
                  <a:close/>
                </a:path>
              </a:pathLst>
            </a:custGeom>
            <a:solidFill>
              <a:srgbClr val="F7E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45" name="Google Shape;245;p37"/>
            <p:cNvSpPr/>
            <p:nvPr/>
          </p:nvSpPr>
          <p:spPr>
            <a:xfrm>
              <a:off x="6860126" y="1082080"/>
              <a:ext cx="1411295" cy="1519827"/>
            </a:xfrm>
            <a:custGeom>
              <a:avLst/>
              <a:gdLst/>
              <a:ahLst/>
              <a:cxnLst/>
              <a:rect l="l" t="t" r="r" b="b"/>
              <a:pathLst>
                <a:path w="29674" h="31956" extrusionOk="0">
                  <a:moveTo>
                    <a:pt x="4292" y="16822"/>
                  </a:moveTo>
                  <a:lnTo>
                    <a:pt x="2580" y="15111"/>
                  </a:lnTo>
                  <a:cubicBezTo>
                    <a:pt x="1712" y="13969"/>
                    <a:pt x="1142" y="13125"/>
                    <a:pt x="571" y="11983"/>
                  </a:cubicBezTo>
                  <a:cubicBezTo>
                    <a:pt x="0" y="10545"/>
                    <a:pt x="571" y="7989"/>
                    <a:pt x="2854" y="7122"/>
                  </a:cubicBezTo>
                  <a:cubicBezTo>
                    <a:pt x="3995" y="6848"/>
                    <a:pt x="5136" y="6551"/>
                    <a:pt x="6277" y="6551"/>
                  </a:cubicBezTo>
                  <a:lnTo>
                    <a:pt x="7989" y="6551"/>
                  </a:lnTo>
                  <a:cubicBezTo>
                    <a:pt x="8560" y="6848"/>
                    <a:pt x="9131" y="6848"/>
                    <a:pt x="9701" y="7122"/>
                  </a:cubicBezTo>
                  <a:cubicBezTo>
                    <a:pt x="9701" y="6551"/>
                    <a:pt x="9998" y="6277"/>
                    <a:pt x="9998" y="5980"/>
                  </a:cubicBezTo>
                  <a:cubicBezTo>
                    <a:pt x="10569" y="4565"/>
                    <a:pt x="11139" y="3127"/>
                    <a:pt x="11984" y="1712"/>
                  </a:cubicBezTo>
                  <a:cubicBezTo>
                    <a:pt x="12851" y="845"/>
                    <a:pt x="13992" y="274"/>
                    <a:pt x="15134" y="0"/>
                  </a:cubicBezTo>
                  <a:lnTo>
                    <a:pt x="16846" y="0"/>
                  </a:lnTo>
                  <a:cubicBezTo>
                    <a:pt x="18557" y="274"/>
                    <a:pt x="19699" y="1712"/>
                    <a:pt x="20840" y="2853"/>
                  </a:cubicBezTo>
                  <a:cubicBezTo>
                    <a:pt x="21114" y="3424"/>
                    <a:pt x="21114" y="3995"/>
                    <a:pt x="21411" y="4269"/>
                  </a:cubicBezTo>
                  <a:cubicBezTo>
                    <a:pt x="21684" y="4565"/>
                    <a:pt x="21684" y="4565"/>
                    <a:pt x="21981" y="4565"/>
                  </a:cubicBezTo>
                  <a:cubicBezTo>
                    <a:pt x="22552" y="4565"/>
                    <a:pt x="23396" y="4269"/>
                    <a:pt x="24264" y="4269"/>
                  </a:cubicBezTo>
                  <a:cubicBezTo>
                    <a:pt x="25976" y="3995"/>
                    <a:pt x="27961" y="5136"/>
                    <a:pt x="28532" y="7122"/>
                  </a:cubicBezTo>
                  <a:cubicBezTo>
                    <a:pt x="29103" y="8834"/>
                    <a:pt x="28829" y="10545"/>
                    <a:pt x="27961" y="12257"/>
                  </a:cubicBezTo>
                  <a:cubicBezTo>
                    <a:pt x="27688" y="13125"/>
                    <a:pt x="27391" y="13969"/>
                    <a:pt x="26820" y="14540"/>
                  </a:cubicBezTo>
                  <a:cubicBezTo>
                    <a:pt x="27391" y="15111"/>
                    <a:pt x="27961" y="15978"/>
                    <a:pt x="28258" y="16549"/>
                  </a:cubicBezTo>
                  <a:cubicBezTo>
                    <a:pt x="29103" y="17690"/>
                    <a:pt x="29673" y="19402"/>
                    <a:pt x="29103" y="20817"/>
                  </a:cubicBezTo>
                  <a:cubicBezTo>
                    <a:pt x="28829" y="22529"/>
                    <a:pt x="27391" y="23670"/>
                    <a:pt x="25405" y="23967"/>
                  </a:cubicBezTo>
                  <a:lnTo>
                    <a:pt x="22255" y="23967"/>
                  </a:lnTo>
                  <a:cubicBezTo>
                    <a:pt x="21981" y="25108"/>
                    <a:pt x="21684" y="26523"/>
                    <a:pt x="21114" y="27961"/>
                  </a:cubicBezTo>
                  <a:cubicBezTo>
                    <a:pt x="20543" y="29673"/>
                    <a:pt x="19128" y="31088"/>
                    <a:pt x="17416" y="31659"/>
                  </a:cubicBezTo>
                  <a:cubicBezTo>
                    <a:pt x="15408" y="31956"/>
                    <a:pt x="13696" y="31659"/>
                    <a:pt x="12554" y="29947"/>
                  </a:cubicBezTo>
                  <a:cubicBezTo>
                    <a:pt x="11710" y="28806"/>
                    <a:pt x="11139" y="27391"/>
                    <a:pt x="10272" y="26249"/>
                  </a:cubicBezTo>
                  <a:cubicBezTo>
                    <a:pt x="9998" y="26249"/>
                    <a:pt x="9427" y="26523"/>
                    <a:pt x="9131" y="26820"/>
                  </a:cubicBezTo>
                  <a:cubicBezTo>
                    <a:pt x="8286" y="26820"/>
                    <a:pt x="7715" y="27094"/>
                    <a:pt x="7145" y="27094"/>
                  </a:cubicBezTo>
                  <a:cubicBezTo>
                    <a:pt x="5433" y="27664"/>
                    <a:pt x="3995" y="26820"/>
                    <a:pt x="3150" y="25382"/>
                  </a:cubicBezTo>
                  <a:cubicBezTo>
                    <a:pt x="2580" y="25108"/>
                    <a:pt x="2283" y="24241"/>
                    <a:pt x="2009" y="23670"/>
                  </a:cubicBezTo>
                  <a:cubicBezTo>
                    <a:pt x="1712" y="22529"/>
                    <a:pt x="2009" y="21114"/>
                    <a:pt x="2580" y="20246"/>
                  </a:cubicBezTo>
                  <a:cubicBezTo>
                    <a:pt x="3150" y="18831"/>
                    <a:pt x="3721" y="17964"/>
                    <a:pt x="4292" y="16822"/>
                  </a:cubicBezTo>
                  <a:close/>
                  <a:moveTo>
                    <a:pt x="10569" y="14540"/>
                  </a:moveTo>
                  <a:cubicBezTo>
                    <a:pt x="10842" y="15681"/>
                    <a:pt x="10842" y="16549"/>
                    <a:pt x="10842" y="17393"/>
                  </a:cubicBezTo>
                  <a:cubicBezTo>
                    <a:pt x="10842" y="17964"/>
                    <a:pt x="11139" y="17964"/>
                    <a:pt x="11413" y="18260"/>
                  </a:cubicBezTo>
                  <a:cubicBezTo>
                    <a:pt x="13422" y="18831"/>
                    <a:pt x="15408" y="19402"/>
                    <a:pt x="17119" y="19972"/>
                  </a:cubicBezTo>
                  <a:cubicBezTo>
                    <a:pt x="17416" y="20246"/>
                    <a:pt x="17690" y="19972"/>
                    <a:pt x="17690" y="19972"/>
                  </a:cubicBezTo>
                  <a:cubicBezTo>
                    <a:pt x="18831" y="19105"/>
                    <a:pt x="19699" y="18534"/>
                    <a:pt x="20543" y="17964"/>
                  </a:cubicBezTo>
                  <a:cubicBezTo>
                    <a:pt x="20840" y="17690"/>
                    <a:pt x="21114" y="17393"/>
                    <a:pt x="21114" y="17119"/>
                  </a:cubicBezTo>
                  <a:lnTo>
                    <a:pt x="21114" y="13969"/>
                  </a:lnTo>
                  <a:cubicBezTo>
                    <a:pt x="21114" y="13695"/>
                    <a:pt x="20840" y="13399"/>
                    <a:pt x="20543" y="13125"/>
                  </a:cubicBezTo>
                  <a:cubicBezTo>
                    <a:pt x="18831" y="11983"/>
                    <a:pt x="16549" y="11116"/>
                    <a:pt x="14563" y="10545"/>
                  </a:cubicBezTo>
                  <a:lnTo>
                    <a:pt x="13992" y="10545"/>
                  </a:lnTo>
                  <a:cubicBezTo>
                    <a:pt x="13125" y="11413"/>
                    <a:pt x="12554" y="11983"/>
                    <a:pt x="11710" y="12554"/>
                  </a:cubicBezTo>
                  <a:cubicBezTo>
                    <a:pt x="11139" y="13125"/>
                    <a:pt x="10272" y="13695"/>
                    <a:pt x="10569" y="14540"/>
                  </a:cubicBezTo>
                  <a:close/>
                  <a:moveTo>
                    <a:pt x="11710" y="25679"/>
                  </a:moveTo>
                  <a:cubicBezTo>
                    <a:pt x="11413" y="25679"/>
                    <a:pt x="11139" y="25679"/>
                    <a:pt x="11413" y="26249"/>
                  </a:cubicBezTo>
                  <a:cubicBezTo>
                    <a:pt x="11984" y="27391"/>
                    <a:pt x="12280" y="28235"/>
                    <a:pt x="12851" y="29102"/>
                  </a:cubicBezTo>
                  <a:cubicBezTo>
                    <a:pt x="13992" y="30518"/>
                    <a:pt x="15408" y="31088"/>
                    <a:pt x="17119" y="30814"/>
                  </a:cubicBezTo>
                  <a:cubicBezTo>
                    <a:pt x="18831" y="30244"/>
                    <a:pt x="19973" y="29376"/>
                    <a:pt x="20543" y="27664"/>
                  </a:cubicBezTo>
                  <a:cubicBezTo>
                    <a:pt x="21684" y="24811"/>
                    <a:pt x="21981" y="21958"/>
                    <a:pt x="22255" y="19402"/>
                  </a:cubicBezTo>
                  <a:cubicBezTo>
                    <a:pt x="22255" y="19105"/>
                    <a:pt x="21981" y="18831"/>
                    <a:pt x="21981" y="18534"/>
                  </a:cubicBezTo>
                  <a:cubicBezTo>
                    <a:pt x="22255" y="17964"/>
                    <a:pt x="22255" y="17690"/>
                    <a:pt x="22255" y="17119"/>
                  </a:cubicBezTo>
                  <a:cubicBezTo>
                    <a:pt x="22255" y="15407"/>
                    <a:pt x="22552" y="13399"/>
                    <a:pt x="22255" y="11687"/>
                  </a:cubicBezTo>
                  <a:cubicBezTo>
                    <a:pt x="22255" y="10272"/>
                    <a:pt x="21981" y="9130"/>
                    <a:pt x="21684" y="7692"/>
                  </a:cubicBezTo>
                  <a:cubicBezTo>
                    <a:pt x="21411" y="5980"/>
                    <a:pt x="21114" y="4269"/>
                    <a:pt x="19973" y="2853"/>
                  </a:cubicBezTo>
                  <a:cubicBezTo>
                    <a:pt x="18831" y="1415"/>
                    <a:pt x="17416" y="571"/>
                    <a:pt x="15408" y="845"/>
                  </a:cubicBezTo>
                  <a:cubicBezTo>
                    <a:pt x="14266" y="1141"/>
                    <a:pt x="13125" y="1415"/>
                    <a:pt x="12554" y="2557"/>
                  </a:cubicBezTo>
                  <a:cubicBezTo>
                    <a:pt x="11984" y="3424"/>
                    <a:pt x="11413" y="4269"/>
                    <a:pt x="10842" y="5410"/>
                  </a:cubicBezTo>
                  <a:cubicBezTo>
                    <a:pt x="10842" y="5707"/>
                    <a:pt x="10569" y="6277"/>
                    <a:pt x="10569" y="6551"/>
                  </a:cubicBezTo>
                  <a:cubicBezTo>
                    <a:pt x="10272" y="6848"/>
                    <a:pt x="10272" y="7122"/>
                    <a:pt x="10842" y="7122"/>
                  </a:cubicBezTo>
                  <a:cubicBezTo>
                    <a:pt x="10842" y="5707"/>
                    <a:pt x="11413" y="4565"/>
                    <a:pt x="12280" y="3698"/>
                  </a:cubicBezTo>
                  <a:cubicBezTo>
                    <a:pt x="13125" y="2283"/>
                    <a:pt x="14266" y="1415"/>
                    <a:pt x="15978" y="1415"/>
                  </a:cubicBezTo>
                  <a:cubicBezTo>
                    <a:pt x="17416" y="1141"/>
                    <a:pt x="18831" y="1986"/>
                    <a:pt x="19699" y="3424"/>
                  </a:cubicBezTo>
                  <a:cubicBezTo>
                    <a:pt x="20269" y="4565"/>
                    <a:pt x="20543" y="5707"/>
                    <a:pt x="20840" y="6551"/>
                  </a:cubicBezTo>
                  <a:cubicBezTo>
                    <a:pt x="21114" y="8263"/>
                    <a:pt x="21411" y="9975"/>
                    <a:pt x="21684" y="11983"/>
                  </a:cubicBezTo>
                  <a:lnTo>
                    <a:pt x="21684" y="15681"/>
                  </a:lnTo>
                  <a:cubicBezTo>
                    <a:pt x="21684" y="17690"/>
                    <a:pt x="21411" y="19676"/>
                    <a:pt x="21114" y="21387"/>
                  </a:cubicBezTo>
                  <a:cubicBezTo>
                    <a:pt x="20840" y="23670"/>
                    <a:pt x="20269" y="25953"/>
                    <a:pt x="19402" y="27961"/>
                  </a:cubicBezTo>
                  <a:cubicBezTo>
                    <a:pt x="18831" y="29102"/>
                    <a:pt x="17987" y="29947"/>
                    <a:pt x="16549" y="30244"/>
                  </a:cubicBezTo>
                  <a:cubicBezTo>
                    <a:pt x="15134" y="30244"/>
                    <a:pt x="13992" y="29673"/>
                    <a:pt x="13125" y="28532"/>
                  </a:cubicBezTo>
                  <a:cubicBezTo>
                    <a:pt x="12554" y="27664"/>
                    <a:pt x="12280" y="26820"/>
                    <a:pt x="11710" y="25679"/>
                  </a:cubicBezTo>
                  <a:close/>
                  <a:moveTo>
                    <a:pt x="12554" y="25382"/>
                  </a:moveTo>
                  <a:cubicBezTo>
                    <a:pt x="12554" y="25679"/>
                    <a:pt x="12851" y="26249"/>
                    <a:pt x="13125" y="26523"/>
                  </a:cubicBezTo>
                  <a:cubicBezTo>
                    <a:pt x="13422" y="27664"/>
                    <a:pt x="13992" y="28532"/>
                    <a:pt x="15134" y="29102"/>
                  </a:cubicBezTo>
                  <a:cubicBezTo>
                    <a:pt x="16549" y="29947"/>
                    <a:pt x="17987" y="29376"/>
                    <a:pt x="18831" y="27961"/>
                  </a:cubicBezTo>
                  <a:cubicBezTo>
                    <a:pt x="19128" y="26820"/>
                    <a:pt x="19699" y="25382"/>
                    <a:pt x="19973" y="24241"/>
                  </a:cubicBezTo>
                  <a:cubicBezTo>
                    <a:pt x="20269" y="23099"/>
                    <a:pt x="20269" y="23099"/>
                    <a:pt x="19128" y="22825"/>
                  </a:cubicBezTo>
                  <a:lnTo>
                    <a:pt x="19128" y="22825"/>
                  </a:lnTo>
                  <a:cubicBezTo>
                    <a:pt x="18261" y="22529"/>
                    <a:pt x="17416" y="22255"/>
                    <a:pt x="16549" y="23099"/>
                  </a:cubicBezTo>
                  <a:lnTo>
                    <a:pt x="16275" y="23099"/>
                  </a:lnTo>
                  <a:cubicBezTo>
                    <a:pt x="15134" y="23967"/>
                    <a:pt x="13696" y="24537"/>
                    <a:pt x="12554" y="25382"/>
                  </a:cubicBezTo>
                  <a:close/>
                  <a:moveTo>
                    <a:pt x="11413" y="7418"/>
                  </a:moveTo>
                  <a:cubicBezTo>
                    <a:pt x="12280" y="7692"/>
                    <a:pt x="12851" y="7989"/>
                    <a:pt x="13696" y="7989"/>
                  </a:cubicBezTo>
                  <a:lnTo>
                    <a:pt x="14266" y="7989"/>
                  </a:lnTo>
                  <a:cubicBezTo>
                    <a:pt x="15978" y="6848"/>
                    <a:pt x="17416" y="5980"/>
                    <a:pt x="19402" y="5410"/>
                  </a:cubicBezTo>
                  <a:cubicBezTo>
                    <a:pt x="19699" y="5410"/>
                    <a:pt x="19699" y="5136"/>
                    <a:pt x="19699" y="4839"/>
                  </a:cubicBezTo>
                  <a:cubicBezTo>
                    <a:pt x="19128" y="3995"/>
                    <a:pt x="18557" y="3127"/>
                    <a:pt x="17987" y="2853"/>
                  </a:cubicBezTo>
                  <a:cubicBezTo>
                    <a:pt x="15978" y="1415"/>
                    <a:pt x="15134" y="1712"/>
                    <a:pt x="13422" y="3127"/>
                  </a:cubicBezTo>
                  <a:cubicBezTo>
                    <a:pt x="12280" y="4269"/>
                    <a:pt x="11710" y="5707"/>
                    <a:pt x="11413" y="7418"/>
                  </a:cubicBezTo>
                  <a:close/>
                  <a:moveTo>
                    <a:pt x="5707" y="15407"/>
                  </a:moveTo>
                  <a:cubicBezTo>
                    <a:pt x="6848" y="14266"/>
                    <a:pt x="7715" y="13399"/>
                    <a:pt x="8857" y="12554"/>
                  </a:cubicBezTo>
                  <a:cubicBezTo>
                    <a:pt x="8857" y="12257"/>
                    <a:pt x="9131" y="11983"/>
                    <a:pt x="9131" y="11687"/>
                  </a:cubicBezTo>
                  <a:lnTo>
                    <a:pt x="9131" y="10272"/>
                  </a:lnTo>
                  <a:cubicBezTo>
                    <a:pt x="9131" y="8834"/>
                    <a:pt x="9427" y="8834"/>
                    <a:pt x="7989" y="8834"/>
                  </a:cubicBezTo>
                  <a:cubicBezTo>
                    <a:pt x="6848" y="8560"/>
                    <a:pt x="5433" y="8560"/>
                    <a:pt x="3995" y="9130"/>
                  </a:cubicBezTo>
                  <a:cubicBezTo>
                    <a:pt x="3150" y="9701"/>
                    <a:pt x="2580" y="10272"/>
                    <a:pt x="2854" y="11116"/>
                  </a:cubicBezTo>
                  <a:cubicBezTo>
                    <a:pt x="2854" y="11687"/>
                    <a:pt x="2854" y="12257"/>
                    <a:pt x="3150" y="12554"/>
                  </a:cubicBezTo>
                  <a:cubicBezTo>
                    <a:pt x="3995" y="13399"/>
                    <a:pt x="4862" y="14540"/>
                    <a:pt x="5707" y="15407"/>
                  </a:cubicBezTo>
                  <a:close/>
                  <a:moveTo>
                    <a:pt x="3995" y="22255"/>
                  </a:moveTo>
                  <a:lnTo>
                    <a:pt x="3995" y="22529"/>
                  </a:lnTo>
                  <a:lnTo>
                    <a:pt x="4862" y="24241"/>
                  </a:lnTo>
                  <a:cubicBezTo>
                    <a:pt x="5136" y="24537"/>
                    <a:pt x="5433" y="24811"/>
                    <a:pt x="6004" y="24537"/>
                  </a:cubicBezTo>
                  <a:lnTo>
                    <a:pt x="6277" y="24811"/>
                  </a:lnTo>
                  <a:cubicBezTo>
                    <a:pt x="6574" y="25108"/>
                    <a:pt x="7145" y="24811"/>
                    <a:pt x="7715" y="24811"/>
                  </a:cubicBezTo>
                  <a:cubicBezTo>
                    <a:pt x="8286" y="24537"/>
                    <a:pt x="8560" y="24241"/>
                    <a:pt x="9131" y="24241"/>
                  </a:cubicBezTo>
                  <a:cubicBezTo>
                    <a:pt x="9701" y="23967"/>
                    <a:pt x="9701" y="23967"/>
                    <a:pt x="9701" y="23396"/>
                  </a:cubicBezTo>
                  <a:cubicBezTo>
                    <a:pt x="9427" y="22255"/>
                    <a:pt x="9131" y="21114"/>
                    <a:pt x="9131" y="19972"/>
                  </a:cubicBezTo>
                  <a:cubicBezTo>
                    <a:pt x="9131" y="19402"/>
                    <a:pt x="8857" y="18831"/>
                    <a:pt x="7989" y="18534"/>
                  </a:cubicBezTo>
                  <a:cubicBezTo>
                    <a:pt x="7715" y="18534"/>
                    <a:pt x="7145" y="18260"/>
                    <a:pt x="6848" y="17964"/>
                  </a:cubicBezTo>
                  <a:cubicBezTo>
                    <a:pt x="6574" y="17690"/>
                    <a:pt x="6277" y="17690"/>
                    <a:pt x="6004" y="18260"/>
                  </a:cubicBezTo>
                  <a:cubicBezTo>
                    <a:pt x="5707" y="18534"/>
                    <a:pt x="5433" y="18831"/>
                    <a:pt x="5433" y="19105"/>
                  </a:cubicBezTo>
                  <a:cubicBezTo>
                    <a:pt x="4566" y="19972"/>
                    <a:pt x="3995" y="20817"/>
                    <a:pt x="3995" y="22255"/>
                  </a:cubicBezTo>
                  <a:close/>
                  <a:moveTo>
                    <a:pt x="20840" y="18534"/>
                  </a:moveTo>
                  <a:cubicBezTo>
                    <a:pt x="20543" y="18831"/>
                    <a:pt x="20269" y="19105"/>
                    <a:pt x="19973" y="19105"/>
                  </a:cubicBezTo>
                  <a:cubicBezTo>
                    <a:pt x="18261" y="20246"/>
                    <a:pt x="16549" y="21387"/>
                    <a:pt x="14563" y="22529"/>
                  </a:cubicBezTo>
                  <a:cubicBezTo>
                    <a:pt x="13125" y="23396"/>
                    <a:pt x="11710" y="23967"/>
                    <a:pt x="10272" y="24537"/>
                  </a:cubicBezTo>
                  <a:cubicBezTo>
                    <a:pt x="9131" y="25108"/>
                    <a:pt x="7989" y="25679"/>
                    <a:pt x="6848" y="25679"/>
                  </a:cubicBezTo>
                  <a:cubicBezTo>
                    <a:pt x="6004" y="25679"/>
                    <a:pt x="5136" y="25679"/>
                    <a:pt x="4566" y="25108"/>
                  </a:cubicBezTo>
                  <a:cubicBezTo>
                    <a:pt x="3424" y="23670"/>
                    <a:pt x="2854" y="22529"/>
                    <a:pt x="3721" y="20817"/>
                  </a:cubicBezTo>
                  <a:cubicBezTo>
                    <a:pt x="4292" y="19402"/>
                    <a:pt x="5136" y="18260"/>
                    <a:pt x="6004" y="17119"/>
                  </a:cubicBezTo>
                  <a:cubicBezTo>
                    <a:pt x="6574" y="16252"/>
                    <a:pt x="7419" y="15407"/>
                    <a:pt x="7989" y="14837"/>
                  </a:cubicBezTo>
                  <a:cubicBezTo>
                    <a:pt x="9701" y="13125"/>
                    <a:pt x="11710" y="11687"/>
                    <a:pt x="13422" y="9975"/>
                  </a:cubicBezTo>
                  <a:lnTo>
                    <a:pt x="12851" y="9975"/>
                  </a:lnTo>
                  <a:cubicBezTo>
                    <a:pt x="11710" y="10545"/>
                    <a:pt x="10842" y="11413"/>
                    <a:pt x="10272" y="11983"/>
                  </a:cubicBezTo>
                  <a:cubicBezTo>
                    <a:pt x="8286" y="13695"/>
                    <a:pt x="6277" y="15681"/>
                    <a:pt x="4862" y="17690"/>
                  </a:cubicBezTo>
                  <a:cubicBezTo>
                    <a:pt x="3995" y="18831"/>
                    <a:pt x="3150" y="19676"/>
                    <a:pt x="2854" y="21114"/>
                  </a:cubicBezTo>
                  <a:cubicBezTo>
                    <a:pt x="2854" y="21958"/>
                    <a:pt x="2580" y="22825"/>
                    <a:pt x="2854" y="23967"/>
                  </a:cubicBezTo>
                  <a:cubicBezTo>
                    <a:pt x="3995" y="26249"/>
                    <a:pt x="5707" y="26820"/>
                    <a:pt x="7989" y="26523"/>
                  </a:cubicBezTo>
                  <a:cubicBezTo>
                    <a:pt x="9131" y="26249"/>
                    <a:pt x="10272" y="25679"/>
                    <a:pt x="11413" y="25108"/>
                  </a:cubicBezTo>
                  <a:lnTo>
                    <a:pt x="11710" y="24811"/>
                  </a:lnTo>
                  <a:cubicBezTo>
                    <a:pt x="11710" y="24241"/>
                    <a:pt x="11984" y="24241"/>
                    <a:pt x="11984" y="24537"/>
                  </a:cubicBezTo>
                  <a:cubicBezTo>
                    <a:pt x="12280" y="24811"/>
                    <a:pt x="12554" y="24537"/>
                    <a:pt x="12851" y="24537"/>
                  </a:cubicBezTo>
                  <a:cubicBezTo>
                    <a:pt x="13125" y="24241"/>
                    <a:pt x="13422" y="24241"/>
                    <a:pt x="13992" y="23967"/>
                  </a:cubicBezTo>
                  <a:cubicBezTo>
                    <a:pt x="15978" y="22825"/>
                    <a:pt x="17987" y="21387"/>
                    <a:pt x="19973" y="20246"/>
                  </a:cubicBezTo>
                  <a:cubicBezTo>
                    <a:pt x="20543" y="19676"/>
                    <a:pt x="21114" y="19402"/>
                    <a:pt x="20840" y="18534"/>
                  </a:cubicBezTo>
                  <a:close/>
                  <a:moveTo>
                    <a:pt x="22255" y="6277"/>
                  </a:moveTo>
                  <a:lnTo>
                    <a:pt x="22255" y="6551"/>
                  </a:lnTo>
                  <a:cubicBezTo>
                    <a:pt x="22255" y="8263"/>
                    <a:pt x="22552" y="9975"/>
                    <a:pt x="22826" y="11687"/>
                  </a:cubicBezTo>
                  <a:cubicBezTo>
                    <a:pt x="22826" y="11983"/>
                    <a:pt x="23122" y="11983"/>
                    <a:pt x="23122" y="12257"/>
                  </a:cubicBezTo>
                  <a:lnTo>
                    <a:pt x="24834" y="13125"/>
                  </a:lnTo>
                  <a:cubicBezTo>
                    <a:pt x="25108" y="13399"/>
                    <a:pt x="25108" y="13399"/>
                    <a:pt x="25405" y="13125"/>
                  </a:cubicBezTo>
                  <a:cubicBezTo>
                    <a:pt x="26250" y="11687"/>
                    <a:pt x="26820" y="10272"/>
                    <a:pt x="26546" y="8560"/>
                  </a:cubicBezTo>
                  <a:cubicBezTo>
                    <a:pt x="26546" y="7692"/>
                    <a:pt x="25976" y="7122"/>
                    <a:pt x="25405" y="6551"/>
                  </a:cubicBezTo>
                  <a:cubicBezTo>
                    <a:pt x="24264" y="6277"/>
                    <a:pt x="23122" y="6277"/>
                    <a:pt x="22255" y="6277"/>
                  </a:cubicBezTo>
                  <a:close/>
                  <a:moveTo>
                    <a:pt x="20840" y="12554"/>
                  </a:moveTo>
                  <a:lnTo>
                    <a:pt x="21114" y="12554"/>
                  </a:lnTo>
                  <a:cubicBezTo>
                    <a:pt x="20840" y="12257"/>
                    <a:pt x="20840" y="11983"/>
                    <a:pt x="20543" y="11983"/>
                  </a:cubicBezTo>
                  <a:cubicBezTo>
                    <a:pt x="19128" y="11116"/>
                    <a:pt x="17987" y="10272"/>
                    <a:pt x="16549" y="9701"/>
                  </a:cubicBezTo>
                  <a:cubicBezTo>
                    <a:pt x="14266" y="8560"/>
                    <a:pt x="11710" y="7989"/>
                    <a:pt x="9131" y="7418"/>
                  </a:cubicBezTo>
                  <a:cubicBezTo>
                    <a:pt x="7419" y="7122"/>
                    <a:pt x="5707" y="6848"/>
                    <a:pt x="3995" y="7418"/>
                  </a:cubicBezTo>
                  <a:cubicBezTo>
                    <a:pt x="3150" y="7692"/>
                    <a:pt x="2283" y="7989"/>
                    <a:pt x="1712" y="8834"/>
                  </a:cubicBezTo>
                  <a:cubicBezTo>
                    <a:pt x="1142" y="9701"/>
                    <a:pt x="868" y="11116"/>
                    <a:pt x="1438" y="12257"/>
                  </a:cubicBezTo>
                  <a:cubicBezTo>
                    <a:pt x="2283" y="13695"/>
                    <a:pt x="3424" y="15111"/>
                    <a:pt x="5136" y="16252"/>
                  </a:cubicBezTo>
                  <a:cubicBezTo>
                    <a:pt x="5136" y="16252"/>
                    <a:pt x="5136" y="15978"/>
                    <a:pt x="5433" y="15978"/>
                  </a:cubicBezTo>
                  <a:cubicBezTo>
                    <a:pt x="5136" y="15681"/>
                    <a:pt x="5136" y="15681"/>
                    <a:pt x="4862" y="15681"/>
                  </a:cubicBezTo>
                  <a:cubicBezTo>
                    <a:pt x="3721" y="14540"/>
                    <a:pt x="2580" y="13399"/>
                    <a:pt x="2009" y="11687"/>
                  </a:cubicBezTo>
                  <a:cubicBezTo>
                    <a:pt x="1712" y="10545"/>
                    <a:pt x="2580" y="9130"/>
                    <a:pt x="3721" y="8560"/>
                  </a:cubicBezTo>
                  <a:cubicBezTo>
                    <a:pt x="4862" y="7989"/>
                    <a:pt x="6277" y="7989"/>
                    <a:pt x="7715" y="7989"/>
                  </a:cubicBezTo>
                  <a:cubicBezTo>
                    <a:pt x="11139" y="8263"/>
                    <a:pt x="14266" y="9701"/>
                    <a:pt x="17119" y="10842"/>
                  </a:cubicBezTo>
                  <a:cubicBezTo>
                    <a:pt x="18557" y="11413"/>
                    <a:pt x="19699" y="11983"/>
                    <a:pt x="20840" y="12554"/>
                  </a:cubicBezTo>
                  <a:close/>
                  <a:moveTo>
                    <a:pt x="25405" y="16252"/>
                  </a:moveTo>
                  <a:cubicBezTo>
                    <a:pt x="24538" y="16822"/>
                    <a:pt x="23967" y="17690"/>
                    <a:pt x="23396" y="18260"/>
                  </a:cubicBezTo>
                  <a:cubicBezTo>
                    <a:pt x="23122" y="18260"/>
                    <a:pt x="22826" y="18534"/>
                    <a:pt x="22826" y="18831"/>
                  </a:cubicBezTo>
                  <a:cubicBezTo>
                    <a:pt x="22826" y="19676"/>
                    <a:pt x="22552" y="20543"/>
                    <a:pt x="22552" y="21684"/>
                  </a:cubicBezTo>
                  <a:cubicBezTo>
                    <a:pt x="23693" y="21958"/>
                    <a:pt x="24834" y="21958"/>
                    <a:pt x="25976" y="21387"/>
                  </a:cubicBezTo>
                  <a:cubicBezTo>
                    <a:pt x="26820" y="21114"/>
                    <a:pt x="27391" y="19402"/>
                    <a:pt x="27117" y="18534"/>
                  </a:cubicBezTo>
                  <a:cubicBezTo>
                    <a:pt x="26820" y="17690"/>
                    <a:pt x="26250" y="16822"/>
                    <a:pt x="25405" y="16252"/>
                  </a:cubicBezTo>
                  <a:close/>
                  <a:moveTo>
                    <a:pt x="22552" y="22529"/>
                  </a:moveTo>
                  <a:cubicBezTo>
                    <a:pt x="22255" y="23099"/>
                    <a:pt x="22255" y="23099"/>
                    <a:pt x="23122" y="23396"/>
                  </a:cubicBezTo>
                  <a:cubicBezTo>
                    <a:pt x="24264" y="23396"/>
                    <a:pt x="25405" y="23396"/>
                    <a:pt x="26546" y="22825"/>
                  </a:cubicBezTo>
                  <a:cubicBezTo>
                    <a:pt x="27391" y="22529"/>
                    <a:pt x="28258" y="21958"/>
                    <a:pt x="28532" y="21114"/>
                  </a:cubicBezTo>
                  <a:cubicBezTo>
                    <a:pt x="28829" y="19402"/>
                    <a:pt x="28532" y="17964"/>
                    <a:pt x="27688" y="16549"/>
                  </a:cubicBezTo>
                  <a:cubicBezTo>
                    <a:pt x="26820" y="15407"/>
                    <a:pt x="25405" y="14266"/>
                    <a:pt x="24264" y="13399"/>
                  </a:cubicBezTo>
                  <a:cubicBezTo>
                    <a:pt x="23693" y="13125"/>
                    <a:pt x="23396" y="13125"/>
                    <a:pt x="23122" y="12828"/>
                  </a:cubicBezTo>
                  <a:lnTo>
                    <a:pt x="22826" y="12828"/>
                  </a:lnTo>
                  <a:cubicBezTo>
                    <a:pt x="23122" y="13125"/>
                    <a:pt x="23122" y="13695"/>
                    <a:pt x="23396" y="13969"/>
                  </a:cubicBezTo>
                  <a:cubicBezTo>
                    <a:pt x="24264" y="14540"/>
                    <a:pt x="25405" y="15407"/>
                    <a:pt x="26250" y="16252"/>
                  </a:cubicBezTo>
                  <a:cubicBezTo>
                    <a:pt x="27117" y="17119"/>
                    <a:pt x="27961" y="17964"/>
                    <a:pt x="27688" y="19676"/>
                  </a:cubicBezTo>
                  <a:cubicBezTo>
                    <a:pt x="27391" y="21114"/>
                    <a:pt x="26546" y="22255"/>
                    <a:pt x="25108" y="22529"/>
                  </a:cubicBezTo>
                  <a:close/>
                  <a:moveTo>
                    <a:pt x="21981" y="5136"/>
                  </a:moveTo>
                  <a:cubicBezTo>
                    <a:pt x="21981" y="5410"/>
                    <a:pt x="21684" y="5980"/>
                    <a:pt x="22255" y="5980"/>
                  </a:cubicBezTo>
                  <a:cubicBezTo>
                    <a:pt x="22826" y="5707"/>
                    <a:pt x="23693" y="5707"/>
                    <a:pt x="24264" y="5707"/>
                  </a:cubicBezTo>
                  <a:cubicBezTo>
                    <a:pt x="25405" y="5707"/>
                    <a:pt x="26250" y="6277"/>
                    <a:pt x="26820" y="7122"/>
                  </a:cubicBezTo>
                  <a:cubicBezTo>
                    <a:pt x="27688" y="7989"/>
                    <a:pt x="27391" y="9130"/>
                    <a:pt x="27391" y="10272"/>
                  </a:cubicBezTo>
                  <a:cubicBezTo>
                    <a:pt x="27117" y="11413"/>
                    <a:pt x="26546" y="12828"/>
                    <a:pt x="25679" y="13695"/>
                  </a:cubicBezTo>
                  <a:cubicBezTo>
                    <a:pt x="25976" y="13969"/>
                    <a:pt x="26250" y="13969"/>
                    <a:pt x="26546" y="14266"/>
                  </a:cubicBezTo>
                  <a:cubicBezTo>
                    <a:pt x="26546" y="13695"/>
                    <a:pt x="26820" y="13399"/>
                    <a:pt x="27117" y="12828"/>
                  </a:cubicBezTo>
                  <a:cubicBezTo>
                    <a:pt x="27961" y="11413"/>
                    <a:pt x="28532" y="9701"/>
                    <a:pt x="27961" y="7989"/>
                  </a:cubicBezTo>
                  <a:cubicBezTo>
                    <a:pt x="27688" y="6277"/>
                    <a:pt x="26820" y="5410"/>
                    <a:pt x="25405" y="5136"/>
                  </a:cubicBezTo>
                  <a:cubicBezTo>
                    <a:pt x="24264" y="4565"/>
                    <a:pt x="23122" y="4839"/>
                    <a:pt x="21981" y="5136"/>
                  </a:cubicBezTo>
                  <a:close/>
                  <a:moveTo>
                    <a:pt x="16275" y="8834"/>
                  </a:moveTo>
                  <a:cubicBezTo>
                    <a:pt x="17987" y="9701"/>
                    <a:pt x="19402" y="10545"/>
                    <a:pt x="20840" y="11116"/>
                  </a:cubicBezTo>
                  <a:lnTo>
                    <a:pt x="20840" y="11116"/>
                  </a:lnTo>
                  <a:cubicBezTo>
                    <a:pt x="20543" y="9701"/>
                    <a:pt x="20543" y="8560"/>
                    <a:pt x="20269" y="7418"/>
                  </a:cubicBezTo>
                  <a:cubicBezTo>
                    <a:pt x="20269" y="6848"/>
                    <a:pt x="19973" y="7122"/>
                    <a:pt x="19699" y="7122"/>
                  </a:cubicBezTo>
                  <a:close/>
                  <a:moveTo>
                    <a:pt x="15134" y="21387"/>
                  </a:moveTo>
                  <a:cubicBezTo>
                    <a:pt x="13696" y="20817"/>
                    <a:pt x="12280" y="20543"/>
                    <a:pt x="10842" y="19972"/>
                  </a:cubicBezTo>
                  <a:cubicBezTo>
                    <a:pt x="11139" y="21114"/>
                    <a:pt x="11413" y="21958"/>
                    <a:pt x="11413" y="23396"/>
                  </a:cubicBezTo>
                  <a:cubicBezTo>
                    <a:pt x="12851" y="22529"/>
                    <a:pt x="13992" y="21958"/>
                    <a:pt x="15134" y="21387"/>
                  </a:cubicBezTo>
                  <a:close/>
                  <a:moveTo>
                    <a:pt x="16549" y="20817"/>
                  </a:moveTo>
                  <a:lnTo>
                    <a:pt x="16549" y="20543"/>
                  </a:lnTo>
                  <a:cubicBezTo>
                    <a:pt x="15704" y="20246"/>
                    <a:pt x="15134" y="20246"/>
                    <a:pt x="14266" y="19972"/>
                  </a:cubicBezTo>
                  <a:cubicBezTo>
                    <a:pt x="11984" y="19105"/>
                    <a:pt x="9701" y="18260"/>
                    <a:pt x="7419" y="17119"/>
                  </a:cubicBezTo>
                  <a:cubicBezTo>
                    <a:pt x="7145" y="16822"/>
                    <a:pt x="7145" y="16822"/>
                    <a:pt x="6848" y="17119"/>
                  </a:cubicBezTo>
                  <a:lnTo>
                    <a:pt x="6848" y="17393"/>
                  </a:lnTo>
                  <a:cubicBezTo>
                    <a:pt x="8560" y="17964"/>
                    <a:pt x="9998" y="18831"/>
                    <a:pt x="11413" y="19402"/>
                  </a:cubicBezTo>
                  <a:cubicBezTo>
                    <a:pt x="12851" y="19972"/>
                    <a:pt x="14266" y="20246"/>
                    <a:pt x="15704" y="20817"/>
                  </a:cubicBezTo>
                  <a:close/>
                  <a:moveTo>
                    <a:pt x="14837" y="8263"/>
                  </a:moveTo>
                  <a:cubicBezTo>
                    <a:pt x="15408" y="8560"/>
                    <a:pt x="15704" y="8834"/>
                    <a:pt x="16275" y="8263"/>
                  </a:cubicBezTo>
                  <a:cubicBezTo>
                    <a:pt x="16275" y="8263"/>
                    <a:pt x="16549" y="8263"/>
                    <a:pt x="16846" y="7989"/>
                  </a:cubicBezTo>
                  <a:cubicBezTo>
                    <a:pt x="17690" y="7418"/>
                    <a:pt x="18831" y="6848"/>
                    <a:pt x="19973" y="6277"/>
                  </a:cubicBezTo>
                  <a:cubicBezTo>
                    <a:pt x="19973" y="6277"/>
                    <a:pt x="19973" y="5980"/>
                    <a:pt x="19699" y="5707"/>
                  </a:cubicBezTo>
                  <a:cubicBezTo>
                    <a:pt x="17987" y="6551"/>
                    <a:pt x="16549" y="7418"/>
                    <a:pt x="14837" y="8263"/>
                  </a:cubicBezTo>
                  <a:close/>
                  <a:moveTo>
                    <a:pt x="10842" y="23396"/>
                  </a:moveTo>
                  <a:cubicBezTo>
                    <a:pt x="10842" y="22255"/>
                    <a:pt x="10569" y="21114"/>
                    <a:pt x="10272" y="19972"/>
                  </a:cubicBezTo>
                  <a:cubicBezTo>
                    <a:pt x="10272" y="19676"/>
                    <a:pt x="9998" y="19402"/>
                    <a:pt x="9701" y="19402"/>
                  </a:cubicBezTo>
                  <a:cubicBezTo>
                    <a:pt x="9701" y="20817"/>
                    <a:pt x="9998" y="22255"/>
                    <a:pt x="10272" y="23670"/>
                  </a:cubicBezTo>
                  <a:cubicBezTo>
                    <a:pt x="10569" y="23670"/>
                    <a:pt x="10842" y="23396"/>
                    <a:pt x="10842" y="23396"/>
                  </a:cubicBezTo>
                  <a:close/>
                  <a:moveTo>
                    <a:pt x="9998" y="13969"/>
                  </a:moveTo>
                  <a:cubicBezTo>
                    <a:pt x="9427" y="14266"/>
                    <a:pt x="9427" y="14266"/>
                    <a:pt x="9427" y="14837"/>
                  </a:cubicBezTo>
                  <a:cubicBezTo>
                    <a:pt x="9427" y="15407"/>
                    <a:pt x="9701" y="16252"/>
                    <a:pt x="9701" y="16822"/>
                  </a:cubicBezTo>
                  <a:cubicBezTo>
                    <a:pt x="9701" y="17393"/>
                    <a:pt x="9998" y="17690"/>
                    <a:pt x="10272" y="17690"/>
                  </a:cubicBezTo>
                  <a:cubicBezTo>
                    <a:pt x="10272" y="16549"/>
                    <a:pt x="10272" y="15407"/>
                    <a:pt x="9998" y="13969"/>
                  </a:cubicBezTo>
                  <a:close/>
                  <a:moveTo>
                    <a:pt x="7419" y="16252"/>
                  </a:moveTo>
                  <a:cubicBezTo>
                    <a:pt x="7989" y="16549"/>
                    <a:pt x="8560" y="16822"/>
                    <a:pt x="8857" y="17119"/>
                  </a:cubicBezTo>
                  <a:lnTo>
                    <a:pt x="8857" y="14837"/>
                  </a:lnTo>
                  <a:cubicBezTo>
                    <a:pt x="8560" y="15407"/>
                    <a:pt x="7989" y="15681"/>
                    <a:pt x="7419" y="16252"/>
                  </a:cubicBezTo>
                  <a:close/>
                  <a:moveTo>
                    <a:pt x="24264" y="15111"/>
                  </a:moveTo>
                  <a:cubicBezTo>
                    <a:pt x="23693" y="15978"/>
                    <a:pt x="22826" y="16549"/>
                    <a:pt x="23122" y="17690"/>
                  </a:cubicBezTo>
                  <a:cubicBezTo>
                    <a:pt x="23693" y="17119"/>
                    <a:pt x="24264" y="16549"/>
                    <a:pt x="24834" y="15681"/>
                  </a:cubicBezTo>
                  <a:cubicBezTo>
                    <a:pt x="24538" y="15681"/>
                    <a:pt x="24538" y="15407"/>
                    <a:pt x="24264" y="15111"/>
                  </a:cubicBezTo>
                  <a:close/>
                  <a:moveTo>
                    <a:pt x="18557" y="21958"/>
                  </a:moveTo>
                  <a:cubicBezTo>
                    <a:pt x="19128" y="22255"/>
                    <a:pt x="19402" y="22255"/>
                    <a:pt x="19973" y="22255"/>
                  </a:cubicBezTo>
                  <a:cubicBezTo>
                    <a:pt x="20269" y="22529"/>
                    <a:pt x="20543" y="22529"/>
                    <a:pt x="20543" y="22255"/>
                  </a:cubicBezTo>
                  <a:cubicBezTo>
                    <a:pt x="20543" y="21958"/>
                    <a:pt x="20543" y="21684"/>
                    <a:pt x="20269" y="21387"/>
                  </a:cubicBezTo>
                  <a:cubicBezTo>
                    <a:pt x="19402" y="21114"/>
                    <a:pt x="18831" y="21387"/>
                    <a:pt x="18557" y="21958"/>
                  </a:cubicBezTo>
                  <a:close/>
                  <a:moveTo>
                    <a:pt x="9701" y="11413"/>
                  </a:moveTo>
                  <a:lnTo>
                    <a:pt x="9998" y="11413"/>
                  </a:lnTo>
                  <a:cubicBezTo>
                    <a:pt x="9998" y="11413"/>
                    <a:pt x="9998" y="11116"/>
                    <a:pt x="10272" y="11116"/>
                  </a:cubicBezTo>
                  <a:lnTo>
                    <a:pt x="10272" y="9404"/>
                  </a:lnTo>
                  <a:lnTo>
                    <a:pt x="9998" y="9130"/>
                  </a:lnTo>
                  <a:lnTo>
                    <a:pt x="9701" y="9130"/>
                  </a:lnTo>
                  <a:close/>
                  <a:moveTo>
                    <a:pt x="10842" y="10842"/>
                  </a:moveTo>
                  <a:cubicBezTo>
                    <a:pt x="11413" y="10272"/>
                    <a:pt x="11710" y="9975"/>
                    <a:pt x="12280" y="9701"/>
                  </a:cubicBezTo>
                  <a:cubicBezTo>
                    <a:pt x="11710" y="9404"/>
                    <a:pt x="11413" y="9404"/>
                    <a:pt x="10842" y="9404"/>
                  </a:cubicBezTo>
                  <a:close/>
                  <a:moveTo>
                    <a:pt x="23122" y="14266"/>
                  </a:moveTo>
                  <a:lnTo>
                    <a:pt x="23122" y="15407"/>
                  </a:lnTo>
                  <a:lnTo>
                    <a:pt x="23693" y="14837"/>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46" name="Google Shape;246;p37"/>
            <p:cNvSpPr/>
            <p:nvPr/>
          </p:nvSpPr>
          <p:spPr>
            <a:xfrm>
              <a:off x="7498429" y="1737932"/>
              <a:ext cx="190050" cy="185484"/>
            </a:xfrm>
            <a:custGeom>
              <a:avLst/>
              <a:gdLst/>
              <a:ahLst/>
              <a:cxnLst/>
              <a:rect l="l" t="t" r="r" b="b"/>
              <a:pathLst>
                <a:path w="3996" h="3900" extrusionOk="0">
                  <a:moveTo>
                    <a:pt x="1754" y="1"/>
                  </a:moveTo>
                  <a:cubicBezTo>
                    <a:pt x="1408" y="1"/>
                    <a:pt x="1079" y="67"/>
                    <a:pt x="845" y="179"/>
                  </a:cubicBezTo>
                  <a:cubicBezTo>
                    <a:pt x="571" y="476"/>
                    <a:pt x="275" y="750"/>
                    <a:pt x="1" y="1321"/>
                  </a:cubicBezTo>
                  <a:lnTo>
                    <a:pt x="1" y="2188"/>
                  </a:lnTo>
                  <a:cubicBezTo>
                    <a:pt x="1" y="2462"/>
                    <a:pt x="1" y="2759"/>
                    <a:pt x="275" y="3032"/>
                  </a:cubicBezTo>
                  <a:cubicBezTo>
                    <a:pt x="571" y="3329"/>
                    <a:pt x="1142" y="3900"/>
                    <a:pt x="1713" y="3900"/>
                  </a:cubicBezTo>
                  <a:cubicBezTo>
                    <a:pt x="2283" y="3900"/>
                    <a:pt x="2557" y="3603"/>
                    <a:pt x="3128" y="3329"/>
                  </a:cubicBezTo>
                  <a:cubicBezTo>
                    <a:pt x="3425" y="3329"/>
                    <a:pt x="3425" y="3032"/>
                    <a:pt x="3698" y="2462"/>
                  </a:cubicBezTo>
                  <a:cubicBezTo>
                    <a:pt x="3995" y="1891"/>
                    <a:pt x="3698" y="750"/>
                    <a:pt x="3128" y="476"/>
                  </a:cubicBezTo>
                  <a:cubicBezTo>
                    <a:pt x="2791" y="139"/>
                    <a:pt x="2254" y="1"/>
                    <a:pt x="1754" y="1"/>
                  </a:cubicBezTo>
                  <a:close/>
                </a:path>
              </a:pathLst>
            </a:custGeom>
            <a:solidFill>
              <a:srgbClr val="B59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47" name="Google Shape;247;p37"/>
            <p:cNvSpPr/>
            <p:nvPr/>
          </p:nvSpPr>
          <p:spPr>
            <a:xfrm>
              <a:off x="7471320" y="1719288"/>
              <a:ext cx="230190" cy="217159"/>
            </a:xfrm>
            <a:custGeom>
              <a:avLst/>
              <a:gdLst/>
              <a:ahLst/>
              <a:cxnLst/>
              <a:rect l="l" t="t" r="r" b="b"/>
              <a:pathLst>
                <a:path w="4840" h="4566" extrusionOk="0">
                  <a:moveTo>
                    <a:pt x="4565" y="2009"/>
                  </a:moveTo>
                  <a:cubicBezTo>
                    <a:pt x="4839" y="3151"/>
                    <a:pt x="3698" y="4566"/>
                    <a:pt x="2557" y="4566"/>
                  </a:cubicBezTo>
                  <a:cubicBezTo>
                    <a:pt x="1415" y="4566"/>
                    <a:pt x="274" y="3721"/>
                    <a:pt x="0" y="2580"/>
                  </a:cubicBezTo>
                  <a:cubicBezTo>
                    <a:pt x="0" y="1142"/>
                    <a:pt x="1141" y="1"/>
                    <a:pt x="2557" y="1"/>
                  </a:cubicBezTo>
                  <a:cubicBezTo>
                    <a:pt x="3698" y="1"/>
                    <a:pt x="4565" y="868"/>
                    <a:pt x="4565" y="2009"/>
                  </a:cubicBezTo>
                  <a:close/>
                  <a:moveTo>
                    <a:pt x="2557" y="571"/>
                  </a:moveTo>
                  <a:cubicBezTo>
                    <a:pt x="1415" y="571"/>
                    <a:pt x="845" y="1439"/>
                    <a:pt x="845" y="2580"/>
                  </a:cubicBezTo>
                  <a:cubicBezTo>
                    <a:pt x="845" y="3424"/>
                    <a:pt x="1712" y="3995"/>
                    <a:pt x="2557" y="3995"/>
                  </a:cubicBezTo>
                  <a:cubicBezTo>
                    <a:pt x="3698" y="3995"/>
                    <a:pt x="4268" y="2854"/>
                    <a:pt x="4268" y="2009"/>
                  </a:cubicBezTo>
                  <a:cubicBezTo>
                    <a:pt x="4268" y="1142"/>
                    <a:pt x="3424" y="571"/>
                    <a:pt x="2557" y="57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grpSp>
        <p:nvGrpSpPr>
          <p:cNvPr id="248" name="Google Shape;248;p37"/>
          <p:cNvGrpSpPr/>
          <p:nvPr/>
        </p:nvGrpSpPr>
        <p:grpSpPr>
          <a:xfrm rot="-1649708">
            <a:off x="6762588" y="3402129"/>
            <a:ext cx="1263398" cy="322246"/>
            <a:chOff x="551950" y="3096875"/>
            <a:chExt cx="1398075" cy="356650"/>
          </a:xfrm>
        </p:grpSpPr>
        <p:sp>
          <p:nvSpPr>
            <p:cNvPr id="249" name="Google Shape;249;p37"/>
            <p:cNvSpPr/>
            <p:nvPr/>
          </p:nvSpPr>
          <p:spPr>
            <a:xfrm>
              <a:off x="551950" y="3102150"/>
              <a:ext cx="1398075" cy="351375"/>
            </a:xfrm>
            <a:custGeom>
              <a:avLst/>
              <a:gdLst/>
              <a:ahLst/>
              <a:cxnLst/>
              <a:rect l="l" t="t" r="r" b="b"/>
              <a:pathLst>
                <a:path w="55923" h="14055" extrusionOk="0">
                  <a:moveTo>
                    <a:pt x="44257" y="0"/>
                  </a:moveTo>
                  <a:cubicBezTo>
                    <a:pt x="43961" y="0"/>
                    <a:pt x="43666" y="25"/>
                    <a:pt x="43369" y="86"/>
                  </a:cubicBezTo>
                  <a:cubicBezTo>
                    <a:pt x="40516" y="360"/>
                    <a:pt x="37663" y="930"/>
                    <a:pt x="34810" y="1501"/>
                  </a:cubicBezTo>
                  <a:cubicBezTo>
                    <a:pt x="33965" y="1798"/>
                    <a:pt x="33098" y="1798"/>
                    <a:pt x="31956" y="2072"/>
                  </a:cubicBezTo>
                  <a:lnTo>
                    <a:pt x="25109" y="2939"/>
                  </a:lnTo>
                  <a:cubicBezTo>
                    <a:pt x="23123" y="3510"/>
                    <a:pt x="21114" y="3784"/>
                    <a:pt x="19129" y="4080"/>
                  </a:cubicBezTo>
                  <a:cubicBezTo>
                    <a:pt x="16275" y="4354"/>
                    <a:pt x="13696" y="4925"/>
                    <a:pt x="10843" y="5222"/>
                  </a:cubicBezTo>
                  <a:cubicBezTo>
                    <a:pt x="9428" y="5496"/>
                    <a:pt x="7716" y="5792"/>
                    <a:pt x="6004" y="6066"/>
                  </a:cubicBezTo>
                  <a:cubicBezTo>
                    <a:pt x="4292" y="6363"/>
                    <a:pt x="2580" y="6934"/>
                    <a:pt x="1439" y="8075"/>
                  </a:cubicBezTo>
                  <a:cubicBezTo>
                    <a:pt x="1" y="9787"/>
                    <a:pt x="298" y="12640"/>
                    <a:pt x="2580" y="13484"/>
                  </a:cubicBezTo>
                  <a:cubicBezTo>
                    <a:pt x="3425" y="14055"/>
                    <a:pt x="4566" y="14055"/>
                    <a:pt x="5707" y="14055"/>
                  </a:cubicBezTo>
                  <a:cubicBezTo>
                    <a:pt x="9131" y="13781"/>
                    <a:pt x="12281" y="12914"/>
                    <a:pt x="15408" y="12640"/>
                  </a:cubicBezTo>
                  <a:cubicBezTo>
                    <a:pt x="16846" y="12343"/>
                    <a:pt x="18261" y="12069"/>
                    <a:pt x="19402" y="11772"/>
                  </a:cubicBezTo>
                  <a:cubicBezTo>
                    <a:pt x="21114" y="11772"/>
                    <a:pt x="22826" y="11499"/>
                    <a:pt x="24264" y="11202"/>
                  </a:cubicBezTo>
                  <a:cubicBezTo>
                    <a:pt x="25405" y="11202"/>
                    <a:pt x="26547" y="10928"/>
                    <a:pt x="27391" y="10631"/>
                  </a:cubicBezTo>
                  <a:cubicBezTo>
                    <a:pt x="30244" y="10357"/>
                    <a:pt x="33098" y="9787"/>
                    <a:pt x="35951" y="9216"/>
                  </a:cubicBezTo>
                  <a:lnTo>
                    <a:pt x="41086" y="8349"/>
                  </a:lnTo>
                  <a:cubicBezTo>
                    <a:pt x="42798" y="8349"/>
                    <a:pt x="44510" y="7778"/>
                    <a:pt x="46222" y="6934"/>
                  </a:cubicBezTo>
                  <a:cubicBezTo>
                    <a:pt x="48231" y="6066"/>
                    <a:pt x="50217" y="4925"/>
                    <a:pt x="52225" y="3784"/>
                  </a:cubicBezTo>
                  <a:cubicBezTo>
                    <a:pt x="53366" y="3213"/>
                    <a:pt x="54782" y="2642"/>
                    <a:pt x="55923" y="1798"/>
                  </a:cubicBezTo>
                  <a:cubicBezTo>
                    <a:pt x="55649" y="1501"/>
                    <a:pt x="55352" y="1501"/>
                    <a:pt x="55078" y="1501"/>
                  </a:cubicBezTo>
                  <a:cubicBezTo>
                    <a:pt x="52499" y="930"/>
                    <a:pt x="49943" y="657"/>
                    <a:pt x="47660" y="360"/>
                  </a:cubicBezTo>
                  <a:cubicBezTo>
                    <a:pt x="46519" y="360"/>
                    <a:pt x="45392" y="0"/>
                    <a:pt x="44257" y="0"/>
                  </a:cubicBezTo>
                  <a:close/>
                </a:path>
              </a:pathLst>
            </a:custGeom>
            <a:solidFill>
              <a:srgbClr val="BFD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50" name="Google Shape;250;p37"/>
            <p:cNvSpPr/>
            <p:nvPr/>
          </p:nvSpPr>
          <p:spPr>
            <a:xfrm>
              <a:off x="573650" y="3262925"/>
              <a:ext cx="206600" cy="181900"/>
            </a:xfrm>
            <a:custGeom>
              <a:avLst/>
              <a:gdLst/>
              <a:ahLst/>
              <a:cxnLst/>
              <a:rect l="l" t="t" r="r" b="b"/>
              <a:pathLst>
                <a:path w="8264" h="7276" extrusionOk="0">
                  <a:moveTo>
                    <a:pt x="5125" y="0"/>
                  </a:moveTo>
                  <a:cubicBezTo>
                    <a:pt x="4839" y="0"/>
                    <a:pt x="4554" y="69"/>
                    <a:pt x="4269" y="206"/>
                  </a:cubicBezTo>
                  <a:cubicBezTo>
                    <a:pt x="3995" y="206"/>
                    <a:pt x="3424" y="206"/>
                    <a:pt x="3127" y="503"/>
                  </a:cubicBezTo>
                  <a:cubicBezTo>
                    <a:pt x="2283" y="1073"/>
                    <a:pt x="1142" y="1644"/>
                    <a:pt x="571" y="2785"/>
                  </a:cubicBezTo>
                  <a:cubicBezTo>
                    <a:pt x="571" y="3059"/>
                    <a:pt x="274" y="3356"/>
                    <a:pt x="274" y="3630"/>
                  </a:cubicBezTo>
                  <a:cubicBezTo>
                    <a:pt x="0" y="4497"/>
                    <a:pt x="571" y="5341"/>
                    <a:pt x="1142" y="5912"/>
                  </a:cubicBezTo>
                  <a:cubicBezTo>
                    <a:pt x="1712" y="6483"/>
                    <a:pt x="2283" y="6779"/>
                    <a:pt x="3127" y="7053"/>
                  </a:cubicBezTo>
                  <a:cubicBezTo>
                    <a:pt x="3413" y="7202"/>
                    <a:pt x="3841" y="7276"/>
                    <a:pt x="4269" y="7276"/>
                  </a:cubicBezTo>
                  <a:cubicBezTo>
                    <a:pt x="4697" y="7276"/>
                    <a:pt x="5125" y="7202"/>
                    <a:pt x="5410" y="7053"/>
                  </a:cubicBezTo>
                  <a:cubicBezTo>
                    <a:pt x="6277" y="6779"/>
                    <a:pt x="7122" y="7053"/>
                    <a:pt x="7692" y="6483"/>
                  </a:cubicBezTo>
                  <a:cubicBezTo>
                    <a:pt x="8263" y="5912"/>
                    <a:pt x="8263" y="5068"/>
                    <a:pt x="8263" y="4200"/>
                  </a:cubicBezTo>
                  <a:cubicBezTo>
                    <a:pt x="7989" y="3356"/>
                    <a:pt x="7692" y="2785"/>
                    <a:pt x="7419" y="1918"/>
                  </a:cubicBezTo>
                  <a:cubicBezTo>
                    <a:pt x="7122" y="1073"/>
                    <a:pt x="6551" y="503"/>
                    <a:pt x="5981" y="206"/>
                  </a:cubicBezTo>
                  <a:cubicBezTo>
                    <a:pt x="5695" y="69"/>
                    <a:pt x="5410" y="0"/>
                    <a:pt x="5125" y="0"/>
                  </a:cubicBezTo>
                  <a:close/>
                </a:path>
              </a:pathLst>
            </a:custGeom>
            <a:solidFill>
              <a:srgbClr val="D77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51" name="Google Shape;251;p37"/>
            <p:cNvSpPr/>
            <p:nvPr/>
          </p:nvSpPr>
          <p:spPr>
            <a:xfrm>
              <a:off x="737425" y="3232675"/>
              <a:ext cx="192900" cy="202575"/>
            </a:xfrm>
            <a:custGeom>
              <a:avLst/>
              <a:gdLst/>
              <a:ahLst/>
              <a:cxnLst/>
              <a:rect l="l" t="t" r="r" b="b"/>
              <a:pathLst>
                <a:path w="7716" h="8103" extrusionOk="0">
                  <a:moveTo>
                    <a:pt x="4565" y="1"/>
                  </a:moveTo>
                  <a:cubicBezTo>
                    <a:pt x="3721" y="275"/>
                    <a:pt x="3150" y="275"/>
                    <a:pt x="2283" y="571"/>
                  </a:cubicBezTo>
                  <a:lnTo>
                    <a:pt x="2009" y="571"/>
                  </a:lnTo>
                  <a:cubicBezTo>
                    <a:pt x="1438" y="571"/>
                    <a:pt x="868" y="845"/>
                    <a:pt x="297" y="845"/>
                  </a:cubicBezTo>
                  <a:lnTo>
                    <a:pt x="0" y="845"/>
                  </a:lnTo>
                  <a:lnTo>
                    <a:pt x="0" y="1142"/>
                  </a:lnTo>
                  <a:lnTo>
                    <a:pt x="0" y="1416"/>
                  </a:lnTo>
                  <a:cubicBezTo>
                    <a:pt x="0" y="1713"/>
                    <a:pt x="0" y="1713"/>
                    <a:pt x="297" y="1986"/>
                  </a:cubicBezTo>
                  <a:cubicBezTo>
                    <a:pt x="571" y="2557"/>
                    <a:pt x="868" y="3424"/>
                    <a:pt x="1141" y="3995"/>
                  </a:cubicBezTo>
                  <a:cubicBezTo>
                    <a:pt x="1141" y="4566"/>
                    <a:pt x="1438" y="5136"/>
                    <a:pt x="1438" y="5707"/>
                  </a:cubicBezTo>
                  <a:lnTo>
                    <a:pt x="1438" y="7693"/>
                  </a:lnTo>
                  <a:cubicBezTo>
                    <a:pt x="1438" y="7903"/>
                    <a:pt x="1576" y="8102"/>
                    <a:pt x="1762" y="8102"/>
                  </a:cubicBezTo>
                  <a:cubicBezTo>
                    <a:pt x="1838" y="8102"/>
                    <a:pt x="1923" y="8069"/>
                    <a:pt x="2009" y="7989"/>
                  </a:cubicBezTo>
                  <a:cubicBezTo>
                    <a:pt x="2853" y="7989"/>
                    <a:pt x="3995" y="7693"/>
                    <a:pt x="4862" y="7693"/>
                  </a:cubicBezTo>
                  <a:cubicBezTo>
                    <a:pt x="5706" y="7419"/>
                    <a:pt x="6574" y="7419"/>
                    <a:pt x="7144" y="7122"/>
                  </a:cubicBezTo>
                  <a:cubicBezTo>
                    <a:pt x="7715" y="6848"/>
                    <a:pt x="7715" y="5981"/>
                    <a:pt x="7715" y="5410"/>
                  </a:cubicBezTo>
                  <a:cubicBezTo>
                    <a:pt x="7715" y="4566"/>
                    <a:pt x="7418" y="3698"/>
                    <a:pt x="7144" y="2854"/>
                  </a:cubicBezTo>
                  <a:cubicBezTo>
                    <a:pt x="6848" y="2283"/>
                    <a:pt x="6277" y="1416"/>
                    <a:pt x="6003" y="845"/>
                  </a:cubicBezTo>
                  <a:cubicBezTo>
                    <a:pt x="5706" y="275"/>
                    <a:pt x="5136" y="1"/>
                    <a:pt x="4565" y="1"/>
                  </a:cubicBezTo>
                  <a:close/>
                </a:path>
              </a:pathLst>
            </a:custGeom>
            <a:solidFill>
              <a:srgbClr val="F7E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52" name="Google Shape;252;p37"/>
            <p:cNvSpPr/>
            <p:nvPr/>
          </p:nvSpPr>
          <p:spPr>
            <a:xfrm>
              <a:off x="1636175" y="3111125"/>
              <a:ext cx="185475" cy="167200"/>
            </a:xfrm>
            <a:custGeom>
              <a:avLst/>
              <a:gdLst/>
              <a:ahLst/>
              <a:cxnLst/>
              <a:rect l="l" t="t" r="r" b="b"/>
              <a:pathLst>
                <a:path w="7419" h="6688" extrusionOk="0">
                  <a:moveTo>
                    <a:pt x="297" y="1"/>
                  </a:moveTo>
                  <a:cubicBezTo>
                    <a:pt x="297" y="1"/>
                    <a:pt x="0" y="298"/>
                    <a:pt x="297" y="298"/>
                  </a:cubicBezTo>
                  <a:cubicBezTo>
                    <a:pt x="297" y="868"/>
                    <a:pt x="571" y="1142"/>
                    <a:pt x="867" y="1439"/>
                  </a:cubicBezTo>
                  <a:cubicBezTo>
                    <a:pt x="1141" y="1713"/>
                    <a:pt x="1438" y="2283"/>
                    <a:pt x="1712" y="2854"/>
                  </a:cubicBezTo>
                  <a:cubicBezTo>
                    <a:pt x="2283" y="3995"/>
                    <a:pt x="2009" y="5137"/>
                    <a:pt x="1712" y="6278"/>
                  </a:cubicBezTo>
                  <a:cubicBezTo>
                    <a:pt x="1518" y="6488"/>
                    <a:pt x="1748" y="6687"/>
                    <a:pt x="1997" y="6687"/>
                  </a:cubicBezTo>
                  <a:cubicBezTo>
                    <a:pt x="2098" y="6687"/>
                    <a:pt x="2203" y="6654"/>
                    <a:pt x="2283" y="6575"/>
                  </a:cubicBezTo>
                  <a:lnTo>
                    <a:pt x="3994" y="5707"/>
                  </a:lnTo>
                  <a:lnTo>
                    <a:pt x="5706" y="4863"/>
                  </a:lnTo>
                  <a:cubicBezTo>
                    <a:pt x="6003" y="4566"/>
                    <a:pt x="6848" y="4292"/>
                    <a:pt x="7144" y="3995"/>
                  </a:cubicBezTo>
                  <a:cubicBezTo>
                    <a:pt x="7418" y="3425"/>
                    <a:pt x="7144" y="2854"/>
                    <a:pt x="6848" y="2580"/>
                  </a:cubicBezTo>
                  <a:cubicBezTo>
                    <a:pt x="6848" y="2009"/>
                    <a:pt x="6848" y="1142"/>
                    <a:pt x="6574" y="868"/>
                  </a:cubicBezTo>
                  <a:cubicBezTo>
                    <a:pt x="6277" y="571"/>
                    <a:pt x="5706" y="571"/>
                    <a:pt x="5136" y="571"/>
                  </a:cubicBezTo>
                  <a:cubicBezTo>
                    <a:pt x="3994" y="571"/>
                    <a:pt x="2853" y="298"/>
                    <a:pt x="1712" y="298"/>
                  </a:cubicBezTo>
                  <a:cubicBezTo>
                    <a:pt x="1141" y="1"/>
                    <a:pt x="867" y="1"/>
                    <a:pt x="297" y="1"/>
                  </a:cubicBezTo>
                  <a:close/>
                </a:path>
              </a:pathLst>
            </a:custGeom>
            <a:solidFill>
              <a:srgbClr val="F7E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53" name="Google Shape;253;p37"/>
            <p:cNvSpPr/>
            <p:nvPr/>
          </p:nvSpPr>
          <p:spPr>
            <a:xfrm>
              <a:off x="551950" y="3096875"/>
              <a:ext cx="1398075" cy="356650"/>
            </a:xfrm>
            <a:custGeom>
              <a:avLst/>
              <a:gdLst/>
              <a:ahLst/>
              <a:cxnLst/>
              <a:rect l="l" t="t" r="r" b="b"/>
              <a:pathLst>
                <a:path w="55923" h="14266" extrusionOk="0">
                  <a:moveTo>
                    <a:pt x="55923" y="2009"/>
                  </a:moveTo>
                  <a:cubicBezTo>
                    <a:pt x="54782" y="2853"/>
                    <a:pt x="53366" y="3424"/>
                    <a:pt x="52225" y="3995"/>
                  </a:cubicBezTo>
                  <a:cubicBezTo>
                    <a:pt x="50217" y="5136"/>
                    <a:pt x="48231" y="6277"/>
                    <a:pt x="46222" y="7145"/>
                  </a:cubicBezTo>
                  <a:cubicBezTo>
                    <a:pt x="44510" y="7989"/>
                    <a:pt x="42798" y="8560"/>
                    <a:pt x="41086" y="8560"/>
                  </a:cubicBezTo>
                  <a:lnTo>
                    <a:pt x="35951" y="9427"/>
                  </a:lnTo>
                  <a:cubicBezTo>
                    <a:pt x="33098" y="9998"/>
                    <a:pt x="30244" y="10568"/>
                    <a:pt x="27391" y="10842"/>
                  </a:cubicBezTo>
                  <a:cubicBezTo>
                    <a:pt x="26547" y="11139"/>
                    <a:pt x="25405" y="11413"/>
                    <a:pt x="24264" y="11413"/>
                  </a:cubicBezTo>
                  <a:cubicBezTo>
                    <a:pt x="22826" y="11710"/>
                    <a:pt x="21114" y="11983"/>
                    <a:pt x="19402" y="11983"/>
                  </a:cubicBezTo>
                  <a:cubicBezTo>
                    <a:pt x="18261" y="12280"/>
                    <a:pt x="16846" y="12554"/>
                    <a:pt x="15408" y="12851"/>
                  </a:cubicBezTo>
                  <a:cubicBezTo>
                    <a:pt x="12281" y="13125"/>
                    <a:pt x="9131" y="13992"/>
                    <a:pt x="5707" y="14266"/>
                  </a:cubicBezTo>
                  <a:cubicBezTo>
                    <a:pt x="4566" y="14266"/>
                    <a:pt x="3425" y="14266"/>
                    <a:pt x="2580" y="13695"/>
                  </a:cubicBezTo>
                  <a:cubicBezTo>
                    <a:pt x="298" y="12851"/>
                    <a:pt x="1" y="9998"/>
                    <a:pt x="1439" y="8286"/>
                  </a:cubicBezTo>
                  <a:cubicBezTo>
                    <a:pt x="2580" y="7145"/>
                    <a:pt x="4292" y="6574"/>
                    <a:pt x="6004" y="6277"/>
                  </a:cubicBezTo>
                  <a:cubicBezTo>
                    <a:pt x="7716" y="6003"/>
                    <a:pt x="9428" y="5707"/>
                    <a:pt x="10843" y="5433"/>
                  </a:cubicBezTo>
                  <a:cubicBezTo>
                    <a:pt x="13696" y="5136"/>
                    <a:pt x="16275" y="4565"/>
                    <a:pt x="19129" y="4291"/>
                  </a:cubicBezTo>
                  <a:cubicBezTo>
                    <a:pt x="21114" y="3995"/>
                    <a:pt x="23123" y="3721"/>
                    <a:pt x="25109" y="3150"/>
                  </a:cubicBezTo>
                  <a:lnTo>
                    <a:pt x="31956" y="2283"/>
                  </a:lnTo>
                  <a:cubicBezTo>
                    <a:pt x="33098" y="2009"/>
                    <a:pt x="33965" y="2009"/>
                    <a:pt x="34810" y="1712"/>
                  </a:cubicBezTo>
                  <a:cubicBezTo>
                    <a:pt x="37663" y="1141"/>
                    <a:pt x="40516" y="571"/>
                    <a:pt x="43369" y="297"/>
                  </a:cubicBezTo>
                  <a:cubicBezTo>
                    <a:pt x="44807" y="0"/>
                    <a:pt x="46222" y="571"/>
                    <a:pt x="47660" y="571"/>
                  </a:cubicBezTo>
                  <a:cubicBezTo>
                    <a:pt x="49943" y="868"/>
                    <a:pt x="52499" y="1141"/>
                    <a:pt x="55078" y="1712"/>
                  </a:cubicBezTo>
                  <a:cubicBezTo>
                    <a:pt x="55352" y="1712"/>
                    <a:pt x="55649" y="1712"/>
                    <a:pt x="55923" y="2009"/>
                  </a:cubicBezTo>
                  <a:close/>
                  <a:moveTo>
                    <a:pt x="15408" y="11983"/>
                  </a:moveTo>
                  <a:cubicBezTo>
                    <a:pt x="16846" y="11983"/>
                    <a:pt x="17987" y="11710"/>
                    <a:pt x="19402" y="11413"/>
                  </a:cubicBezTo>
                  <a:cubicBezTo>
                    <a:pt x="21411" y="11139"/>
                    <a:pt x="23397" y="11139"/>
                    <a:pt x="25405" y="10568"/>
                  </a:cubicBezTo>
                  <a:cubicBezTo>
                    <a:pt x="26547" y="10568"/>
                    <a:pt x="27688" y="10272"/>
                    <a:pt x="28829" y="9998"/>
                  </a:cubicBezTo>
                  <a:cubicBezTo>
                    <a:pt x="31386" y="9427"/>
                    <a:pt x="33965" y="9130"/>
                    <a:pt x="36521" y="8560"/>
                  </a:cubicBezTo>
                  <a:cubicBezTo>
                    <a:pt x="37663" y="8560"/>
                    <a:pt x="38530" y="8286"/>
                    <a:pt x="39375" y="8286"/>
                  </a:cubicBezTo>
                  <a:cubicBezTo>
                    <a:pt x="41086" y="7989"/>
                    <a:pt x="42524" y="7715"/>
                    <a:pt x="43940" y="7418"/>
                  </a:cubicBezTo>
                  <a:cubicBezTo>
                    <a:pt x="44236" y="7418"/>
                    <a:pt x="44510" y="7145"/>
                    <a:pt x="44510" y="6848"/>
                  </a:cubicBezTo>
                  <a:cubicBezTo>
                    <a:pt x="44807" y="6277"/>
                    <a:pt x="44807" y="6003"/>
                    <a:pt x="45081" y="5433"/>
                  </a:cubicBezTo>
                  <a:lnTo>
                    <a:pt x="43095" y="5433"/>
                  </a:lnTo>
                  <a:cubicBezTo>
                    <a:pt x="41086" y="6003"/>
                    <a:pt x="39101" y="6277"/>
                    <a:pt x="37092" y="6574"/>
                  </a:cubicBezTo>
                  <a:cubicBezTo>
                    <a:pt x="35106" y="6848"/>
                    <a:pt x="33394" y="7145"/>
                    <a:pt x="31682" y="7715"/>
                  </a:cubicBezTo>
                  <a:cubicBezTo>
                    <a:pt x="30244" y="7989"/>
                    <a:pt x="28533" y="8286"/>
                    <a:pt x="27117" y="8560"/>
                  </a:cubicBezTo>
                  <a:cubicBezTo>
                    <a:pt x="24264" y="9130"/>
                    <a:pt x="21114" y="9427"/>
                    <a:pt x="18261" y="9998"/>
                  </a:cubicBezTo>
                  <a:cubicBezTo>
                    <a:pt x="17120" y="9998"/>
                    <a:pt x="16275" y="10272"/>
                    <a:pt x="15408" y="10272"/>
                  </a:cubicBezTo>
                  <a:close/>
                  <a:moveTo>
                    <a:pt x="44807" y="4565"/>
                  </a:moveTo>
                  <a:lnTo>
                    <a:pt x="44807" y="4291"/>
                  </a:lnTo>
                  <a:cubicBezTo>
                    <a:pt x="44807" y="3150"/>
                    <a:pt x="44510" y="3150"/>
                    <a:pt x="43666" y="3150"/>
                  </a:cubicBezTo>
                  <a:cubicBezTo>
                    <a:pt x="43095" y="3424"/>
                    <a:pt x="42524" y="3424"/>
                    <a:pt x="41954" y="3424"/>
                  </a:cubicBezTo>
                  <a:cubicBezTo>
                    <a:pt x="40516" y="3721"/>
                    <a:pt x="39101" y="3721"/>
                    <a:pt x="37663" y="3995"/>
                  </a:cubicBezTo>
                  <a:cubicBezTo>
                    <a:pt x="35380" y="4291"/>
                    <a:pt x="33098" y="4862"/>
                    <a:pt x="30815" y="5136"/>
                  </a:cubicBezTo>
                  <a:cubicBezTo>
                    <a:pt x="28259" y="5707"/>
                    <a:pt x="25679" y="6003"/>
                    <a:pt x="23123" y="6277"/>
                  </a:cubicBezTo>
                  <a:cubicBezTo>
                    <a:pt x="22256" y="6574"/>
                    <a:pt x="21685" y="6848"/>
                    <a:pt x="20840" y="6848"/>
                  </a:cubicBezTo>
                  <a:lnTo>
                    <a:pt x="16549" y="7715"/>
                  </a:lnTo>
                  <a:cubicBezTo>
                    <a:pt x="15979" y="7715"/>
                    <a:pt x="15705" y="7989"/>
                    <a:pt x="15134" y="8286"/>
                  </a:cubicBezTo>
                  <a:cubicBezTo>
                    <a:pt x="15134" y="8560"/>
                    <a:pt x="15134" y="9130"/>
                    <a:pt x="15408" y="9427"/>
                  </a:cubicBezTo>
                  <a:lnTo>
                    <a:pt x="16549" y="9427"/>
                  </a:lnTo>
                  <a:cubicBezTo>
                    <a:pt x="17691" y="9130"/>
                    <a:pt x="19129" y="8856"/>
                    <a:pt x="20270" y="8856"/>
                  </a:cubicBezTo>
                  <a:lnTo>
                    <a:pt x="25405" y="7989"/>
                  </a:lnTo>
                  <a:cubicBezTo>
                    <a:pt x="26821" y="7715"/>
                    <a:pt x="28259" y="7418"/>
                    <a:pt x="29400" y="7145"/>
                  </a:cubicBezTo>
                  <a:cubicBezTo>
                    <a:pt x="32253" y="6848"/>
                    <a:pt x="35106" y="6277"/>
                    <a:pt x="37959" y="5707"/>
                  </a:cubicBezTo>
                  <a:cubicBezTo>
                    <a:pt x="39101" y="5433"/>
                    <a:pt x="40242" y="5136"/>
                    <a:pt x="41657" y="4862"/>
                  </a:cubicBezTo>
                  <a:cubicBezTo>
                    <a:pt x="42524" y="4862"/>
                    <a:pt x="43666" y="4565"/>
                    <a:pt x="44807" y="4565"/>
                  </a:cubicBezTo>
                  <a:close/>
                  <a:moveTo>
                    <a:pt x="13696" y="5707"/>
                  </a:moveTo>
                  <a:lnTo>
                    <a:pt x="14563" y="6574"/>
                  </a:lnTo>
                  <a:cubicBezTo>
                    <a:pt x="14563" y="7145"/>
                    <a:pt x="14837" y="7145"/>
                    <a:pt x="15408" y="7145"/>
                  </a:cubicBezTo>
                  <a:cubicBezTo>
                    <a:pt x="18261" y="6574"/>
                    <a:pt x="21114" y="6003"/>
                    <a:pt x="23967" y="5707"/>
                  </a:cubicBezTo>
                  <a:cubicBezTo>
                    <a:pt x="25109" y="5433"/>
                    <a:pt x="25976" y="5136"/>
                    <a:pt x="26821" y="5136"/>
                  </a:cubicBezTo>
                  <a:cubicBezTo>
                    <a:pt x="28533" y="4862"/>
                    <a:pt x="30541" y="4291"/>
                    <a:pt x="32527" y="3995"/>
                  </a:cubicBezTo>
                  <a:cubicBezTo>
                    <a:pt x="33965" y="3995"/>
                    <a:pt x="35380" y="3721"/>
                    <a:pt x="36818" y="3424"/>
                  </a:cubicBezTo>
                  <a:cubicBezTo>
                    <a:pt x="38804" y="3150"/>
                    <a:pt x="40813" y="2853"/>
                    <a:pt x="43095" y="2283"/>
                  </a:cubicBezTo>
                  <a:lnTo>
                    <a:pt x="43940" y="2283"/>
                  </a:lnTo>
                  <a:cubicBezTo>
                    <a:pt x="43666" y="1712"/>
                    <a:pt x="43369" y="1438"/>
                    <a:pt x="43369" y="1141"/>
                  </a:cubicBezTo>
                  <a:cubicBezTo>
                    <a:pt x="43095" y="1141"/>
                    <a:pt x="42798" y="868"/>
                    <a:pt x="42798" y="868"/>
                  </a:cubicBezTo>
                  <a:cubicBezTo>
                    <a:pt x="40813" y="1141"/>
                    <a:pt x="38530" y="1712"/>
                    <a:pt x="36521" y="2009"/>
                  </a:cubicBezTo>
                  <a:cubicBezTo>
                    <a:pt x="34239" y="2283"/>
                    <a:pt x="31682" y="2853"/>
                    <a:pt x="29400" y="3150"/>
                  </a:cubicBezTo>
                  <a:cubicBezTo>
                    <a:pt x="26821" y="3721"/>
                    <a:pt x="24538" y="3995"/>
                    <a:pt x="21982" y="4291"/>
                  </a:cubicBezTo>
                  <a:cubicBezTo>
                    <a:pt x="20544" y="4565"/>
                    <a:pt x="19129" y="4862"/>
                    <a:pt x="17691" y="4862"/>
                  </a:cubicBezTo>
                  <a:cubicBezTo>
                    <a:pt x="16275" y="5136"/>
                    <a:pt x="15134" y="5433"/>
                    <a:pt x="13696" y="5707"/>
                  </a:cubicBezTo>
                  <a:close/>
                  <a:moveTo>
                    <a:pt x="5433" y="6848"/>
                  </a:moveTo>
                  <a:lnTo>
                    <a:pt x="5433" y="6848"/>
                  </a:lnTo>
                  <a:cubicBezTo>
                    <a:pt x="4292" y="7418"/>
                    <a:pt x="3425" y="7715"/>
                    <a:pt x="2580" y="8286"/>
                  </a:cubicBezTo>
                  <a:cubicBezTo>
                    <a:pt x="572" y="9998"/>
                    <a:pt x="1142" y="12280"/>
                    <a:pt x="3425" y="13125"/>
                  </a:cubicBezTo>
                  <a:cubicBezTo>
                    <a:pt x="4863" y="13695"/>
                    <a:pt x="6278" y="13695"/>
                    <a:pt x="7990" y="13421"/>
                  </a:cubicBezTo>
                  <a:cubicBezTo>
                    <a:pt x="7990" y="13125"/>
                    <a:pt x="8287" y="13125"/>
                    <a:pt x="8287" y="12851"/>
                  </a:cubicBezTo>
                  <a:cubicBezTo>
                    <a:pt x="8287" y="11139"/>
                    <a:pt x="7990" y="9130"/>
                    <a:pt x="7145" y="7715"/>
                  </a:cubicBezTo>
                  <a:cubicBezTo>
                    <a:pt x="6575" y="6574"/>
                    <a:pt x="6575" y="6574"/>
                    <a:pt x="5433" y="6848"/>
                  </a:cubicBezTo>
                  <a:close/>
                  <a:moveTo>
                    <a:pt x="11140" y="12851"/>
                  </a:moveTo>
                  <a:cubicBezTo>
                    <a:pt x="11984" y="12554"/>
                    <a:pt x="13125" y="12554"/>
                    <a:pt x="13993" y="12280"/>
                  </a:cubicBezTo>
                  <a:cubicBezTo>
                    <a:pt x="14563" y="12280"/>
                    <a:pt x="14563" y="11983"/>
                    <a:pt x="14563" y="11413"/>
                  </a:cubicBezTo>
                  <a:cubicBezTo>
                    <a:pt x="14563" y="9701"/>
                    <a:pt x="14267" y="7715"/>
                    <a:pt x="13125" y="6277"/>
                  </a:cubicBezTo>
                  <a:cubicBezTo>
                    <a:pt x="12852" y="6003"/>
                    <a:pt x="12852" y="5707"/>
                    <a:pt x="12281" y="5707"/>
                  </a:cubicBezTo>
                  <a:cubicBezTo>
                    <a:pt x="11710" y="6003"/>
                    <a:pt x="11140" y="6003"/>
                    <a:pt x="10569" y="6003"/>
                  </a:cubicBezTo>
                  <a:cubicBezTo>
                    <a:pt x="9428" y="6277"/>
                    <a:pt x="8560" y="6277"/>
                    <a:pt x="7419" y="6574"/>
                  </a:cubicBezTo>
                  <a:cubicBezTo>
                    <a:pt x="8857" y="8560"/>
                    <a:pt x="9428" y="10842"/>
                    <a:pt x="9131" y="13125"/>
                  </a:cubicBezTo>
                  <a:cubicBezTo>
                    <a:pt x="9702" y="13125"/>
                    <a:pt x="9998" y="12851"/>
                    <a:pt x="10569" y="12851"/>
                  </a:cubicBezTo>
                  <a:cubicBezTo>
                    <a:pt x="10272" y="11710"/>
                    <a:pt x="10569" y="10568"/>
                    <a:pt x="10272" y="9427"/>
                  </a:cubicBezTo>
                  <a:cubicBezTo>
                    <a:pt x="9998" y="9701"/>
                    <a:pt x="9702" y="9701"/>
                    <a:pt x="9428" y="9998"/>
                  </a:cubicBezTo>
                  <a:cubicBezTo>
                    <a:pt x="9131" y="9130"/>
                    <a:pt x="9428" y="8856"/>
                    <a:pt x="9998" y="8856"/>
                  </a:cubicBezTo>
                  <a:cubicBezTo>
                    <a:pt x="9702" y="8286"/>
                    <a:pt x="9702" y="7715"/>
                    <a:pt x="9428" y="7145"/>
                  </a:cubicBezTo>
                  <a:lnTo>
                    <a:pt x="9702" y="7145"/>
                  </a:lnTo>
                  <a:cubicBezTo>
                    <a:pt x="11140" y="8856"/>
                    <a:pt x="11414" y="10568"/>
                    <a:pt x="11140" y="12851"/>
                  </a:cubicBezTo>
                  <a:close/>
                  <a:moveTo>
                    <a:pt x="45378" y="6848"/>
                  </a:moveTo>
                  <a:lnTo>
                    <a:pt x="45378" y="6848"/>
                  </a:lnTo>
                  <a:lnTo>
                    <a:pt x="50513" y="4291"/>
                  </a:lnTo>
                  <a:cubicBezTo>
                    <a:pt x="50217" y="3424"/>
                    <a:pt x="49943" y="2579"/>
                    <a:pt x="49646" y="1438"/>
                  </a:cubicBezTo>
                  <a:cubicBezTo>
                    <a:pt x="47934" y="1438"/>
                    <a:pt x="45948" y="1141"/>
                    <a:pt x="43940" y="868"/>
                  </a:cubicBezTo>
                  <a:cubicBezTo>
                    <a:pt x="44236" y="1438"/>
                    <a:pt x="44807" y="1712"/>
                    <a:pt x="45081" y="2283"/>
                  </a:cubicBezTo>
                  <a:lnTo>
                    <a:pt x="45948" y="4862"/>
                  </a:lnTo>
                  <a:cubicBezTo>
                    <a:pt x="45948" y="5433"/>
                    <a:pt x="45378" y="6003"/>
                    <a:pt x="45378" y="6848"/>
                  </a:cubicBezTo>
                  <a:close/>
                  <a:moveTo>
                    <a:pt x="54508" y="2009"/>
                  </a:moveTo>
                  <a:cubicBezTo>
                    <a:pt x="53366" y="2009"/>
                    <a:pt x="52225" y="2009"/>
                    <a:pt x="51358" y="1712"/>
                  </a:cubicBezTo>
                  <a:cubicBezTo>
                    <a:pt x="50513" y="1712"/>
                    <a:pt x="50513" y="1712"/>
                    <a:pt x="50513" y="2579"/>
                  </a:cubicBezTo>
                  <a:cubicBezTo>
                    <a:pt x="50513" y="2853"/>
                    <a:pt x="50787" y="3150"/>
                    <a:pt x="51084" y="3424"/>
                  </a:cubicBezTo>
                  <a:cubicBezTo>
                    <a:pt x="51084" y="3721"/>
                    <a:pt x="51358" y="3721"/>
                    <a:pt x="51655" y="3721"/>
                  </a:cubicBezTo>
                  <a:cubicBezTo>
                    <a:pt x="52499" y="3150"/>
                    <a:pt x="53366" y="2579"/>
                    <a:pt x="54508" y="200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54" name="Google Shape;254;p37"/>
            <p:cNvSpPr/>
            <p:nvPr/>
          </p:nvSpPr>
          <p:spPr>
            <a:xfrm>
              <a:off x="837275" y="3261200"/>
              <a:ext cx="42825" cy="135275"/>
            </a:xfrm>
            <a:custGeom>
              <a:avLst/>
              <a:gdLst/>
              <a:ahLst/>
              <a:cxnLst/>
              <a:rect l="l" t="t" r="r" b="b"/>
              <a:pathLst>
                <a:path w="1713" h="5411" extrusionOk="0">
                  <a:moveTo>
                    <a:pt x="868" y="572"/>
                  </a:moveTo>
                  <a:cubicBezTo>
                    <a:pt x="1142" y="572"/>
                    <a:pt x="1142" y="275"/>
                    <a:pt x="1439" y="1"/>
                  </a:cubicBezTo>
                  <a:lnTo>
                    <a:pt x="1712" y="1"/>
                  </a:lnTo>
                  <a:lnTo>
                    <a:pt x="1712" y="845"/>
                  </a:lnTo>
                  <a:cubicBezTo>
                    <a:pt x="1712" y="845"/>
                    <a:pt x="1439" y="1142"/>
                    <a:pt x="1142" y="1142"/>
                  </a:cubicBezTo>
                  <a:cubicBezTo>
                    <a:pt x="1439" y="1987"/>
                    <a:pt x="1712" y="3425"/>
                    <a:pt x="1712" y="4566"/>
                  </a:cubicBezTo>
                  <a:lnTo>
                    <a:pt x="1712" y="5137"/>
                  </a:lnTo>
                  <a:cubicBezTo>
                    <a:pt x="1712" y="5137"/>
                    <a:pt x="1439" y="5410"/>
                    <a:pt x="1142" y="5410"/>
                  </a:cubicBezTo>
                  <a:lnTo>
                    <a:pt x="1142" y="4840"/>
                  </a:lnTo>
                  <a:cubicBezTo>
                    <a:pt x="1142" y="3699"/>
                    <a:pt x="868" y="2283"/>
                    <a:pt x="297" y="1142"/>
                  </a:cubicBezTo>
                  <a:cubicBezTo>
                    <a:pt x="1" y="845"/>
                    <a:pt x="297" y="275"/>
                    <a:pt x="1" y="1"/>
                  </a:cubicBezTo>
                  <a:lnTo>
                    <a:pt x="2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55" name="Google Shape;255;p37"/>
            <p:cNvSpPr/>
            <p:nvPr/>
          </p:nvSpPr>
          <p:spPr>
            <a:xfrm>
              <a:off x="887500" y="3367925"/>
              <a:ext cx="21125" cy="21700"/>
            </a:xfrm>
            <a:custGeom>
              <a:avLst/>
              <a:gdLst/>
              <a:ahLst/>
              <a:cxnLst/>
              <a:rect l="l" t="t" r="r" b="b"/>
              <a:pathLst>
                <a:path w="845" h="868" extrusionOk="0">
                  <a:moveTo>
                    <a:pt x="0" y="571"/>
                  </a:moveTo>
                  <a:lnTo>
                    <a:pt x="571" y="0"/>
                  </a:lnTo>
                  <a:cubicBezTo>
                    <a:pt x="571" y="297"/>
                    <a:pt x="845" y="571"/>
                    <a:pt x="845" y="868"/>
                  </a:cubicBezTo>
                  <a:lnTo>
                    <a:pt x="0" y="868"/>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56" name="Google Shape;256;p37"/>
            <p:cNvSpPr/>
            <p:nvPr/>
          </p:nvSpPr>
          <p:spPr>
            <a:xfrm>
              <a:off x="787625" y="3353650"/>
              <a:ext cx="21150" cy="28550"/>
            </a:xfrm>
            <a:custGeom>
              <a:avLst/>
              <a:gdLst/>
              <a:ahLst/>
              <a:cxnLst/>
              <a:rect l="l" t="t" r="r" b="b"/>
              <a:pathLst>
                <a:path w="846" h="1142" extrusionOk="0">
                  <a:moveTo>
                    <a:pt x="845" y="571"/>
                  </a:moveTo>
                  <a:cubicBezTo>
                    <a:pt x="845" y="868"/>
                    <a:pt x="845" y="868"/>
                    <a:pt x="571" y="1142"/>
                  </a:cubicBezTo>
                  <a:cubicBezTo>
                    <a:pt x="571" y="868"/>
                    <a:pt x="1" y="868"/>
                    <a:pt x="1" y="868"/>
                  </a:cubicBezTo>
                  <a:cubicBezTo>
                    <a:pt x="1" y="571"/>
                    <a:pt x="275" y="297"/>
                    <a:pt x="275" y="1"/>
                  </a:cubicBezTo>
                  <a:cubicBezTo>
                    <a:pt x="571" y="297"/>
                    <a:pt x="845" y="297"/>
                    <a:pt x="845" y="57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57" name="Google Shape;257;p37"/>
            <p:cNvSpPr/>
            <p:nvPr/>
          </p:nvSpPr>
          <p:spPr>
            <a:xfrm>
              <a:off x="880075" y="3296600"/>
              <a:ext cx="14300" cy="28550"/>
            </a:xfrm>
            <a:custGeom>
              <a:avLst/>
              <a:gdLst/>
              <a:ahLst/>
              <a:cxnLst/>
              <a:rect l="l" t="t" r="r" b="b"/>
              <a:pathLst>
                <a:path w="572" h="1142" extrusionOk="0">
                  <a:moveTo>
                    <a:pt x="297" y="1141"/>
                  </a:moveTo>
                  <a:lnTo>
                    <a:pt x="0" y="867"/>
                  </a:lnTo>
                  <a:cubicBezTo>
                    <a:pt x="0" y="571"/>
                    <a:pt x="0" y="297"/>
                    <a:pt x="297" y="0"/>
                  </a:cubicBezTo>
                  <a:cubicBezTo>
                    <a:pt x="297" y="297"/>
                    <a:pt x="571" y="297"/>
                    <a:pt x="571" y="571"/>
                  </a:cubicBezTo>
                  <a:cubicBezTo>
                    <a:pt x="571" y="571"/>
                    <a:pt x="297" y="867"/>
                    <a:pt x="297" y="114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sp>
        <p:nvSpPr>
          <p:cNvPr id="258" name="Google Shape;258;p37"/>
          <p:cNvSpPr/>
          <p:nvPr/>
        </p:nvSpPr>
        <p:spPr>
          <a:xfrm rot="-1215341">
            <a:off x="7875949" y="2439923"/>
            <a:ext cx="360672" cy="265457"/>
          </a:xfrm>
          <a:custGeom>
            <a:avLst/>
            <a:gdLst/>
            <a:ahLst/>
            <a:cxnLst/>
            <a:rect l="l" t="t" r="r" b="b"/>
            <a:pathLst>
              <a:path w="10273" h="7561" extrusionOk="0">
                <a:moveTo>
                  <a:pt x="7149" y="992"/>
                </a:moveTo>
                <a:cubicBezTo>
                  <a:pt x="7732" y="992"/>
                  <a:pt x="8204" y="1440"/>
                  <a:pt x="8560" y="2324"/>
                </a:cubicBezTo>
                <a:cubicBezTo>
                  <a:pt x="8834" y="3191"/>
                  <a:pt x="8264" y="3762"/>
                  <a:pt x="7990" y="4332"/>
                </a:cubicBezTo>
                <a:cubicBezTo>
                  <a:pt x="7419" y="5177"/>
                  <a:pt x="6552" y="5473"/>
                  <a:pt x="5981" y="6044"/>
                </a:cubicBezTo>
                <a:cubicBezTo>
                  <a:pt x="5411" y="6466"/>
                  <a:pt x="4555" y="6752"/>
                  <a:pt x="3736" y="6752"/>
                </a:cubicBezTo>
                <a:cubicBezTo>
                  <a:pt x="2917" y="6752"/>
                  <a:pt x="2135" y="6466"/>
                  <a:pt x="1713" y="5747"/>
                </a:cubicBezTo>
                <a:cubicBezTo>
                  <a:pt x="3995" y="5747"/>
                  <a:pt x="4566" y="3191"/>
                  <a:pt x="5981" y="1479"/>
                </a:cubicBezTo>
                <a:cubicBezTo>
                  <a:pt x="6409" y="1153"/>
                  <a:pt x="6799" y="992"/>
                  <a:pt x="7149" y="992"/>
                </a:cubicBezTo>
                <a:close/>
                <a:moveTo>
                  <a:pt x="6698" y="1"/>
                </a:moveTo>
                <a:cubicBezTo>
                  <a:pt x="4014" y="1"/>
                  <a:pt x="4133" y="5177"/>
                  <a:pt x="1416" y="5177"/>
                </a:cubicBezTo>
                <a:cubicBezTo>
                  <a:pt x="1279" y="5040"/>
                  <a:pt x="1136" y="4971"/>
                  <a:pt x="1028" y="4971"/>
                </a:cubicBezTo>
                <a:cubicBezTo>
                  <a:pt x="920" y="4971"/>
                  <a:pt x="845" y="5040"/>
                  <a:pt x="845" y="5177"/>
                </a:cubicBezTo>
                <a:lnTo>
                  <a:pt x="572" y="5177"/>
                </a:lnTo>
                <a:cubicBezTo>
                  <a:pt x="275" y="5177"/>
                  <a:pt x="1" y="5747"/>
                  <a:pt x="572" y="5747"/>
                </a:cubicBezTo>
                <a:cubicBezTo>
                  <a:pt x="1018" y="7087"/>
                  <a:pt x="2332" y="7560"/>
                  <a:pt x="3571" y="7560"/>
                </a:cubicBezTo>
                <a:cubicBezTo>
                  <a:pt x="3915" y="7560"/>
                  <a:pt x="4253" y="7524"/>
                  <a:pt x="4566" y="7459"/>
                </a:cubicBezTo>
                <a:cubicBezTo>
                  <a:pt x="6552" y="7459"/>
                  <a:pt x="8560" y="5473"/>
                  <a:pt x="9405" y="4035"/>
                </a:cubicBezTo>
                <a:cubicBezTo>
                  <a:pt x="10272" y="2050"/>
                  <a:pt x="9131" y="338"/>
                  <a:pt x="7122" y="41"/>
                </a:cubicBezTo>
                <a:cubicBezTo>
                  <a:pt x="6974" y="14"/>
                  <a:pt x="6832" y="1"/>
                  <a:pt x="6698" y="1"/>
                </a:cubicBezTo>
                <a:close/>
              </a:path>
            </a:pathLst>
          </a:custGeom>
          <a:solidFill>
            <a:srgbClr val="EEB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nvGrpSpPr>
          <p:cNvPr id="259" name="Google Shape;259;p37"/>
          <p:cNvGrpSpPr/>
          <p:nvPr/>
        </p:nvGrpSpPr>
        <p:grpSpPr>
          <a:xfrm rot="1593325">
            <a:off x="7375193" y="3885689"/>
            <a:ext cx="944498" cy="386920"/>
            <a:chOff x="2078400" y="4616450"/>
            <a:chExt cx="1184100" cy="485075"/>
          </a:xfrm>
        </p:grpSpPr>
        <p:sp>
          <p:nvSpPr>
            <p:cNvPr id="260" name="Google Shape;260;p37"/>
            <p:cNvSpPr/>
            <p:nvPr/>
          </p:nvSpPr>
          <p:spPr>
            <a:xfrm>
              <a:off x="2078400" y="4616450"/>
              <a:ext cx="1184100" cy="482125"/>
            </a:xfrm>
            <a:custGeom>
              <a:avLst/>
              <a:gdLst/>
              <a:ahLst/>
              <a:cxnLst/>
              <a:rect l="l" t="t" r="r" b="b"/>
              <a:pathLst>
                <a:path w="47364" h="19285" extrusionOk="0">
                  <a:moveTo>
                    <a:pt x="2580" y="1"/>
                  </a:moveTo>
                  <a:cubicBezTo>
                    <a:pt x="2283" y="1"/>
                    <a:pt x="1713" y="275"/>
                    <a:pt x="1713" y="275"/>
                  </a:cubicBezTo>
                  <a:cubicBezTo>
                    <a:pt x="1439" y="1142"/>
                    <a:pt x="1142" y="1713"/>
                    <a:pt x="1142" y="2557"/>
                  </a:cubicBezTo>
                  <a:cubicBezTo>
                    <a:pt x="868" y="4269"/>
                    <a:pt x="297" y="6278"/>
                    <a:pt x="1" y="8264"/>
                  </a:cubicBezTo>
                  <a:cubicBezTo>
                    <a:pt x="1" y="8560"/>
                    <a:pt x="1" y="8834"/>
                    <a:pt x="297" y="8834"/>
                  </a:cubicBezTo>
                  <a:cubicBezTo>
                    <a:pt x="571" y="9131"/>
                    <a:pt x="1142" y="9131"/>
                    <a:pt x="1713" y="9405"/>
                  </a:cubicBezTo>
                  <a:cubicBezTo>
                    <a:pt x="2580" y="9702"/>
                    <a:pt x="3721" y="9976"/>
                    <a:pt x="4862" y="10272"/>
                  </a:cubicBezTo>
                  <a:lnTo>
                    <a:pt x="13422" y="11984"/>
                  </a:lnTo>
                  <a:lnTo>
                    <a:pt x="20269" y="13696"/>
                  </a:lnTo>
                  <a:cubicBezTo>
                    <a:pt x="23693" y="14541"/>
                    <a:pt x="27117" y="15408"/>
                    <a:pt x="30815" y="16252"/>
                  </a:cubicBezTo>
                  <a:cubicBezTo>
                    <a:pt x="32823" y="16823"/>
                    <a:pt x="35106" y="17120"/>
                    <a:pt x="37388" y="17690"/>
                  </a:cubicBezTo>
                  <a:cubicBezTo>
                    <a:pt x="39671" y="18261"/>
                    <a:pt x="41954" y="18535"/>
                    <a:pt x="44510" y="19106"/>
                  </a:cubicBezTo>
                  <a:cubicBezTo>
                    <a:pt x="44721" y="19215"/>
                    <a:pt x="44894" y="19284"/>
                    <a:pt x="45042" y="19284"/>
                  </a:cubicBezTo>
                  <a:cubicBezTo>
                    <a:pt x="45296" y="19284"/>
                    <a:pt x="45478" y="19082"/>
                    <a:pt x="45651" y="18535"/>
                  </a:cubicBezTo>
                  <a:cubicBezTo>
                    <a:pt x="45948" y="17690"/>
                    <a:pt x="46222" y="16823"/>
                    <a:pt x="46222" y="15979"/>
                  </a:cubicBezTo>
                  <a:cubicBezTo>
                    <a:pt x="46792" y="14267"/>
                    <a:pt x="47089" y="12555"/>
                    <a:pt x="47363" y="10843"/>
                  </a:cubicBezTo>
                  <a:cubicBezTo>
                    <a:pt x="47363" y="10272"/>
                    <a:pt x="47363" y="10272"/>
                    <a:pt x="46792" y="9976"/>
                  </a:cubicBezTo>
                  <a:cubicBezTo>
                    <a:pt x="46222" y="9976"/>
                    <a:pt x="45377" y="9702"/>
                    <a:pt x="44510" y="9702"/>
                  </a:cubicBezTo>
                  <a:cubicBezTo>
                    <a:pt x="42227" y="9131"/>
                    <a:pt x="39945" y="8834"/>
                    <a:pt x="37959" y="8264"/>
                  </a:cubicBezTo>
                  <a:cubicBezTo>
                    <a:pt x="35950" y="7990"/>
                    <a:pt x="33965" y="7419"/>
                    <a:pt x="31956" y="6848"/>
                  </a:cubicBezTo>
                  <a:cubicBezTo>
                    <a:pt x="29400" y="6278"/>
                    <a:pt x="26546" y="5707"/>
                    <a:pt x="23967" y="4840"/>
                  </a:cubicBezTo>
                  <a:cubicBezTo>
                    <a:pt x="22255" y="4566"/>
                    <a:pt x="20269" y="4269"/>
                    <a:pt x="18558" y="3699"/>
                  </a:cubicBezTo>
                  <a:cubicBezTo>
                    <a:pt x="15408" y="3128"/>
                    <a:pt x="12281" y="2283"/>
                    <a:pt x="9427" y="1416"/>
                  </a:cubicBezTo>
                  <a:cubicBezTo>
                    <a:pt x="7145" y="1142"/>
                    <a:pt x="4862" y="572"/>
                    <a:pt x="2580" y="1"/>
                  </a:cubicBezTo>
                  <a:close/>
                </a:path>
              </a:pathLst>
            </a:custGeom>
            <a:solidFill>
              <a:srgbClr val="8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61" name="Google Shape;261;p37"/>
            <p:cNvSpPr/>
            <p:nvPr/>
          </p:nvSpPr>
          <p:spPr>
            <a:xfrm>
              <a:off x="2078400" y="4616450"/>
              <a:ext cx="1184100" cy="485075"/>
            </a:xfrm>
            <a:custGeom>
              <a:avLst/>
              <a:gdLst/>
              <a:ahLst/>
              <a:cxnLst/>
              <a:rect l="l" t="t" r="r" b="b"/>
              <a:pathLst>
                <a:path w="47364" h="19403" extrusionOk="0">
                  <a:moveTo>
                    <a:pt x="1713" y="9405"/>
                  </a:moveTo>
                  <a:cubicBezTo>
                    <a:pt x="1142" y="9131"/>
                    <a:pt x="571" y="9131"/>
                    <a:pt x="297" y="8834"/>
                  </a:cubicBezTo>
                  <a:cubicBezTo>
                    <a:pt x="1" y="8834"/>
                    <a:pt x="1" y="8560"/>
                    <a:pt x="1" y="8264"/>
                  </a:cubicBezTo>
                  <a:cubicBezTo>
                    <a:pt x="297" y="6278"/>
                    <a:pt x="868" y="4269"/>
                    <a:pt x="1142" y="2557"/>
                  </a:cubicBezTo>
                  <a:cubicBezTo>
                    <a:pt x="1142" y="1713"/>
                    <a:pt x="1439" y="1142"/>
                    <a:pt x="1713" y="275"/>
                  </a:cubicBezTo>
                  <a:cubicBezTo>
                    <a:pt x="1713" y="275"/>
                    <a:pt x="2283" y="1"/>
                    <a:pt x="2580" y="1"/>
                  </a:cubicBezTo>
                  <a:cubicBezTo>
                    <a:pt x="4862" y="572"/>
                    <a:pt x="7145" y="1142"/>
                    <a:pt x="9427" y="1416"/>
                  </a:cubicBezTo>
                  <a:cubicBezTo>
                    <a:pt x="12281" y="2283"/>
                    <a:pt x="15408" y="3128"/>
                    <a:pt x="18558" y="3699"/>
                  </a:cubicBezTo>
                  <a:cubicBezTo>
                    <a:pt x="20269" y="4269"/>
                    <a:pt x="22255" y="4566"/>
                    <a:pt x="23967" y="4840"/>
                  </a:cubicBezTo>
                  <a:cubicBezTo>
                    <a:pt x="26546" y="5707"/>
                    <a:pt x="29400" y="6278"/>
                    <a:pt x="31956" y="6848"/>
                  </a:cubicBezTo>
                  <a:cubicBezTo>
                    <a:pt x="33965" y="7419"/>
                    <a:pt x="35950" y="7990"/>
                    <a:pt x="37959" y="8264"/>
                  </a:cubicBezTo>
                  <a:cubicBezTo>
                    <a:pt x="39945" y="8834"/>
                    <a:pt x="42227" y="9131"/>
                    <a:pt x="44510" y="9702"/>
                  </a:cubicBezTo>
                  <a:cubicBezTo>
                    <a:pt x="45377" y="9702"/>
                    <a:pt x="46222" y="9976"/>
                    <a:pt x="46792" y="9976"/>
                  </a:cubicBezTo>
                  <a:cubicBezTo>
                    <a:pt x="47363" y="10272"/>
                    <a:pt x="47363" y="10272"/>
                    <a:pt x="47363" y="10843"/>
                  </a:cubicBezTo>
                  <a:cubicBezTo>
                    <a:pt x="47089" y="12555"/>
                    <a:pt x="46792" y="14267"/>
                    <a:pt x="46222" y="15979"/>
                  </a:cubicBezTo>
                  <a:cubicBezTo>
                    <a:pt x="46222" y="16823"/>
                    <a:pt x="45948" y="17690"/>
                    <a:pt x="45651" y="18535"/>
                  </a:cubicBezTo>
                  <a:cubicBezTo>
                    <a:pt x="45377" y="19402"/>
                    <a:pt x="45081" y="19402"/>
                    <a:pt x="44510" y="19106"/>
                  </a:cubicBezTo>
                  <a:cubicBezTo>
                    <a:pt x="41954" y="18535"/>
                    <a:pt x="39671" y="18261"/>
                    <a:pt x="37388" y="17690"/>
                  </a:cubicBezTo>
                  <a:cubicBezTo>
                    <a:pt x="35106" y="17120"/>
                    <a:pt x="32823" y="16823"/>
                    <a:pt x="30815" y="16252"/>
                  </a:cubicBezTo>
                  <a:cubicBezTo>
                    <a:pt x="27117" y="15408"/>
                    <a:pt x="23693" y="14541"/>
                    <a:pt x="20269" y="13696"/>
                  </a:cubicBezTo>
                  <a:lnTo>
                    <a:pt x="13422" y="11984"/>
                  </a:lnTo>
                  <a:lnTo>
                    <a:pt x="4862" y="10272"/>
                  </a:lnTo>
                  <a:cubicBezTo>
                    <a:pt x="3721" y="9976"/>
                    <a:pt x="2580" y="9702"/>
                    <a:pt x="1713" y="9405"/>
                  </a:cubicBezTo>
                  <a:close/>
                  <a:moveTo>
                    <a:pt x="868" y="8264"/>
                  </a:moveTo>
                  <a:cubicBezTo>
                    <a:pt x="1142" y="8560"/>
                    <a:pt x="1713" y="8834"/>
                    <a:pt x="2283" y="8834"/>
                  </a:cubicBezTo>
                  <a:cubicBezTo>
                    <a:pt x="3721" y="9131"/>
                    <a:pt x="5433" y="9405"/>
                    <a:pt x="7145" y="9702"/>
                  </a:cubicBezTo>
                  <a:cubicBezTo>
                    <a:pt x="9427" y="10272"/>
                    <a:pt x="11413" y="10843"/>
                    <a:pt x="13696" y="11414"/>
                  </a:cubicBezTo>
                  <a:cubicBezTo>
                    <a:pt x="17987" y="12555"/>
                    <a:pt x="21981" y="13399"/>
                    <a:pt x="26250" y="14541"/>
                  </a:cubicBezTo>
                  <a:cubicBezTo>
                    <a:pt x="28258" y="15111"/>
                    <a:pt x="30541" y="15682"/>
                    <a:pt x="32527" y="15979"/>
                  </a:cubicBezTo>
                  <a:cubicBezTo>
                    <a:pt x="35677" y="16823"/>
                    <a:pt x="38530" y="17394"/>
                    <a:pt x="41383" y="17964"/>
                  </a:cubicBezTo>
                  <a:cubicBezTo>
                    <a:pt x="42524" y="18261"/>
                    <a:pt x="43665" y="18261"/>
                    <a:pt x="45081" y="18535"/>
                  </a:cubicBezTo>
                  <a:cubicBezTo>
                    <a:pt x="45377" y="17690"/>
                    <a:pt x="45377" y="16823"/>
                    <a:pt x="45651" y="15682"/>
                  </a:cubicBezTo>
                  <a:cubicBezTo>
                    <a:pt x="45948" y="14267"/>
                    <a:pt x="46222" y="12829"/>
                    <a:pt x="46519" y="11117"/>
                  </a:cubicBezTo>
                  <a:cubicBezTo>
                    <a:pt x="46792" y="10843"/>
                    <a:pt x="46519" y="10546"/>
                    <a:pt x="46222" y="10546"/>
                  </a:cubicBezTo>
                  <a:lnTo>
                    <a:pt x="41954" y="9702"/>
                  </a:lnTo>
                  <a:cubicBezTo>
                    <a:pt x="39374" y="9131"/>
                    <a:pt x="36521" y="8560"/>
                    <a:pt x="33668" y="7990"/>
                  </a:cubicBezTo>
                  <a:lnTo>
                    <a:pt x="30244" y="7122"/>
                  </a:lnTo>
                  <a:cubicBezTo>
                    <a:pt x="28532" y="6552"/>
                    <a:pt x="26546" y="6278"/>
                    <a:pt x="24538" y="5707"/>
                  </a:cubicBezTo>
                  <a:cubicBezTo>
                    <a:pt x="23397" y="5410"/>
                    <a:pt x="21981" y="5137"/>
                    <a:pt x="20840" y="4840"/>
                  </a:cubicBezTo>
                  <a:cubicBezTo>
                    <a:pt x="18558" y="4566"/>
                    <a:pt x="16275" y="3995"/>
                    <a:pt x="13993" y="3425"/>
                  </a:cubicBezTo>
                  <a:cubicBezTo>
                    <a:pt x="11413" y="2854"/>
                    <a:pt x="8857" y="1987"/>
                    <a:pt x="6278" y="1416"/>
                  </a:cubicBezTo>
                  <a:cubicBezTo>
                    <a:pt x="5136" y="1142"/>
                    <a:pt x="3721" y="845"/>
                    <a:pt x="2283" y="572"/>
                  </a:cubicBezTo>
                  <a:cubicBezTo>
                    <a:pt x="1713" y="3128"/>
                    <a:pt x="1142" y="5707"/>
                    <a:pt x="868" y="826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62" name="Google Shape;262;p37"/>
            <p:cNvSpPr/>
            <p:nvPr/>
          </p:nvSpPr>
          <p:spPr>
            <a:xfrm>
              <a:off x="2142875" y="4787650"/>
              <a:ext cx="1027175" cy="235125"/>
            </a:xfrm>
            <a:custGeom>
              <a:avLst/>
              <a:gdLst/>
              <a:ahLst/>
              <a:cxnLst/>
              <a:rect l="l" t="t" r="r" b="b"/>
              <a:pathLst>
                <a:path w="41087" h="9405" extrusionOk="0">
                  <a:moveTo>
                    <a:pt x="40790" y="9404"/>
                  </a:moveTo>
                  <a:cubicBezTo>
                    <a:pt x="40219" y="9404"/>
                    <a:pt x="39375" y="9404"/>
                    <a:pt x="38804" y="9131"/>
                  </a:cubicBezTo>
                  <a:cubicBezTo>
                    <a:pt x="36521" y="8834"/>
                    <a:pt x="34513" y="8263"/>
                    <a:pt x="32230" y="7693"/>
                  </a:cubicBezTo>
                  <a:cubicBezTo>
                    <a:pt x="31089" y="7693"/>
                    <a:pt x="29948" y="7419"/>
                    <a:pt x="28806" y="7122"/>
                  </a:cubicBezTo>
                  <a:cubicBezTo>
                    <a:pt x="24812" y="5981"/>
                    <a:pt x="21114" y="5136"/>
                    <a:pt x="17120" y="4269"/>
                  </a:cubicBezTo>
                  <a:cubicBezTo>
                    <a:pt x="13970" y="3424"/>
                    <a:pt x="10843" y="2854"/>
                    <a:pt x="7419" y="1986"/>
                  </a:cubicBezTo>
                  <a:cubicBezTo>
                    <a:pt x="5410" y="1416"/>
                    <a:pt x="3128" y="1142"/>
                    <a:pt x="845" y="845"/>
                  </a:cubicBezTo>
                  <a:cubicBezTo>
                    <a:pt x="572" y="571"/>
                    <a:pt x="275" y="571"/>
                    <a:pt x="1" y="274"/>
                  </a:cubicBezTo>
                  <a:lnTo>
                    <a:pt x="275" y="0"/>
                  </a:lnTo>
                  <a:cubicBezTo>
                    <a:pt x="1416" y="274"/>
                    <a:pt x="2854" y="274"/>
                    <a:pt x="4269" y="571"/>
                  </a:cubicBezTo>
                  <a:cubicBezTo>
                    <a:pt x="7419" y="1416"/>
                    <a:pt x="10546" y="1986"/>
                    <a:pt x="13970" y="2854"/>
                  </a:cubicBezTo>
                  <a:cubicBezTo>
                    <a:pt x="17394" y="3698"/>
                    <a:pt x="20818" y="4566"/>
                    <a:pt x="24241" y="5136"/>
                  </a:cubicBezTo>
                  <a:cubicBezTo>
                    <a:pt x="27665" y="5981"/>
                    <a:pt x="30815" y="6848"/>
                    <a:pt x="34239" y="7693"/>
                  </a:cubicBezTo>
                  <a:cubicBezTo>
                    <a:pt x="36225" y="7989"/>
                    <a:pt x="38233" y="8560"/>
                    <a:pt x="40219" y="8834"/>
                  </a:cubicBezTo>
                  <a:cubicBezTo>
                    <a:pt x="40516" y="8834"/>
                    <a:pt x="40790" y="9131"/>
                    <a:pt x="41086" y="9131"/>
                  </a:cubicBezTo>
                  <a:cubicBezTo>
                    <a:pt x="41086" y="9404"/>
                    <a:pt x="41086" y="9404"/>
                    <a:pt x="40790" y="940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63" name="Google Shape;263;p37"/>
            <p:cNvSpPr/>
            <p:nvPr/>
          </p:nvSpPr>
          <p:spPr>
            <a:xfrm>
              <a:off x="2656450" y="4780225"/>
              <a:ext cx="28550" cy="93050"/>
            </a:xfrm>
            <a:custGeom>
              <a:avLst/>
              <a:gdLst/>
              <a:ahLst/>
              <a:cxnLst/>
              <a:rect l="l" t="t" r="r" b="b"/>
              <a:pathLst>
                <a:path w="1142" h="3722" extrusionOk="0">
                  <a:moveTo>
                    <a:pt x="1142" y="297"/>
                  </a:moveTo>
                  <a:lnTo>
                    <a:pt x="1142" y="1142"/>
                  </a:lnTo>
                  <a:cubicBezTo>
                    <a:pt x="1142" y="1713"/>
                    <a:pt x="845" y="2580"/>
                    <a:pt x="571" y="3151"/>
                  </a:cubicBezTo>
                  <a:cubicBezTo>
                    <a:pt x="571" y="3425"/>
                    <a:pt x="275" y="3425"/>
                    <a:pt x="275" y="3721"/>
                  </a:cubicBezTo>
                  <a:cubicBezTo>
                    <a:pt x="275" y="3425"/>
                    <a:pt x="1" y="3151"/>
                    <a:pt x="1" y="2854"/>
                  </a:cubicBezTo>
                  <a:cubicBezTo>
                    <a:pt x="275" y="2283"/>
                    <a:pt x="275" y="1439"/>
                    <a:pt x="571" y="868"/>
                  </a:cubicBezTo>
                  <a:cubicBezTo>
                    <a:pt x="571" y="571"/>
                    <a:pt x="845" y="297"/>
                    <a:pt x="8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64" name="Google Shape;264;p37"/>
            <p:cNvSpPr/>
            <p:nvPr/>
          </p:nvSpPr>
          <p:spPr>
            <a:xfrm>
              <a:off x="2406525" y="4737425"/>
              <a:ext cx="35975" cy="85625"/>
            </a:xfrm>
            <a:custGeom>
              <a:avLst/>
              <a:gdLst/>
              <a:ahLst/>
              <a:cxnLst/>
              <a:rect l="l" t="t" r="r" b="b"/>
              <a:pathLst>
                <a:path w="1439" h="3425" extrusionOk="0">
                  <a:moveTo>
                    <a:pt x="571" y="3425"/>
                  </a:moveTo>
                  <a:cubicBezTo>
                    <a:pt x="0" y="2580"/>
                    <a:pt x="571" y="1"/>
                    <a:pt x="1438" y="1"/>
                  </a:cubicBezTo>
                  <a:cubicBezTo>
                    <a:pt x="1438" y="1142"/>
                    <a:pt x="868" y="2283"/>
                    <a:pt x="571" y="342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65" name="Google Shape;265;p37"/>
            <p:cNvSpPr/>
            <p:nvPr/>
          </p:nvSpPr>
          <p:spPr>
            <a:xfrm>
              <a:off x="2898975" y="4837300"/>
              <a:ext cx="35400" cy="93025"/>
            </a:xfrm>
            <a:custGeom>
              <a:avLst/>
              <a:gdLst/>
              <a:ahLst/>
              <a:cxnLst/>
              <a:rect l="l" t="t" r="r" b="b"/>
              <a:pathLst>
                <a:path w="1416" h="3721" extrusionOk="0">
                  <a:moveTo>
                    <a:pt x="1142" y="0"/>
                  </a:moveTo>
                  <a:cubicBezTo>
                    <a:pt x="1416" y="868"/>
                    <a:pt x="571" y="3424"/>
                    <a:pt x="0" y="3721"/>
                  </a:cubicBezTo>
                  <a:cubicBezTo>
                    <a:pt x="274" y="2283"/>
                    <a:pt x="274" y="1142"/>
                    <a:pt x="11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66" name="Google Shape;266;p37"/>
            <p:cNvSpPr/>
            <p:nvPr/>
          </p:nvSpPr>
          <p:spPr>
            <a:xfrm>
              <a:off x="3155750" y="4894350"/>
              <a:ext cx="35400" cy="93050"/>
            </a:xfrm>
            <a:custGeom>
              <a:avLst/>
              <a:gdLst/>
              <a:ahLst/>
              <a:cxnLst/>
              <a:rect l="l" t="t" r="r" b="b"/>
              <a:pathLst>
                <a:path w="1416" h="3722" extrusionOk="0">
                  <a:moveTo>
                    <a:pt x="1416" y="298"/>
                  </a:moveTo>
                  <a:cubicBezTo>
                    <a:pt x="1142" y="2580"/>
                    <a:pt x="845" y="3425"/>
                    <a:pt x="1" y="3721"/>
                  </a:cubicBezTo>
                  <a:cubicBezTo>
                    <a:pt x="1" y="3425"/>
                    <a:pt x="275" y="3151"/>
                    <a:pt x="275" y="2854"/>
                  </a:cubicBezTo>
                  <a:cubicBezTo>
                    <a:pt x="275" y="2009"/>
                    <a:pt x="571" y="1439"/>
                    <a:pt x="845" y="571"/>
                  </a:cubicBezTo>
                  <a:lnTo>
                    <a:pt x="14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67" name="Google Shape;267;p37"/>
            <p:cNvSpPr/>
            <p:nvPr/>
          </p:nvSpPr>
          <p:spPr>
            <a:xfrm>
              <a:off x="2363725" y="4744850"/>
              <a:ext cx="21700" cy="57100"/>
            </a:xfrm>
            <a:custGeom>
              <a:avLst/>
              <a:gdLst/>
              <a:ahLst/>
              <a:cxnLst/>
              <a:rect l="l" t="t" r="r" b="b"/>
              <a:pathLst>
                <a:path w="868" h="2284" extrusionOk="0">
                  <a:moveTo>
                    <a:pt x="0" y="1986"/>
                  </a:moveTo>
                  <a:cubicBezTo>
                    <a:pt x="0" y="1416"/>
                    <a:pt x="0" y="845"/>
                    <a:pt x="297" y="571"/>
                  </a:cubicBezTo>
                  <a:cubicBezTo>
                    <a:pt x="297" y="274"/>
                    <a:pt x="571" y="274"/>
                    <a:pt x="868" y="1"/>
                  </a:cubicBezTo>
                  <a:lnTo>
                    <a:pt x="868" y="571"/>
                  </a:lnTo>
                  <a:lnTo>
                    <a:pt x="868" y="1712"/>
                  </a:lnTo>
                  <a:cubicBezTo>
                    <a:pt x="571" y="1712"/>
                    <a:pt x="571" y="1986"/>
                    <a:pt x="297" y="2283"/>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68" name="Google Shape;268;p37"/>
            <p:cNvSpPr/>
            <p:nvPr/>
          </p:nvSpPr>
          <p:spPr>
            <a:xfrm>
              <a:off x="2570850" y="4801925"/>
              <a:ext cx="28575" cy="49650"/>
            </a:xfrm>
            <a:custGeom>
              <a:avLst/>
              <a:gdLst/>
              <a:ahLst/>
              <a:cxnLst/>
              <a:rect l="l" t="t" r="r" b="b"/>
              <a:pathLst>
                <a:path w="1143" h="1986" extrusionOk="0">
                  <a:moveTo>
                    <a:pt x="1" y="1712"/>
                  </a:moveTo>
                  <a:cubicBezTo>
                    <a:pt x="1" y="1141"/>
                    <a:pt x="275" y="845"/>
                    <a:pt x="275" y="274"/>
                  </a:cubicBezTo>
                  <a:lnTo>
                    <a:pt x="571" y="0"/>
                  </a:lnTo>
                  <a:cubicBezTo>
                    <a:pt x="845" y="0"/>
                    <a:pt x="1142" y="274"/>
                    <a:pt x="1142" y="274"/>
                  </a:cubicBezTo>
                  <a:cubicBezTo>
                    <a:pt x="845" y="571"/>
                    <a:pt x="845" y="1141"/>
                    <a:pt x="845" y="1415"/>
                  </a:cubicBezTo>
                  <a:cubicBezTo>
                    <a:pt x="571" y="1712"/>
                    <a:pt x="275" y="1712"/>
                    <a:pt x="1" y="198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69" name="Google Shape;269;p37"/>
            <p:cNvSpPr/>
            <p:nvPr/>
          </p:nvSpPr>
          <p:spPr>
            <a:xfrm>
              <a:off x="2278125" y="4737425"/>
              <a:ext cx="21700" cy="35975"/>
            </a:xfrm>
            <a:custGeom>
              <a:avLst/>
              <a:gdLst/>
              <a:ahLst/>
              <a:cxnLst/>
              <a:rect l="l" t="t" r="r" b="b"/>
              <a:pathLst>
                <a:path w="868" h="1439" extrusionOk="0">
                  <a:moveTo>
                    <a:pt x="868" y="1142"/>
                  </a:moveTo>
                  <a:cubicBezTo>
                    <a:pt x="571" y="1142"/>
                    <a:pt x="297" y="1439"/>
                    <a:pt x="0" y="1439"/>
                  </a:cubicBezTo>
                  <a:lnTo>
                    <a:pt x="0" y="868"/>
                  </a:lnTo>
                  <a:lnTo>
                    <a:pt x="0" y="868"/>
                  </a:lnTo>
                  <a:cubicBezTo>
                    <a:pt x="0" y="571"/>
                    <a:pt x="0" y="298"/>
                    <a:pt x="297" y="1"/>
                  </a:cubicBezTo>
                  <a:lnTo>
                    <a:pt x="571" y="1"/>
                  </a:lnTo>
                  <a:cubicBezTo>
                    <a:pt x="571" y="298"/>
                    <a:pt x="868" y="571"/>
                    <a:pt x="868" y="11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70" name="Google Shape;270;p37"/>
            <p:cNvSpPr/>
            <p:nvPr/>
          </p:nvSpPr>
          <p:spPr>
            <a:xfrm>
              <a:off x="2720375" y="4844700"/>
              <a:ext cx="28550" cy="42825"/>
            </a:xfrm>
            <a:custGeom>
              <a:avLst/>
              <a:gdLst/>
              <a:ahLst/>
              <a:cxnLst/>
              <a:rect l="l" t="t" r="r" b="b"/>
              <a:pathLst>
                <a:path w="1142" h="1713" extrusionOk="0">
                  <a:moveTo>
                    <a:pt x="0" y="1713"/>
                  </a:moveTo>
                  <a:cubicBezTo>
                    <a:pt x="0" y="1142"/>
                    <a:pt x="0" y="572"/>
                    <a:pt x="297" y="275"/>
                  </a:cubicBezTo>
                  <a:cubicBezTo>
                    <a:pt x="297" y="275"/>
                    <a:pt x="867" y="1"/>
                    <a:pt x="867" y="275"/>
                  </a:cubicBezTo>
                  <a:cubicBezTo>
                    <a:pt x="1141" y="572"/>
                    <a:pt x="571" y="1713"/>
                    <a:pt x="0" y="1713"/>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71" name="Google Shape;271;p37"/>
            <p:cNvSpPr/>
            <p:nvPr/>
          </p:nvSpPr>
          <p:spPr>
            <a:xfrm>
              <a:off x="2528050" y="4801925"/>
              <a:ext cx="35425" cy="42800"/>
            </a:xfrm>
            <a:custGeom>
              <a:avLst/>
              <a:gdLst/>
              <a:ahLst/>
              <a:cxnLst/>
              <a:rect l="l" t="t" r="r" b="b"/>
              <a:pathLst>
                <a:path w="1417" h="1712" extrusionOk="0">
                  <a:moveTo>
                    <a:pt x="1" y="1712"/>
                  </a:moveTo>
                  <a:cubicBezTo>
                    <a:pt x="275" y="1141"/>
                    <a:pt x="275" y="571"/>
                    <a:pt x="275" y="274"/>
                  </a:cubicBezTo>
                  <a:cubicBezTo>
                    <a:pt x="275" y="0"/>
                    <a:pt x="572" y="0"/>
                    <a:pt x="572" y="0"/>
                  </a:cubicBezTo>
                  <a:cubicBezTo>
                    <a:pt x="845" y="0"/>
                    <a:pt x="845" y="0"/>
                    <a:pt x="1142" y="274"/>
                  </a:cubicBezTo>
                  <a:cubicBezTo>
                    <a:pt x="1416" y="845"/>
                    <a:pt x="845" y="1415"/>
                    <a:pt x="1" y="171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72" name="Google Shape;272;p37"/>
            <p:cNvSpPr/>
            <p:nvPr/>
          </p:nvSpPr>
          <p:spPr>
            <a:xfrm>
              <a:off x="2199950" y="4716325"/>
              <a:ext cx="28550" cy="49675"/>
            </a:xfrm>
            <a:custGeom>
              <a:avLst/>
              <a:gdLst/>
              <a:ahLst/>
              <a:cxnLst/>
              <a:rect l="l" t="t" r="r" b="b"/>
              <a:pathLst>
                <a:path w="1142" h="1987" extrusionOk="0">
                  <a:moveTo>
                    <a:pt x="0" y="1986"/>
                  </a:moveTo>
                  <a:cubicBezTo>
                    <a:pt x="0" y="1142"/>
                    <a:pt x="0" y="845"/>
                    <a:pt x="274" y="274"/>
                  </a:cubicBezTo>
                  <a:cubicBezTo>
                    <a:pt x="274" y="0"/>
                    <a:pt x="571" y="0"/>
                    <a:pt x="571" y="0"/>
                  </a:cubicBezTo>
                  <a:lnTo>
                    <a:pt x="845" y="274"/>
                  </a:lnTo>
                  <a:cubicBezTo>
                    <a:pt x="571" y="845"/>
                    <a:pt x="1142" y="1712"/>
                    <a:pt x="0" y="198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73" name="Google Shape;273;p37"/>
            <p:cNvSpPr/>
            <p:nvPr/>
          </p:nvSpPr>
          <p:spPr>
            <a:xfrm>
              <a:off x="2763150" y="4851550"/>
              <a:ext cx="28575" cy="50250"/>
            </a:xfrm>
            <a:custGeom>
              <a:avLst/>
              <a:gdLst/>
              <a:ahLst/>
              <a:cxnLst/>
              <a:rect l="l" t="t" r="r" b="b"/>
              <a:pathLst>
                <a:path w="1143" h="2010" extrusionOk="0">
                  <a:moveTo>
                    <a:pt x="1" y="2010"/>
                  </a:moveTo>
                  <a:cubicBezTo>
                    <a:pt x="1" y="1142"/>
                    <a:pt x="298" y="868"/>
                    <a:pt x="298" y="298"/>
                  </a:cubicBezTo>
                  <a:cubicBezTo>
                    <a:pt x="298" y="298"/>
                    <a:pt x="572" y="1"/>
                    <a:pt x="572" y="298"/>
                  </a:cubicBezTo>
                  <a:lnTo>
                    <a:pt x="868" y="298"/>
                  </a:lnTo>
                  <a:cubicBezTo>
                    <a:pt x="1142" y="868"/>
                    <a:pt x="572" y="1713"/>
                    <a:pt x="1" y="201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74" name="Google Shape;274;p37"/>
            <p:cNvSpPr/>
            <p:nvPr/>
          </p:nvSpPr>
          <p:spPr>
            <a:xfrm>
              <a:off x="2684975" y="4837300"/>
              <a:ext cx="35425" cy="42825"/>
            </a:xfrm>
            <a:custGeom>
              <a:avLst/>
              <a:gdLst/>
              <a:ahLst/>
              <a:cxnLst/>
              <a:rect l="l" t="t" r="r" b="b"/>
              <a:pathLst>
                <a:path w="1417" h="1713" extrusionOk="0">
                  <a:moveTo>
                    <a:pt x="1" y="1712"/>
                  </a:moveTo>
                  <a:cubicBezTo>
                    <a:pt x="275" y="1142"/>
                    <a:pt x="275" y="868"/>
                    <a:pt x="572" y="297"/>
                  </a:cubicBezTo>
                  <a:lnTo>
                    <a:pt x="845" y="0"/>
                  </a:lnTo>
                  <a:lnTo>
                    <a:pt x="1142" y="297"/>
                  </a:lnTo>
                  <a:cubicBezTo>
                    <a:pt x="1416" y="868"/>
                    <a:pt x="845" y="1712"/>
                    <a:pt x="1" y="171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75" name="Google Shape;275;p37"/>
            <p:cNvSpPr/>
            <p:nvPr/>
          </p:nvSpPr>
          <p:spPr>
            <a:xfrm>
              <a:off x="2613650" y="4816175"/>
              <a:ext cx="21150" cy="42825"/>
            </a:xfrm>
            <a:custGeom>
              <a:avLst/>
              <a:gdLst/>
              <a:ahLst/>
              <a:cxnLst/>
              <a:rect l="l" t="t" r="r" b="b"/>
              <a:pathLst>
                <a:path w="846" h="1713" extrusionOk="0">
                  <a:moveTo>
                    <a:pt x="571" y="1"/>
                  </a:moveTo>
                  <a:cubicBezTo>
                    <a:pt x="571" y="275"/>
                    <a:pt x="845" y="571"/>
                    <a:pt x="845" y="571"/>
                  </a:cubicBezTo>
                  <a:cubicBezTo>
                    <a:pt x="845" y="1142"/>
                    <a:pt x="845" y="1713"/>
                    <a:pt x="1" y="1713"/>
                  </a:cubicBezTo>
                  <a:cubicBezTo>
                    <a:pt x="1" y="1142"/>
                    <a:pt x="275" y="571"/>
                    <a:pt x="2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76" name="Google Shape;276;p37"/>
            <p:cNvSpPr/>
            <p:nvPr/>
          </p:nvSpPr>
          <p:spPr>
            <a:xfrm>
              <a:off x="2805950" y="4865825"/>
              <a:ext cx="35975" cy="35975"/>
            </a:xfrm>
            <a:custGeom>
              <a:avLst/>
              <a:gdLst/>
              <a:ahLst/>
              <a:cxnLst/>
              <a:rect l="l" t="t" r="r" b="b"/>
              <a:pathLst>
                <a:path w="1439" h="1439" extrusionOk="0">
                  <a:moveTo>
                    <a:pt x="1" y="1439"/>
                  </a:moveTo>
                  <a:cubicBezTo>
                    <a:pt x="298" y="1142"/>
                    <a:pt x="298" y="571"/>
                    <a:pt x="572" y="297"/>
                  </a:cubicBezTo>
                  <a:cubicBezTo>
                    <a:pt x="572" y="1"/>
                    <a:pt x="572" y="1"/>
                    <a:pt x="868" y="1"/>
                  </a:cubicBezTo>
                  <a:cubicBezTo>
                    <a:pt x="868" y="1"/>
                    <a:pt x="1142" y="1"/>
                    <a:pt x="1142" y="297"/>
                  </a:cubicBezTo>
                  <a:cubicBezTo>
                    <a:pt x="1439" y="571"/>
                    <a:pt x="868" y="1439"/>
                    <a:pt x="1" y="143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77" name="Google Shape;277;p37"/>
            <p:cNvSpPr/>
            <p:nvPr/>
          </p:nvSpPr>
          <p:spPr>
            <a:xfrm>
              <a:off x="2856175" y="4880100"/>
              <a:ext cx="21150" cy="42825"/>
            </a:xfrm>
            <a:custGeom>
              <a:avLst/>
              <a:gdLst/>
              <a:ahLst/>
              <a:cxnLst/>
              <a:rect l="l" t="t" r="r" b="b"/>
              <a:pathLst>
                <a:path w="846" h="1713" extrusionOk="0">
                  <a:moveTo>
                    <a:pt x="1" y="1438"/>
                  </a:moveTo>
                  <a:cubicBezTo>
                    <a:pt x="1" y="868"/>
                    <a:pt x="1" y="571"/>
                    <a:pt x="274" y="297"/>
                  </a:cubicBezTo>
                  <a:cubicBezTo>
                    <a:pt x="274" y="0"/>
                    <a:pt x="571" y="0"/>
                    <a:pt x="571" y="0"/>
                  </a:cubicBezTo>
                  <a:cubicBezTo>
                    <a:pt x="845" y="0"/>
                    <a:pt x="845" y="297"/>
                    <a:pt x="845" y="571"/>
                  </a:cubicBezTo>
                  <a:cubicBezTo>
                    <a:pt x="845" y="571"/>
                    <a:pt x="571" y="868"/>
                    <a:pt x="571" y="1141"/>
                  </a:cubicBezTo>
                  <a:cubicBezTo>
                    <a:pt x="571" y="1438"/>
                    <a:pt x="274" y="1438"/>
                    <a:pt x="1" y="171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78" name="Google Shape;278;p37"/>
            <p:cNvSpPr/>
            <p:nvPr/>
          </p:nvSpPr>
          <p:spPr>
            <a:xfrm>
              <a:off x="2485275" y="4787650"/>
              <a:ext cx="28550" cy="42825"/>
            </a:xfrm>
            <a:custGeom>
              <a:avLst/>
              <a:gdLst/>
              <a:ahLst/>
              <a:cxnLst/>
              <a:rect l="l" t="t" r="r" b="b"/>
              <a:pathLst>
                <a:path w="1142" h="1713" extrusionOk="0">
                  <a:moveTo>
                    <a:pt x="0" y="1416"/>
                  </a:moveTo>
                  <a:cubicBezTo>
                    <a:pt x="274" y="1142"/>
                    <a:pt x="274" y="571"/>
                    <a:pt x="274" y="274"/>
                  </a:cubicBezTo>
                  <a:cubicBezTo>
                    <a:pt x="571" y="274"/>
                    <a:pt x="571" y="274"/>
                    <a:pt x="571" y="0"/>
                  </a:cubicBezTo>
                  <a:cubicBezTo>
                    <a:pt x="1141" y="0"/>
                    <a:pt x="1141" y="274"/>
                    <a:pt x="1141" y="845"/>
                  </a:cubicBezTo>
                  <a:cubicBezTo>
                    <a:pt x="845" y="1416"/>
                    <a:pt x="845" y="1712"/>
                    <a:pt x="0" y="141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79" name="Google Shape;279;p37"/>
            <p:cNvSpPr/>
            <p:nvPr/>
          </p:nvSpPr>
          <p:spPr>
            <a:xfrm>
              <a:off x="3019950" y="4916050"/>
              <a:ext cx="28550" cy="42825"/>
            </a:xfrm>
            <a:custGeom>
              <a:avLst/>
              <a:gdLst/>
              <a:ahLst/>
              <a:cxnLst/>
              <a:rect l="l" t="t" r="r" b="b"/>
              <a:pathLst>
                <a:path w="1142" h="1713" extrusionOk="0">
                  <a:moveTo>
                    <a:pt x="1142" y="0"/>
                  </a:moveTo>
                  <a:cubicBezTo>
                    <a:pt x="868" y="571"/>
                    <a:pt x="571" y="1141"/>
                    <a:pt x="571" y="1712"/>
                  </a:cubicBezTo>
                  <a:cubicBezTo>
                    <a:pt x="0" y="1141"/>
                    <a:pt x="0" y="274"/>
                    <a:pt x="11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80" name="Google Shape;280;p37"/>
            <p:cNvSpPr/>
            <p:nvPr/>
          </p:nvSpPr>
          <p:spPr>
            <a:xfrm>
              <a:off x="2235325" y="4723175"/>
              <a:ext cx="21700" cy="42825"/>
            </a:xfrm>
            <a:custGeom>
              <a:avLst/>
              <a:gdLst/>
              <a:ahLst/>
              <a:cxnLst/>
              <a:rect l="l" t="t" r="r" b="b"/>
              <a:pathLst>
                <a:path w="868" h="1713" extrusionOk="0">
                  <a:moveTo>
                    <a:pt x="1" y="1712"/>
                  </a:moveTo>
                  <a:lnTo>
                    <a:pt x="1" y="297"/>
                  </a:lnTo>
                  <a:lnTo>
                    <a:pt x="297" y="0"/>
                  </a:lnTo>
                  <a:cubicBezTo>
                    <a:pt x="571" y="297"/>
                    <a:pt x="571" y="571"/>
                    <a:pt x="868" y="868"/>
                  </a:cubicBezTo>
                  <a:cubicBezTo>
                    <a:pt x="868" y="1141"/>
                    <a:pt x="571" y="1712"/>
                    <a:pt x="1" y="171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81" name="Google Shape;281;p37"/>
            <p:cNvSpPr/>
            <p:nvPr/>
          </p:nvSpPr>
          <p:spPr>
            <a:xfrm>
              <a:off x="2934350" y="4894350"/>
              <a:ext cx="21700" cy="42825"/>
            </a:xfrm>
            <a:custGeom>
              <a:avLst/>
              <a:gdLst/>
              <a:ahLst/>
              <a:cxnLst/>
              <a:rect l="l" t="t" r="r" b="b"/>
              <a:pathLst>
                <a:path w="868" h="1713" extrusionOk="0">
                  <a:moveTo>
                    <a:pt x="1" y="1439"/>
                  </a:moveTo>
                  <a:cubicBezTo>
                    <a:pt x="1" y="1142"/>
                    <a:pt x="1" y="868"/>
                    <a:pt x="297" y="298"/>
                  </a:cubicBezTo>
                  <a:cubicBezTo>
                    <a:pt x="297" y="298"/>
                    <a:pt x="571" y="298"/>
                    <a:pt x="868" y="1"/>
                  </a:cubicBezTo>
                  <a:lnTo>
                    <a:pt x="868" y="571"/>
                  </a:lnTo>
                  <a:cubicBezTo>
                    <a:pt x="571" y="868"/>
                    <a:pt x="868" y="1713"/>
                    <a:pt x="1" y="143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82" name="Google Shape;282;p37"/>
            <p:cNvSpPr/>
            <p:nvPr/>
          </p:nvSpPr>
          <p:spPr>
            <a:xfrm>
              <a:off x="2314075" y="4744850"/>
              <a:ext cx="21125" cy="42825"/>
            </a:xfrm>
            <a:custGeom>
              <a:avLst/>
              <a:gdLst/>
              <a:ahLst/>
              <a:cxnLst/>
              <a:rect l="l" t="t" r="r" b="b"/>
              <a:pathLst>
                <a:path w="845" h="1713" extrusionOk="0">
                  <a:moveTo>
                    <a:pt x="0" y="1712"/>
                  </a:moveTo>
                  <a:cubicBezTo>
                    <a:pt x="274" y="1142"/>
                    <a:pt x="274" y="571"/>
                    <a:pt x="571" y="1"/>
                  </a:cubicBezTo>
                  <a:lnTo>
                    <a:pt x="571" y="1"/>
                  </a:lnTo>
                  <a:cubicBezTo>
                    <a:pt x="845" y="274"/>
                    <a:pt x="845" y="571"/>
                    <a:pt x="845" y="845"/>
                  </a:cubicBezTo>
                  <a:cubicBezTo>
                    <a:pt x="845" y="1142"/>
                    <a:pt x="571" y="1416"/>
                    <a:pt x="0" y="171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83" name="Google Shape;283;p37"/>
            <p:cNvSpPr/>
            <p:nvPr/>
          </p:nvSpPr>
          <p:spPr>
            <a:xfrm>
              <a:off x="2449325" y="4780225"/>
              <a:ext cx="21700" cy="42825"/>
            </a:xfrm>
            <a:custGeom>
              <a:avLst/>
              <a:gdLst/>
              <a:ahLst/>
              <a:cxnLst/>
              <a:rect l="l" t="t" r="r" b="b"/>
              <a:pathLst>
                <a:path w="868" h="1713" extrusionOk="0">
                  <a:moveTo>
                    <a:pt x="0" y="1713"/>
                  </a:moveTo>
                  <a:cubicBezTo>
                    <a:pt x="0" y="1142"/>
                    <a:pt x="297" y="571"/>
                    <a:pt x="297" y="297"/>
                  </a:cubicBezTo>
                  <a:lnTo>
                    <a:pt x="571" y="1"/>
                  </a:lnTo>
                  <a:cubicBezTo>
                    <a:pt x="867" y="297"/>
                    <a:pt x="867" y="297"/>
                    <a:pt x="867" y="571"/>
                  </a:cubicBezTo>
                  <a:cubicBezTo>
                    <a:pt x="867" y="868"/>
                    <a:pt x="867" y="1439"/>
                    <a:pt x="0" y="1713"/>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84" name="Google Shape;284;p37"/>
            <p:cNvSpPr/>
            <p:nvPr/>
          </p:nvSpPr>
          <p:spPr>
            <a:xfrm>
              <a:off x="2977150" y="4908625"/>
              <a:ext cx="21700" cy="28550"/>
            </a:xfrm>
            <a:custGeom>
              <a:avLst/>
              <a:gdLst/>
              <a:ahLst/>
              <a:cxnLst/>
              <a:rect l="l" t="t" r="r" b="b"/>
              <a:pathLst>
                <a:path w="868" h="1142" extrusionOk="0">
                  <a:moveTo>
                    <a:pt x="0" y="1142"/>
                  </a:moveTo>
                  <a:cubicBezTo>
                    <a:pt x="0" y="868"/>
                    <a:pt x="297" y="571"/>
                    <a:pt x="297" y="297"/>
                  </a:cubicBezTo>
                  <a:cubicBezTo>
                    <a:pt x="297" y="0"/>
                    <a:pt x="571" y="0"/>
                    <a:pt x="571" y="0"/>
                  </a:cubicBezTo>
                  <a:cubicBezTo>
                    <a:pt x="868" y="0"/>
                    <a:pt x="868" y="297"/>
                    <a:pt x="868" y="297"/>
                  </a:cubicBezTo>
                  <a:cubicBezTo>
                    <a:pt x="868" y="868"/>
                    <a:pt x="868" y="1142"/>
                    <a:pt x="0" y="11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85" name="Google Shape;285;p37"/>
            <p:cNvSpPr/>
            <p:nvPr/>
          </p:nvSpPr>
          <p:spPr>
            <a:xfrm>
              <a:off x="3070150" y="4922900"/>
              <a:ext cx="21150" cy="42800"/>
            </a:xfrm>
            <a:custGeom>
              <a:avLst/>
              <a:gdLst/>
              <a:ahLst/>
              <a:cxnLst/>
              <a:rect l="l" t="t" r="r" b="b"/>
              <a:pathLst>
                <a:path w="846" h="1712" extrusionOk="0">
                  <a:moveTo>
                    <a:pt x="846" y="297"/>
                  </a:moveTo>
                  <a:cubicBezTo>
                    <a:pt x="572" y="571"/>
                    <a:pt x="572" y="1141"/>
                    <a:pt x="275" y="1438"/>
                  </a:cubicBezTo>
                  <a:cubicBezTo>
                    <a:pt x="275" y="1438"/>
                    <a:pt x="275" y="1712"/>
                    <a:pt x="1" y="1438"/>
                  </a:cubicBezTo>
                  <a:lnTo>
                    <a:pt x="1" y="1438"/>
                  </a:lnTo>
                  <a:cubicBezTo>
                    <a:pt x="1" y="867"/>
                    <a:pt x="275" y="571"/>
                    <a:pt x="275" y="0"/>
                  </a:cubicBezTo>
                  <a:cubicBezTo>
                    <a:pt x="572" y="0"/>
                    <a:pt x="572" y="0"/>
                    <a:pt x="846" y="29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86" name="Google Shape;286;p37"/>
            <p:cNvSpPr/>
            <p:nvPr/>
          </p:nvSpPr>
          <p:spPr>
            <a:xfrm>
              <a:off x="3112950" y="4937150"/>
              <a:ext cx="21150" cy="35975"/>
            </a:xfrm>
            <a:custGeom>
              <a:avLst/>
              <a:gdLst/>
              <a:ahLst/>
              <a:cxnLst/>
              <a:rect l="l" t="t" r="r" b="b"/>
              <a:pathLst>
                <a:path w="846" h="1439" extrusionOk="0">
                  <a:moveTo>
                    <a:pt x="1" y="571"/>
                  </a:moveTo>
                  <a:cubicBezTo>
                    <a:pt x="275" y="297"/>
                    <a:pt x="572" y="297"/>
                    <a:pt x="572" y="1"/>
                  </a:cubicBezTo>
                  <a:cubicBezTo>
                    <a:pt x="572" y="297"/>
                    <a:pt x="845" y="571"/>
                    <a:pt x="572" y="868"/>
                  </a:cubicBezTo>
                  <a:cubicBezTo>
                    <a:pt x="572" y="1142"/>
                    <a:pt x="275" y="1439"/>
                    <a:pt x="275" y="1439"/>
                  </a:cubicBezTo>
                  <a:cubicBezTo>
                    <a:pt x="275" y="1142"/>
                    <a:pt x="1" y="868"/>
                    <a:pt x="1" y="57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sp>
        <p:nvSpPr>
          <p:cNvPr id="287" name="Google Shape;287;p37"/>
          <p:cNvSpPr/>
          <p:nvPr/>
        </p:nvSpPr>
        <p:spPr>
          <a:xfrm>
            <a:off x="7168602" y="4231362"/>
            <a:ext cx="169920" cy="231955"/>
          </a:xfrm>
          <a:custGeom>
            <a:avLst/>
            <a:gdLst/>
            <a:ahLst/>
            <a:cxnLst/>
            <a:rect l="l" t="t" r="r" b="b"/>
            <a:pathLst>
              <a:path w="4840" h="6607" extrusionOk="0">
                <a:moveTo>
                  <a:pt x="2055" y="707"/>
                </a:moveTo>
                <a:cubicBezTo>
                  <a:pt x="2603" y="707"/>
                  <a:pt x="3218" y="1247"/>
                  <a:pt x="3425" y="1644"/>
                </a:cubicBezTo>
                <a:cubicBezTo>
                  <a:pt x="3698" y="2489"/>
                  <a:pt x="3128" y="3060"/>
                  <a:pt x="3128" y="3630"/>
                </a:cubicBezTo>
                <a:cubicBezTo>
                  <a:pt x="3128" y="4201"/>
                  <a:pt x="3425" y="5068"/>
                  <a:pt x="3425" y="5639"/>
                </a:cubicBezTo>
                <a:cubicBezTo>
                  <a:pt x="2854" y="5068"/>
                  <a:pt x="1987" y="4498"/>
                  <a:pt x="1713" y="3927"/>
                </a:cubicBezTo>
                <a:cubicBezTo>
                  <a:pt x="1416" y="3060"/>
                  <a:pt x="845" y="1644"/>
                  <a:pt x="1416" y="1074"/>
                </a:cubicBezTo>
                <a:cubicBezTo>
                  <a:pt x="1589" y="810"/>
                  <a:pt x="1816" y="707"/>
                  <a:pt x="2055" y="707"/>
                </a:cubicBezTo>
                <a:close/>
                <a:moveTo>
                  <a:pt x="2124" y="0"/>
                </a:moveTo>
                <a:cubicBezTo>
                  <a:pt x="1659" y="0"/>
                  <a:pt x="1187" y="162"/>
                  <a:pt x="845" y="503"/>
                </a:cubicBezTo>
                <a:cubicBezTo>
                  <a:pt x="1" y="1074"/>
                  <a:pt x="275" y="2786"/>
                  <a:pt x="845" y="3927"/>
                </a:cubicBezTo>
                <a:cubicBezTo>
                  <a:pt x="1416" y="5068"/>
                  <a:pt x="2557" y="5913"/>
                  <a:pt x="3995" y="6209"/>
                </a:cubicBezTo>
                <a:cubicBezTo>
                  <a:pt x="3995" y="6483"/>
                  <a:pt x="3995" y="6483"/>
                  <a:pt x="4269" y="6483"/>
                </a:cubicBezTo>
                <a:cubicBezTo>
                  <a:pt x="4269" y="6571"/>
                  <a:pt x="4319" y="6607"/>
                  <a:pt x="4389" y="6607"/>
                </a:cubicBezTo>
                <a:cubicBezTo>
                  <a:pt x="4556" y="6607"/>
                  <a:pt x="4840" y="6402"/>
                  <a:pt x="4840" y="6209"/>
                </a:cubicBezTo>
                <a:lnTo>
                  <a:pt x="4566" y="6209"/>
                </a:lnTo>
                <a:lnTo>
                  <a:pt x="4566" y="5913"/>
                </a:lnTo>
                <a:cubicBezTo>
                  <a:pt x="3995" y="5068"/>
                  <a:pt x="3995" y="4201"/>
                  <a:pt x="4269" y="3060"/>
                </a:cubicBezTo>
                <a:cubicBezTo>
                  <a:pt x="4269" y="2215"/>
                  <a:pt x="4269" y="1644"/>
                  <a:pt x="3698" y="1074"/>
                </a:cubicBezTo>
                <a:cubicBezTo>
                  <a:pt x="3532" y="382"/>
                  <a:pt x="2838" y="0"/>
                  <a:pt x="2124" y="0"/>
                </a:cubicBezTo>
                <a:close/>
              </a:path>
            </a:pathLst>
          </a:custGeom>
          <a:solidFill>
            <a:srgbClr val="EEB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6" name="Rectangle 5">
            <a:extLst>
              <a:ext uri="{FF2B5EF4-FFF2-40B4-BE49-F238E27FC236}">
                <a16:creationId xmlns:a16="http://schemas.microsoft.com/office/drawing/2014/main" id="{4BE92AA9-D2A9-4117-B30C-433ACCC3EEA6}"/>
              </a:ext>
            </a:extLst>
          </p:cNvPr>
          <p:cNvSpPr/>
          <p:nvPr/>
        </p:nvSpPr>
        <p:spPr>
          <a:xfrm>
            <a:off x="723014" y="1478866"/>
            <a:ext cx="4572000" cy="2000548"/>
          </a:xfrm>
          <a:prstGeom prst="rect">
            <a:avLst/>
          </a:prstGeom>
        </p:spPr>
        <p:txBody>
          <a:bodyPr>
            <a:spAutoFit/>
          </a:bodyPr>
          <a:lstStyle/>
          <a:p>
            <a:endParaRPr lang="en-GB" sz="1200" dirty="0">
              <a:solidFill>
                <a:schemeClr val="tx1">
                  <a:lumMod val="85000"/>
                  <a:lumOff val="15000"/>
                </a:schemeClr>
              </a:solidFill>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pPr>
              <a:lnSpc>
                <a:spcPct val="150000"/>
              </a:lnSpc>
            </a:pPr>
            <a:r>
              <a:rPr lang="en-GB" b="1" dirty="0">
                <a:latin typeface="Calibri" panose="020F0502020204030204" pitchFamily="34" charset="0"/>
                <a:cs typeface="Calibri" panose="020F0502020204030204" pitchFamily="34" charset="0"/>
              </a:rPr>
              <a:t>Name :</a:t>
            </a:r>
            <a:r>
              <a:rPr lang="en-GB" dirty="0">
                <a:latin typeface="Calibri" panose="020F0502020204030204" pitchFamily="34" charset="0"/>
                <a:cs typeface="Calibri" panose="020F0502020204030204" pitchFamily="34" charset="0"/>
              </a:rPr>
              <a:t> Jihad</a:t>
            </a:r>
          </a:p>
          <a:p>
            <a:pPr>
              <a:lnSpc>
                <a:spcPct val="150000"/>
              </a:lnSpc>
            </a:pPr>
            <a:r>
              <a:rPr lang="en-GB" b="1" dirty="0">
                <a:latin typeface="Calibri" panose="020F0502020204030204" pitchFamily="34" charset="0"/>
                <a:cs typeface="Calibri" panose="020F0502020204030204" pitchFamily="34" charset="0"/>
              </a:rPr>
              <a:t>ID:</a:t>
            </a:r>
            <a:r>
              <a:rPr lang="en-GB" dirty="0">
                <a:latin typeface="Calibri" panose="020F0502020204030204" pitchFamily="34" charset="0"/>
                <a:cs typeface="Calibri" panose="020F0502020204030204" pitchFamily="34" charset="0"/>
              </a:rPr>
              <a:t> 202002082</a:t>
            </a:r>
          </a:p>
          <a:p>
            <a:pPr>
              <a:lnSpc>
                <a:spcPct val="150000"/>
              </a:lnSpc>
            </a:pPr>
            <a:r>
              <a:rPr lang="en-GB" dirty="0">
                <a:latin typeface="Calibri" panose="020F0502020204030204" pitchFamily="34" charset="0"/>
                <a:cs typeface="Calibri" panose="020F0502020204030204" pitchFamily="34" charset="0"/>
              </a:rPr>
              <a:t>Section: DB</a:t>
            </a:r>
          </a:p>
          <a:p>
            <a:pPr>
              <a:lnSpc>
                <a:spcPct val="150000"/>
              </a:lnSpc>
            </a:pPr>
            <a:r>
              <a:rPr lang="en-GB" dirty="0">
                <a:latin typeface="Calibri" panose="020F0502020204030204" pitchFamily="34" charset="0"/>
                <a:cs typeface="Calibri" panose="020F0502020204030204" pitchFamily="34" charset="0"/>
              </a:rPr>
              <a:t>Green University of Bangladesh </a:t>
            </a:r>
          </a:p>
          <a:p>
            <a:endParaRPr lang="en-GB"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617072EB-230B-4250-B19B-33ECBBD230BC}"/>
              </a:ext>
            </a:extLst>
          </p:cNvPr>
          <p:cNvSpPr txBox="1"/>
          <p:nvPr/>
        </p:nvSpPr>
        <p:spPr>
          <a:xfrm>
            <a:off x="5305647" y="1854274"/>
            <a:ext cx="3200400" cy="1384995"/>
          </a:xfrm>
          <a:prstGeom prst="rect">
            <a:avLst/>
          </a:prstGeom>
          <a:noFill/>
        </p:spPr>
        <p:txBody>
          <a:bodyPr wrap="square" rtlCol="0">
            <a:spAutoFit/>
          </a:bodyPr>
          <a:lstStyle/>
          <a:p>
            <a:r>
              <a:rPr lang="en-GB" b="1" dirty="0">
                <a:latin typeface="Calibri" panose="020F0502020204030204" pitchFamily="34" charset="0"/>
                <a:cs typeface="Calibri" panose="020F0502020204030204" pitchFamily="34" charset="0"/>
              </a:rPr>
              <a:t>Course Teacher :</a:t>
            </a:r>
          </a:p>
          <a:p>
            <a:pPr>
              <a:lnSpc>
                <a:spcPct val="200000"/>
              </a:lnSpc>
            </a:pPr>
            <a:r>
              <a:rPr lang="en-GB" b="1" dirty="0">
                <a:latin typeface="Calibri" panose="020F0502020204030204" pitchFamily="34" charset="0"/>
                <a:cs typeface="Calibri" panose="020F0502020204030204" pitchFamily="34" charset="0"/>
              </a:rPr>
              <a:t>Name: </a:t>
            </a:r>
            <a:r>
              <a:rPr lang="en-GB" dirty="0" err="1">
                <a:latin typeface="Calibri" panose="020F0502020204030204" pitchFamily="34" charset="0"/>
                <a:cs typeface="Calibri" panose="020F0502020204030204" pitchFamily="34" charset="0"/>
              </a:rPr>
              <a:t>Zeseya</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Sharmin</a:t>
            </a:r>
            <a:endParaRPr lang="en-GB" dirty="0">
              <a:latin typeface="Calibri" panose="020F0502020204030204" pitchFamily="34" charset="0"/>
              <a:cs typeface="Calibri" panose="020F0502020204030204" pitchFamily="34" charset="0"/>
            </a:endParaRPr>
          </a:p>
          <a:p>
            <a:pPr>
              <a:lnSpc>
                <a:spcPct val="200000"/>
              </a:lnSpc>
            </a:pPr>
            <a:r>
              <a:rPr lang="en-GB" dirty="0">
                <a:latin typeface="Calibri" panose="020F0502020204030204" pitchFamily="34" charset="0"/>
                <a:cs typeface="Calibri" panose="020F0502020204030204" pitchFamily="34" charset="0"/>
              </a:rPr>
              <a:t>Green University of Bangladesh </a:t>
            </a:r>
          </a:p>
          <a:p>
            <a:endParaRPr lang="en-GB" dirty="0">
              <a:latin typeface="Calibri" panose="020F0502020204030204" pitchFamily="34" charset="0"/>
              <a:cs typeface="Calibri" panose="020F0502020204030204" pitchFamily="34" charset="0"/>
            </a:endParaRPr>
          </a:p>
        </p:txBody>
      </p:sp>
      <p:sp>
        <p:nvSpPr>
          <p:cNvPr id="13" name="Title 2">
            <a:extLst>
              <a:ext uri="{FF2B5EF4-FFF2-40B4-BE49-F238E27FC236}">
                <a16:creationId xmlns:a16="http://schemas.microsoft.com/office/drawing/2014/main" id="{84A23D49-CFEC-4CFD-BBD5-7B2D38957B58}"/>
              </a:ext>
            </a:extLst>
          </p:cNvPr>
          <p:cNvSpPr>
            <a:spLocks noGrp="1"/>
          </p:cNvSpPr>
          <p:nvPr>
            <p:ph type="title"/>
          </p:nvPr>
        </p:nvSpPr>
        <p:spPr>
          <a:xfrm>
            <a:off x="3176121" y="872905"/>
            <a:ext cx="2553600" cy="488062"/>
          </a:xfrm>
          <a:solidFill>
            <a:srgbClr val="BFDEFE"/>
          </a:solidFill>
          <a:ln>
            <a:solidFill>
              <a:schemeClr val="tx1"/>
            </a:solidFill>
          </a:ln>
        </p:spPr>
        <p:txBody>
          <a:bodyPr/>
          <a:lstStyle/>
          <a:p>
            <a:br>
              <a:rPr lang="en-GB" sz="2000" b="1" dirty="0">
                <a:latin typeface="Calibri" panose="020F0502020204030204" pitchFamily="34" charset="0"/>
                <a:cs typeface="Calibri" panose="020F0502020204030204" pitchFamily="34" charset="0"/>
              </a:rPr>
            </a:br>
            <a:r>
              <a:rPr lang="en-GB" sz="2000" b="1" dirty="0">
                <a:latin typeface="Calibri" panose="020F0502020204030204" pitchFamily="34" charset="0"/>
                <a:cs typeface="Calibri" panose="020F0502020204030204" pitchFamily="34" charset="0"/>
              </a:rPr>
              <a:t>INTRODUCTION</a:t>
            </a:r>
            <a:br>
              <a:rPr lang="en-GB" sz="2000" b="1" dirty="0">
                <a:latin typeface="Calibri" panose="020F0502020204030204" pitchFamily="34" charset="0"/>
                <a:cs typeface="Calibri" panose="020F0502020204030204" pitchFamily="34" charset="0"/>
              </a:rPr>
            </a:br>
            <a:endParaRPr lang="en-GB" sz="2000" b="1" dirty="0">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3" name="Title 2">
            <a:extLst>
              <a:ext uri="{FF2B5EF4-FFF2-40B4-BE49-F238E27FC236}">
                <a16:creationId xmlns:a16="http://schemas.microsoft.com/office/drawing/2014/main" id="{149DE41F-69F3-42D0-8BB1-B9E0CA11305E}"/>
              </a:ext>
            </a:extLst>
          </p:cNvPr>
          <p:cNvSpPr>
            <a:spLocks noGrp="1"/>
          </p:cNvSpPr>
          <p:nvPr>
            <p:ph type="title"/>
          </p:nvPr>
        </p:nvSpPr>
        <p:spPr>
          <a:xfrm>
            <a:off x="3176121" y="872905"/>
            <a:ext cx="2553600" cy="488062"/>
          </a:xfrm>
        </p:spPr>
        <p:txBody>
          <a:bodyPr/>
          <a:lstStyle/>
          <a:p>
            <a:pPr algn="just"/>
            <a:r>
              <a:rPr lang="en-GB" sz="2000" dirty="0">
                <a:solidFill>
                  <a:srgbClr val="610B38"/>
                </a:solidFill>
                <a:latin typeface="erdana"/>
              </a:rPr>
              <a:t>Dynamic Programming</a:t>
            </a:r>
          </a:p>
        </p:txBody>
      </p:sp>
      <p:sp>
        <p:nvSpPr>
          <p:cNvPr id="5" name="Subtitle 4">
            <a:extLst>
              <a:ext uri="{FF2B5EF4-FFF2-40B4-BE49-F238E27FC236}">
                <a16:creationId xmlns:a16="http://schemas.microsoft.com/office/drawing/2014/main" id="{77E1CC72-01B2-4BEB-A8E1-C7ED28BEA0D0}"/>
              </a:ext>
            </a:extLst>
          </p:cNvPr>
          <p:cNvSpPr>
            <a:spLocks noGrp="1"/>
          </p:cNvSpPr>
          <p:nvPr>
            <p:ph type="subTitle" idx="1"/>
          </p:nvPr>
        </p:nvSpPr>
        <p:spPr>
          <a:xfrm>
            <a:off x="1524265" y="1803125"/>
            <a:ext cx="6446918" cy="2378018"/>
          </a:xfrm>
        </p:spPr>
        <p:txBody>
          <a:bodyPr/>
          <a:lstStyle/>
          <a:p>
            <a:pPr algn="just"/>
            <a:r>
              <a:rPr lang="en-GB" dirty="0">
                <a:solidFill>
                  <a:srgbClr val="333333"/>
                </a:solidFill>
                <a:latin typeface="inter-regular"/>
              </a:rPr>
              <a:t>The definition of dynamic programming says that it is a technique for solving a complex problem by first breaking into a collection of simpler subproblems, solving each subproblem just once, and then storing their solutions to avoid repetitive computations.</a:t>
            </a:r>
          </a:p>
          <a:p>
            <a:pPr algn="just"/>
            <a:endParaRPr lang="en-GB" dirty="0">
              <a:solidFill>
                <a:srgbClr val="333333"/>
              </a:solidFill>
              <a:latin typeface="inter-regular"/>
            </a:endParaRPr>
          </a:p>
          <a:p>
            <a:pPr algn="just"/>
            <a:r>
              <a:rPr lang="en-GB" b="1" dirty="0">
                <a:solidFill>
                  <a:srgbClr val="333333"/>
                </a:solidFill>
                <a:latin typeface="inter-bold"/>
              </a:rPr>
              <a:t>Let's understand this approach through an example.</a:t>
            </a:r>
            <a:endParaRPr lang="en-GB" dirty="0">
              <a:solidFill>
                <a:srgbClr val="333333"/>
              </a:solidFill>
              <a:latin typeface="inter-regular"/>
            </a:endParaRPr>
          </a:p>
          <a:p>
            <a:pPr algn="just"/>
            <a:r>
              <a:rPr lang="en-GB" dirty="0">
                <a:solidFill>
                  <a:srgbClr val="333333"/>
                </a:solidFill>
                <a:latin typeface="inter-bold"/>
              </a:rPr>
              <a:t>Consider an example of the Fibonacci series.</a:t>
            </a:r>
            <a:endParaRPr lang="en-GB" dirty="0">
              <a:solidFill>
                <a:srgbClr val="333333"/>
              </a:solidFill>
              <a:latin typeface="inter-regular"/>
            </a:endParaRPr>
          </a:p>
          <a:p>
            <a:pPr algn="just"/>
            <a:r>
              <a:rPr lang="en-GB" dirty="0">
                <a:solidFill>
                  <a:srgbClr val="333333"/>
                </a:solidFill>
                <a:latin typeface="inter-bold"/>
              </a:rPr>
              <a:t>0, 1, 1, 2, 3, 5, 8, 13, 21, 34, 55, 89, 144, ,…</a:t>
            </a:r>
            <a:endParaRPr lang="en-GB" dirty="0">
              <a:solidFill>
                <a:srgbClr val="333333"/>
              </a:solidFill>
              <a:latin typeface="inter-regular"/>
            </a:endParaRPr>
          </a:p>
          <a:p>
            <a:br>
              <a:rPr lang="en-GB" dirty="0"/>
            </a:br>
            <a:endParaRPr lang="en-GB" dirty="0">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94" name="Title 2">
            <a:extLst>
              <a:ext uri="{FF2B5EF4-FFF2-40B4-BE49-F238E27FC236}">
                <a16:creationId xmlns:a16="http://schemas.microsoft.com/office/drawing/2014/main" id="{6A3A6EF7-4F52-4624-B02C-080694349E7D}"/>
              </a:ext>
            </a:extLst>
          </p:cNvPr>
          <p:cNvSpPr>
            <a:spLocks noGrp="1"/>
          </p:cNvSpPr>
          <p:nvPr>
            <p:ph type="title"/>
          </p:nvPr>
        </p:nvSpPr>
        <p:spPr>
          <a:xfrm>
            <a:off x="2718921" y="884584"/>
            <a:ext cx="3512914" cy="755372"/>
          </a:xfrm>
          <a:solidFill>
            <a:srgbClr val="BFDEFE"/>
          </a:solidFill>
          <a:ln>
            <a:solidFill>
              <a:schemeClr val="tx1"/>
            </a:solidFill>
          </a:ln>
        </p:spPr>
        <p:txBody>
          <a:bodyPr/>
          <a:lstStyle/>
          <a:p>
            <a:r>
              <a:rPr lang="en-GB" sz="1800" dirty="0">
                <a:solidFill>
                  <a:srgbClr val="610B4B"/>
                </a:solidFill>
                <a:latin typeface="erdana"/>
              </a:rPr>
              <a:t>How does the dynamic programming approach work?</a:t>
            </a:r>
          </a:p>
        </p:txBody>
      </p:sp>
      <p:sp>
        <p:nvSpPr>
          <p:cNvPr id="20" name="Rectangle 19">
            <a:extLst>
              <a:ext uri="{FF2B5EF4-FFF2-40B4-BE49-F238E27FC236}">
                <a16:creationId xmlns:a16="http://schemas.microsoft.com/office/drawing/2014/main" id="{C0BE103F-443A-4900-9EC2-01A7DD99FA23}"/>
              </a:ext>
            </a:extLst>
          </p:cNvPr>
          <p:cNvSpPr/>
          <p:nvPr/>
        </p:nvSpPr>
        <p:spPr>
          <a:xfrm>
            <a:off x="1648047" y="2036929"/>
            <a:ext cx="5847906" cy="1815882"/>
          </a:xfrm>
          <a:prstGeom prst="rect">
            <a:avLst/>
          </a:prstGeom>
        </p:spPr>
        <p:txBody>
          <a:bodyPr wrap="square">
            <a:spAutoFit/>
          </a:bodyPr>
          <a:lstStyle/>
          <a:p>
            <a:pPr algn="just"/>
            <a:r>
              <a:rPr lang="en-GB" dirty="0">
                <a:solidFill>
                  <a:srgbClr val="333333"/>
                </a:solidFill>
                <a:latin typeface="inter-regular"/>
              </a:rPr>
              <a:t>The following are the steps that the dynamic programming follows:</a:t>
            </a:r>
          </a:p>
          <a:p>
            <a:pPr algn="just"/>
            <a:endParaRPr lang="en-GB" dirty="0">
              <a:solidFill>
                <a:srgbClr val="333333"/>
              </a:solidFill>
              <a:latin typeface="inter-regular"/>
            </a:endParaRPr>
          </a:p>
          <a:p>
            <a:pPr algn="just">
              <a:buFont typeface="Arial" panose="020B0604020202020204" pitchFamily="34" charset="0"/>
              <a:buChar char="•"/>
            </a:pPr>
            <a:r>
              <a:rPr lang="en-GB" dirty="0">
                <a:latin typeface="inter-regular"/>
              </a:rPr>
              <a:t>It breaks down the complex problem into simpler subproblems.</a:t>
            </a:r>
          </a:p>
          <a:p>
            <a:pPr algn="just">
              <a:buFont typeface="Arial" panose="020B0604020202020204" pitchFamily="34" charset="0"/>
              <a:buChar char="•"/>
            </a:pPr>
            <a:r>
              <a:rPr lang="en-GB" dirty="0">
                <a:latin typeface="inter-regular"/>
              </a:rPr>
              <a:t>It finds the optimal solution to these sub-problems.</a:t>
            </a:r>
          </a:p>
          <a:p>
            <a:pPr algn="just">
              <a:buFont typeface="Arial" panose="020B0604020202020204" pitchFamily="34" charset="0"/>
              <a:buChar char="•"/>
            </a:pPr>
            <a:r>
              <a:rPr lang="en-GB" dirty="0">
                <a:latin typeface="inter-regular"/>
              </a:rPr>
              <a:t>It stores the results of subproblems (</a:t>
            </a:r>
            <a:r>
              <a:rPr lang="en-GB" dirty="0" err="1">
                <a:latin typeface="inter-regular"/>
              </a:rPr>
              <a:t>memoization</a:t>
            </a:r>
            <a:r>
              <a:rPr lang="en-GB" dirty="0">
                <a:latin typeface="inter-regular"/>
              </a:rPr>
              <a:t>). The process of storing the results of subproblems is known as memorization.</a:t>
            </a:r>
          </a:p>
          <a:p>
            <a:pPr algn="just">
              <a:buFont typeface="Arial" panose="020B0604020202020204" pitchFamily="34" charset="0"/>
              <a:buChar char="•"/>
            </a:pPr>
            <a:r>
              <a:rPr lang="en-GB" dirty="0">
                <a:latin typeface="inter-regular"/>
              </a:rPr>
              <a:t>It reuses them so that same sub-problem is calculated more than once.</a:t>
            </a:r>
          </a:p>
          <a:p>
            <a:pPr algn="just">
              <a:buFont typeface="Arial" panose="020B0604020202020204" pitchFamily="34" charset="0"/>
              <a:buChar char="•"/>
            </a:pPr>
            <a:r>
              <a:rPr lang="en-GB" dirty="0">
                <a:latin typeface="inter-regular"/>
              </a:rPr>
              <a:t>Finally, calculate the result of the complex problem.</a:t>
            </a:r>
          </a:p>
        </p:txBody>
      </p:sp>
      <p:sp>
        <p:nvSpPr>
          <p:cNvPr id="2" name="Rectangle 1">
            <a:extLst>
              <a:ext uri="{FF2B5EF4-FFF2-40B4-BE49-F238E27FC236}">
                <a16:creationId xmlns:a16="http://schemas.microsoft.com/office/drawing/2014/main" id="{9AC4AEFA-566B-46C7-B837-52902DB68DED}"/>
              </a:ext>
            </a:extLst>
          </p:cNvPr>
          <p:cNvSpPr/>
          <p:nvPr/>
        </p:nvSpPr>
        <p:spPr>
          <a:xfrm>
            <a:off x="1648047" y="3852811"/>
            <a:ext cx="5120501" cy="307777"/>
          </a:xfrm>
          <a:prstGeom prst="rect">
            <a:avLst/>
          </a:prstGeom>
        </p:spPr>
        <p:txBody>
          <a:bodyPr wrap="square">
            <a:spAutoFit/>
          </a:bodyPr>
          <a:lstStyle/>
          <a:p>
            <a:r>
              <a:rPr lang="en-GB" dirty="0">
                <a:solidFill>
                  <a:srgbClr val="333333"/>
                </a:solidFill>
                <a:latin typeface="inter-regular"/>
              </a:rPr>
              <a:t>The above five steps are the basic steps for dynamic programming.</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123" name="Title 2">
            <a:extLst>
              <a:ext uri="{FF2B5EF4-FFF2-40B4-BE49-F238E27FC236}">
                <a16:creationId xmlns:a16="http://schemas.microsoft.com/office/drawing/2014/main" id="{B89D9758-731D-4072-89DA-1EE2B6F80CEE}"/>
              </a:ext>
            </a:extLst>
          </p:cNvPr>
          <p:cNvSpPr>
            <a:spLocks noGrp="1"/>
          </p:cNvSpPr>
          <p:nvPr>
            <p:ph type="title"/>
          </p:nvPr>
        </p:nvSpPr>
        <p:spPr>
          <a:xfrm>
            <a:off x="2796621" y="1125200"/>
            <a:ext cx="2946383" cy="683183"/>
          </a:xfrm>
          <a:solidFill>
            <a:srgbClr val="BFDEFE"/>
          </a:solidFill>
          <a:ln>
            <a:solidFill>
              <a:schemeClr val="tx1"/>
            </a:solidFill>
          </a:ln>
        </p:spPr>
        <p:txBody>
          <a:bodyPr/>
          <a:lstStyle/>
          <a:p>
            <a:r>
              <a:rPr lang="en-GB" sz="1800" dirty="0">
                <a:solidFill>
                  <a:srgbClr val="610B38"/>
                </a:solidFill>
                <a:latin typeface="erdana"/>
              </a:rPr>
              <a:t>Approaches of dynamic programming</a:t>
            </a:r>
          </a:p>
        </p:txBody>
      </p:sp>
      <p:sp>
        <p:nvSpPr>
          <p:cNvPr id="6" name="Rectangle 5">
            <a:extLst>
              <a:ext uri="{FF2B5EF4-FFF2-40B4-BE49-F238E27FC236}">
                <a16:creationId xmlns:a16="http://schemas.microsoft.com/office/drawing/2014/main" id="{1A9486FD-843D-498B-B99C-9B5DF055F372}"/>
              </a:ext>
            </a:extLst>
          </p:cNvPr>
          <p:cNvSpPr/>
          <p:nvPr/>
        </p:nvSpPr>
        <p:spPr>
          <a:xfrm>
            <a:off x="2286000" y="1663809"/>
            <a:ext cx="4572000" cy="738664"/>
          </a:xfrm>
          <a:prstGeom prst="rect">
            <a:avLst/>
          </a:prstGeom>
        </p:spPr>
        <p:txBody>
          <a:bodyPr>
            <a:spAutoFit/>
          </a:bodyPr>
          <a:lstStyle/>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endParaRPr lang="en-GB" dirty="0"/>
          </a:p>
        </p:txBody>
      </p:sp>
      <p:sp>
        <p:nvSpPr>
          <p:cNvPr id="2" name="Rectangle 1">
            <a:extLst>
              <a:ext uri="{FF2B5EF4-FFF2-40B4-BE49-F238E27FC236}">
                <a16:creationId xmlns:a16="http://schemas.microsoft.com/office/drawing/2014/main" id="{E0432059-DF10-41E7-9DDF-6B8970575BEF}"/>
              </a:ext>
            </a:extLst>
          </p:cNvPr>
          <p:cNvSpPr/>
          <p:nvPr/>
        </p:nvSpPr>
        <p:spPr>
          <a:xfrm>
            <a:off x="1242880" y="2202418"/>
            <a:ext cx="7165298" cy="1324658"/>
          </a:xfrm>
          <a:prstGeom prst="rect">
            <a:avLst/>
          </a:prstGeom>
        </p:spPr>
        <p:txBody>
          <a:bodyPr wrap="square">
            <a:spAutoFit/>
          </a:bodyPr>
          <a:lstStyle/>
          <a:p>
            <a:pPr algn="just">
              <a:lnSpc>
                <a:spcPct val="200000"/>
              </a:lnSpc>
            </a:pPr>
            <a:r>
              <a:rPr lang="en-GB" dirty="0">
                <a:solidFill>
                  <a:srgbClr val="333333"/>
                </a:solidFill>
                <a:latin typeface="inter-regular"/>
              </a:rPr>
              <a:t>There are two approaches to dynamic programming:</a:t>
            </a:r>
          </a:p>
          <a:p>
            <a:pPr algn="just">
              <a:lnSpc>
                <a:spcPct val="200000"/>
              </a:lnSpc>
              <a:buFont typeface="Arial" panose="020B0604020202020204" pitchFamily="34" charset="0"/>
              <a:buChar char="•"/>
            </a:pPr>
            <a:r>
              <a:rPr lang="en-GB" dirty="0">
                <a:latin typeface="inter-regular"/>
              </a:rPr>
              <a:t>Top-down approach</a:t>
            </a:r>
          </a:p>
          <a:p>
            <a:pPr algn="just">
              <a:lnSpc>
                <a:spcPct val="200000"/>
              </a:lnSpc>
              <a:buFont typeface="Arial" panose="020B0604020202020204" pitchFamily="34" charset="0"/>
              <a:buChar char="•"/>
            </a:pPr>
            <a:r>
              <a:rPr lang="en-GB" dirty="0">
                <a:latin typeface="inter-regular"/>
              </a:rPr>
              <a:t>Bottom-up approach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54" name="Title 2">
            <a:extLst>
              <a:ext uri="{FF2B5EF4-FFF2-40B4-BE49-F238E27FC236}">
                <a16:creationId xmlns:a16="http://schemas.microsoft.com/office/drawing/2014/main" id="{C5115DCC-4E6B-4FAC-962F-A172D4988773}"/>
              </a:ext>
            </a:extLst>
          </p:cNvPr>
          <p:cNvSpPr>
            <a:spLocks noGrp="1"/>
          </p:cNvSpPr>
          <p:nvPr>
            <p:ph type="title"/>
          </p:nvPr>
        </p:nvSpPr>
        <p:spPr>
          <a:xfrm>
            <a:off x="3157836" y="708062"/>
            <a:ext cx="2553600" cy="488062"/>
          </a:xfrm>
          <a:solidFill>
            <a:srgbClr val="BFDEFE"/>
          </a:solidFill>
          <a:ln>
            <a:solidFill>
              <a:schemeClr val="tx1"/>
            </a:solidFill>
          </a:ln>
        </p:spPr>
        <p:txBody>
          <a:bodyPr/>
          <a:lstStyle/>
          <a:p>
            <a:r>
              <a:rPr lang="en-GB" b="1" dirty="0">
                <a:latin typeface="Calibri" panose="020F0502020204030204" pitchFamily="34" charset="0"/>
                <a:cs typeface="Calibri" panose="020F0502020204030204" pitchFamily="34" charset="0"/>
              </a:rPr>
              <a:t>Top-down approach</a:t>
            </a:r>
          </a:p>
        </p:txBody>
      </p:sp>
      <p:sp>
        <p:nvSpPr>
          <p:cNvPr id="16" name="Rectangle 15">
            <a:extLst>
              <a:ext uri="{FF2B5EF4-FFF2-40B4-BE49-F238E27FC236}">
                <a16:creationId xmlns:a16="http://schemas.microsoft.com/office/drawing/2014/main" id="{B46A834B-BDD0-4869-BDD6-C84AD587F3E3}"/>
              </a:ext>
            </a:extLst>
          </p:cNvPr>
          <p:cNvSpPr/>
          <p:nvPr/>
        </p:nvSpPr>
        <p:spPr>
          <a:xfrm>
            <a:off x="1426265" y="1720227"/>
            <a:ext cx="6291469" cy="954107"/>
          </a:xfrm>
          <a:prstGeom prst="rect">
            <a:avLst/>
          </a:prstGeom>
        </p:spPr>
        <p:txBody>
          <a:bodyPr wrap="square">
            <a:spAutoFit/>
          </a:bodyPr>
          <a:lstStyle/>
          <a:p>
            <a:pPr algn="just"/>
            <a:r>
              <a:rPr lang="en-GB" dirty="0">
                <a:solidFill>
                  <a:srgbClr val="333333"/>
                </a:solidFill>
                <a:latin typeface="inter-regular"/>
              </a:rPr>
              <a:t>The top-down approach follows the memorization technique, while bottom-up approach follows the tabulation method. Here memorization is equal to the sum of recursion and caching. Recursion means calling the function itself, while caching means storing the intermediate results.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D5A963-7F1A-4A8F-87AD-4D2B8D5E6DAA}"/>
              </a:ext>
            </a:extLst>
          </p:cNvPr>
          <p:cNvSpPr/>
          <p:nvPr/>
        </p:nvSpPr>
        <p:spPr>
          <a:xfrm>
            <a:off x="2932044" y="784344"/>
            <a:ext cx="2544418" cy="53840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7">
            <a:extLst>
              <a:ext uri="{FF2B5EF4-FFF2-40B4-BE49-F238E27FC236}">
                <a16:creationId xmlns:a16="http://schemas.microsoft.com/office/drawing/2014/main" id="{460322A3-D549-4076-BD46-8561D5D0EDCC}"/>
              </a:ext>
            </a:extLst>
          </p:cNvPr>
          <p:cNvSpPr>
            <a:spLocks noGrp="1"/>
          </p:cNvSpPr>
          <p:nvPr>
            <p:ph type="title" idx="6"/>
          </p:nvPr>
        </p:nvSpPr>
        <p:spPr>
          <a:xfrm>
            <a:off x="2643019" y="918522"/>
            <a:ext cx="3261616" cy="270048"/>
          </a:xfrm>
        </p:spPr>
        <p:txBody>
          <a:bodyPr/>
          <a:lstStyle/>
          <a:p>
            <a:r>
              <a:rPr lang="en-GB" sz="2000" b="1" dirty="0">
                <a:latin typeface="Calibri" panose="020F0502020204030204" pitchFamily="34" charset="0"/>
                <a:cs typeface="Calibri" panose="020F0502020204030204" pitchFamily="34" charset="0"/>
              </a:rPr>
              <a:t>Bottom-Up approach</a:t>
            </a:r>
            <a:endParaRPr lang="en-GB" sz="1800" b="1" dirty="0">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D9A25161-E21D-447C-8698-DC41B12228E4}"/>
              </a:ext>
            </a:extLst>
          </p:cNvPr>
          <p:cNvSpPr/>
          <p:nvPr/>
        </p:nvSpPr>
        <p:spPr>
          <a:xfrm>
            <a:off x="1490869" y="1879252"/>
            <a:ext cx="6360254" cy="1384995"/>
          </a:xfrm>
          <a:prstGeom prst="rect">
            <a:avLst/>
          </a:prstGeom>
        </p:spPr>
        <p:txBody>
          <a:bodyPr wrap="square">
            <a:spAutoFit/>
          </a:bodyPr>
          <a:lstStyle/>
          <a:p>
            <a:pPr algn="just"/>
            <a:r>
              <a:rPr lang="en-GB" dirty="0">
                <a:solidFill>
                  <a:srgbClr val="333333"/>
                </a:solidFill>
                <a:latin typeface="inter-regular"/>
              </a:rPr>
              <a:t>The bottom-up approach is also one of the techniques which can be used to implement the dynamic programming. It uses the tabulation technique to implement the dynamic programming approach. It solves the same kind of problems but it removes the recursion. If we remove the recursion, there is no stack overflow issue and no overhead of the recursive functions. In this tabulation technique, we solve the problems and store the results in a matrix.</a:t>
            </a:r>
            <a:endParaRPr lang="en-GB" b="1" dirty="0">
              <a:solidFill>
                <a:schemeClr val="accent5">
                  <a:lumMod val="75000"/>
                </a:schemeClr>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679111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47"/>
          <p:cNvSpPr/>
          <p:nvPr/>
        </p:nvSpPr>
        <p:spPr>
          <a:xfrm>
            <a:off x="713550" y="3637125"/>
            <a:ext cx="7716900" cy="46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7"/>
          <p:cNvSpPr txBox="1">
            <a:spLocks noGrp="1"/>
          </p:cNvSpPr>
          <p:nvPr>
            <p:ph type="title"/>
          </p:nvPr>
        </p:nvSpPr>
        <p:spPr>
          <a:xfrm>
            <a:off x="716375" y="1278100"/>
            <a:ext cx="5759100" cy="216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Calibri" panose="020F0502020204030204" pitchFamily="34" charset="0"/>
                <a:cs typeface="Calibri" panose="020F0502020204030204" pitchFamily="34" charset="0"/>
              </a:rPr>
              <a:t>Thanks</a:t>
            </a:r>
            <a:endParaRPr dirty="0">
              <a:latin typeface="Calibri" panose="020F0502020204030204" pitchFamily="34" charset="0"/>
              <a:cs typeface="Calibri" panose="020F0502020204030204" pitchFamily="34" charset="0"/>
            </a:endParaRPr>
          </a:p>
        </p:txBody>
      </p:sp>
      <p:grpSp>
        <p:nvGrpSpPr>
          <p:cNvPr id="856" name="Google Shape;856;p47"/>
          <p:cNvGrpSpPr/>
          <p:nvPr/>
        </p:nvGrpSpPr>
        <p:grpSpPr>
          <a:xfrm>
            <a:off x="6650125" y="1278179"/>
            <a:ext cx="1777500" cy="2163600"/>
            <a:chOff x="6650950" y="1172554"/>
            <a:chExt cx="1777500" cy="2163600"/>
          </a:xfrm>
        </p:grpSpPr>
        <p:sp>
          <p:nvSpPr>
            <p:cNvPr id="857" name="Google Shape;857;p47"/>
            <p:cNvSpPr/>
            <p:nvPr/>
          </p:nvSpPr>
          <p:spPr>
            <a:xfrm>
              <a:off x="6650950" y="1172554"/>
              <a:ext cx="1777500" cy="2163600"/>
            </a:xfrm>
            <a:prstGeom prst="rect">
              <a:avLst/>
            </a:prstGeom>
            <a:solidFill>
              <a:srgbClr val="D77955"/>
            </a:solidFill>
            <a:ln w="19050"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8" name="Google Shape;858;p47"/>
            <p:cNvGrpSpPr/>
            <p:nvPr/>
          </p:nvGrpSpPr>
          <p:grpSpPr>
            <a:xfrm>
              <a:off x="7053795" y="1469260"/>
              <a:ext cx="308645" cy="1198387"/>
              <a:chOff x="-3316375" y="456000"/>
              <a:chExt cx="214025" cy="870225"/>
            </a:xfrm>
          </p:grpSpPr>
          <p:sp>
            <p:nvSpPr>
              <p:cNvPr id="859" name="Google Shape;859;p47"/>
              <p:cNvSpPr/>
              <p:nvPr/>
            </p:nvSpPr>
            <p:spPr>
              <a:xfrm>
                <a:off x="-3316375" y="456000"/>
                <a:ext cx="214025" cy="644775"/>
              </a:xfrm>
              <a:custGeom>
                <a:avLst/>
                <a:gdLst/>
                <a:ahLst/>
                <a:cxnLst/>
                <a:rect l="l" t="t" r="r" b="b"/>
                <a:pathLst>
                  <a:path w="8561" h="25791" extrusionOk="0">
                    <a:moveTo>
                      <a:pt x="7145" y="0"/>
                    </a:moveTo>
                    <a:cubicBezTo>
                      <a:pt x="6278" y="0"/>
                      <a:pt x="5707" y="297"/>
                      <a:pt x="4863" y="297"/>
                    </a:cubicBezTo>
                    <a:cubicBezTo>
                      <a:pt x="3151" y="571"/>
                      <a:pt x="2010" y="1438"/>
                      <a:pt x="868" y="2283"/>
                    </a:cubicBezTo>
                    <a:cubicBezTo>
                      <a:pt x="1" y="2579"/>
                      <a:pt x="1" y="3150"/>
                      <a:pt x="1" y="3995"/>
                    </a:cubicBezTo>
                    <a:cubicBezTo>
                      <a:pt x="1" y="7144"/>
                      <a:pt x="1" y="9998"/>
                      <a:pt x="298" y="13125"/>
                    </a:cubicBezTo>
                    <a:lnTo>
                      <a:pt x="298" y="24834"/>
                    </a:lnTo>
                    <a:cubicBezTo>
                      <a:pt x="502" y="25465"/>
                      <a:pt x="554" y="25791"/>
                      <a:pt x="1044" y="25791"/>
                    </a:cubicBezTo>
                    <a:cubicBezTo>
                      <a:pt x="1209" y="25791"/>
                      <a:pt x="1425" y="25753"/>
                      <a:pt x="1713" y="25679"/>
                    </a:cubicBezTo>
                    <a:cubicBezTo>
                      <a:pt x="2115" y="25485"/>
                      <a:pt x="2664" y="25281"/>
                      <a:pt x="3154" y="25281"/>
                    </a:cubicBezTo>
                    <a:cubicBezTo>
                      <a:pt x="3359" y="25281"/>
                      <a:pt x="3553" y="25317"/>
                      <a:pt x="3721" y="25405"/>
                    </a:cubicBezTo>
                    <a:cubicBezTo>
                      <a:pt x="3878" y="25455"/>
                      <a:pt x="4016" y="25477"/>
                      <a:pt x="4140" y="25477"/>
                    </a:cubicBezTo>
                    <a:cubicBezTo>
                      <a:pt x="4685" y="25477"/>
                      <a:pt x="4968" y="25057"/>
                      <a:pt x="5433" y="24834"/>
                    </a:cubicBezTo>
                    <a:lnTo>
                      <a:pt x="7145" y="23122"/>
                    </a:lnTo>
                    <a:cubicBezTo>
                      <a:pt x="7716" y="22551"/>
                      <a:pt x="7716" y="22255"/>
                      <a:pt x="7716" y="21410"/>
                    </a:cubicBezTo>
                    <a:cubicBezTo>
                      <a:pt x="7716" y="16845"/>
                      <a:pt x="7716" y="11983"/>
                      <a:pt x="7990" y="7418"/>
                    </a:cubicBezTo>
                    <a:cubicBezTo>
                      <a:pt x="7990" y="6003"/>
                      <a:pt x="8286" y="4565"/>
                      <a:pt x="8286" y="2853"/>
                    </a:cubicBezTo>
                    <a:cubicBezTo>
                      <a:pt x="8560" y="2009"/>
                      <a:pt x="8560" y="867"/>
                      <a:pt x="8560" y="0"/>
                    </a:cubicBezTo>
                    <a:close/>
                  </a:path>
                </a:pathLst>
              </a:custGeom>
              <a:solidFill>
                <a:srgbClr val="FFC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47"/>
              <p:cNvSpPr/>
              <p:nvPr/>
            </p:nvSpPr>
            <p:spPr>
              <a:xfrm>
                <a:off x="-3302100" y="1112225"/>
                <a:ext cx="185475" cy="209975"/>
              </a:xfrm>
              <a:custGeom>
                <a:avLst/>
                <a:gdLst/>
                <a:ahLst/>
                <a:cxnLst/>
                <a:rect l="l" t="t" r="r" b="b"/>
                <a:pathLst>
                  <a:path w="7419" h="8399" extrusionOk="0">
                    <a:moveTo>
                      <a:pt x="3424" y="0"/>
                    </a:moveTo>
                    <a:cubicBezTo>
                      <a:pt x="2580" y="571"/>
                      <a:pt x="1712" y="868"/>
                      <a:pt x="868" y="1438"/>
                    </a:cubicBezTo>
                    <a:lnTo>
                      <a:pt x="1" y="2283"/>
                    </a:lnTo>
                    <a:lnTo>
                      <a:pt x="1" y="6003"/>
                    </a:lnTo>
                    <a:cubicBezTo>
                      <a:pt x="297" y="6848"/>
                      <a:pt x="571" y="7715"/>
                      <a:pt x="1439" y="7715"/>
                    </a:cubicBezTo>
                    <a:cubicBezTo>
                      <a:pt x="2283" y="7989"/>
                      <a:pt x="2854" y="7989"/>
                      <a:pt x="3721" y="8286"/>
                    </a:cubicBezTo>
                    <a:cubicBezTo>
                      <a:pt x="3887" y="8365"/>
                      <a:pt x="4027" y="8399"/>
                      <a:pt x="4151" y="8399"/>
                    </a:cubicBezTo>
                    <a:cubicBezTo>
                      <a:pt x="4453" y="8399"/>
                      <a:pt x="4652" y="8200"/>
                      <a:pt x="4862" y="7989"/>
                    </a:cubicBezTo>
                    <a:cubicBezTo>
                      <a:pt x="5707" y="7144"/>
                      <a:pt x="6277" y="6574"/>
                      <a:pt x="7145" y="6003"/>
                    </a:cubicBezTo>
                    <a:cubicBezTo>
                      <a:pt x="7145" y="5706"/>
                      <a:pt x="7419" y="5433"/>
                      <a:pt x="7419" y="5136"/>
                    </a:cubicBezTo>
                    <a:cubicBezTo>
                      <a:pt x="7145" y="3721"/>
                      <a:pt x="7145" y="2579"/>
                      <a:pt x="6848" y="1141"/>
                    </a:cubicBezTo>
                    <a:cubicBezTo>
                      <a:pt x="6848" y="571"/>
                      <a:pt x="6574" y="297"/>
                      <a:pt x="6004" y="297"/>
                    </a:cubicBezTo>
                    <a:cubicBezTo>
                      <a:pt x="5433" y="0"/>
                      <a:pt x="4862" y="0"/>
                      <a:pt x="4292" y="0"/>
                    </a:cubicBezTo>
                    <a:close/>
                  </a:path>
                </a:pathLst>
              </a:custGeom>
              <a:solidFill>
                <a:srgbClr val="FFC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7"/>
              <p:cNvSpPr/>
              <p:nvPr/>
            </p:nvSpPr>
            <p:spPr>
              <a:xfrm>
                <a:off x="-3187975" y="467200"/>
                <a:ext cx="78775" cy="600525"/>
              </a:xfrm>
              <a:custGeom>
                <a:avLst/>
                <a:gdLst/>
                <a:ahLst/>
                <a:cxnLst/>
                <a:rect l="l" t="t" r="r" b="b"/>
                <a:pathLst>
                  <a:path w="3151" h="24021" extrusionOk="0">
                    <a:moveTo>
                      <a:pt x="2931" y="1"/>
                    </a:moveTo>
                    <a:cubicBezTo>
                      <a:pt x="2887" y="1"/>
                      <a:pt x="2854" y="31"/>
                      <a:pt x="2854" y="123"/>
                    </a:cubicBezTo>
                    <a:cubicBezTo>
                      <a:pt x="2580" y="123"/>
                      <a:pt x="2009" y="419"/>
                      <a:pt x="1712" y="693"/>
                    </a:cubicBezTo>
                    <a:cubicBezTo>
                      <a:pt x="1439" y="990"/>
                      <a:pt x="868" y="1264"/>
                      <a:pt x="571" y="1561"/>
                    </a:cubicBezTo>
                    <a:cubicBezTo>
                      <a:pt x="297" y="1561"/>
                      <a:pt x="297" y="1835"/>
                      <a:pt x="297" y="2131"/>
                    </a:cubicBezTo>
                    <a:lnTo>
                      <a:pt x="297" y="3273"/>
                    </a:lnTo>
                    <a:cubicBezTo>
                      <a:pt x="1" y="3843"/>
                      <a:pt x="1" y="4414"/>
                      <a:pt x="1" y="4985"/>
                    </a:cubicBezTo>
                    <a:lnTo>
                      <a:pt x="1" y="7838"/>
                    </a:lnTo>
                    <a:lnTo>
                      <a:pt x="1" y="8682"/>
                    </a:lnTo>
                    <a:lnTo>
                      <a:pt x="1" y="10120"/>
                    </a:lnTo>
                    <a:lnTo>
                      <a:pt x="1" y="12973"/>
                    </a:lnTo>
                    <a:lnTo>
                      <a:pt x="1" y="15827"/>
                    </a:lnTo>
                    <a:lnTo>
                      <a:pt x="1" y="18680"/>
                    </a:lnTo>
                    <a:lnTo>
                      <a:pt x="1" y="21533"/>
                    </a:lnTo>
                    <a:lnTo>
                      <a:pt x="1" y="23815"/>
                    </a:lnTo>
                    <a:cubicBezTo>
                      <a:pt x="1" y="23952"/>
                      <a:pt x="75" y="24021"/>
                      <a:pt x="149" y="24021"/>
                    </a:cubicBezTo>
                    <a:cubicBezTo>
                      <a:pt x="223" y="24021"/>
                      <a:pt x="297" y="23952"/>
                      <a:pt x="297" y="23815"/>
                    </a:cubicBezTo>
                    <a:cubicBezTo>
                      <a:pt x="571" y="23519"/>
                      <a:pt x="868" y="23519"/>
                      <a:pt x="868" y="23519"/>
                    </a:cubicBezTo>
                    <a:cubicBezTo>
                      <a:pt x="1142" y="23245"/>
                      <a:pt x="1439" y="22948"/>
                      <a:pt x="1439" y="22674"/>
                    </a:cubicBezTo>
                    <a:cubicBezTo>
                      <a:pt x="1712" y="22377"/>
                      <a:pt x="2009" y="22377"/>
                      <a:pt x="2283" y="21807"/>
                    </a:cubicBezTo>
                    <a:lnTo>
                      <a:pt x="2283" y="20392"/>
                    </a:lnTo>
                    <a:cubicBezTo>
                      <a:pt x="2283" y="18109"/>
                      <a:pt x="2580" y="16100"/>
                      <a:pt x="2283" y="13818"/>
                    </a:cubicBezTo>
                    <a:cubicBezTo>
                      <a:pt x="2283" y="11535"/>
                      <a:pt x="2283" y="8979"/>
                      <a:pt x="2580" y="6400"/>
                    </a:cubicBezTo>
                    <a:lnTo>
                      <a:pt x="2580" y="3273"/>
                    </a:lnTo>
                    <a:cubicBezTo>
                      <a:pt x="2854" y="2131"/>
                      <a:pt x="3150" y="1264"/>
                      <a:pt x="3150" y="123"/>
                    </a:cubicBezTo>
                    <a:cubicBezTo>
                      <a:pt x="3150" y="123"/>
                      <a:pt x="3019" y="1"/>
                      <a:pt x="2931" y="1"/>
                    </a:cubicBezTo>
                    <a:close/>
                  </a:path>
                </a:pathLst>
              </a:custGeom>
              <a:solidFill>
                <a:srgbClr val="DA6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7"/>
              <p:cNvSpPr/>
              <p:nvPr/>
            </p:nvSpPr>
            <p:spPr>
              <a:xfrm>
                <a:off x="-3259300" y="1116325"/>
                <a:ext cx="107300" cy="54275"/>
              </a:xfrm>
              <a:custGeom>
                <a:avLst/>
                <a:gdLst/>
                <a:ahLst/>
                <a:cxnLst/>
                <a:rect l="l" t="t" r="r" b="b"/>
                <a:pathLst>
                  <a:path w="4292" h="2171" extrusionOk="0">
                    <a:moveTo>
                      <a:pt x="3556" y="1"/>
                    </a:moveTo>
                    <a:cubicBezTo>
                      <a:pt x="3176" y="1"/>
                      <a:pt x="2663" y="133"/>
                      <a:pt x="2283" y="133"/>
                    </a:cubicBezTo>
                    <a:cubicBezTo>
                      <a:pt x="1438" y="407"/>
                      <a:pt x="571" y="704"/>
                      <a:pt x="0" y="1274"/>
                    </a:cubicBezTo>
                    <a:lnTo>
                      <a:pt x="0" y="1548"/>
                    </a:lnTo>
                    <a:lnTo>
                      <a:pt x="0" y="1845"/>
                    </a:lnTo>
                    <a:lnTo>
                      <a:pt x="297" y="1845"/>
                    </a:lnTo>
                    <a:cubicBezTo>
                      <a:pt x="629" y="2004"/>
                      <a:pt x="1053" y="2171"/>
                      <a:pt x="1462" y="2171"/>
                    </a:cubicBezTo>
                    <a:cubicBezTo>
                      <a:pt x="1757" y="2171"/>
                      <a:pt x="2044" y="2084"/>
                      <a:pt x="2283" y="1845"/>
                    </a:cubicBezTo>
                    <a:cubicBezTo>
                      <a:pt x="2854" y="1548"/>
                      <a:pt x="3995" y="1274"/>
                      <a:pt x="4292" y="407"/>
                    </a:cubicBezTo>
                    <a:lnTo>
                      <a:pt x="3995" y="133"/>
                    </a:lnTo>
                    <a:cubicBezTo>
                      <a:pt x="3904" y="34"/>
                      <a:pt x="3746" y="1"/>
                      <a:pt x="3556" y="1"/>
                    </a:cubicBezTo>
                    <a:close/>
                  </a:path>
                </a:pathLst>
              </a:custGeom>
              <a:solidFill>
                <a:srgbClr val="DA6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7"/>
              <p:cNvSpPr/>
              <p:nvPr/>
            </p:nvSpPr>
            <p:spPr>
              <a:xfrm>
                <a:off x="-3202250" y="1142600"/>
                <a:ext cx="71375" cy="155100"/>
              </a:xfrm>
              <a:custGeom>
                <a:avLst/>
                <a:gdLst/>
                <a:ahLst/>
                <a:cxnLst/>
                <a:rect l="l" t="t" r="r" b="b"/>
                <a:pathLst>
                  <a:path w="2855" h="6204" extrusionOk="0">
                    <a:moveTo>
                      <a:pt x="2249" y="1"/>
                    </a:moveTo>
                    <a:cubicBezTo>
                      <a:pt x="2215" y="1"/>
                      <a:pt x="2147" y="75"/>
                      <a:pt x="2010" y="223"/>
                    </a:cubicBezTo>
                    <a:cubicBezTo>
                      <a:pt x="1439" y="497"/>
                      <a:pt x="868" y="794"/>
                      <a:pt x="298" y="1364"/>
                    </a:cubicBezTo>
                    <a:cubicBezTo>
                      <a:pt x="1" y="1638"/>
                      <a:pt x="1" y="2506"/>
                      <a:pt x="298" y="2780"/>
                    </a:cubicBezTo>
                    <a:cubicBezTo>
                      <a:pt x="298" y="3076"/>
                      <a:pt x="572" y="3647"/>
                      <a:pt x="572" y="3921"/>
                    </a:cubicBezTo>
                    <a:cubicBezTo>
                      <a:pt x="298" y="4491"/>
                      <a:pt x="572" y="5359"/>
                      <a:pt x="572" y="5929"/>
                    </a:cubicBezTo>
                    <a:cubicBezTo>
                      <a:pt x="572" y="6203"/>
                      <a:pt x="572" y="6203"/>
                      <a:pt x="868" y="6203"/>
                    </a:cubicBezTo>
                    <a:cubicBezTo>
                      <a:pt x="1142" y="5929"/>
                      <a:pt x="1713" y="5633"/>
                      <a:pt x="2010" y="5359"/>
                    </a:cubicBezTo>
                    <a:cubicBezTo>
                      <a:pt x="2283" y="4788"/>
                      <a:pt x="2854" y="4491"/>
                      <a:pt x="2854" y="3921"/>
                    </a:cubicBezTo>
                    <a:cubicBezTo>
                      <a:pt x="2580" y="3350"/>
                      <a:pt x="2580" y="2506"/>
                      <a:pt x="2580" y="1638"/>
                    </a:cubicBezTo>
                    <a:cubicBezTo>
                      <a:pt x="2580" y="1068"/>
                      <a:pt x="2580" y="497"/>
                      <a:pt x="2283" y="223"/>
                    </a:cubicBezTo>
                    <a:cubicBezTo>
                      <a:pt x="2283" y="75"/>
                      <a:pt x="2283" y="1"/>
                      <a:pt x="2249" y="1"/>
                    </a:cubicBezTo>
                    <a:close/>
                  </a:path>
                </a:pathLst>
              </a:custGeom>
              <a:solidFill>
                <a:srgbClr val="DA6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7"/>
              <p:cNvSpPr/>
              <p:nvPr/>
            </p:nvSpPr>
            <p:spPr>
              <a:xfrm>
                <a:off x="-3316375" y="456000"/>
                <a:ext cx="214025" cy="649400"/>
              </a:xfrm>
              <a:custGeom>
                <a:avLst/>
                <a:gdLst/>
                <a:ahLst/>
                <a:cxnLst/>
                <a:rect l="l" t="t" r="r" b="b"/>
                <a:pathLst>
                  <a:path w="8561" h="25976" extrusionOk="0">
                    <a:moveTo>
                      <a:pt x="8560" y="0"/>
                    </a:moveTo>
                    <a:cubicBezTo>
                      <a:pt x="8560" y="867"/>
                      <a:pt x="8560" y="2009"/>
                      <a:pt x="8286" y="2853"/>
                    </a:cubicBezTo>
                    <a:cubicBezTo>
                      <a:pt x="8286" y="4565"/>
                      <a:pt x="7990" y="6003"/>
                      <a:pt x="7990" y="7418"/>
                    </a:cubicBezTo>
                    <a:cubicBezTo>
                      <a:pt x="7716" y="11983"/>
                      <a:pt x="7716" y="16845"/>
                      <a:pt x="7716" y="21410"/>
                    </a:cubicBezTo>
                    <a:cubicBezTo>
                      <a:pt x="7716" y="22255"/>
                      <a:pt x="7716" y="22551"/>
                      <a:pt x="7145" y="23122"/>
                    </a:cubicBezTo>
                    <a:lnTo>
                      <a:pt x="5433" y="24834"/>
                    </a:lnTo>
                    <a:cubicBezTo>
                      <a:pt x="4863" y="25108"/>
                      <a:pt x="4566" y="25679"/>
                      <a:pt x="3721" y="25405"/>
                    </a:cubicBezTo>
                    <a:cubicBezTo>
                      <a:pt x="3151" y="25108"/>
                      <a:pt x="2283" y="25405"/>
                      <a:pt x="1713" y="25679"/>
                    </a:cubicBezTo>
                    <a:cubicBezTo>
                      <a:pt x="572" y="25975"/>
                      <a:pt x="572" y="25679"/>
                      <a:pt x="298" y="24834"/>
                    </a:cubicBezTo>
                    <a:lnTo>
                      <a:pt x="298" y="13125"/>
                    </a:lnTo>
                    <a:cubicBezTo>
                      <a:pt x="1" y="9998"/>
                      <a:pt x="1" y="7144"/>
                      <a:pt x="1" y="3995"/>
                    </a:cubicBezTo>
                    <a:cubicBezTo>
                      <a:pt x="1" y="3150"/>
                      <a:pt x="1" y="2579"/>
                      <a:pt x="868" y="2283"/>
                    </a:cubicBezTo>
                    <a:cubicBezTo>
                      <a:pt x="2010" y="1438"/>
                      <a:pt x="3151" y="571"/>
                      <a:pt x="4863" y="297"/>
                    </a:cubicBezTo>
                    <a:cubicBezTo>
                      <a:pt x="5707" y="297"/>
                      <a:pt x="6278" y="0"/>
                      <a:pt x="7145" y="0"/>
                    </a:cubicBezTo>
                    <a:close/>
                    <a:moveTo>
                      <a:pt x="4863" y="2853"/>
                    </a:moveTo>
                    <a:cubicBezTo>
                      <a:pt x="3425" y="2853"/>
                      <a:pt x="2010" y="3150"/>
                      <a:pt x="572" y="3150"/>
                    </a:cubicBezTo>
                    <a:lnTo>
                      <a:pt x="572" y="8560"/>
                    </a:lnTo>
                    <a:cubicBezTo>
                      <a:pt x="572" y="13695"/>
                      <a:pt x="868" y="19128"/>
                      <a:pt x="868" y="24263"/>
                    </a:cubicBezTo>
                    <a:cubicBezTo>
                      <a:pt x="868" y="24834"/>
                      <a:pt x="1142" y="25108"/>
                      <a:pt x="1713" y="24834"/>
                    </a:cubicBezTo>
                    <a:cubicBezTo>
                      <a:pt x="2580" y="24834"/>
                      <a:pt x="3151" y="24537"/>
                      <a:pt x="3995" y="24537"/>
                    </a:cubicBezTo>
                    <a:cubicBezTo>
                      <a:pt x="4566" y="24537"/>
                      <a:pt x="4863" y="24537"/>
                      <a:pt x="4863" y="23967"/>
                    </a:cubicBezTo>
                    <a:lnTo>
                      <a:pt x="4863" y="19972"/>
                    </a:lnTo>
                    <a:lnTo>
                      <a:pt x="4863" y="12554"/>
                    </a:lnTo>
                    <a:lnTo>
                      <a:pt x="4863" y="6003"/>
                    </a:lnTo>
                    <a:close/>
                    <a:moveTo>
                      <a:pt x="5433" y="23693"/>
                    </a:moveTo>
                    <a:cubicBezTo>
                      <a:pt x="5707" y="23396"/>
                      <a:pt x="6004" y="23396"/>
                      <a:pt x="6004" y="23122"/>
                    </a:cubicBezTo>
                    <a:cubicBezTo>
                      <a:pt x="6848" y="22551"/>
                      <a:pt x="7419" y="21684"/>
                      <a:pt x="7419" y="20543"/>
                    </a:cubicBezTo>
                    <a:cubicBezTo>
                      <a:pt x="7145" y="19698"/>
                      <a:pt x="7145" y="18557"/>
                      <a:pt x="7145" y="17690"/>
                    </a:cubicBezTo>
                    <a:cubicBezTo>
                      <a:pt x="7145" y="12851"/>
                      <a:pt x="7145" y="8286"/>
                      <a:pt x="7716" y="3424"/>
                    </a:cubicBezTo>
                    <a:cubicBezTo>
                      <a:pt x="7716" y="2579"/>
                      <a:pt x="7990" y="1712"/>
                      <a:pt x="7990" y="867"/>
                    </a:cubicBezTo>
                    <a:cubicBezTo>
                      <a:pt x="7145" y="1141"/>
                      <a:pt x="6575" y="1712"/>
                      <a:pt x="5707" y="2009"/>
                    </a:cubicBezTo>
                    <a:lnTo>
                      <a:pt x="5707" y="2283"/>
                    </a:lnTo>
                    <a:cubicBezTo>
                      <a:pt x="5707" y="3995"/>
                      <a:pt x="5433" y="5706"/>
                      <a:pt x="5433" y="7144"/>
                    </a:cubicBezTo>
                    <a:lnTo>
                      <a:pt x="5433" y="17690"/>
                    </a:lnTo>
                    <a:close/>
                    <a:moveTo>
                      <a:pt x="6575" y="867"/>
                    </a:moveTo>
                    <a:cubicBezTo>
                      <a:pt x="3721" y="1141"/>
                      <a:pt x="2283" y="1438"/>
                      <a:pt x="1439" y="2579"/>
                    </a:cubicBezTo>
                    <a:cubicBezTo>
                      <a:pt x="3425" y="2283"/>
                      <a:pt x="5137" y="2579"/>
                      <a:pt x="6575" y="86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7"/>
              <p:cNvSpPr/>
              <p:nvPr/>
            </p:nvSpPr>
            <p:spPr>
              <a:xfrm>
                <a:off x="-3302100" y="1112225"/>
                <a:ext cx="185475" cy="214000"/>
              </a:xfrm>
              <a:custGeom>
                <a:avLst/>
                <a:gdLst/>
                <a:ahLst/>
                <a:cxnLst/>
                <a:rect l="l" t="t" r="r" b="b"/>
                <a:pathLst>
                  <a:path w="7419" h="8560" extrusionOk="0">
                    <a:moveTo>
                      <a:pt x="4292" y="0"/>
                    </a:moveTo>
                    <a:cubicBezTo>
                      <a:pt x="4862" y="0"/>
                      <a:pt x="5433" y="0"/>
                      <a:pt x="6004" y="297"/>
                    </a:cubicBezTo>
                    <a:cubicBezTo>
                      <a:pt x="6574" y="297"/>
                      <a:pt x="6848" y="571"/>
                      <a:pt x="6848" y="1141"/>
                    </a:cubicBezTo>
                    <a:cubicBezTo>
                      <a:pt x="7145" y="2579"/>
                      <a:pt x="7145" y="3721"/>
                      <a:pt x="7419" y="5136"/>
                    </a:cubicBezTo>
                    <a:cubicBezTo>
                      <a:pt x="7419" y="5433"/>
                      <a:pt x="7145" y="5706"/>
                      <a:pt x="7145" y="6003"/>
                    </a:cubicBezTo>
                    <a:cubicBezTo>
                      <a:pt x="6277" y="6574"/>
                      <a:pt x="5707" y="7144"/>
                      <a:pt x="4862" y="7989"/>
                    </a:cubicBezTo>
                    <a:cubicBezTo>
                      <a:pt x="4566" y="8286"/>
                      <a:pt x="4292" y="8560"/>
                      <a:pt x="3721" y="8286"/>
                    </a:cubicBezTo>
                    <a:cubicBezTo>
                      <a:pt x="2854" y="7989"/>
                      <a:pt x="2283" y="7989"/>
                      <a:pt x="1439" y="7715"/>
                    </a:cubicBezTo>
                    <a:cubicBezTo>
                      <a:pt x="571" y="7715"/>
                      <a:pt x="297" y="6848"/>
                      <a:pt x="1" y="6003"/>
                    </a:cubicBezTo>
                    <a:lnTo>
                      <a:pt x="1" y="2283"/>
                    </a:lnTo>
                    <a:lnTo>
                      <a:pt x="868" y="1438"/>
                    </a:lnTo>
                    <a:cubicBezTo>
                      <a:pt x="1712" y="868"/>
                      <a:pt x="2580" y="571"/>
                      <a:pt x="3424" y="0"/>
                    </a:cubicBezTo>
                    <a:close/>
                    <a:moveTo>
                      <a:pt x="3995" y="7715"/>
                    </a:moveTo>
                    <a:lnTo>
                      <a:pt x="3995" y="7418"/>
                    </a:lnTo>
                    <a:cubicBezTo>
                      <a:pt x="3995" y="6003"/>
                      <a:pt x="3995" y="4565"/>
                      <a:pt x="3721" y="3150"/>
                    </a:cubicBezTo>
                    <a:cubicBezTo>
                      <a:pt x="3721" y="3150"/>
                      <a:pt x="3424" y="2579"/>
                      <a:pt x="3150" y="2579"/>
                    </a:cubicBezTo>
                    <a:cubicBezTo>
                      <a:pt x="2283" y="2579"/>
                      <a:pt x="1439" y="2579"/>
                      <a:pt x="571" y="2283"/>
                    </a:cubicBezTo>
                    <a:cubicBezTo>
                      <a:pt x="571" y="3721"/>
                      <a:pt x="571" y="4862"/>
                      <a:pt x="868" y="6277"/>
                    </a:cubicBezTo>
                    <a:cubicBezTo>
                      <a:pt x="868" y="6277"/>
                      <a:pt x="1142" y="6848"/>
                      <a:pt x="1439" y="6848"/>
                    </a:cubicBezTo>
                    <a:cubicBezTo>
                      <a:pt x="2009" y="7144"/>
                      <a:pt x="3150" y="7418"/>
                      <a:pt x="3995" y="7715"/>
                    </a:cubicBezTo>
                    <a:close/>
                    <a:moveTo>
                      <a:pt x="4862" y="6848"/>
                    </a:moveTo>
                    <a:cubicBezTo>
                      <a:pt x="5433" y="6574"/>
                      <a:pt x="6004" y="6003"/>
                      <a:pt x="6277" y="5706"/>
                    </a:cubicBezTo>
                    <a:cubicBezTo>
                      <a:pt x="6574" y="5433"/>
                      <a:pt x="6574" y="5136"/>
                      <a:pt x="6574" y="5136"/>
                    </a:cubicBezTo>
                    <a:cubicBezTo>
                      <a:pt x="6574" y="4291"/>
                      <a:pt x="6277" y="3424"/>
                      <a:pt x="6277" y="2579"/>
                    </a:cubicBezTo>
                    <a:lnTo>
                      <a:pt x="6277" y="1438"/>
                    </a:lnTo>
                    <a:cubicBezTo>
                      <a:pt x="5707" y="1712"/>
                      <a:pt x="5136" y="2009"/>
                      <a:pt x="4862" y="2283"/>
                    </a:cubicBezTo>
                    <a:cubicBezTo>
                      <a:pt x="4566" y="2283"/>
                      <a:pt x="4566" y="2579"/>
                      <a:pt x="4566" y="2853"/>
                    </a:cubicBezTo>
                    <a:cubicBezTo>
                      <a:pt x="4566" y="3995"/>
                      <a:pt x="4566" y="5433"/>
                      <a:pt x="4862" y="6848"/>
                    </a:cubicBezTo>
                    <a:close/>
                    <a:moveTo>
                      <a:pt x="5433" y="868"/>
                    </a:moveTo>
                    <a:cubicBezTo>
                      <a:pt x="3995" y="571"/>
                      <a:pt x="2854" y="868"/>
                      <a:pt x="2283" y="1712"/>
                    </a:cubicBezTo>
                    <a:cubicBezTo>
                      <a:pt x="3424" y="2283"/>
                      <a:pt x="4566" y="1712"/>
                      <a:pt x="5433" y="86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7"/>
            <p:cNvGrpSpPr/>
            <p:nvPr/>
          </p:nvGrpSpPr>
          <p:grpSpPr>
            <a:xfrm rot="959203">
              <a:off x="7674467" y="1682512"/>
              <a:ext cx="309752" cy="1194525"/>
              <a:chOff x="-3316375" y="456000"/>
              <a:chExt cx="214025" cy="870225"/>
            </a:xfrm>
          </p:grpSpPr>
          <p:sp>
            <p:nvSpPr>
              <p:cNvPr id="867" name="Google Shape;867;p47"/>
              <p:cNvSpPr/>
              <p:nvPr/>
            </p:nvSpPr>
            <p:spPr>
              <a:xfrm>
                <a:off x="-3316375" y="456000"/>
                <a:ext cx="214025" cy="644775"/>
              </a:xfrm>
              <a:custGeom>
                <a:avLst/>
                <a:gdLst/>
                <a:ahLst/>
                <a:cxnLst/>
                <a:rect l="l" t="t" r="r" b="b"/>
                <a:pathLst>
                  <a:path w="8561" h="25791" extrusionOk="0">
                    <a:moveTo>
                      <a:pt x="7145" y="0"/>
                    </a:moveTo>
                    <a:cubicBezTo>
                      <a:pt x="6278" y="0"/>
                      <a:pt x="5707" y="297"/>
                      <a:pt x="4863" y="297"/>
                    </a:cubicBezTo>
                    <a:cubicBezTo>
                      <a:pt x="3151" y="571"/>
                      <a:pt x="2010" y="1438"/>
                      <a:pt x="868" y="2283"/>
                    </a:cubicBezTo>
                    <a:cubicBezTo>
                      <a:pt x="1" y="2579"/>
                      <a:pt x="1" y="3150"/>
                      <a:pt x="1" y="3995"/>
                    </a:cubicBezTo>
                    <a:cubicBezTo>
                      <a:pt x="1" y="7144"/>
                      <a:pt x="1" y="9998"/>
                      <a:pt x="298" y="13125"/>
                    </a:cubicBezTo>
                    <a:lnTo>
                      <a:pt x="298" y="24834"/>
                    </a:lnTo>
                    <a:cubicBezTo>
                      <a:pt x="502" y="25465"/>
                      <a:pt x="554" y="25791"/>
                      <a:pt x="1044" y="25791"/>
                    </a:cubicBezTo>
                    <a:cubicBezTo>
                      <a:pt x="1209" y="25791"/>
                      <a:pt x="1425" y="25753"/>
                      <a:pt x="1713" y="25679"/>
                    </a:cubicBezTo>
                    <a:cubicBezTo>
                      <a:pt x="2115" y="25485"/>
                      <a:pt x="2664" y="25281"/>
                      <a:pt x="3154" y="25281"/>
                    </a:cubicBezTo>
                    <a:cubicBezTo>
                      <a:pt x="3359" y="25281"/>
                      <a:pt x="3553" y="25317"/>
                      <a:pt x="3721" y="25405"/>
                    </a:cubicBezTo>
                    <a:cubicBezTo>
                      <a:pt x="3878" y="25455"/>
                      <a:pt x="4016" y="25477"/>
                      <a:pt x="4140" y="25477"/>
                    </a:cubicBezTo>
                    <a:cubicBezTo>
                      <a:pt x="4685" y="25477"/>
                      <a:pt x="4968" y="25057"/>
                      <a:pt x="5433" y="24834"/>
                    </a:cubicBezTo>
                    <a:lnTo>
                      <a:pt x="7145" y="23122"/>
                    </a:lnTo>
                    <a:cubicBezTo>
                      <a:pt x="7716" y="22551"/>
                      <a:pt x="7716" y="22255"/>
                      <a:pt x="7716" y="21410"/>
                    </a:cubicBezTo>
                    <a:cubicBezTo>
                      <a:pt x="7716" y="16845"/>
                      <a:pt x="7716" y="11983"/>
                      <a:pt x="7990" y="7418"/>
                    </a:cubicBezTo>
                    <a:cubicBezTo>
                      <a:pt x="7990" y="6003"/>
                      <a:pt x="8286" y="4565"/>
                      <a:pt x="8286" y="2853"/>
                    </a:cubicBezTo>
                    <a:cubicBezTo>
                      <a:pt x="8560" y="2009"/>
                      <a:pt x="8560" y="867"/>
                      <a:pt x="8560" y="0"/>
                    </a:cubicBezTo>
                    <a:close/>
                  </a:path>
                </a:pathLst>
              </a:custGeom>
              <a:solidFill>
                <a:srgbClr val="FFC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7"/>
              <p:cNvSpPr/>
              <p:nvPr/>
            </p:nvSpPr>
            <p:spPr>
              <a:xfrm>
                <a:off x="-3302100" y="1112225"/>
                <a:ext cx="185475" cy="209975"/>
              </a:xfrm>
              <a:custGeom>
                <a:avLst/>
                <a:gdLst/>
                <a:ahLst/>
                <a:cxnLst/>
                <a:rect l="l" t="t" r="r" b="b"/>
                <a:pathLst>
                  <a:path w="7419" h="8399" extrusionOk="0">
                    <a:moveTo>
                      <a:pt x="3424" y="0"/>
                    </a:moveTo>
                    <a:cubicBezTo>
                      <a:pt x="2580" y="571"/>
                      <a:pt x="1712" y="868"/>
                      <a:pt x="868" y="1438"/>
                    </a:cubicBezTo>
                    <a:lnTo>
                      <a:pt x="1" y="2283"/>
                    </a:lnTo>
                    <a:lnTo>
                      <a:pt x="1" y="6003"/>
                    </a:lnTo>
                    <a:cubicBezTo>
                      <a:pt x="297" y="6848"/>
                      <a:pt x="571" y="7715"/>
                      <a:pt x="1439" y="7715"/>
                    </a:cubicBezTo>
                    <a:cubicBezTo>
                      <a:pt x="2283" y="7989"/>
                      <a:pt x="2854" y="7989"/>
                      <a:pt x="3721" y="8286"/>
                    </a:cubicBezTo>
                    <a:cubicBezTo>
                      <a:pt x="3887" y="8365"/>
                      <a:pt x="4027" y="8399"/>
                      <a:pt x="4151" y="8399"/>
                    </a:cubicBezTo>
                    <a:cubicBezTo>
                      <a:pt x="4453" y="8399"/>
                      <a:pt x="4652" y="8200"/>
                      <a:pt x="4862" y="7989"/>
                    </a:cubicBezTo>
                    <a:cubicBezTo>
                      <a:pt x="5707" y="7144"/>
                      <a:pt x="6277" y="6574"/>
                      <a:pt x="7145" y="6003"/>
                    </a:cubicBezTo>
                    <a:cubicBezTo>
                      <a:pt x="7145" y="5706"/>
                      <a:pt x="7419" y="5433"/>
                      <a:pt x="7419" y="5136"/>
                    </a:cubicBezTo>
                    <a:cubicBezTo>
                      <a:pt x="7145" y="3721"/>
                      <a:pt x="7145" y="2579"/>
                      <a:pt x="6848" y="1141"/>
                    </a:cubicBezTo>
                    <a:cubicBezTo>
                      <a:pt x="6848" y="571"/>
                      <a:pt x="6574" y="297"/>
                      <a:pt x="6004" y="297"/>
                    </a:cubicBezTo>
                    <a:cubicBezTo>
                      <a:pt x="5433" y="0"/>
                      <a:pt x="4862" y="0"/>
                      <a:pt x="4292" y="0"/>
                    </a:cubicBezTo>
                    <a:close/>
                  </a:path>
                </a:pathLst>
              </a:custGeom>
              <a:solidFill>
                <a:srgbClr val="FFC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7"/>
              <p:cNvSpPr/>
              <p:nvPr/>
            </p:nvSpPr>
            <p:spPr>
              <a:xfrm>
                <a:off x="-3187975" y="467200"/>
                <a:ext cx="78775" cy="600525"/>
              </a:xfrm>
              <a:custGeom>
                <a:avLst/>
                <a:gdLst/>
                <a:ahLst/>
                <a:cxnLst/>
                <a:rect l="l" t="t" r="r" b="b"/>
                <a:pathLst>
                  <a:path w="3151" h="24021" extrusionOk="0">
                    <a:moveTo>
                      <a:pt x="2931" y="1"/>
                    </a:moveTo>
                    <a:cubicBezTo>
                      <a:pt x="2887" y="1"/>
                      <a:pt x="2854" y="31"/>
                      <a:pt x="2854" y="123"/>
                    </a:cubicBezTo>
                    <a:cubicBezTo>
                      <a:pt x="2580" y="123"/>
                      <a:pt x="2009" y="419"/>
                      <a:pt x="1712" y="693"/>
                    </a:cubicBezTo>
                    <a:cubicBezTo>
                      <a:pt x="1439" y="990"/>
                      <a:pt x="868" y="1264"/>
                      <a:pt x="571" y="1561"/>
                    </a:cubicBezTo>
                    <a:cubicBezTo>
                      <a:pt x="297" y="1561"/>
                      <a:pt x="297" y="1835"/>
                      <a:pt x="297" y="2131"/>
                    </a:cubicBezTo>
                    <a:lnTo>
                      <a:pt x="297" y="3273"/>
                    </a:lnTo>
                    <a:cubicBezTo>
                      <a:pt x="1" y="3843"/>
                      <a:pt x="1" y="4414"/>
                      <a:pt x="1" y="4985"/>
                    </a:cubicBezTo>
                    <a:lnTo>
                      <a:pt x="1" y="7838"/>
                    </a:lnTo>
                    <a:lnTo>
                      <a:pt x="1" y="8682"/>
                    </a:lnTo>
                    <a:lnTo>
                      <a:pt x="1" y="10120"/>
                    </a:lnTo>
                    <a:lnTo>
                      <a:pt x="1" y="12973"/>
                    </a:lnTo>
                    <a:lnTo>
                      <a:pt x="1" y="15827"/>
                    </a:lnTo>
                    <a:lnTo>
                      <a:pt x="1" y="18680"/>
                    </a:lnTo>
                    <a:lnTo>
                      <a:pt x="1" y="21533"/>
                    </a:lnTo>
                    <a:lnTo>
                      <a:pt x="1" y="23815"/>
                    </a:lnTo>
                    <a:cubicBezTo>
                      <a:pt x="1" y="23952"/>
                      <a:pt x="75" y="24021"/>
                      <a:pt x="149" y="24021"/>
                    </a:cubicBezTo>
                    <a:cubicBezTo>
                      <a:pt x="223" y="24021"/>
                      <a:pt x="297" y="23952"/>
                      <a:pt x="297" y="23815"/>
                    </a:cubicBezTo>
                    <a:cubicBezTo>
                      <a:pt x="571" y="23519"/>
                      <a:pt x="868" y="23519"/>
                      <a:pt x="868" y="23519"/>
                    </a:cubicBezTo>
                    <a:cubicBezTo>
                      <a:pt x="1142" y="23245"/>
                      <a:pt x="1439" y="22948"/>
                      <a:pt x="1439" y="22674"/>
                    </a:cubicBezTo>
                    <a:cubicBezTo>
                      <a:pt x="1712" y="22377"/>
                      <a:pt x="2009" y="22377"/>
                      <a:pt x="2283" y="21807"/>
                    </a:cubicBezTo>
                    <a:lnTo>
                      <a:pt x="2283" y="20392"/>
                    </a:lnTo>
                    <a:cubicBezTo>
                      <a:pt x="2283" y="18109"/>
                      <a:pt x="2580" y="16100"/>
                      <a:pt x="2283" y="13818"/>
                    </a:cubicBezTo>
                    <a:cubicBezTo>
                      <a:pt x="2283" y="11535"/>
                      <a:pt x="2283" y="8979"/>
                      <a:pt x="2580" y="6400"/>
                    </a:cubicBezTo>
                    <a:lnTo>
                      <a:pt x="2580" y="3273"/>
                    </a:lnTo>
                    <a:cubicBezTo>
                      <a:pt x="2854" y="2131"/>
                      <a:pt x="3150" y="1264"/>
                      <a:pt x="3150" y="123"/>
                    </a:cubicBezTo>
                    <a:cubicBezTo>
                      <a:pt x="3150" y="123"/>
                      <a:pt x="3019" y="1"/>
                      <a:pt x="2931" y="1"/>
                    </a:cubicBezTo>
                    <a:close/>
                  </a:path>
                </a:pathLst>
              </a:custGeom>
              <a:solidFill>
                <a:srgbClr val="DA6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0" name="Google Shape;870;p47"/>
              <p:cNvSpPr/>
              <p:nvPr/>
            </p:nvSpPr>
            <p:spPr>
              <a:xfrm>
                <a:off x="-3259300" y="1116325"/>
                <a:ext cx="107300" cy="54275"/>
              </a:xfrm>
              <a:custGeom>
                <a:avLst/>
                <a:gdLst/>
                <a:ahLst/>
                <a:cxnLst/>
                <a:rect l="l" t="t" r="r" b="b"/>
                <a:pathLst>
                  <a:path w="4292" h="2171" extrusionOk="0">
                    <a:moveTo>
                      <a:pt x="3556" y="1"/>
                    </a:moveTo>
                    <a:cubicBezTo>
                      <a:pt x="3176" y="1"/>
                      <a:pt x="2663" y="133"/>
                      <a:pt x="2283" y="133"/>
                    </a:cubicBezTo>
                    <a:cubicBezTo>
                      <a:pt x="1438" y="407"/>
                      <a:pt x="571" y="704"/>
                      <a:pt x="0" y="1274"/>
                    </a:cubicBezTo>
                    <a:lnTo>
                      <a:pt x="0" y="1548"/>
                    </a:lnTo>
                    <a:lnTo>
                      <a:pt x="0" y="1845"/>
                    </a:lnTo>
                    <a:lnTo>
                      <a:pt x="297" y="1845"/>
                    </a:lnTo>
                    <a:cubicBezTo>
                      <a:pt x="629" y="2004"/>
                      <a:pt x="1053" y="2171"/>
                      <a:pt x="1462" y="2171"/>
                    </a:cubicBezTo>
                    <a:cubicBezTo>
                      <a:pt x="1757" y="2171"/>
                      <a:pt x="2044" y="2084"/>
                      <a:pt x="2283" y="1845"/>
                    </a:cubicBezTo>
                    <a:cubicBezTo>
                      <a:pt x="2854" y="1548"/>
                      <a:pt x="3995" y="1274"/>
                      <a:pt x="4292" y="407"/>
                    </a:cubicBezTo>
                    <a:lnTo>
                      <a:pt x="3995" y="133"/>
                    </a:lnTo>
                    <a:cubicBezTo>
                      <a:pt x="3904" y="34"/>
                      <a:pt x="3746" y="1"/>
                      <a:pt x="3556" y="1"/>
                    </a:cubicBezTo>
                    <a:close/>
                  </a:path>
                </a:pathLst>
              </a:custGeom>
              <a:solidFill>
                <a:srgbClr val="DA6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7"/>
              <p:cNvSpPr/>
              <p:nvPr/>
            </p:nvSpPr>
            <p:spPr>
              <a:xfrm>
                <a:off x="-3202250" y="1142600"/>
                <a:ext cx="71375" cy="155100"/>
              </a:xfrm>
              <a:custGeom>
                <a:avLst/>
                <a:gdLst/>
                <a:ahLst/>
                <a:cxnLst/>
                <a:rect l="l" t="t" r="r" b="b"/>
                <a:pathLst>
                  <a:path w="2855" h="6204" extrusionOk="0">
                    <a:moveTo>
                      <a:pt x="2249" y="1"/>
                    </a:moveTo>
                    <a:cubicBezTo>
                      <a:pt x="2215" y="1"/>
                      <a:pt x="2147" y="75"/>
                      <a:pt x="2010" y="223"/>
                    </a:cubicBezTo>
                    <a:cubicBezTo>
                      <a:pt x="1439" y="497"/>
                      <a:pt x="868" y="794"/>
                      <a:pt x="298" y="1364"/>
                    </a:cubicBezTo>
                    <a:cubicBezTo>
                      <a:pt x="1" y="1638"/>
                      <a:pt x="1" y="2506"/>
                      <a:pt x="298" y="2780"/>
                    </a:cubicBezTo>
                    <a:cubicBezTo>
                      <a:pt x="298" y="3076"/>
                      <a:pt x="572" y="3647"/>
                      <a:pt x="572" y="3921"/>
                    </a:cubicBezTo>
                    <a:cubicBezTo>
                      <a:pt x="298" y="4491"/>
                      <a:pt x="572" y="5359"/>
                      <a:pt x="572" y="5929"/>
                    </a:cubicBezTo>
                    <a:cubicBezTo>
                      <a:pt x="572" y="6203"/>
                      <a:pt x="572" y="6203"/>
                      <a:pt x="868" y="6203"/>
                    </a:cubicBezTo>
                    <a:cubicBezTo>
                      <a:pt x="1142" y="5929"/>
                      <a:pt x="1713" y="5633"/>
                      <a:pt x="2010" y="5359"/>
                    </a:cubicBezTo>
                    <a:cubicBezTo>
                      <a:pt x="2283" y="4788"/>
                      <a:pt x="2854" y="4491"/>
                      <a:pt x="2854" y="3921"/>
                    </a:cubicBezTo>
                    <a:cubicBezTo>
                      <a:pt x="2580" y="3350"/>
                      <a:pt x="2580" y="2506"/>
                      <a:pt x="2580" y="1638"/>
                    </a:cubicBezTo>
                    <a:cubicBezTo>
                      <a:pt x="2580" y="1068"/>
                      <a:pt x="2580" y="497"/>
                      <a:pt x="2283" y="223"/>
                    </a:cubicBezTo>
                    <a:cubicBezTo>
                      <a:pt x="2283" y="75"/>
                      <a:pt x="2283" y="1"/>
                      <a:pt x="2249" y="1"/>
                    </a:cubicBezTo>
                    <a:close/>
                  </a:path>
                </a:pathLst>
              </a:custGeom>
              <a:solidFill>
                <a:srgbClr val="DA6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7"/>
              <p:cNvSpPr/>
              <p:nvPr/>
            </p:nvSpPr>
            <p:spPr>
              <a:xfrm>
                <a:off x="-3316375" y="456000"/>
                <a:ext cx="214025" cy="649400"/>
              </a:xfrm>
              <a:custGeom>
                <a:avLst/>
                <a:gdLst/>
                <a:ahLst/>
                <a:cxnLst/>
                <a:rect l="l" t="t" r="r" b="b"/>
                <a:pathLst>
                  <a:path w="8561" h="25976" extrusionOk="0">
                    <a:moveTo>
                      <a:pt x="8560" y="0"/>
                    </a:moveTo>
                    <a:cubicBezTo>
                      <a:pt x="8560" y="867"/>
                      <a:pt x="8560" y="2009"/>
                      <a:pt x="8286" y="2853"/>
                    </a:cubicBezTo>
                    <a:cubicBezTo>
                      <a:pt x="8286" y="4565"/>
                      <a:pt x="7990" y="6003"/>
                      <a:pt x="7990" y="7418"/>
                    </a:cubicBezTo>
                    <a:cubicBezTo>
                      <a:pt x="7716" y="11983"/>
                      <a:pt x="7716" y="16845"/>
                      <a:pt x="7716" y="21410"/>
                    </a:cubicBezTo>
                    <a:cubicBezTo>
                      <a:pt x="7716" y="22255"/>
                      <a:pt x="7716" y="22551"/>
                      <a:pt x="7145" y="23122"/>
                    </a:cubicBezTo>
                    <a:lnTo>
                      <a:pt x="5433" y="24834"/>
                    </a:lnTo>
                    <a:cubicBezTo>
                      <a:pt x="4863" y="25108"/>
                      <a:pt x="4566" y="25679"/>
                      <a:pt x="3721" y="25405"/>
                    </a:cubicBezTo>
                    <a:cubicBezTo>
                      <a:pt x="3151" y="25108"/>
                      <a:pt x="2283" y="25405"/>
                      <a:pt x="1713" y="25679"/>
                    </a:cubicBezTo>
                    <a:cubicBezTo>
                      <a:pt x="572" y="25975"/>
                      <a:pt x="572" y="25679"/>
                      <a:pt x="298" y="24834"/>
                    </a:cubicBezTo>
                    <a:lnTo>
                      <a:pt x="298" y="13125"/>
                    </a:lnTo>
                    <a:cubicBezTo>
                      <a:pt x="1" y="9998"/>
                      <a:pt x="1" y="7144"/>
                      <a:pt x="1" y="3995"/>
                    </a:cubicBezTo>
                    <a:cubicBezTo>
                      <a:pt x="1" y="3150"/>
                      <a:pt x="1" y="2579"/>
                      <a:pt x="868" y="2283"/>
                    </a:cubicBezTo>
                    <a:cubicBezTo>
                      <a:pt x="2010" y="1438"/>
                      <a:pt x="3151" y="571"/>
                      <a:pt x="4863" y="297"/>
                    </a:cubicBezTo>
                    <a:cubicBezTo>
                      <a:pt x="5707" y="297"/>
                      <a:pt x="6278" y="0"/>
                      <a:pt x="7145" y="0"/>
                    </a:cubicBezTo>
                    <a:close/>
                    <a:moveTo>
                      <a:pt x="4863" y="2853"/>
                    </a:moveTo>
                    <a:cubicBezTo>
                      <a:pt x="3425" y="2853"/>
                      <a:pt x="2010" y="3150"/>
                      <a:pt x="572" y="3150"/>
                    </a:cubicBezTo>
                    <a:lnTo>
                      <a:pt x="572" y="8560"/>
                    </a:lnTo>
                    <a:cubicBezTo>
                      <a:pt x="572" y="13695"/>
                      <a:pt x="868" y="19128"/>
                      <a:pt x="868" y="24263"/>
                    </a:cubicBezTo>
                    <a:cubicBezTo>
                      <a:pt x="868" y="24834"/>
                      <a:pt x="1142" y="25108"/>
                      <a:pt x="1713" y="24834"/>
                    </a:cubicBezTo>
                    <a:cubicBezTo>
                      <a:pt x="2580" y="24834"/>
                      <a:pt x="3151" y="24537"/>
                      <a:pt x="3995" y="24537"/>
                    </a:cubicBezTo>
                    <a:cubicBezTo>
                      <a:pt x="4566" y="24537"/>
                      <a:pt x="4863" y="24537"/>
                      <a:pt x="4863" y="23967"/>
                    </a:cubicBezTo>
                    <a:lnTo>
                      <a:pt x="4863" y="19972"/>
                    </a:lnTo>
                    <a:lnTo>
                      <a:pt x="4863" y="12554"/>
                    </a:lnTo>
                    <a:lnTo>
                      <a:pt x="4863" y="6003"/>
                    </a:lnTo>
                    <a:close/>
                    <a:moveTo>
                      <a:pt x="5433" y="23693"/>
                    </a:moveTo>
                    <a:cubicBezTo>
                      <a:pt x="5707" y="23396"/>
                      <a:pt x="6004" y="23396"/>
                      <a:pt x="6004" y="23122"/>
                    </a:cubicBezTo>
                    <a:cubicBezTo>
                      <a:pt x="6848" y="22551"/>
                      <a:pt x="7419" y="21684"/>
                      <a:pt x="7419" y="20543"/>
                    </a:cubicBezTo>
                    <a:cubicBezTo>
                      <a:pt x="7145" y="19698"/>
                      <a:pt x="7145" y="18557"/>
                      <a:pt x="7145" y="17690"/>
                    </a:cubicBezTo>
                    <a:cubicBezTo>
                      <a:pt x="7145" y="12851"/>
                      <a:pt x="7145" y="8286"/>
                      <a:pt x="7716" y="3424"/>
                    </a:cubicBezTo>
                    <a:cubicBezTo>
                      <a:pt x="7716" y="2579"/>
                      <a:pt x="7990" y="1712"/>
                      <a:pt x="7990" y="867"/>
                    </a:cubicBezTo>
                    <a:cubicBezTo>
                      <a:pt x="7145" y="1141"/>
                      <a:pt x="6575" y="1712"/>
                      <a:pt x="5707" y="2009"/>
                    </a:cubicBezTo>
                    <a:lnTo>
                      <a:pt x="5707" y="2283"/>
                    </a:lnTo>
                    <a:cubicBezTo>
                      <a:pt x="5707" y="3995"/>
                      <a:pt x="5433" y="5706"/>
                      <a:pt x="5433" y="7144"/>
                    </a:cubicBezTo>
                    <a:lnTo>
                      <a:pt x="5433" y="17690"/>
                    </a:lnTo>
                    <a:close/>
                    <a:moveTo>
                      <a:pt x="6575" y="867"/>
                    </a:moveTo>
                    <a:cubicBezTo>
                      <a:pt x="3721" y="1141"/>
                      <a:pt x="2283" y="1438"/>
                      <a:pt x="1439" y="2579"/>
                    </a:cubicBezTo>
                    <a:cubicBezTo>
                      <a:pt x="3425" y="2283"/>
                      <a:pt x="5137" y="2579"/>
                      <a:pt x="6575" y="86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7"/>
              <p:cNvSpPr/>
              <p:nvPr/>
            </p:nvSpPr>
            <p:spPr>
              <a:xfrm>
                <a:off x="-3302100" y="1112225"/>
                <a:ext cx="185475" cy="214000"/>
              </a:xfrm>
              <a:custGeom>
                <a:avLst/>
                <a:gdLst/>
                <a:ahLst/>
                <a:cxnLst/>
                <a:rect l="l" t="t" r="r" b="b"/>
                <a:pathLst>
                  <a:path w="7419" h="8560" extrusionOk="0">
                    <a:moveTo>
                      <a:pt x="4292" y="0"/>
                    </a:moveTo>
                    <a:cubicBezTo>
                      <a:pt x="4862" y="0"/>
                      <a:pt x="5433" y="0"/>
                      <a:pt x="6004" y="297"/>
                    </a:cubicBezTo>
                    <a:cubicBezTo>
                      <a:pt x="6574" y="297"/>
                      <a:pt x="6848" y="571"/>
                      <a:pt x="6848" y="1141"/>
                    </a:cubicBezTo>
                    <a:cubicBezTo>
                      <a:pt x="7145" y="2579"/>
                      <a:pt x="7145" y="3721"/>
                      <a:pt x="7419" y="5136"/>
                    </a:cubicBezTo>
                    <a:cubicBezTo>
                      <a:pt x="7419" y="5433"/>
                      <a:pt x="7145" y="5706"/>
                      <a:pt x="7145" y="6003"/>
                    </a:cubicBezTo>
                    <a:cubicBezTo>
                      <a:pt x="6277" y="6574"/>
                      <a:pt x="5707" y="7144"/>
                      <a:pt x="4862" y="7989"/>
                    </a:cubicBezTo>
                    <a:cubicBezTo>
                      <a:pt x="4566" y="8286"/>
                      <a:pt x="4292" y="8560"/>
                      <a:pt x="3721" y="8286"/>
                    </a:cubicBezTo>
                    <a:cubicBezTo>
                      <a:pt x="2854" y="7989"/>
                      <a:pt x="2283" y="7989"/>
                      <a:pt x="1439" y="7715"/>
                    </a:cubicBezTo>
                    <a:cubicBezTo>
                      <a:pt x="571" y="7715"/>
                      <a:pt x="297" y="6848"/>
                      <a:pt x="1" y="6003"/>
                    </a:cubicBezTo>
                    <a:lnTo>
                      <a:pt x="1" y="2283"/>
                    </a:lnTo>
                    <a:lnTo>
                      <a:pt x="868" y="1438"/>
                    </a:lnTo>
                    <a:cubicBezTo>
                      <a:pt x="1712" y="868"/>
                      <a:pt x="2580" y="571"/>
                      <a:pt x="3424" y="0"/>
                    </a:cubicBezTo>
                    <a:close/>
                    <a:moveTo>
                      <a:pt x="3995" y="7715"/>
                    </a:moveTo>
                    <a:lnTo>
                      <a:pt x="3995" y="7418"/>
                    </a:lnTo>
                    <a:cubicBezTo>
                      <a:pt x="3995" y="6003"/>
                      <a:pt x="3995" y="4565"/>
                      <a:pt x="3721" y="3150"/>
                    </a:cubicBezTo>
                    <a:cubicBezTo>
                      <a:pt x="3721" y="3150"/>
                      <a:pt x="3424" y="2579"/>
                      <a:pt x="3150" y="2579"/>
                    </a:cubicBezTo>
                    <a:cubicBezTo>
                      <a:pt x="2283" y="2579"/>
                      <a:pt x="1439" y="2579"/>
                      <a:pt x="571" y="2283"/>
                    </a:cubicBezTo>
                    <a:cubicBezTo>
                      <a:pt x="571" y="3721"/>
                      <a:pt x="571" y="4862"/>
                      <a:pt x="868" y="6277"/>
                    </a:cubicBezTo>
                    <a:cubicBezTo>
                      <a:pt x="868" y="6277"/>
                      <a:pt x="1142" y="6848"/>
                      <a:pt x="1439" y="6848"/>
                    </a:cubicBezTo>
                    <a:cubicBezTo>
                      <a:pt x="2009" y="7144"/>
                      <a:pt x="3150" y="7418"/>
                      <a:pt x="3995" y="7715"/>
                    </a:cubicBezTo>
                    <a:close/>
                    <a:moveTo>
                      <a:pt x="4862" y="6848"/>
                    </a:moveTo>
                    <a:cubicBezTo>
                      <a:pt x="5433" y="6574"/>
                      <a:pt x="6004" y="6003"/>
                      <a:pt x="6277" y="5706"/>
                    </a:cubicBezTo>
                    <a:cubicBezTo>
                      <a:pt x="6574" y="5433"/>
                      <a:pt x="6574" y="5136"/>
                      <a:pt x="6574" y="5136"/>
                    </a:cubicBezTo>
                    <a:cubicBezTo>
                      <a:pt x="6574" y="4291"/>
                      <a:pt x="6277" y="3424"/>
                      <a:pt x="6277" y="2579"/>
                    </a:cubicBezTo>
                    <a:lnTo>
                      <a:pt x="6277" y="1438"/>
                    </a:lnTo>
                    <a:cubicBezTo>
                      <a:pt x="5707" y="1712"/>
                      <a:pt x="5136" y="2009"/>
                      <a:pt x="4862" y="2283"/>
                    </a:cubicBezTo>
                    <a:cubicBezTo>
                      <a:pt x="4566" y="2283"/>
                      <a:pt x="4566" y="2579"/>
                      <a:pt x="4566" y="2853"/>
                    </a:cubicBezTo>
                    <a:cubicBezTo>
                      <a:pt x="4566" y="3995"/>
                      <a:pt x="4566" y="5433"/>
                      <a:pt x="4862" y="6848"/>
                    </a:cubicBezTo>
                    <a:close/>
                    <a:moveTo>
                      <a:pt x="5433" y="868"/>
                    </a:moveTo>
                    <a:cubicBezTo>
                      <a:pt x="3995" y="571"/>
                      <a:pt x="2854" y="868"/>
                      <a:pt x="2283" y="1712"/>
                    </a:cubicBezTo>
                    <a:cubicBezTo>
                      <a:pt x="3424" y="2283"/>
                      <a:pt x="4566" y="1712"/>
                      <a:pt x="5433" y="86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theme/theme1.xml><?xml version="1.0" encoding="utf-8"?>
<a:theme xmlns:a="http://schemas.openxmlformats.org/drawingml/2006/main" name="Science Subject for Middle School-6th Grade: Physics I by Slidesgo">
  <a:themeElements>
    <a:clrScheme name="Simple Light">
      <a:dk1>
        <a:srgbClr val="000000"/>
      </a:dk1>
      <a:lt1>
        <a:srgbClr val="FFFFFF"/>
      </a:lt1>
      <a:dk2>
        <a:srgbClr val="FAF8EC"/>
      </a:dk2>
      <a:lt2>
        <a:srgbClr val="FFCD53"/>
      </a:lt2>
      <a:accent1>
        <a:srgbClr val="BFDEFE"/>
      </a:accent1>
      <a:accent2>
        <a:srgbClr val="B59ECE"/>
      </a:accent2>
      <a:accent3>
        <a:srgbClr val="EEBD9E"/>
      </a:accent3>
      <a:accent4>
        <a:srgbClr val="D77955"/>
      </a:accent4>
      <a:accent5>
        <a:srgbClr val="8BCFB0"/>
      </a:accent5>
      <a:accent6>
        <a:srgbClr val="EB709A"/>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Jihad- 202002082 -Project ppt dld</Template>
  <TotalTime>171</TotalTime>
  <Words>355</Words>
  <Application>Microsoft Office PowerPoint</Application>
  <PresentationFormat>On-screen Show (16:9)</PresentationFormat>
  <Paragraphs>39</Paragraphs>
  <Slides>8</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vt:i4>
      </vt:variant>
    </vt:vector>
  </HeadingPairs>
  <TitlesOfParts>
    <vt:vector size="21" baseType="lpstr">
      <vt:lpstr>Algerian</vt:lpstr>
      <vt:lpstr>inter-regular</vt:lpstr>
      <vt:lpstr>Arial</vt:lpstr>
      <vt:lpstr>inter-bold</vt:lpstr>
      <vt:lpstr>Nunito Light</vt:lpstr>
      <vt:lpstr>Gochi Hand</vt:lpstr>
      <vt:lpstr>Open Sans</vt:lpstr>
      <vt:lpstr>erdana</vt:lpstr>
      <vt:lpstr>Wingdings</vt:lpstr>
      <vt:lpstr>Anaheim</vt:lpstr>
      <vt:lpstr>Calibri</vt:lpstr>
      <vt:lpstr>Agency FB</vt:lpstr>
      <vt:lpstr>Science Subject for Middle School-6th Grade: Physics I by Slidesgo</vt:lpstr>
      <vt:lpstr>Dynamic Programming</vt:lpstr>
      <vt:lpstr> INTRODUCTION </vt:lpstr>
      <vt:lpstr>Dynamic Programming</vt:lpstr>
      <vt:lpstr>How does the dynamic programming approach work?</vt:lpstr>
      <vt:lpstr>Approaches of dynamic programming</vt:lpstr>
      <vt:lpstr>Top-down approach</vt:lpstr>
      <vt:lpstr>Bottom-Up approach</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Cut the Tree</dc:title>
  <dc:creator>Aabharan Zihad</dc:creator>
  <cp:lastModifiedBy>Aabharan Zihad</cp:lastModifiedBy>
  <cp:revision>25</cp:revision>
  <dcterms:created xsi:type="dcterms:W3CDTF">2022-01-02T14:27:41Z</dcterms:created>
  <dcterms:modified xsi:type="dcterms:W3CDTF">2022-01-21T04:14:40Z</dcterms:modified>
</cp:coreProperties>
</file>