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0"/>
  </p:notesMasterIdLst>
  <p:sldIdLst>
    <p:sldId id="256" r:id="rId2"/>
    <p:sldId id="309" r:id="rId3"/>
    <p:sldId id="258" r:id="rId4"/>
    <p:sldId id="259" r:id="rId5"/>
    <p:sldId id="310" r:id="rId6"/>
    <p:sldId id="313" r:id="rId7"/>
    <p:sldId id="314" r:id="rId8"/>
    <p:sldId id="315" r:id="rId9"/>
  </p:sldIdLst>
  <p:sldSz cx="9144000" cy="5143500" type="screen16x9"/>
  <p:notesSz cx="6858000" cy="9144000"/>
  <p:embeddedFontLst>
    <p:embeddedFont>
      <p:font typeface="Lexend Deca Medium" panose="020B0604020202020204" charset="0"/>
      <p:regular r:id="rId11"/>
      <p:bold r:id="rId12"/>
    </p:embeddedFont>
    <p:embeddedFont>
      <p:font typeface="Lora" panose="020B0604020202020204" charset="0"/>
      <p:regular r:id="rId13"/>
      <p:bold r:id="rId14"/>
      <p:italic r:id="rId15"/>
      <p:boldItalic r:id="rId16"/>
    </p:embeddedFont>
    <p:embeddedFont>
      <p:font typeface="Poppins" panose="020B0604020202020204" charset="0"/>
      <p:regular r:id="rId17"/>
      <p:bold r:id="rId18"/>
      <p:italic r:id="rId19"/>
      <p:boldItalic r:id="rId20"/>
    </p:embeddedFont>
    <p:embeddedFont>
      <p:font typeface="Poppins Black" panose="020B0604020202020204" charset="0"/>
      <p:bold r:id="rId21"/>
      <p:boldItalic r:id="rId22"/>
    </p:embeddedFont>
    <p:embeddedFont>
      <p:font typeface="Quattrocento Sans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D7B8FE-2285-4833-BC58-801468085185}">
  <a:tblStyle styleId="{32D7B8FE-2285-4833-BC58-8014680851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12" autoAdjust="0"/>
  </p:normalViewPr>
  <p:slideViewPr>
    <p:cSldViewPr snapToGrid="0">
      <p:cViewPr>
        <p:scale>
          <a:sx n="89" d="100"/>
          <a:sy n="89" d="100"/>
        </p:scale>
        <p:origin x="846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1946f55f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1946f55f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193bef6d17_1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193bef6d17_1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426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946f55ff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946f55ff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199644912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199644912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55725"/>
            <a:ext cx="4775400" cy="18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902050"/>
            <a:ext cx="47754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019550" y="-745175"/>
            <a:ext cx="1380600" cy="18717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997325" y="-25"/>
            <a:ext cx="1146681" cy="2230826"/>
            <a:chOff x="7997325" y="-25"/>
            <a:chExt cx="1146681" cy="2230826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8581607" y="925027"/>
              <a:ext cx="743366" cy="381432"/>
            </a:xfrm>
            <a:custGeom>
              <a:avLst/>
              <a:gdLst/>
              <a:ahLst/>
              <a:cxnLst/>
              <a:rect l="l" t="t" r="r" b="b"/>
              <a:pathLst>
                <a:path w="21663" h="7031" fill="none" extrusionOk="0">
                  <a:moveTo>
                    <a:pt x="21662" y="0"/>
                  </a:moveTo>
                  <a:lnTo>
                    <a:pt x="1" y="0"/>
                  </a:lnTo>
                  <a:lnTo>
                    <a:pt x="1" y="7030"/>
                  </a:lnTo>
                  <a:lnTo>
                    <a:pt x="21662" y="703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7816982" y="924403"/>
              <a:ext cx="743366" cy="382679"/>
            </a:xfrm>
            <a:custGeom>
              <a:avLst/>
              <a:gdLst/>
              <a:ahLst/>
              <a:cxnLst/>
              <a:rect l="l" t="t" r="r" b="b"/>
              <a:pathLst>
                <a:path w="21663" h="7054" fill="none" extrusionOk="0">
                  <a:moveTo>
                    <a:pt x="21662" y="0"/>
                  </a:moveTo>
                  <a:lnTo>
                    <a:pt x="1" y="0"/>
                  </a:lnTo>
                  <a:lnTo>
                    <a:pt x="1" y="7053"/>
                  </a:lnTo>
                  <a:lnTo>
                    <a:pt x="21662" y="7053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8199229" y="180696"/>
              <a:ext cx="744121" cy="382679"/>
            </a:xfrm>
            <a:custGeom>
              <a:avLst/>
              <a:gdLst/>
              <a:ahLst/>
              <a:cxnLst/>
              <a:rect l="l" t="t" r="r" b="b"/>
              <a:pathLst>
                <a:path w="21685" h="7054" fill="none" extrusionOk="0">
                  <a:moveTo>
                    <a:pt x="21684" y="0"/>
                  </a:moveTo>
                  <a:lnTo>
                    <a:pt x="0" y="0"/>
                  </a:lnTo>
                  <a:lnTo>
                    <a:pt x="0" y="7053"/>
                  </a:lnTo>
                  <a:lnTo>
                    <a:pt x="21684" y="7053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199607" y="1667778"/>
              <a:ext cx="743366" cy="382679"/>
            </a:xfrm>
            <a:custGeom>
              <a:avLst/>
              <a:gdLst/>
              <a:ahLst/>
              <a:cxnLst/>
              <a:rect l="l" t="t" r="r" b="b"/>
              <a:pathLst>
                <a:path w="21663" h="7054" fill="none" extrusionOk="0">
                  <a:moveTo>
                    <a:pt x="21662" y="0"/>
                  </a:moveTo>
                  <a:lnTo>
                    <a:pt x="1" y="0"/>
                  </a:lnTo>
                  <a:lnTo>
                    <a:pt x="1" y="7053"/>
                  </a:lnTo>
                  <a:lnTo>
                    <a:pt x="21662" y="7053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043625" y="1277824"/>
            <a:ext cx="3310500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500" b="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3043625" y="3072800"/>
            <a:ext cx="2936100" cy="70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1154325" y="2089649"/>
            <a:ext cx="1254300" cy="9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1" name="Google Shape;21;p3"/>
          <p:cNvGrpSpPr/>
          <p:nvPr/>
        </p:nvGrpSpPr>
        <p:grpSpPr>
          <a:xfrm>
            <a:off x="0" y="0"/>
            <a:ext cx="523411" cy="521888"/>
            <a:chOff x="8096875" y="3683400"/>
            <a:chExt cx="523411" cy="521888"/>
          </a:xfrm>
        </p:grpSpPr>
        <p:sp>
          <p:nvSpPr>
            <p:cNvPr id="22" name="Google Shape;22;p3"/>
            <p:cNvSpPr/>
            <p:nvPr/>
          </p:nvSpPr>
          <p:spPr>
            <a:xfrm>
              <a:off x="8100386" y="3685388"/>
              <a:ext cx="519900" cy="5199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" name="Google Shape;23;p3"/>
            <p:cNvCxnSpPr/>
            <p:nvPr/>
          </p:nvCxnSpPr>
          <p:spPr>
            <a:xfrm>
              <a:off x="8096875" y="3683400"/>
              <a:ext cx="517800" cy="521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"/>
          </p:nvPr>
        </p:nvSpPr>
        <p:spPr>
          <a:xfrm>
            <a:off x="6205363" y="3813048"/>
            <a:ext cx="19659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 sz="1400"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2"/>
          </p:nvPr>
        </p:nvSpPr>
        <p:spPr>
          <a:xfrm>
            <a:off x="6205363" y="3171925"/>
            <a:ext cx="19659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3" hasCustomPrompt="1"/>
          </p:nvPr>
        </p:nvSpPr>
        <p:spPr>
          <a:xfrm>
            <a:off x="5109134" y="3419779"/>
            <a:ext cx="6966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4"/>
          </p:nvPr>
        </p:nvSpPr>
        <p:spPr>
          <a:xfrm>
            <a:off x="6205363" y="2112264"/>
            <a:ext cx="19659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 sz="1400"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5"/>
          </p:nvPr>
        </p:nvSpPr>
        <p:spPr>
          <a:xfrm>
            <a:off x="6205363" y="1472650"/>
            <a:ext cx="19659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6" hasCustomPrompt="1"/>
          </p:nvPr>
        </p:nvSpPr>
        <p:spPr>
          <a:xfrm>
            <a:off x="5109134" y="1720504"/>
            <a:ext cx="6966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7"/>
          </p:nvPr>
        </p:nvSpPr>
        <p:spPr>
          <a:xfrm>
            <a:off x="2309468" y="3813048"/>
            <a:ext cx="19641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 sz="1400"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8"/>
          </p:nvPr>
        </p:nvSpPr>
        <p:spPr>
          <a:xfrm>
            <a:off x="2309468" y="3171925"/>
            <a:ext cx="19641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9" hasCustomPrompt="1"/>
          </p:nvPr>
        </p:nvSpPr>
        <p:spPr>
          <a:xfrm>
            <a:off x="1213239" y="3419779"/>
            <a:ext cx="6966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3"/>
          </p:nvPr>
        </p:nvSpPr>
        <p:spPr>
          <a:xfrm>
            <a:off x="2309463" y="2111164"/>
            <a:ext cx="1965900" cy="5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 sz="1400"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4"/>
          </p:nvPr>
        </p:nvSpPr>
        <p:spPr>
          <a:xfrm>
            <a:off x="2309463" y="1468888"/>
            <a:ext cx="19659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15" hasCustomPrompt="1"/>
          </p:nvPr>
        </p:nvSpPr>
        <p:spPr>
          <a:xfrm>
            <a:off x="1213239" y="1720504"/>
            <a:ext cx="6966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cxnSp>
        <p:nvCxnSpPr>
          <p:cNvPr id="115" name="Google Shape;115;p13"/>
          <p:cNvCxnSpPr/>
          <p:nvPr/>
        </p:nvCxnSpPr>
        <p:spPr>
          <a:xfrm>
            <a:off x="7554099" y="519889"/>
            <a:ext cx="1066500" cy="1066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6" name="Google Shape;116;p13"/>
          <p:cNvGrpSpPr/>
          <p:nvPr/>
        </p:nvGrpSpPr>
        <p:grpSpPr>
          <a:xfrm>
            <a:off x="8620600" y="4621600"/>
            <a:ext cx="523411" cy="521888"/>
            <a:chOff x="8096875" y="3683400"/>
            <a:chExt cx="523411" cy="521888"/>
          </a:xfrm>
        </p:grpSpPr>
        <p:sp>
          <p:nvSpPr>
            <p:cNvPr id="117" name="Google Shape;117;p13"/>
            <p:cNvSpPr/>
            <p:nvPr/>
          </p:nvSpPr>
          <p:spPr>
            <a:xfrm>
              <a:off x="8100386" y="3685388"/>
              <a:ext cx="519900" cy="5199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8" name="Google Shape;118;p13"/>
            <p:cNvCxnSpPr/>
            <p:nvPr/>
          </p:nvCxnSpPr>
          <p:spPr>
            <a:xfrm>
              <a:off x="8096875" y="3683400"/>
              <a:ext cx="517800" cy="521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9" name="Google Shape;119;p13"/>
          <p:cNvSpPr/>
          <p:nvPr/>
        </p:nvSpPr>
        <p:spPr>
          <a:xfrm>
            <a:off x="8102461" y="519888"/>
            <a:ext cx="519900" cy="51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8624111" y="-12"/>
            <a:ext cx="519900" cy="51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13"/>
          <p:cNvGrpSpPr/>
          <p:nvPr/>
        </p:nvGrpSpPr>
        <p:grpSpPr>
          <a:xfrm>
            <a:off x="460040" y="4343562"/>
            <a:ext cx="519905" cy="519892"/>
            <a:chOff x="3917205" y="2296501"/>
            <a:chExt cx="1309585" cy="1309552"/>
          </a:xfrm>
        </p:grpSpPr>
        <p:sp>
          <p:nvSpPr>
            <p:cNvPr id="122" name="Google Shape;122;p13"/>
            <p:cNvSpPr/>
            <p:nvPr/>
          </p:nvSpPr>
          <p:spPr>
            <a:xfrm>
              <a:off x="4571976" y="2296501"/>
              <a:ext cx="32" cy="1309552"/>
            </a:xfrm>
            <a:custGeom>
              <a:avLst/>
              <a:gdLst/>
              <a:ahLst/>
              <a:cxnLst/>
              <a:rect l="l" t="t" r="r" b="b"/>
              <a:pathLst>
                <a:path w="1" h="40356" fill="none" extrusionOk="0">
                  <a:moveTo>
                    <a:pt x="0" y="0"/>
                  </a:moveTo>
                  <a:lnTo>
                    <a:pt x="0" y="40356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917205" y="2951240"/>
              <a:ext cx="1309585" cy="32"/>
            </a:xfrm>
            <a:custGeom>
              <a:avLst/>
              <a:gdLst/>
              <a:ahLst/>
              <a:cxnLst/>
              <a:rect l="l" t="t" r="r" b="b"/>
              <a:pathLst>
                <a:path w="40357" h="1" fill="none" extrusionOk="0">
                  <a:moveTo>
                    <a:pt x="40356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4109048" y="2488344"/>
              <a:ext cx="925896" cy="925863"/>
            </a:xfrm>
            <a:custGeom>
              <a:avLst/>
              <a:gdLst/>
              <a:ahLst/>
              <a:cxnLst/>
              <a:rect l="l" t="t" r="r" b="b"/>
              <a:pathLst>
                <a:path w="28533" h="28532" fill="none" extrusionOk="0">
                  <a:moveTo>
                    <a:pt x="28532" y="28532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4109048" y="2951240"/>
              <a:ext cx="462964" cy="462964"/>
            </a:xfrm>
            <a:custGeom>
              <a:avLst/>
              <a:gdLst/>
              <a:ahLst/>
              <a:cxnLst/>
              <a:rect l="l" t="t" r="r" b="b"/>
              <a:pathLst>
                <a:path w="14267" h="14267" fill="none" extrusionOk="0">
                  <a:moveTo>
                    <a:pt x="1" y="14267"/>
                  </a:moveTo>
                  <a:lnTo>
                    <a:pt x="14266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>
            <a:spLocks noGrp="1"/>
          </p:cNvSpPr>
          <p:nvPr>
            <p:ph type="subTitle" idx="1"/>
          </p:nvPr>
        </p:nvSpPr>
        <p:spPr>
          <a:xfrm>
            <a:off x="872625" y="1757113"/>
            <a:ext cx="4866600" cy="16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 sz="2500"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None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872425" y="3741438"/>
            <a:ext cx="48666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175" y="0"/>
            <a:ext cx="719857" cy="719857"/>
          </a:xfrm>
          <a:custGeom>
            <a:avLst/>
            <a:gdLst/>
            <a:ahLst/>
            <a:cxnLst/>
            <a:rect l="l" t="t" r="r" b="b"/>
            <a:pathLst>
              <a:path w="45880" h="45880" extrusionOk="0">
                <a:moveTo>
                  <a:pt x="22940" y="1"/>
                </a:moveTo>
                <a:lnTo>
                  <a:pt x="1" y="22940"/>
                </a:lnTo>
                <a:lnTo>
                  <a:pt x="22940" y="45879"/>
                </a:lnTo>
                <a:lnTo>
                  <a:pt x="45879" y="22940"/>
                </a:lnTo>
                <a:lnTo>
                  <a:pt x="229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175" y="722670"/>
            <a:ext cx="719857" cy="719496"/>
          </a:xfrm>
          <a:custGeom>
            <a:avLst/>
            <a:gdLst/>
            <a:ahLst/>
            <a:cxnLst/>
            <a:rect l="l" t="t" r="r" b="b"/>
            <a:pathLst>
              <a:path w="45880" h="45857" extrusionOk="0">
                <a:moveTo>
                  <a:pt x="22940" y="1"/>
                </a:moveTo>
                <a:lnTo>
                  <a:pt x="1" y="22918"/>
                </a:lnTo>
                <a:lnTo>
                  <a:pt x="22940" y="45857"/>
                </a:lnTo>
                <a:lnTo>
                  <a:pt x="45879" y="22918"/>
                </a:lnTo>
                <a:lnTo>
                  <a:pt x="2294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7380538" y="4555918"/>
            <a:ext cx="587578" cy="587578"/>
          </a:xfrm>
          <a:custGeom>
            <a:avLst/>
            <a:gdLst/>
            <a:ahLst/>
            <a:cxnLst/>
            <a:rect l="l" t="t" r="r" b="b"/>
            <a:pathLst>
              <a:path w="18581" h="18581" extrusionOk="0">
                <a:moveTo>
                  <a:pt x="1" y="0"/>
                </a:moveTo>
                <a:lnTo>
                  <a:pt x="1" y="18580"/>
                </a:lnTo>
                <a:lnTo>
                  <a:pt x="18581" y="18580"/>
                </a:lnTo>
                <a:lnTo>
                  <a:pt x="185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8555678" y="4555918"/>
            <a:ext cx="588305" cy="587578"/>
          </a:xfrm>
          <a:custGeom>
            <a:avLst/>
            <a:gdLst/>
            <a:ahLst/>
            <a:cxnLst/>
            <a:rect l="l" t="t" r="r" b="b"/>
            <a:pathLst>
              <a:path w="18604" h="18581" extrusionOk="0">
                <a:moveTo>
                  <a:pt x="0" y="0"/>
                </a:moveTo>
                <a:lnTo>
                  <a:pt x="0" y="18580"/>
                </a:lnTo>
                <a:lnTo>
                  <a:pt x="18603" y="18580"/>
                </a:lnTo>
                <a:lnTo>
                  <a:pt x="1860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7968092" y="2198425"/>
            <a:ext cx="1175888" cy="1175818"/>
          </a:xfrm>
          <a:custGeom>
            <a:avLst/>
            <a:gdLst/>
            <a:ahLst/>
            <a:cxnLst/>
            <a:rect l="l" t="t" r="r" b="b"/>
            <a:pathLst>
              <a:path w="28236" h="28236" extrusionOk="0">
                <a:moveTo>
                  <a:pt x="1" y="1"/>
                </a:moveTo>
                <a:lnTo>
                  <a:pt x="1" y="28236"/>
                </a:lnTo>
                <a:lnTo>
                  <a:pt x="28236" y="28236"/>
                </a:lnTo>
                <a:cubicBezTo>
                  <a:pt x="28236" y="12646"/>
                  <a:pt x="15590" y="1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18"/>
          <p:cNvGrpSpPr/>
          <p:nvPr/>
        </p:nvGrpSpPr>
        <p:grpSpPr>
          <a:xfrm rot="-5400000">
            <a:off x="7438500" y="-525100"/>
            <a:ext cx="1146681" cy="2230826"/>
            <a:chOff x="7997325" y="-25"/>
            <a:chExt cx="1146681" cy="2230826"/>
          </a:xfrm>
        </p:grpSpPr>
        <p:sp>
          <p:nvSpPr>
            <p:cNvPr id="180" name="Google Shape;180;p18"/>
            <p:cNvSpPr/>
            <p:nvPr/>
          </p:nvSpPr>
          <p:spPr>
            <a:xfrm rot="-5400000">
              <a:off x="8581607" y="925027"/>
              <a:ext cx="743366" cy="381432"/>
            </a:xfrm>
            <a:custGeom>
              <a:avLst/>
              <a:gdLst/>
              <a:ahLst/>
              <a:cxnLst/>
              <a:rect l="l" t="t" r="r" b="b"/>
              <a:pathLst>
                <a:path w="21663" h="7031" fill="none" extrusionOk="0">
                  <a:moveTo>
                    <a:pt x="21662" y="0"/>
                  </a:moveTo>
                  <a:lnTo>
                    <a:pt x="1" y="0"/>
                  </a:lnTo>
                  <a:lnTo>
                    <a:pt x="1" y="7030"/>
                  </a:lnTo>
                  <a:lnTo>
                    <a:pt x="21662" y="703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 rot="-5400000">
              <a:off x="7816982" y="924403"/>
              <a:ext cx="743366" cy="382679"/>
            </a:xfrm>
            <a:custGeom>
              <a:avLst/>
              <a:gdLst/>
              <a:ahLst/>
              <a:cxnLst/>
              <a:rect l="l" t="t" r="r" b="b"/>
              <a:pathLst>
                <a:path w="21663" h="7054" fill="none" extrusionOk="0">
                  <a:moveTo>
                    <a:pt x="21662" y="0"/>
                  </a:moveTo>
                  <a:lnTo>
                    <a:pt x="1" y="0"/>
                  </a:lnTo>
                  <a:lnTo>
                    <a:pt x="1" y="7053"/>
                  </a:lnTo>
                  <a:lnTo>
                    <a:pt x="21662" y="7053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 rot="-5400000">
              <a:off x="8199229" y="180696"/>
              <a:ext cx="744121" cy="382679"/>
            </a:xfrm>
            <a:custGeom>
              <a:avLst/>
              <a:gdLst/>
              <a:ahLst/>
              <a:cxnLst/>
              <a:rect l="l" t="t" r="r" b="b"/>
              <a:pathLst>
                <a:path w="21685" h="7054" fill="none" extrusionOk="0">
                  <a:moveTo>
                    <a:pt x="21684" y="0"/>
                  </a:moveTo>
                  <a:lnTo>
                    <a:pt x="0" y="0"/>
                  </a:lnTo>
                  <a:lnTo>
                    <a:pt x="0" y="7053"/>
                  </a:lnTo>
                  <a:lnTo>
                    <a:pt x="21684" y="7053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 rot="-5400000">
              <a:off x="8199607" y="1667778"/>
              <a:ext cx="743366" cy="382679"/>
            </a:xfrm>
            <a:custGeom>
              <a:avLst/>
              <a:gdLst/>
              <a:ahLst/>
              <a:cxnLst/>
              <a:rect l="l" t="t" r="r" b="b"/>
              <a:pathLst>
                <a:path w="21663" h="7054" fill="none" extrusionOk="0">
                  <a:moveTo>
                    <a:pt x="21662" y="0"/>
                  </a:moveTo>
                  <a:lnTo>
                    <a:pt x="1" y="0"/>
                  </a:lnTo>
                  <a:lnTo>
                    <a:pt x="1" y="7053"/>
                  </a:lnTo>
                  <a:lnTo>
                    <a:pt x="21662" y="7053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41"/>
          <p:cNvGrpSpPr/>
          <p:nvPr/>
        </p:nvGrpSpPr>
        <p:grpSpPr>
          <a:xfrm>
            <a:off x="460040" y="4343562"/>
            <a:ext cx="519905" cy="519892"/>
            <a:chOff x="3917205" y="2296501"/>
            <a:chExt cx="1309585" cy="1309552"/>
          </a:xfrm>
        </p:grpSpPr>
        <p:sp>
          <p:nvSpPr>
            <p:cNvPr id="514" name="Google Shape;514;p41"/>
            <p:cNvSpPr/>
            <p:nvPr/>
          </p:nvSpPr>
          <p:spPr>
            <a:xfrm>
              <a:off x="4571976" y="2296501"/>
              <a:ext cx="32" cy="1309552"/>
            </a:xfrm>
            <a:custGeom>
              <a:avLst/>
              <a:gdLst/>
              <a:ahLst/>
              <a:cxnLst/>
              <a:rect l="l" t="t" r="r" b="b"/>
              <a:pathLst>
                <a:path w="1" h="40356" fill="none" extrusionOk="0">
                  <a:moveTo>
                    <a:pt x="0" y="0"/>
                  </a:moveTo>
                  <a:lnTo>
                    <a:pt x="0" y="40356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1"/>
            <p:cNvSpPr/>
            <p:nvPr/>
          </p:nvSpPr>
          <p:spPr>
            <a:xfrm>
              <a:off x="3917205" y="2951240"/>
              <a:ext cx="1309585" cy="32"/>
            </a:xfrm>
            <a:custGeom>
              <a:avLst/>
              <a:gdLst/>
              <a:ahLst/>
              <a:cxnLst/>
              <a:rect l="l" t="t" r="r" b="b"/>
              <a:pathLst>
                <a:path w="40357" h="1" fill="none" extrusionOk="0">
                  <a:moveTo>
                    <a:pt x="40356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1"/>
            <p:cNvSpPr/>
            <p:nvPr/>
          </p:nvSpPr>
          <p:spPr>
            <a:xfrm>
              <a:off x="4109048" y="2488344"/>
              <a:ext cx="925896" cy="925863"/>
            </a:xfrm>
            <a:custGeom>
              <a:avLst/>
              <a:gdLst/>
              <a:ahLst/>
              <a:cxnLst/>
              <a:rect l="l" t="t" r="r" b="b"/>
              <a:pathLst>
                <a:path w="28533" h="28532" fill="none" extrusionOk="0">
                  <a:moveTo>
                    <a:pt x="28532" y="28532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1"/>
            <p:cNvSpPr/>
            <p:nvPr/>
          </p:nvSpPr>
          <p:spPr>
            <a:xfrm>
              <a:off x="4109048" y="2951240"/>
              <a:ext cx="462964" cy="462964"/>
            </a:xfrm>
            <a:custGeom>
              <a:avLst/>
              <a:gdLst/>
              <a:ahLst/>
              <a:cxnLst/>
              <a:rect l="l" t="t" r="r" b="b"/>
              <a:pathLst>
                <a:path w="14267" h="14267" fill="none" extrusionOk="0">
                  <a:moveTo>
                    <a:pt x="1" y="14267"/>
                  </a:moveTo>
                  <a:lnTo>
                    <a:pt x="14266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41"/>
          <p:cNvGrpSpPr/>
          <p:nvPr/>
        </p:nvGrpSpPr>
        <p:grpSpPr>
          <a:xfrm>
            <a:off x="8620600" y="4621600"/>
            <a:ext cx="523411" cy="521888"/>
            <a:chOff x="8096875" y="3683400"/>
            <a:chExt cx="523411" cy="521888"/>
          </a:xfrm>
        </p:grpSpPr>
        <p:sp>
          <p:nvSpPr>
            <p:cNvPr id="519" name="Google Shape;519;p41"/>
            <p:cNvSpPr/>
            <p:nvPr/>
          </p:nvSpPr>
          <p:spPr>
            <a:xfrm>
              <a:off x="8100386" y="3685388"/>
              <a:ext cx="519900" cy="5199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0" name="Google Shape;520;p41"/>
            <p:cNvCxnSpPr/>
            <p:nvPr/>
          </p:nvCxnSpPr>
          <p:spPr>
            <a:xfrm>
              <a:off x="8096875" y="3683400"/>
              <a:ext cx="517800" cy="521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21" name="Google Shape;521;p41"/>
          <p:cNvSpPr/>
          <p:nvPr/>
        </p:nvSpPr>
        <p:spPr>
          <a:xfrm>
            <a:off x="8549674" y="90738"/>
            <a:ext cx="519900" cy="519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2"/>
          <p:cNvSpPr/>
          <p:nvPr/>
        </p:nvSpPr>
        <p:spPr>
          <a:xfrm rot="10800000">
            <a:off x="521650" y="-12"/>
            <a:ext cx="519900" cy="51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42"/>
          <p:cNvSpPr/>
          <p:nvPr/>
        </p:nvSpPr>
        <p:spPr>
          <a:xfrm rot="10800000">
            <a:off x="0" y="519888"/>
            <a:ext cx="519900" cy="51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42"/>
          <p:cNvSpPr/>
          <p:nvPr/>
        </p:nvSpPr>
        <p:spPr>
          <a:xfrm rot="5400000" flipH="1">
            <a:off x="7517851" y="-938593"/>
            <a:ext cx="1380600" cy="18717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42"/>
          <p:cNvSpPr/>
          <p:nvPr/>
        </p:nvSpPr>
        <p:spPr>
          <a:xfrm rot="5400000" flipH="1">
            <a:off x="6640801" y="-645505"/>
            <a:ext cx="1284572" cy="1285530"/>
          </a:xfrm>
          <a:custGeom>
            <a:avLst/>
            <a:gdLst/>
            <a:ahLst/>
            <a:cxnLst/>
            <a:rect l="l" t="t" r="r" b="b"/>
            <a:pathLst>
              <a:path w="27529" h="27551" extrusionOk="0">
                <a:moveTo>
                  <a:pt x="13764" y="8765"/>
                </a:moveTo>
                <a:cubicBezTo>
                  <a:pt x="16526" y="8765"/>
                  <a:pt x="18786" y="11002"/>
                  <a:pt x="18786" y="13764"/>
                </a:cubicBezTo>
                <a:cubicBezTo>
                  <a:pt x="18786" y="16549"/>
                  <a:pt x="16526" y="18786"/>
                  <a:pt x="13764" y="18786"/>
                </a:cubicBezTo>
                <a:cubicBezTo>
                  <a:pt x="11003" y="18786"/>
                  <a:pt x="8743" y="16549"/>
                  <a:pt x="8743" y="13764"/>
                </a:cubicBezTo>
                <a:cubicBezTo>
                  <a:pt x="8743" y="11002"/>
                  <a:pt x="11003" y="8765"/>
                  <a:pt x="13764" y="8765"/>
                </a:cubicBezTo>
                <a:close/>
                <a:moveTo>
                  <a:pt x="13764" y="0"/>
                </a:moveTo>
                <a:cubicBezTo>
                  <a:pt x="6164" y="0"/>
                  <a:pt x="1" y="6163"/>
                  <a:pt x="1" y="13764"/>
                </a:cubicBezTo>
                <a:cubicBezTo>
                  <a:pt x="1" y="21388"/>
                  <a:pt x="6164" y="27550"/>
                  <a:pt x="13764" y="27550"/>
                </a:cubicBezTo>
                <a:cubicBezTo>
                  <a:pt x="21365" y="27550"/>
                  <a:pt x="27528" y="21388"/>
                  <a:pt x="27528" y="13764"/>
                </a:cubicBezTo>
                <a:cubicBezTo>
                  <a:pt x="27528" y="6163"/>
                  <a:pt x="21365" y="0"/>
                  <a:pt x="13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2"/>
          <p:cNvSpPr/>
          <p:nvPr/>
        </p:nvSpPr>
        <p:spPr>
          <a:xfrm>
            <a:off x="4048409" y="4482087"/>
            <a:ext cx="1047186" cy="661412"/>
          </a:xfrm>
          <a:custGeom>
            <a:avLst/>
            <a:gdLst/>
            <a:ahLst/>
            <a:cxnLst/>
            <a:rect l="l" t="t" r="r" b="b"/>
            <a:pathLst>
              <a:path w="36863" h="23283" extrusionOk="0">
                <a:moveTo>
                  <a:pt x="11641" y="1"/>
                </a:moveTo>
                <a:cubicBezTo>
                  <a:pt x="5204" y="1"/>
                  <a:pt x="0" y="5205"/>
                  <a:pt x="0" y="11642"/>
                </a:cubicBezTo>
                <a:cubicBezTo>
                  <a:pt x="0" y="18078"/>
                  <a:pt x="5204" y="23283"/>
                  <a:pt x="11641" y="23283"/>
                </a:cubicBezTo>
                <a:lnTo>
                  <a:pt x="25222" y="23283"/>
                </a:lnTo>
                <a:cubicBezTo>
                  <a:pt x="31659" y="23283"/>
                  <a:pt x="36863" y="18078"/>
                  <a:pt x="36863" y="11642"/>
                </a:cubicBezTo>
                <a:cubicBezTo>
                  <a:pt x="36863" y="5205"/>
                  <a:pt x="31659" y="1"/>
                  <a:pt x="2522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/>
              <a:buNone/>
              <a:defRPr sz="28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 Deca Medium"/>
              <a:buChar char="●"/>
              <a:defRPr sz="1800"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Deca Medium"/>
              <a:buChar char="○"/>
              <a:defRPr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Deca Medium"/>
              <a:buChar char="■"/>
              <a:defRPr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Deca Medium"/>
              <a:buChar char="●"/>
              <a:defRPr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Deca Medium"/>
              <a:buChar char="○"/>
              <a:defRPr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Deca Medium"/>
              <a:buChar char="■"/>
              <a:defRPr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Deca Medium"/>
              <a:buChar char="●"/>
              <a:defRPr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Deca Medium"/>
              <a:buChar char="○"/>
              <a:defRPr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Deca Medium"/>
              <a:buChar char="■"/>
              <a:defRPr>
                <a:solidFill>
                  <a:schemeClr val="lt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4" r:id="rId5"/>
    <p:sldLayoutId id="2147483687" r:id="rId6"/>
    <p:sldLayoutId id="214748368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6"/>
          <p:cNvSpPr/>
          <p:nvPr/>
        </p:nvSpPr>
        <p:spPr>
          <a:xfrm>
            <a:off x="5063840" y="1875438"/>
            <a:ext cx="2620092" cy="1392629"/>
          </a:xfrm>
          <a:custGeom>
            <a:avLst/>
            <a:gdLst/>
            <a:ahLst/>
            <a:cxnLst/>
            <a:rect l="l" t="t" r="r" b="b"/>
            <a:pathLst>
              <a:path w="57201" h="32276" extrusionOk="0">
                <a:moveTo>
                  <a:pt x="30449" y="0"/>
                </a:moveTo>
                <a:lnTo>
                  <a:pt x="0" y="32275"/>
                </a:lnTo>
                <a:lnTo>
                  <a:pt x="26774" y="32275"/>
                </a:lnTo>
                <a:lnTo>
                  <a:pt x="572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46"/>
          <p:cNvSpPr/>
          <p:nvPr/>
        </p:nvSpPr>
        <p:spPr>
          <a:xfrm>
            <a:off x="6291650" y="3271825"/>
            <a:ext cx="2852400" cy="187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46"/>
          <p:cNvSpPr txBox="1">
            <a:spLocks noGrp="1"/>
          </p:cNvSpPr>
          <p:nvPr>
            <p:ph type="ctrTitle"/>
          </p:nvPr>
        </p:nvSpPr>
        <p:spPr>
          <a:xfrm>
            <a:off x="1550888" y="1341564"/>
            <a:ext cx="4775400" cy="29682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/>
              <a:t>80</a:t>
            </a:r>
            <a:r>
              <a:rPr lang="en-GB" dirty="0">
                <a:solidFill>
                  <a:schemeClr val="bg1"/>
                </a:solidFill>
              </a:rPr>
              <a:t>86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Memory</a:t>
            </a:r>
            <a:r>
              <a:rPr lang="en-GB" dirty="0"/>
              <a:t> Interfacing</a:t>
            </a:r>
            <a:endParaRPr dirty="0"/>
          </a:p>
        </p:txBody>
      </p:sp>
      <p:grpSp>
        <p:nvGrpSpPr>
          <p:cNvPr id="543" name="Google Shape;543;p46"/>
          <p:cNvGrpSpPr/>
          <p:nvPr/>
        </p:nvGrpSpPr>
        <p:grpSpPr>
          <a:xfrm>
            <a:off x="4039490" y="1204387"/>
            <a:ext cx="519905" cy="519892"/>
            <a:chOff x="3917205" y="2296501"/>
            <a:chExt cx="1309585" cy="1309552"/>
          </a:xfrm>
        </p:grpSpPr>
        <p:sp>
          <p:nvSpPr>
            <p:cNvPr id="544" name="Google Shape;544;p46"/>
            <p:cNvSpPr/>
            <p:nvPr/>
          </p:nvSpPr>
          <p:spPr>
            <a:xfrm>
              <a:off x="4571976" y="2296501"/>
              <a:ext cx="32" cy="1309552"/>
            </a:xfrm>
            <a:custGeom>
              <a:avLst/>
              <a:gdLst/>
              <a:ahLst/>
              <a:cxnLst/>
              <a:rect l="l" t="t" r="r" b="b"/>
              <a:pathLst>
                <a:path w="1" h="40356" fill="none" extrusionOk="0">
                  <a:moveTo>
                    <a:pt x="0" y="0"/>
                  </a:moveTo>
                  <a:lnTo>
                    <a:pt x="0" y="40356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6"/>
            <p:cNvSpPr/>
            <p:nvPr/>
          </p:nvSpPr>
          <p:spPr>
            <a:xfrm>
              <a:off x="3917205" y="2951240"/>
              <a:ext cx="1309585" cy="32"/>
            </a:xfrm>
            <a:custGeom>
              <a:avLst/>
              <a:gdLst/>
              <a:ahLst/>
              <a:cxnLst/>
              <a:rect l="l" t="t" r="r" b="b"/>
              <a:pathLst>
                <a:path w="40357" h="1" fill="none" extrusionOk="0">
                  <a:moveTo>
                    <a:pt x="40356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6"/>
            <p:cNvSpPr/>
            <p:nvPr/>
          </p:nvSpPr>
          <p:spPr>
            <a:xfrm>
              <a:off x="4109048" y="2488344"/>
              <a:ext cx="925896" cy="925863"/>
            </a:xfrm>
            <a:custGeom>
              <a:avLst/>
              <a:gdLst/>
              <a:ahLst/>
              <a:cxnLst/>
              <a:rect l="l" t="t" r="r" b="b"/>
              <a:pathLst>
                <a:path w="28533" h="28532" fill="none" extrusionOk="0">
                  <a:moveTo>
                    <a:pt x="28532" y="28532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6"/>
            <p:cNvSpPr/>
            <p:nvPr/>
          </p:nvSpPr>
          <p:spPr>
            <a:xfrm>
              <a:off x="4109048" y="2951240"/>
              <a:ext cx="462964" cy="462964"/>
            </a:xfrm>
            <a:custGeom>
              <a:avLst/>
              <a:gdLst/>
              <a:ahLst/>
              <a:cxnLst/>
              <a:rect l="l" t="t" r="r" b="b"/>
              <a:pathLst>
                <a:path w="14267" h="14267" fill="none" extrusionOk="0">
                  <a:moveTo>
                    <a:pt x="1" y="14267"/>
                  </a:moveTo>
                  <a:lnTo>
                    <a:pt x="14266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8" name="Google Shape;548;p46"/>
          <p:cNvSpPr/>
          <p:nvPr/>
        </p:nvSpPr>
        <p:spPr>
          <a:xfrm rot="-2700000" flipH="1">
            <a:off x="7370202" y="3008662"/>
            <a:ext cx="2620171" cy="1392634"/>
          </a:xfrm>
          <a:custGeom>
            <a:avLst/>
            <a:gdLst/>
            <a:ahLst/>
            <a:cxnLst/>
            <a:rect l="l" t="t" r="r" b="b"/>
            <a:pathLst>
              <a:path w="57201" h="32276" extrusionOk="0">
                <a:moveTo>
                  <a:pt x="30449" y="0"/>
                </a:moveTo>
                <a:lnTo>
                  <a:pt x="0" y="32275"/>
                </a:lnTo>
                <a:lnTo>
                  <a:pt x="26774" y="32275"/>
                </a:lnTo>
                <a:lnTo>
                  <a:pt x="572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6"/>
          <p:cNvSpPr/>
          <p:nvPr/>
        </p:nvSpPr>
        <p:spPr>
          <a:xfrm>
            <a:off x="6067560" y="472974"/>
            <a:ext cx="1284572" cy="1285530"/>
          </a:xfrm>
          <a:custGeom>
            <a:avLst/>
            <a:gdLst/>
            <a:ahLst/>
            <a:cxnLst/>
            <a:rect l="l" t="t" r="r" b="b"/>
            <a:pathLst>
              <a:path w="27529" h="27551" extrusionOk="0">
                <a:moveTo>
                  <a:pt x="13764" y="8765"/>
                </a:moveTo>
                <a:cubicBezTo>
                  <a:pt x="16526" y="8765"/>
                  <a:pt x="18786" y="11002"/>
                  <a:pt x="18786" y="13764"/>
                </a:cubicBezTo>
                <a:cubicBezTo>
                  <a:pt x="18786" y="16549"/>
                  <a:pt x="16526" y="18786"/>
                  <a:pt x="13764" y="18786"/>
                </a:cubicBezTo>
                <a:cubicBezTo>
                  <a:pt x="11003" y="18786"/>
                  <a:pt x="8743" y="16549"/>
                  <a:pt x="8743" y="13764"/>
                </a:cubicBezTo>
                <a:cubicBezTo>
                  <a:pt x="8743" y="11002"/>
                  <a:pt x="11003" y="8765"/>
                  <a:pt x="13764" y="8765"/>
                </a:cubicBezTo>
                <a:close/>
                <a:moveTo>
                  <a:pt x="13764" y="0"/>
                </a:moveTo>
                <a:cubicBezTo>
                  <a:pt x="6164" y="0"/>
                  <a:pt x="1" y="6163"/>
                  <a:pt x="1" y="13764"/>
                </a:cubicBezTo>
                <a:cubicBezTo>
                  <a:pt x="1" y="21388"/>
                  <a:pt x="6164" y="27550"/>
                  <a:pt x="13764" y="27550"/>
                </a:cubicBezTo>
                <a:cubicBezTo>
                  <a:pt x="21365" y="27550"/>
                  <a:pt x="27528" y="21388"/>
                  <a:pt x="27528" y="13764"/>
                </a:cubicBezTo>
                <a:cubicBezTo>
                  <a:pt x="27528" y="6163"/>
                  <a:pt x="21365" y="0"/>
                  <a:pt x="137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6"/>
          <p:cNvSpPr/>
          <p:nvPr/>
        </p:nvSpPr>
        <p:spPr>
          <a:xfrm rot="2700000">
            <a:off x="5820121" y="3998409"/>
            <a:ext cx="948654" cy="948654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0"/>
          <p:cNvSpPr txBox="1">
            <a:spLocks noGrp="1"/>
          </p:cNvSpPr>
          <p:nvPr>
            <p:ph type="subTitle" idx="1"/>
          </p:nvPr>
        </p:nvSpPr>
        <p:spPr>
          <a:xfrm>
            <a:off x="1255397" y="1649497"/>
            <a:ext cx="4866600" cy="23180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buClr>
                <a:srgbClr val="FFCD00"/>
              </a:buClr>
              <a:buSzPts val="2400"/>
            </a:pPr>
            <a:r>
              <a:rPr lang="en-GB" sz="2800" b="1" i="1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I am </a:t>
            </a:r>
            <a:r>
              <a:rPr lang="en-GB" sz="2800" b="1" i="1" dirty="0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Lora"/>
                <a:ea typeface="Lora"/>
                <a:cs typeface="Lora"/>
                <a:sym typeface="Lora"/>
              </a:rPr>
              <a:t>JIHAD</a:t>
            </a:r>
          </a:p>
          <a:p>
            <a:pPr marL="0" lvl="0" indent="0"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en-GB" sz="1800" b="1" dirty="0">
                <a:solidFill>
                  <a:srgbClr val="000000"/>
                </a:solidFill>
                <a:latin typeface="Quattrocento Sans"/>
                <a:sym typeface="Quattrocento Sans"/>
              </a:rPr>
              <a:t>ID : 202002082</a:t>
            </a:r>
          </a:p>
          <a:p>
            <a:pPr marL="0" lvl="0" indent="0"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en-GB" sz="1800" b="1" dirty="0">
                <a:solidFill>
                  <a:srgbClr val="000000"/>
                </a:solidFill>
                <a:latin typeface="Quattrocento Sans"/>
                <a:sym typeface="Quattrocento Sans"/>
              </a:rPr>
              <a:t>BATCH : 202 DB</a:t>
            </a:r>
          </a:p>
          <a:p>
            <a:pPr marL="0" lvl="0" indent="0"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en-GB" sz="1800" b="1" dirty="0">
                <a:solidFill>
                  <a:srgbClr val="000000"/>
                </a:solidFill>
                <a:latin typeface="Quattrocento Sans"/>
                <a:sym typeface="Quattrocento Sans"/>
              </a:rPr>
              <a:t>Dept. of CSE</a:t>
            </a:r>
          </a:p>
          <a:p>
            <a:pPr marL="0" lvl="0" indent="0"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en-GB" sz="1800" b="1" dirty="0">
                <a:solidFill>
                  <a:srgbClr val="000000"/>
                </a:solidFill>
                <a:latin typeface="Quattrocento Sans"/>
                <a:sym typeface="Quattrocento Sans"/>
              </a:rPr>
              <a:t>Green University of Bangladesh</a:t>
            </a:r>
            <a:endParaRPr lang="en-GB" sz="2400" b="1" dirty="0">
              <a:solidFill>
                <a:srgbClr val="000000"/>
              </a:solidFill>
              <a:latin typeface="Quattrocento Sans"/>
              <a:sym typeface="Quattrocento Sans"/>
            </a:endParaRPr>
          </a:p>
        </p:txBody>
      </p:sp>
      <p:sp>
        <p:nvSpPr>
          <p:cNvPr id="612" name="Google Shape;612;p50"/>
          <p:cNvSpPr/>
          <p:nvPr/>
        </p:nvSpPr>
        <p:spPr>
          <a:xfrm>
            <a:off x="6204575" y="3967589"/>
            <a:ext cx="1175767" cy="1175767"/>
          </a:xfrm>
          <a:custGeom>
            <a:avLst/>
            <a:gdLst/>
            <a:ahLst/>
            <a:cxnLst/>
            <a:rect l="l" t="t" r="r" b="b"/>
            <a:pathLst>
              <a:path w="57201" h="57201" extrusionOk="0">
                <a:moveTo>
                  <a:pt x="28601" y="8765"/>
                </a:moveTo>
                <a:cubicBezTo>
                  <a:pt x="39557" y="8765"/>
                  <a:pt x="48459" y="17667"/>
                  <a:pt x="48459" y="28600"/>
                </a:cubicBezTo>
                <a:cubicBezTo>
                  <a:pt x="48459" y="39557"/>
                  <a:pt x="39557" y="48458"/>
                  <a:pt x="28601" y="48458"/>
                </a:cubicBezTo>
                <a:cubicBezTo>
                  <a:pt x="17667" y="48458"/>
                  <a:pt x="8743" y="39557"/>
                  <a:pt x="8743" y="28600"/>
                </a:cubicBezTo>
                <a:cubicBezTo>
                  <a:pt x="8743" y="17667"/>
                  <a:pt x="17667" y="8765"/>
                  <a:pt x="28601" y="8765"/>
                </a:cubicBezTo>
                <a:close/>
                <a:moveTo>
                  <a:pt x="28601" y="0"/>
                </a:moveTo>
                <a:cubicBezTo>
                  <a:pt x="12805" y="0"/>
                  <a:pt x="0" y="12805"/>
                  <a:pt x="0" y="28600"/>
                </a:cubicBezTo>
                <a:cubicBezTo>
                  <a:pt x="0" y="44396"/>
                  <a:pt x="12805" y="57201"/>
                  <a:pt x="28601" y="57201"/>
                </a:cubicBezTo>
                <a:cubicBezTo>
                  <a:pt x="44396" y="57201"/>
                  <a:pt x="57201" y="44396"/>
                  <a:pt x="57201" y="28600"/>
                </a:cubicBezTo>
                <a:cubicBezTo>
                  <a:pt x="57201" y="12805"/>
                  <a:pt x="44396" y="0"/>
                  <a:pt x="286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50"/>
          <p:cNvSpPr/>
          <p:nvPr/>
        </p:nvSpPr>
        <p:spPr>
          <a:xfrm>
            <a:off x="7380538" y="3380081"/>
            <a:ext cx="587578" cy="587546"/>
          </a:xfrm>
          <a:custGeom>
            <a:avLst/>
            <a:gdLst/>
            <a:ahLst/>
            <a:cxnLst/>
            <a:rect l="l" t="t" r="r" b="b"/>
            <a:pathLst>
              <a:path w="18581" h="18580" extrusionOk="0">
                <a:moveTo>
                  <a:pt x="1" y="0"/>
                </a:moveTo>
                <a:lnTo>
                  <a:pt x="1" y="18580"/>
                </a:lnTo>
                <a:lnTo>
                  <a:pt x="18581" y="18580"/>
                </a:lnTo>
                <a:lnTo>
                  <a:pt x="1858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50"/>
          <p:cNvSpPr/>
          <p:nvPr/>
        </p:nvSpPr>
        <p:spPr>
          <a:xfrm>
            <a:off x="7968108" y="3967620"/>
            <a:ext cx="587578" cy="588305"/>
          </a:xfrm>
          <a:custGeom>
            <a:avLst/>
            <a:gdLst/>
            <a:ahLst/>
            <a:cxnLst/>
            <a:rect l="l" t="t" r="r" b="b"/>
            <a:pathLst>
              <a:path w="18581" h="18604" extrusionOk="0">
                <a:moveTo>
                  <a:pt x="1" y="1"/>
                </a:moveTo>
                <a:lnTo>
                  <a:pt x="1" y="18603"/>
                </a:lnTo>
                <a:lnTo>
                  <a:pt x="18580" y="18603"/>
                </a:lnTo>
                <a:lnTo>
                  <a:pt x="185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E55EA3-2DAA-40A1-830F-CF71D96D9E97}"/>
              </a:ext>
            </a:extLst>
          </p:cNvPr>
          <p:cNvSpPr/>
          <p:nvPr/>
        </p:nvSpPr>
        <p:spPr>
          <a:xfrm>
            <a:off x="1379095" y="741136"/>
            <a:ext cx="14540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600" b="1" dirty="0"/>
              <a:t>Hello!</a:t>
            </a:r>
            <a:endParaRPr lang="en-GB" sz="36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C85C07-E2A2-4933-8479-D3F3DEA5D95D}"/>
              </a:ext>
            </a:extLst>
          </p:cNvPr>
          <p:cNvCxnSpPr>
            <a:cxnSpLocks/>
          </p:cNvCxnSpPr>
          <p:nvPr/>
        </p:nvCxnSpPr>
        <p:spPr>
          <a:xfrm>
            <a:off x="719528" y="1064302"/>
            <a:ext cx="6595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DC7B22-0BBE-495E-A26E-4E4DE9D831E1}"/>
              </a:ext>
            </a:extLst>
          </p:cNvPr>
          <p:cNvCxnSpPr>
            <a:cxnSpLocks/>
          </p:cNvCxnSpPr>
          <p:nvPr/>
        </p:nvCxnSpPr>
        <p:spPr>
          <a:xfrm>
            <a:off x="2833141" y="1064302"/>
            <a:ext cx="482683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87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8"/>
          <p:cNvSpPr txBox="1">
            <a:spLocks noGrp="1"/>
          </p:cNvSpPr>
          <p:nvPr>
            <p:ph type="title" idx="5"/>
          </p:nvPr>
        </p:nvSpPr>
        <p:spPr>
          <a:xfrm>
            <a:off x="6205363" y="1826724"/>
            <a:ext cx="19659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accent1"/>
              </a:buClr>
            </a:pPr>
            <a:r>
              <a:rPr lang="en" dirty="0"/>
              <a:t>Problem sample.</a:t>
            </a:r>
          </a:p>
        </p:txBody>
      </p:sp>
      <p:sp>
        <p:nvSpPr>
          <p:cNvPr id="567" name="Google Shape;567;p48"/>
          <p:cNvSpPr/>
          <p:nvPr/>
        </p:nvSpPr>
        <p:spPr>
          <a:xfrm>
            <a:off x="-260300" y="469500"/>
            <a:ext cx="4945800" cy="5568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8"/>
          <p:cNvSpPr/>
          <p:nvPr/>
        </p:nvSpPr>
        <p:spPr>
          <a:xfrm rot="2700000">
            <a:off x="1147155" y="1647343"/>
            <a:ext cx="842164" cy="842164"/>
          </a:xfrm>
          <a:prstGeom prst="rect">
            <a:avLst/>
          </a:prstGeom>
          <a:solidFill>
            <a:srgbClr val="00CB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570" name="Google Shape;570;p48"/>
          <p:cNvSpPr/>
          <p:nvPr/>
        </p:nvSpPr>
        <p:spPr>
          <a:xfrm rot="2700000">
            <a:off x="1147155" y="3346343"/>
            <a:ext cx="842164" cy="8421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8"/>
          <p:cNvSpPr/>
          <p:nvPr/>
        </p:nvSpPr>
        <p:spPr>
          <a:xfrm rot="2700000">
            <a:off x="5036305" y="1647343"/>
            <a:ext cx="842164" cy="84216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8"/>
          <p:cNvSpPr txBox="1">
            <a:spLocks noGrp="1"/>
          </p:cNvSpPr>
          <p:nvPr>
            <p:ph type="title" idx="6"/>
          </p:nvPr>
        </p:nvSpPr>
        <p:spPr>
          <a:xfrm>
            <a:off x="5109134" y="1720504"/>
            <a:ext cx="696600" cy="6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73" name="Google Shape;573;p48"/>
          <p:cNvSpPr/>
          <p:nvPr/>
        </p:nvSpPr>
        <p:spPr>
          <a:xfrm rot="2700000">
            <a:off x="5036305" y="3346343"/>
            <a:ext cx="842164" cy="8421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8"/>
          <p:cNvSpPr txBox="1">
            <a:spLocks noGrp="1"/>
          </p:cNvSpPr>
          <p:nvPr>
            <p:ph type="title" idx="3"/>
          </p:nvPr>
        </p:nvSpPr>
        <p:spPr>
          <a:xfrm>
            <a:off x="5109134" y="3419779"/>
            <a:ext cx="696600" cy="695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76" name="Google Shape;576;p48"/>
          <p:cNvSpPr txBox="1">
            <a:spLocks noGrp="1"/>
          </p:cNvSpPr>
          <p:nvPr>
            <p:ph type="title" idx="2"/>
          </p:nvPr>
        </p:nvSpPr>
        <p:spPr>
          <a:xfrm>
            <a:off x="6219003" y="3531325"/>
            <a:ext cx="1965900" cy="4722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76200" lvl="0">
              <a:buClr>
                <a:schemeClr val="accent1"/>
              </a:buClr>
              <a:buSzPts val="2400"/>
            </a:pPr>
            <a:r>
              <a:rPr lang="en-GB" dirty="0"/>
              <a:t>Diagram.</a:t>
            </a:r>
          </a:p>
        </p:txBody>
      </p:sp>
      <p:sp>
        <p:nvSpPr>
          <p:cNvPr id="578" name="Google Shape;578;p48"/>
          <p:cNvSpPr txBox="1">
            <a:spLocks noGrp="1"/>
          </p:cNvSpPr>
          <p:nvPr>
            <p:ph type="title" idx="8"/>
          </p:nvPr>
        </p:nvSpPr>
        <p:spPr>
          <a:xfrm>
            <a:off x="2316212" y="3531325"/>
            <a:ext cx="1964100" cy="4722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dirty="0"/>
              <a:t>8086 Memory Interfacing.</a:t>
            </a:r>
            <a:endParaRPr lang="en" dirty="0"/>
          </a:p>
        </p:txBody>
      </p:sp>
      <p:sp>
        <p:nvSpPr>
          <p:cNvPr id="579" name="Google Shape;579;p48"/>
          <p:cNvSpPr txBox="1">
            <a:spLocks noGrp="1"/>
          </p:cNvSpPr>
          <p:nvPr>
            <p:ph type="title" idx="9"/>
          </p:nvPr>
        </p:nvSpPr>
        <p:spPr>
          <a:xfrm>
            <a:off x="1213239" y="3419779"/>
            <a:ext cx="696600" cy="6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81" name="Google Shape;581;p48"/>
          <p:cNvSpPr txBox="1">
            <a:spLocks noGrp="1"/>
          </p:cNvSpPr>
          <p:nvPr>
            <p:ph type="title" idx="14"/>
          </p:nvPr>
        </p:nvSpPr>
        <p:spPr>
          <a:xfrm>
            <a:off x="2361751" y="1827762"/>
            <a:ext cx="19659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accent1"/>
              </a:buClr>
            </a:pPr>
            <a:r>
              <a:rPr lang="en" dirty="0"/>
              <a:t>Memory Interfacing</a:t>
            </a:r>
            <a:r>
              <a:rPr lang="en-US" dirty="0"/>
              <a:t>.</a:t>
            </a:r>
          </a:p>
        </p:txBody>
      </p:sp>
      <p:sp>
        <p:nvSpPr>
          <p:cNvPr id="582" name="Google Shape;582;p48"/>
          <p:cNvSpPr txBox="1">
            <a:spLocks noGrp="1"/>
          </p:cNvSpPr>
          <p:nvPr>
            <p:ph type="title" idx="15"/>
          </p:nvPr>
        </p:nvSpPr>
        <p:spPr>
          <a:xfrm>
            <a:off x="1213239" y="1720504"/>
            <a:ext cx="696600" cy="6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9"/>
          <p:cNvSpPr txBox="1">
            <a:spLocks noGrp="1"/>
          </p:cNvSpPr>
          <p:nvPr>
            <p:ph type="title"/>
          </p:nvPr>
        </p:nvSpPr>
        <p:spPr>
          <a:xfrm>
            <a:off x="3043625" y="1801129"/>
            <a:ext cx="4352889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accent1"/>
              </a:buClr>
            </a:pPr>
            <a:r>
              <a:rPr lang="en" sz="4400" dirty="0"/>
              <a:t>Memory Interfacing</a:t>
            </a:r>
            <a:r>
              <a:rPr lang="en-US" sz="4400" dirty="0"/>
              <a:t>.</a:t>
            </a:r>
          </a:p>
        </p:txBody>
      </p:sp>
      <p:sp>
        <p:nvSpPr>
          <p:cNvPr id="589" name="Google Shape;589;p49"/>
          <p:cNvSpPr/>
          <p:nvPr/>
        </p:nvSpPr>
        <p:spPr>
          <a:xfrm rot="2700000">
            <a:off x="945203" y="1910173"/>
            <a:ext cx="1505713" cy="15057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49"/>
          <p:cNvSpPr txBox="1">
            <a:spLocks noGrp="1"/>
          </p:cNvSpPr>
          <p:nvPr>
            <p:ph type="title" idx="2"/>
          </p:nvPr>
        </p:nvSpPr>
        <p:spPr>
          <a:xfrm>
            <a:off x="1070909" y="2201900"/>
            <a:ext cx="1254300" cy="9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91" name="Google Shape;591;p49"/>
          <p:cNvSpPr/>
          <p:nvPr/>
        </p:nvSpPr>
        <p:spPr>
          <a:xfrm flipH="1">
            <a:off x="8317904" y="103120"/>
            <a:ext cx="826090" cy="1129539"/>
          </a:xfrm>
          <a:custGeom>
            <a:avLst/>
            <a:gdLst/>
            <a:ahLst/>
            <a:cxnLst/>
            <a:rect l="l" t="t" r="r" b="b"/>
            <a:pathLst>
              <a:path w="29080" h="39762" extrusionOk="0">
                <a:moveTo>
                  <a:pt x="0" y="0"/>
                </a:moveTo>
                <a:lnTo>
                  <a:pt x="0" y="39762"/>
                </a:lnTo>
                <a:lnTo>
                  <a:pt x="29079" y="39762"/>
                </a:lnTo>
                <a:lnTo>
                  <a:pt x="2907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49"/>
          <p:cNvSpPr/>
          <p:nvPr/>
        </p:nvSpPr>
        <p:spPr>
          <a:xfrm flipH="1">
            <a:off x="6613962" y="0"/>
            <a:ext cx="1163715" cy="1879321"/>
          </a:xfrm>
          <a:custGeom>
            <a:avLst/>
            <a:gdLst/>
            <a:ahLst/>
            <a:cxnLst/>
            <a:rect l="l" t="t" r="r" b="b"/>
            <a:pathLst>
              <a:path w="45766" h="73909" extrusionOk="0">
                <a:moveTo>
                  <a:pt x="0" y="1"/>
                </a:moveTo>
                <a:lnTo>
                  <a:pt x="0" y="51038"/>
                </a:lnTo>
                <a:cubicBezTo>
                  <a:pt x="0" y="63660"/>
                  <a:pt x="10249" y="73909"/>
                  <a:pt x="22871" y="73909"/>
                </a:cubicBezTo>
                <a:cubicBezTo>
                  <a:pt x="35516" y="73909"/>
                  <a:pt x="45765" y="63660"/>
                  <a:pt x="45765" y="51038"/>
                </a:cubicBezTo>
                <a:lnTo>
                  <a:pt x="4576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49"/>
          <p:cNvSpPr/>
          <p:nvPr/>
        </p:nvSpPr>
        <p:spPr>
          <a:xfrm flipH="1">
            <a:off x="6942079" y="3396000"/>
            <a:ext cx="1320722" cy="550196"/>
          </a:xfrm>
          <a:custGeom>
            <a:avLst/>
            <a:gdLst/>
            <a:ahLst/>
            <a:cxnLst/>
            <a:rect l="l" t="t" r="r" b="b"/>
            <a:pathLst>
              <a:path w="55945" h="23306" extrusionOk="0">
                <a:moveTo>
                  <a:pt x="11641" y="1"/>
                </a:moveTo>
                <a:cubicBezTo>
                  <a:pt x="5204" y="1"/>
                  <a:pt x="0" y="5228"/>
                  <a:pt x="0" y="11641"/>
                </a:cubicBezTo>
                <a:cubicBezTo>
                  <a:pt x="0" y="18078"/>
                  <a:pt x="5204" y="23305"/>
                  <a:pt x="11641" y="23305"/>
                </a:cubicBezTo>
                <a:lnTo>
                  <a:pt x="44304" y="23305"/>
                </a:lnTo>
                <a:cubicBezTo>
                  <a:pt x="50741" y="23305"/>
                  <a:pt x="55945" y="18078"/>
                  <a:pt x="55945" y="11641"/>
                </a:cubicBezTo>
                <a:cubicBezTo>
                  <a:pt x="55945" y="5228"/>
                  <a:pt x="50741" y="1"/>
                  <a:pt x="443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49"/>
          <p:cNvSpPr/>
          <p:nvPr/>
        </p:nvSpPr>
        <p:spPr>
          <a:xfrm flipH="1">
            <a:off x="7167317" y="3946218"/>
            <a:ext cx="870243" cy="549653"/>
          </a:xfrm>
          <a:custGeom>
            <a:avLst/>
            <a:gdLst/>
            <a:ahLst/>
            <a:cxnLst/>
            <a:rect l="l" t="t" r="r" b="b"/>
            <a:pathLst>
              <a:path w="36863" h="23283" extrusionOk="0">
                <a:moveTo>
                  <a:pt x="11641" y="1"/>
                </a:moveTo>
                <a:cubicBezTo>
                  <a:pt x="5204" y="1"/>
                  <a:pt x="0" y="5205"/>
                  <a:pt x="0" y="11642"/>
                </a:cubicBezTo>
                <a:cubicBezTo>
                  <a:pt x="0" y="18078"/>
                  <a:pt x="5204" y="23283"/>
                  <a:pt x="11641" y="23283"/>
                </a:cubicBezTo>
                <a:lnTo>
                  <a:pt x="25222" y="23283"/>
                </a:lnTo>
                <a:cubicBezTo>
                  <a:pt x="31659" y="23283"/>
                  <a:pt x="36863" y="18078"/>
                  <a:pt x="36863" y="11642"/>
                </a:cubicBezTo>
                <a:cubicBezTo>
                  <a:pt x="36863" y="5205"/>
                  <a:pt x="31659" y="1"/>
                  <a:pt x="2522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49"/>
          <p:cNvSpPr/>
          <p:nvPr/>
        </p:nvSpPr>
        <p:spPr>
          <a:xfrm flipH="1">
            <a:off x="7396514" y="3396009"/>
            <a:ext cx="1747487" cy="1747487"/>
          </a:xfrm>
          <a:custGeom>
            <a:avLst/>
            <a:gdLst/>
            <a:ahLst/>
            <a:cxnLst/>
            <a:rect l="l" t="t" r="r" b="b"/>
            <a:pathLst>
              <a:path w="61515" h="61515" fill="none" extrusionOk="0">
                <a:moveTo>
                  <a:pt x="61515" y="30769"/>
                </a:moveTo>
                <a:cubicBezTo>
                  <a:pt x="61515" y="47751"/>
                  <a:pt x="47728" y="61514"/>
                  <a:pt x="30746" y="61514"/>
                </a:cubicBezTo>
                <a:cubicBezTo>
                  <a:pt x="13764" y="61514"/>
                  <a:pt x="1" y="47751"/>
                  <a:pt x="1" y="30769"/>
                </a:cubicBezTo>
                <a:cubicBezTo>
                  <a:pt x="1" y="13764"/>
                  <a:pt x="13764" y="0"/>
                  <a:pt x="30746" y="0"/>
                </a:cubicBezTo>
                <a:cubicBezTo>
                  <a:pt x="47728" y="0"/>
                  <a:pt x="61515" y="13764"/>
                  <a:pt x="61515" y="30769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49"/>
          <p:cNvSpPr/>
          <p:nvPr/>
        </p:nvSpPr>
        <p:spPr>
          <a:xfrm flipH="1">
            <a:off x="7777690" y="367421"/>
            <a:ext cx="873511" cy="435878"/>
          </a:xfrm>
          <a:custGeom>
            <a:avLst/>
            <a:gdLst/>
            <a:ahLst/>
            <a:cxnLst/>
            <a:rect l="l" t="t" r="r" b="b"/>
            <a:pathLst>
              <a:path w="34353" h="17142" extrusionOk="0">
                <a:moveTo>
                  <a:pt x="8583" y="0"/>
                </a:moveTo>
                <a:cubicBezTo>
                  <a:pt x="3835" y="0"/>
                  <a:pt x="0" y="3835"/>
                  <a:pt x="0" y="8582"/>
                </a:cubicBezTo>
                <a:cubicBezTo>
                  <a:pt x="0" y="13307"/>
                  <a:pt x="3835" y="17142"/>
                  <a:pt x="8583" y="17142"/>
                </a:cubicBezTo>
                <a:lnTo>
                  <a:pt x="34352" y="17142"/>
                </a:lnTo>
                <a:lnTo>
                  <a:pt x="343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49"/>
          <p:cNvSpPr/>
          <p:nvPr/>
        </p:nvSpPr>
        <p:spPr>
          <a:xfrm flipH="1">
            <a:off x="6066076" y="367421"/>
            <a:ext cx="1711601" cy="435878"/>
          </a:xfrm>
          <a:custGeom>
            <a:avLst/>
            <a:gdLst/>
            <a:ahLst/>
            <a:cxnLst/>
            <a:rect l="l" t="t" r="r" b="b"/>
            <a:pathLst>
              <a:path w="67313" h="17142" extrusionOk="0">
                <a:moveTo>
                  <a:pt x="0" y="0"/>
                </a:moveTo>
                <a:lnTo>
                  <a:pt x="0" y="17142"/>
                </a:lnTo>
                <a:lnTo>
                  <a:pt x="58753" y="17142"/>
                </a:lnTo>
                <a:cubicBezTo>
                  <a:pt x="63477" y="17142"/>
                  <a:pt x="67312" y="13307"/>
                  <a:pt x="67312" y="8582"/>
                </a:cubicBezTo>
                <a:cubicBezTo>
                  <a:pt x="67312" y="3835"/>
                  <a:pt x="63477" y="0"/>
                  <a:pt x="5875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8" name="Google Shape;598;p49"/>
          <p:cNvGrpSpPr/>
          <p:nvPr/>
        </p:nvGrpSpPr>
        <p:grpSpPr>
          <a:xfrm>
            <a:off x="7891104" y="793652"/>
            <a:ext cx="952532" cy="947369"/>
            <a:chOff x="8010563" y="568012"/>
            <a:chExt cx="952532" cy="947369"/>
          </a:xfrm>
        </p:grpSpPr>
        <p:sp>
          <p:nvSpPr>
            <p:cNvPr id="599" name="Google Shape;599;p49"/>
            <p:cNvSpPr/>
            <p:nvPr/>
          </p:nvSpPr>
          <p:spPr>
            <a:xfrm flipH="1">
              <a:off x="8010563" y="568012"/>
              <a:ext cx="876030" cy="876030"/>
            </a:xfrm>
            <a:custGeom>
              <a:avLst/>
              <a:gdLst/>
              <a:ahLst/>
              <a:cxnLst/>
              <a:rect l="l" t="t" r="r" b="b"/>
              <a:pathLst>
                <a:path w="30838" h="30838" fill="none" extrusionOk="0">
                  <a:moveTo>
                    <a:pt x="30838" y="1"/>
                  </a:moveTo>
                  <a:lnTo>
                    <a:pt x="1" y="30838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9"/>
            <p:cNvSpPr/>
            <p:nvPr/>
          </p:nvSpPr>
          <p:spPr>
            <a:xfrm flipH="1">
              <a:off x="8820433" y="1372690"/>
              <a:ext cx="142662" cy="142691"/>
            </a:xfrm>
            <a:custGeom>
              <a:avLst/>
              <a:gdLst/>
              <a:ahLst/>
              <a:cxnLst/>
              <a:rect l="l" t="t" r="r" b="b"/>
              <a:pathLst>
                <a:path w="5022" h="5023" fill="none" extrusionOk="0">
                  <a:moveTo>
                    <a:pt x="0" y="1"/>
                  </a:moveTo>
                  <a:lnTo>
                    <a:pt x="5022" y="5022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49"/>
          <p:cNvGrpSpPr/>
          <p:nvPr/>
        </p:nvGrpSpPr>
        <p:grpSpPr>
          <a:xfrm>
            <a:off x="4312040" y="4343562"/>
            <a:ext cx="519905" cy="519892"/>
            <a:chOff x="3917205" y="2296501"/>
            <a:chExt cx="1309585" cy="1309552"/>
          </a:xfrm>
        </p:grpSpPr>
        <p:sp>
          <p:nvSpPr>
            <p:cNvPr id="602" name="Google Shape;602;p49"/>
            <p:cNvSpPr/>
            <p:nvPr/>
          </p:nvSpPr>
          <p:spPr>
            <a:xfrm>
              <a:off x="4571976" y="2296501"/>
              <a:ext cx="32" cy="1309552"/>
            </a:xfrm>
            <a:custGeom>
              <a:avLst/>
              <a:gdLst/>
              <a:ahLst/>
              <a:cxnLst/>
              <a:rect l="l" t="t" r="r" b="b"/>
              <a:pathLst>
                <a:path w="1" h="40356" fill="none" extrusionOk="0">
                  <a:moveTo>
                    <a:pt x="0" y="0"/>
                  </a:moveTo>
                  <a:lnTo>
                    <a:pt x="0" y="40356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9"/>
            <p:cNvSpPr/>
            <p:nvPr/>
          </p:nvSpPr>
          <p:spPr>
            <a:xfrm>
              <a:off x="3917205" y="2951240"/>
              <a:ext cx="1309585" cy="32"/>
            </a:xfrm>
            <a:custGeom>
              <a:avLst/>
              <a:gdLst/>
              <a:ahLst/>
              <a:cxnLst/>
              <a:rect l="l" t="t" r="r" b="b"/>
              <a:pathLst>
                <a:path w="40357" h="1" fill="none" extrusionOk="0">
                  <a:moveTo>
                    <a:pt x="40356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9"/>
            <p:cNvSpPr/>
            <p:nvPr/>
          </p:nvSpPr>
          <p:spPr>
            <a:xfrm>
              <a:off x="4109048" y="2488344"/>
              <a:ext cx="925896" cy="925863"/>
            </a:xfrm>
            <a:custGeom>
              <a:avLst/>
              <a:gdLst/>
              <a:ahLst/>
              <a:cxnLst/>
              <a:rect l="l" t="t" r="r" b="b"/>
              <a:pathLst>
                <a:path w="28533" h="28532" fill="none" extrusionOk="0">
                  <a:moveTo>
                    <a:pt x="28532" y="28532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9"/>
            <p:cNvSpPr/>
            <p:nvPr/>
          </p:nvSpPr>
          <p:spPr>
            <a:xfrm>
              <a:off x="4109048" y="2951240"/>
              <a:ext cx="462964" cy="462964"/>
            </a:xfrm>
            <a:custGeom>
              <a:avLst/>
              <a:gdLst/>
              <a:ahLst/>
              <a:cxnLst/>
              <a:rect l="l" t="t" r="r" b="b"/>
              <a:pathLst>
                <a:path w="14267" h="14267" fill="none" extrusionOk="0">
                  <a:moveTo>
                    <a:pt x="1" y="14267"/>
                  </a:moveTo>
                  <a:lnTo>
                    <a:pt x="14266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7;p49">
            <a:extLst>
              <a:ext uri="{FF2B5EF4-FFF2-40B4-BE49-F238E27FC236}">
                <a16:creationId xmlns:a16="http://schemas.microsoft.com/office/drawing/2014/main" id="{CEE5CA04-AEF4-4D1E-BB94-ECE2D5DD186F}"/>
              </a:ext>
            </a:extLst>
          </p:cNvPr>
          <p:cNvSpPr txBox="1">
            <a:spLocks/>
          </p:cNvSpPr>
          <p:nvPr/>
        </p:nvSpPr>
        <p:spPr>
          <a:xfrm>
            <a:off x="2138485" y="608256"/>
            <a:ext cx="4352889" cy="8117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2800" b="1" dirty="0"/>
              <a:t>Problem sample.</a:t>
            </a:r>
            <a:endParaRPr lang="en-US" sz="7200" dirty="0"/>
          </a:p>
        </p:txBody>
      </p:sp>
      <p:sp>
        <p:nvSpPr>
          <p:cNvPr id="3" name="Google Shape;589;p49">
            <a:extLst>
              <a:ext uri="{FF2B5EF4-FFF2-40B4-BE49-F238E27FC236}">
                <a16:creationId xmlns:a16="http://schemas.microsoft.com/office/drawing/2014/main" id="{9CB48361-4CDA-413E-AD0A-11F9227A9B34}"/>
              </a:ext>
            </a:extLst>
          </p:cNvPr>
          <p:cNvSpPr/>
          <p:nvPr/>
        </p:nvSpPr>
        <p:spPr>
          <a:xfrm rot="2700000">
            <a:off x="1074570" y="583280"/>
            <a:ext cx="861663" cy="8616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590;p49">
            <a:extLst>
              <a:ext uri="{FF2B5EF4-FFF2-40B4-BE49-F238E27FC236}">
                <a16:creationId xmlns:a16="http://schemas.microsoft.com/office/drawing/2014/main" id="{78F12C1C-5143-4CBD-9197-FF920E29FD21}"/>
              </a:ext>
            </a:extLst>
          </p:cNvPr>
          <p:cNvSpPr txBox="1">
            <a:spLocks/>
          </p:cNvSpPr>
          <p:nvPr/>
        </p:nvSpPr>
        <p:spPr>
          <a:xfrm>
            <a:off x="1099416" y="754795"/>
            <a:ext cx="835766" cy="6424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600" b="1" dirty="0">
                <a:latin typeface="Poppins" panose="020B0604020202020204" charset="0"/>
                <a:cs typeface="Poppins" panose="020B0604020202020204" charset="0"/>
              </a:rPr>
              <a:t>02</a:t>
            </a:r>
          </a:p>
        </p:txBody>
      </p:sp>
      <p:grpSp>
        <p:nvGrpSpPr>
          <p:cNvPr id="5" name="Google Shape;601;p49">
            <a:extLst>
              <a:ext uri="{FF2B5EF4-FFF2-40B4-BE49-F238E27FC236}">
                <a16:creationId xmlns:a16="http://schemas.microsoft.com/office/drawing/2014/main" id="{477FEA4D-A15D-49B3-8834-1B98DAA17E69}"/>
              </a:ext>
            </a:extLst>
          </p:cNvPr>
          <p:cNvGrpSpPr/>
          <p:nvPr/>
        </p:nvGrpSpPr>
        <p:grpSpPr>
          <a:xfrm>
            <a:off x="4572000" y="4275298"/>
            <a:ext cx="519905" cy="519892"/>
            <a:chOff x="3917205" y="2296501"/>
            <a:chExt cx="1309585" cy="1309552"/>
          </a:xfrm>
        </p:grpSpPr>
        <p:sp>
          <p:nvSpPr>
            <p:cNvPr id="6" name="Google Shape;602;p49">
              <a:extLst>
                <a:ext uri="{FF2B5EF4-FFF2-40B4-BE49-F238E27FC236}">
                  <a16:creationId xmlns:a16="http://schemas.microsoft.com/office/drawing/2014/main" id="{8BC12EC0-E2A7-4363-B0E0-791C059AB497}"/>
                </a:ext>
              </a:extLst>
            </p:cNvPr>
            <p:cNvSpPr/>
            <p:nvPr/>
          </p:nvSpPr>
          <p:spPr>
            <a:xfrm>
              <a:off x="4571976" y="2296501"/>
              <a:ext cx="32" cy="1309552"/>
            </a:xfrm>
            <a:custGeom>
              <a:avLst/>
              <a:gdLst/>
              <a:ahLst/>
              <a:cxnLst/>
              <a:rect l="l" t="t" r="r" b="b"/>
              <a:pathLst>
                <a:path w="1" h="40356" fill="none" extrusionOk="0">
                  <a:moveTo>
                    <a:pt x="0" y="0"/>
                  </a:moveTo>
                  <a:lnTo>
                    <a:pt x="0" y="40356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03;p49">
              <a:extLst>
                <a:ext uri="{FF2B5EF4-FFF2-40B4-BE49-F238E27FC236}">
                  <a16:creationId xmlns:a16="http://schemas.microsoft.com/office/drawing/2014/main" id="{E911A5A7-27A2-4FEA-8583-DF20EC5F1DE8}"/>
                </a:ext>
              </a:extLst>
            </p:cNvPr>
            <p:cNvSpPr/>
            <p:nvPr/>
          </p:nvSpPr>
          <p:spPr>
            <a:xfrm>
              <a:off x="3917205" y="2951240"/>
              <a:ext cx="1309585" cy="32"/>
            </a:xfrm>
            <a:custGeom>
              <a:avLst/>
              <a:gdLst/>
              <a:ahLst/>
              <a:cxnLst/>
              <a:rect l="l" t="t" r="r" b="b"/>
              <a:pathLst>
                <a:path w="40357" h="1" fill="none" extrusionOk="0">
                  <a:moveTo>
                    <a:pt x="40356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04;p49">
              <a:extLst>
                <a:ext uri="{FF2B5EF4-FFF2-40B4-BE49-F238E27FC236}">
                  <a16:creationId xmlns:a16="http://schemas.microsoft.com/office/drawing/2014/main" id="{6710D93B-7A04-4192-B462-93490FDF76EE}"/>
                </a:ext>
              </a:extLst>
            </p:cNvPr>
            <p:cNvSpPr/>
            <p:nvPr/>
          </p:nvSpPr>
          <p:spPr>
            <a:xfrm>
              <a:off x="4109048" y="2488344"/>
              <a:ext cx="925896" cy="925863"/>
            </a:xfrm>
            <a:custGeom>
              <a:avLst/>
              <a:gdLst/>
              <a:ahLst/>
              <a:cxnLst/>
              <a:rect l="l" t="t" r="r" b="b"/>
              <a:pathLst>
                <a:path w="28533" h="28532" fill="none" extrusionOk="0">
                  <a:moveTo>
                    <a:pt x="28532" y="28532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605;p49">
              <a:extLst>
                <a:ext uri="{FF2B5EF4-FFF2-40B4-BE49-F238E27FC236}">
                  <a16:creationId xmlns:a16="http://schemas.microsoft.com/office/drawing/2014/main" id="{0C53A45B-CBB9-40C9-ADD1-0B2CA413ED04}"/>
                </a:ext>
              </a:extLst>
            </p:cNvPr>
            <p:cNvSpPr/>
            <p:nvPr/>
          </p:nvSpPr>
          <p:spPr>
            <a:xfrm>
              <a:off x="4109048" y="2951240"/>
              <a:ext cx="462964" cy="462964"/>
            </a:xfrm>
            <a:custGeom>
              <a:avLst/>
              <a:gdLst/>
              <a:ahLst/>
              <a:cxnLst/>
              <a:rect l="l" t="t" r="r" b="b"/>
              <a:pathLst>
                <a:path w="14267" h="14267" fill="none" extrusionOk="0">
                  <a:moveTo>
                    <a:pt x="1" y="14267"/>
                  </a:moveTo>
                  <a:lnTo>
                    <a:pt x="14266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E73C3BB-8A4C-4BC7-B48A-2A0A48A57409}"/>
              </a:ext>
            </a:extLst>
          </p:cNvPr>
          <p:cNvSpPr/>
          <p:nvPr/>
        </p:nvSpPr>
        <p:spPr>
          <a:xfrm>
            <a:off x="1601445" y="2571750"/>
            <a:ext cx="60934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000" b="1" dirty="0">
                <a:solidFill>
                  <a:schemeClr val="bg1"/>
                </a:solidFill>
              </a:rPr>
              <a:t>Interface two 4KX8 EPROM and two 4KX8 RAM chips with 8086.</a:t>
            </a:r>
          </a:p>
        </p:txBody>
      </p:sp>
    </p:spTree>
    <p:extLst>
      <p:ext uri="{BB962C8B-B14F-4D97-AF65-F5344CB8AC3E}">
        <p14:creationId xmlns:p14="http://schemas.microsoft.com/office/powerpoint/2010/main" val="2704837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7;p49">
            <a:extLst>
              <a:ext uri="{FF2B5EF4-FFF2-40B4-BE49-F238E27FC236}">
                <a16:creationId xmlns:a16="http://schemas.microsoft.com/office/drawing/2014/main" id="{CEE5CA04-AEF4-4D1E-BB94-ECE2D5DD186F}"/>
              </a:ext>
            </a:extLst>
          </p:cNvPr>
          <p:cNvSpPr txBox="1">
            <a:spLocks/>
          </p:cNvSpPr>
          <p:nvPr/>
        </p:nvSpPr>
        <p:spPr>
          <a:xfrm>
            <a:off x="2158828" y="411197"/>
            <a:ext cx="4562092" cy="8117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/>
              <a:t>8086 Memory Interfacing</a:t>
            </a:r>
          </a:p>
        </p:txBody>
      </p:sp>
      <p:sp>
        <p:nvSpPr>
          <p:cNvPr id="3" name="Google Shape;589;p49">
            <a:extLst>
              <a:ext uri="{FF2B5EF4-FFF2-40B4-BE49-F238E27FC236}">
                <a16:creationId xmlns:a16="http://schemas.microsoft.com/office/drawing/2014/main" id="{9CB48361-4CDA-413E-AD0A-11F9227A9B34}"/>
              </a:ext>
            </a:extLst>
          </p:cNvPr>
          <p:cNvSpPr/>
          <p:nvPr/>
        </p:nvSpPr>
        <p:spPr>
          <a:xfrm rot="2700000">
            <a:off x="1094913" y="386221"/>
            <a:ext cx="861663" cy="8616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590;p49">
            <a:extLst>
              <a:ext uri="{FF2B5EF4-FFF2-40B4-BE49-F238E27FC236}">
                <a16:creationId xmlns:a16="http://schemas.microsoft.com/office/drawing/2014/main" id="{78F12C1C-5143-4CBD-9197-FF920E29FD21}"/>
              </a:ext>
            </a:extLst>
          </p:cNvPr>
          <p:cNvSpPr txBox="1">
            <a:spLocks/>
          </p:cNvSpPr>
          <p:nvPr/>
        </p:nvSpPr>
        <p:spPr>
          <a:xfrm>
            <a:off x="1119759" y="557736"/>
            <a:ext cx="835766" cy="6424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600" b="1" dirty="0">
                <a:latin typeface="Poppins" panose="020B0604020202020204" charset="0"/>
                <a:cs typeface="Poppins" panose="020B0604020202020204" charset="0"/>
              </a:rPr>
              <a:t>03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C05026D-F19A-4EFC-954A-4D99CE0D0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340847"/>
              </p:ext>
            </p:extLst>
          </p:nvPr>
        </p:nvGraphicFramePr>
        <p:xfrm>
          <a:off x="916457" y="1557193"/>
          <a:ext cx="7928130" cy="3067828"/>
        </p:xfrm>
        <a:graphic>
          <a:graphicData uri="http://schemas.openxmlformats.org/drawingml/2006/table">
            <a:tbl>
              <a:tblPr firstRow="1" bandRow="1"/>
              <a:tblGrid>
                <a:gridCol w="377530">
                  <a:extLst>
                    <a:ext uri="{9D8B030D-6E8A-4147-A177-3AD203B41FA5}">
                      <a16:colId xmlns:a16="http://schemas.microsoft.com/office/drawing/2014/main" val="4177571389"/>
                    </a:ext>
                  </a:extLst>
                </a:gridCol>
                <a:gridCol w="377530">
                  <a:extLst>
                    <a:ext uri="{9D8B030D-6E8A-4147-A177-3AD203B41FA5}">
                      <a16:colId xmlns:a16="http://schemas.microsoft.com/office/drawing/2014/main" val="3376366037"/>
                    </a:ext>
                  </a:extLst>
                </a:gridCol>
                <a:gridCol w="377530">
                  <a:extLst>
                    <a:ext uri="{9D8B030D-6E8A-4147-A177-3AD203B41FA5}">
                      <a16:colId xmlns:a16="http://schemas.microsoft.com/office/drawing/2014/main" val="2972412192"/>
                    </a:ext>
                  </a:extLst>
                </a:gridCol>
                <a:gridCol w="377530">
                  <a:extLst>
                    <a:ext uri="{9D8B030D-6E8A-4147-A177-3AD203B41FA5}">
                      <a16:colId xmlns:a16="http://schemas.microsoft.com/office/drawing/2014/main" val="2968139380"/>
                    </a:ext>
                  </a:extLst>
                </a:gridCol>
                <a:gridCol w="377530">
                  <a:extLst>
                    <a:ext uri="{9D8B030D-6E8A-4147-A177-3AD203B41FA5}">
                      <a16:colId xmlns:a16="http://schemas.microsoft.com/office/drawing/2014/main" val="407163606"/>
                    </a:ext>
                  </a:extLst>
                </a:gridCol>
                <a:gridCol w="377530">
                  <a:extLst>
                    <a:ext uri="{9D8B030D-6E8A-4147-A177-3AD203B41FA5}">
                      <a16:colId xmlns:a16="http://schemas.microsoft.com/office/drawing/2014/main" val="1206439326"/>
                    </a:ext>
                  </a:extLst>
                </a:gridCol>
                <a:gridCol w="377530">
                  <a:extLst>
                    <a:ext uri="{9D8B030D-6E8A-4147-A177-3AD203B41FA5}">
                      <a16:colId xmlns:a16="http://schemas.microsoft.com/office/drawing/2014/main" val="2135585599"/>
                    </a:ext>
                  </a:extLst>
                </a:gridCol>
                <a:gridCol w="377530">
                  <a:extLst>
                    <a:ext uri="{9D8B030D-6E8A-4147-A177-3AD203B41FA5}">
                      <a16:colId xmlns:a16="http://schemas.microsoft.com/office/drawing/2014/main" val="2428708119"/>
                    </a:ext>
                  </a:extLst>
                </a:gridCol>
                <a:gridCol w="377530">
                  <a:extLst>
                    <a:ext uri="{9D8B030D-6E8A-4147-A177-3AD203B41FA5}">
                      <a16:colId xmlns:a16="http://schemas.microsoft.com/office/drawing/2014/main" val="105515485"/>
                    </a:ext>
                  </a:extLst>
                </a:gridCol>
                <a:gridCol w="377530">
                  <a:extLst>
                    <a:ext uri="{9D8B030D-6E8A-4147-A177-3AD203B41FA5}">
                      <a16:colId xmlns:a16="http://schemas.microsoft.com/office/drawing/2014/main" val="2447332721"/>
                    </a:ext>
                  </a:extLst>
                </a:gridCol>
                <a:gridCol w="377530">
                  <a:extLst>
                    <a:ext uri="{9D8B030D-6E8A-4147-A177-3AD203B41FA5}">
                      <a16:colId xmlns:a16="http://schemas.microsoft.com/office/drawing/2014/main" val="1945937231"/>
                    </a:ext>
                  </a:extLst>
                </a:gridCol>
                <a:gridCol w="377530">
                  <a:extLst>
                    <a:ext uri="{9D8B030D-6E8A-4147-A177-3AD203B41FA5}">
                      <a16:colId xmlns:a16="http://schemas.microsoft.com/office/drawing/2014/main" val="3639898390"/>
                    </a:ext>
                  </a:extLst>
                </a:gridCol>
                <a:gridCol w="377530">
                  <a:extLst>
                    <a:ext uri="{9D8B030D-6E8A-4147-A177-3AD203B41FA5}">
                      <a16:colId xmlns:a16="http://schemas.microsoft.com/office/drawing/2014/main" val="1638158980"/>
                    </a:ext>
                  </a:extLst>
                </a:gridCol>
                <a:gridCol w="377530">
                  <a:extLst>
                    <a:ext uri="{9D8B030D-6E8A-4147-A177-3AD203B41FA5}">
                      <a16:colId xmlns:a16="http://schemas.microsoft.com/office/drawing/2014/main" val="2500430030"/>
                    </a:ext>
                  </a:extLst>
                </a:gridCol>
                <a:gridCol w="377530">
                  <a:extLst>
                    <a:ext uri="{9D8B030D-6E8A-4147-A177-3AD203B41FA5}">
                      <a16:colId xmlns:a16="http://schemas.microsoft.com/office/drawing/2014/main" val="230763454"/>
                    </a:ext>
                  </a:extLst>
                </a:gridCol>
                <a:gridCol w="377530">
                  <a:extLst>
                    <a:ext uri="{9D8B030D-6E8A-4147-A177-3AD203B41FA5}">
                      <a16:colId xmlns:a16="http://schemas.microsoft.com/office/drawing/2014/main" val="2175438151"/>
                    </a:ext>
                  </a:extLst>
                </a:gridCol>
                <a:gridCol w="377530">
                  <a:extLst>
                    <a:ext uri="{9D8B030D-6E8A-4147-A177-3AD203B41FA5}">
                      <a16:colId xmlns:a16="http://schemas.microsoft.com/office/drawing/2014/main" val="1123532304"/>
                    </a:ext>
                  </a:extLst>
                </a:gridCol>
                <a:gridCol w="377530">
                  <a:extLst>
                    <a:ext uri="{9D8B030D-6E8A-4147-A177-3AD203B41FA5}">
                      <a16:colId xmlns:a16="http://schemas.microsoft.com/office/drawing/2014/main" val="1644839501"/>
                    </a:ext>
                  </a:extLst>
                </a:gridCol>
                <a:gridCol w="377530">
                  <a:extLst>
                    <a:ext uri="{9D8B030D-6E8A-4147-A177-3AD203B41FA5}">
                      <a16:colId xmlns:a16="http://schemas.microsoft.com/office/drawing/2014/main" val="1903525583"/>
                    </a:ext>
                  </a:extLst>
                </a:gridCol>
                <a:gridCol w="377530">
                  <a:extLst>
                    <a:ext uri="{9D8B030D-6E8A-4147-A177-3AD203B41FA5}">
                      <a16:colId xmlns:a16="http://schemas.microsoft.com/office/drawing/2014/main" val="3222196667"/>
                    </a:ext>
                  </a:extLst>
                </a:gridCol>
                <a:gridCol w="377530">
                  <a:extLst>
                    <a:ext uri="{9D8B030D-6E8A-4147-A177-3AD203B41FA5}">
                      <a16:colId xmlns:a16="http://schemas.microsoft.com/office/drawing/2014/main" val="3558954306"/>
                    </a:ext>
                  </a:extLst>
                </a:gridCol>
              </a:tblGrid>
              <a:tr h="48458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A0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130891"/>
                  </a:ext>
                </a:extLst>
              </a:tr>
              <a:tr h="322906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195352"/>
                  </a:ext>
                </a:extLst>
              </a:tr>
              <a:tr h="322906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69715"/>
                  </a:ext>
                </a:extLst>
              </a:tr>
              <a:tr h="322906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91013"/>
                  </a:ext>
                </a:extLst>
              </a:tr>
              <a:tr h="322906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552784"/>
                  </a:ext>
                </a:extLst>
              </a:tr>
              <a:tr h="322906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265227"/>
                  </a:ext>
                </a:extLst>
              </a:tr>
              <a:tr h="322906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38311"/>
                  </a:ext>
                </a:extLst>
              </a:tr>
              <a:tr h="322906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122345"/>
                  </a:ext>
                </a:extLst>
              </a:tr>
              <a:tr h="322906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09516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B7349F-815C-4E46-A0EC-76714933E4C7}"/>
              </a:ext>
            </a:extLst>
          </p:cNvPr>
          <p:cNvSpPr txBox="1"/>
          <p:nvPr/>
        </p:nvSpPr>
        <p:spPr>
          <a:xfrm rot="16200000">
            <a:off x="420969" y="2206401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RAM1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5FE3D5-3EC1-4A1B-A0C4-FE9228CF6D2D}"/>
              </a:ext>
            </a:extLst>
          </p:cNvPr>
          <p:cNvSpPr txBox="1"/>
          <p:nvPr/>
        </p:nvSpPr>
        <p:spPr>
          <a:xfrm rot="16200000">
            <a:off x="420969" y="2822518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RAM1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ACD22A-FC77-44C0-BE4F-D890FFDB6FB5}"/>
              </a:ext>
            </a:extLst>
          </p:cNvPr>
          <p:cNvSpPr txBox="1"/>
          <p:nvPr/>
        </p:nvSpPr>
        <p:spPr>
          <a:xfrm rot="16200000">
            <a:off x="431388" y="348157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R0M1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7E44AB-25EC-43D1-84E3-E2101E9874E7}"/>
              </a:ext>
            </a:extLst>
          </p:cNvPr>
          <p:cNvSpPr txBox="1"/>
          <p:nvPr/>
        </p:nvSpPr>
        <p:spPr>
          <a:xfrm rot="16200000">
            <a:off x="411350" y="408391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ROM1</a:t>
            </a:r>
          </a:p>
        </p:txBody>
      </p:sp>
    </p:spTree>
    <p:extLst>
      <p:ext uri="{BB962C8B-B14F-4D97-AF65-F5344CB8AC3E}">
        <p14:creationId xmlns:p14="http://schemas.microsoft.com/office/powerpoint/2010/main" val="53414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7;p49">
            <a:extLst>
              <a:ext uri="{FF2B5EF4-FFF2-40B4-BE49-F238E27FC236}">
                <a16:creationId xmlns:a16="http://schemas.microsoft.com/office/drawing/2014/main" id="{CEE5CA04-AEF4-4D1E-BB94-ECE2D5DD186F}"/>
              </a:ext>
            </a:extLst>
          </p:cNvPr>
          <p:cNvSpPr txBox="1">
            <a:spLocks/>
          </p:cNvSpPr>
          <p:nvPr/>
        </p:nvSpPr>
        <p:spPr>
          <a:xfrm>
            <a:off x="2228256" y="538173"/>
            <a:ext cx="4352889" cy="6256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/>
              <a:t>Diagram</a:t>
            </a:r>
            <a:endParaRPr lang="en-GB" sz="4800" b="1" dirty="0">
              <a:effectLst/>
            </a:endParaRPr>
          </a:p>
        </p:txBody>
      </p:sp>
      <p:sp>
        <p:nvSpPr>
          <p:cNvPr id="3" name="Google Shape;589;p49">
            <a:extLst>
              <a:ext uri="{FF2B5EF4-FFF2-40B4-BE49-F238E27FC236}">
                <a16:creationId xmlns:a16="http://schemas.microsoft.com/office/drawing/2014/main" id="{9CB48361-4CDA-413E-AD0A-11F9227A9B34}"/>
              </a:ext>
            </a:extLst>
          </p:cNvPr>
          <p:cNvSpPr/>
          <p:nvPr/>
        </p:nvSpPr>
        <p:spPr>
          <a:xfrm rot="2700000">
            <a:off x="1074570" y="583280"/>
            <a:ext cx="861663" cy="8616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590;p49">
            <a:extLst>
              <a:ext uri="{FF2B5EF4-FFF2-40B4-BE49-F238E27FC236}">
                <a16:creationId xmlns:a16="http://schemas.microsoft.com/office/drawing/2014/main" id="{78F12C1C-5143-4CBD-9197-FF920E29FD21}"/>
              </a:ext>
            </a:extLst>
          </p:cNvPr>
          <p:cNvSpPr txBox="1">
            <a:spLocks/>
          </p:cNvSpPr>
          <p:nvPr/>
        </p:nvSpPr>
        <p:spPr>
          <a:xfrm>
            <a:off x="1099416" y="754795"/>
            <a:ext cx="835766" cy="6424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600" b="1" dirty="0">
                <a:latin typeface="Poppins" panose="020B0604020202020204" charset="0"/>
                <a:cs typeface="Poppins" panose="020B0604020202020204" charset="0"/>
              </a:rPr>
              <a:t>04</a:t>
            </a: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14CB5407-8C99-44CC-A6AE-7597D0FDCF28}"/>
              </a:ext>
            </a:extLst>
          </p:cNvPr>
          <p:cNvGrpSpPr/>
          <p:nvPr/>
        </p:nvGrpSpPr>
        <p:grpSpPr>
          <a:xfrm>
            <a:off x="2198946" y="1163712"/>
            <a:ext cx="5960821" cy="3556950"/>
            <a:chOff x="2428799" y="1419710"/>
            <a:chExt cx="5960821" cy="355695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36E063E-74AE-4909-BF09-AE66F4BE15EA}"/>
                </a:ext>
              </a:extLst>
            </p:cNvPr>
            <p:cNvSpPr/>
            <p:nvPr/>
          </p:nvSpPr>
          <p:spPr>
            <a:xfrm>
              <a:off x="2686050" y="1419965"/>
              <a:ext cx="1097280" cy="81170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2644937-F7AB-4C27-8020-9C15E74540BD}"/>
                </a:ext>
              </a:extLst>
            </p:cNvPr>
            <p:cNvSpPr/>
            <p:nvPr/>
          </p:nvSpPr>
          <p:spPr>
            <a:xfrm>
              <a:off x="3783330" y="1464396"/>
              <a:ext cx="3509010" cy="159004"/>
            </a:xfrm>
            <a:prstGeom prst="rightArrow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4" name="Arrow: Left-Right 13">
              <a:extLst>
                <a:ext uri="{FF2B5EF4-FFF2-40B4-BE49-F238E27FC236}">
                  <a16:creationId xmlns:a16="http://schemas.microsoft.com/office/drawing/2014/main" id="{26B19C68-3654-4A7F-9603-03F6011AAAD7}"/>
                </a:ext>
              </a:extLst>
            </p:cNvPr>
            <p:cNvSpPr/>
            <p:nvPr/>
          </p:nvSpPr>
          <p:spPr>
            <a:xfrm>
              <a:off x="3794088" y="1908516"/>
              <a:ext cx="3509010" cy="157386"/>
            </a:xfrm>
            <a:prstGeom prst="leftRightArrow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7" name="Flowchart: Stored Data 16">
              <a:extLst>
                <a:ext uri="{FF2B5EF4-FFF2-40B4-BE49-F238E27FC236}">
                  <a16:creationId xmlns:a16="http://schemas.microsoft.com/office/drawing/2014/main" id="{FFF83DDB-5C76-451F-9466-9D3886862370}"/>
                </a:ext>
              </a:extLst>
            </p:cNvPr>
            <p:cNvSpPr/>
            <p:nvPr/>
          </p:nvSpPr>
          <p:spPr>
            <a:xfrm rot="10800000">
              <a:off x="2911678" y="3369727"/>
              <a:ext cx="763014" cy="57256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714 w 12047"/>
                <a:gd name="connsiteY0" fmla="*/ 0 h 10000"/>
                <a:gd name="connsiteX1" fmla="*/ 12047 w 12047"/>
                <a:gd name="connsiteY1" fmla="*/ 0 h 10000"/>
                <a:gd name="connsiteX2" fmla="*/ 10380 w 12047"/>
                <a:gd name="connsiteY2" fmla="*/ 5000 h 10000"/>
                <a:gd name="connsiteX3" fmla="*/ 12047 w 12047"/>
                <a:gd name="connsiteY3" fmla="*/ 10000 h 10000"/>
                <a:gd name="connsiteX4" fmla="*/ 3714 w 12047"/>
                <a:gd name="connsiteY4" fmla="*/ 10000 h 10000"/>
                <a:gd name="connsiteX5" fmla="*/ 0 w 12047"/>
                <a:gd name="connsiteY5" fmla="*/ 5000 h 10000"/>
                <a:gd name="connsiteX6" fmla="*/ 3714 w 12047"/>
                <a:gd name="connsiteY6" fmla="*/ 0 h 10000"/>
                <a:gd name="connsiteX0" fmla="*/ 3714 w 12047"/>
                <a:gd name="connsiteY0" fmla="*/ 0 h 10000"/>
                <a:gd name="connsiteX1" fmla="*/ 12047 w 12047"/>
                <a:gd name="connsiteY1" fmla="*/ 0 h 10000"/>
                <a:gd name="connsiteX2" fmla="*/ 8714 w 12047"/>
                <a:gd name="connsiteY2" fmla="*/ 5000 h 10000"/>
                <a:gd name="connsiteX3" fmla="*/ 12047 w 12047"/>
                <a:gd name="connsiteY3" fmla="*/ 10000 h 10000"/>
                <a:gd name="connsiteX4" fmla="*/ 3714 w 12047"/>
                <a:gd name="connsiteY4" fmla="*/ 10000 h 10000"/>
                <a:gd name="connsiteX5" fmla="*/ 0 w 12047"/>
                <a:gd name="connsiteY5" fmla="*/ 5000 h 10000"/>
                <a:gd name="connsiteX6" fmla="*/ 3714 w 12047"/>
                <a:gd name="connsiteY6" fmla="*/ 0 h 10000"/>
                <a:gd name="connsiteX0" fmla="*/ 4739 w 13072"/>
                <a:gd name="connsiteY0" fmla="*/ 0 h 10000"/>
                <a:gd name="connsiteX1" fmla="*/ 13072 w 13072"/>
                <a:gd name="connsiteY1" fmla="*/ 0 h 10000"/>
                <a:gd name="connsiteX2" fmla="*/ 9739 w 13072"/>
                <a:gd name="connsiteY2" fmla="*/ 5000 h 10000"/>
                <a:gd name="connsiteX3" fmla="*/ 13072 w 13072"/>
                <a:gd name="connsiteY3" fmla="*/ 10000 h 10000"/>
                <a:gd name="connsiteX4" fmla="*/ 4739 w 13072"/>
                <a:gd name="connsiteY4" fmla="*/ 10000 h 10000"/>
                <a:gd name="connsiteX5" fmla="*/ 0 w 13072"/>
                <a:gd name="connsiteY5" fmla="*/ 5149 h 10000"/>
                <a:gd name="connsiteX6" fmla="*/ 4739 w 13072"/>
                <a:gd name="connsiteY6" fmla="*/ 0 h 10000"/>
                <a:gd name="connsiteX0" fmla="*/ 6277 w 14610"/>
                <a:gd name="connsiteY0" fmla="*/ 0 h 10000"/>
                <a:gd name="connsiteX1" fmla="*/ 14610 w 14610"/>
                <a:gd name="connsiteY1" fmla="*/ 0 h 10000"/>
                <a:gd name="connsiteX2" fmla="*/ 11277 w 14610"/>
                <a:gd name="connsiteY2" fmla="*/ 5000 h 10000"/>
                <a:gd name="connsiteX3" fmla="*/ 14610 w 14610"/>
                <a:gd name="connsiteY3" fmla="*/ 10000 h 10000"/>
                <a:gd name="connsiteX4" fmla="*/ 6277 w 14610"/>
                <a:gd name="connsiteY4" fmla="*/ 10000 h 10000"/>
                <a:gd name="connsiteX5" fmla="*/ 0 w 14610"/>
                <a:gd name="connsiteY5" fmla="*/ 5000 h 10000"/>
                <a:gd name="connsiteX6" fmla="*/ 6277 w 14610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10" h="10000">
                  <a:moveTo>
                    <a:pt x="6277" y="0"/>
                  </a:moveTo>
                  <a:lnTo>
                    <a:pt x="14610" y="0"/>
                  </a:lnTo>
                  <a:cubicBezTo>
                    <a:pt x="13689" y="0"/>
                    <a:pt x="11277" y="2239"/>
                    <a:pt x="11277" y="5000"/>
                  </a:cubicBezTo>
                  <a:cubicBezTo>
                    <a:pt x="11277" y="7761"/>
                    <a:pt x="13689" y="10000"/>
                    <a:pt x="14610" y="10000"/>
                  </a:cubicBezTo>
                  <a:lnTo>
                    <a:pt x="6277" y="10000"/>
                  </a:lnTo>
                  <a:cubicBezTo>
                    <a:pt x="5356" y="10000"/>
                    <a:pt x="0" y="7761"/>
                    <a:pt x="0" y="5000"/>
                  </a:cubicBezTo>
                  <a:cubicBezTo>
                    <a:pt x="0" y="2239"/>
                    <a:pt x="5356" y="0"/>
                    <a:pt x="6277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BBB1A11-7C5A-4C24-897F-B149B43333E7}"/>
                </a:ext>
              </a:extLst>
            </p:cNvPr>
            <p:cNvSpPr/>
            <p:nvPr/>
          </p:nvSpPr>
          <p:spPr>
            <a:xfrm>
              <a:off x="4581728" y="2854295"/>
              <a:ext cx="828962" cy="5725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DCCB15-059A-4BEB-8D14-8EAD3F88F7B7}"/>
                </a:ext>
              </a:extLst>
            </p:cNvPr>
            <p:cNvSpPr/>
            <p:nvPr/>
          </p:nvSpPr>
          <p:spPr>
            <a:xfrm>
              <a:off x="6179206" y="2877185"/>
              <a:ext cx="828962" cy="5725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826B0A6-27CA-44A9-BF29-5C494ED53F25}"/>
                </a:ext>
              </a:extLst>
            </p:cNvPr>
            <p:cNvSpPr/>
            <p:nvPr/>
          </p:nvSpPr>
          <p:spPr>
            <a:xfrm>
              <a:off x="4572000" y="4074418"/>
              <a:ext cx="828962" cy="5725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A7C4D77-122D-46FF-9A56-7C7EA900B146}"/>
                </a:ext>
              </a:extLst>
            </p:cNvPr>
            <p:cNvSpPr/>
            <p:nvPr/>
          </p:nvSpPr>
          <p:spPr>
            <a:xfrm>
              <a:off x="6195358" y="4041102"/>
              <a:ext cx="828962" cy="5725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C48DCBA-8CBC-419A-8D36-F8CBEC20E732}"/>
                </a:ext>
              </a:extLst>
            </p:cNvPr>
            <p:cNvCxnSpPr/>
            <p:nvPr/>
          </p:nvCxnSpPr>
          <p:spPr>
            <a:xfrm>
              <a:off x="5050564" y="2111950"/>
              <a:ext cx="0" cy="74234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7300E92-39A2-4FE6-A187-E6EC77591CA8}"/>
                </a:ext>
              </a:extLst>
            </p:cNvPr>
            <p:cNvCxnSpPr/>
            <p:nvPr/>
          </p:nvCxnSpPr>
          <p:spPr>
            <a:xfrm>
              <a:off x="6810998" y="2111950"/>
              <a:ext cx="0" cy="74234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BC6D4AA-E50F-496E-9718-D70A35001042}"/>
                </a:ext>
              </a:extLst>
            </p:cNvPr>
            <p:cNvCxnSpPr/>
            <p:nvPr/>
          </p:nvCxnSpPr>
          <p:spPr>
            <a:xfrm>
              <a:off x="4700187" y="3862699"/>
              <a:ext cx="0" cy="210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FC88CD7-55E2-43BD-9A7E-12FAA03C6528}"/>
                </a:ext>
              </a:extLst>
            </p:cNvPr>
            <p:cNvCxnSpPr/>
            <p:nvPr/>
          </p:nvCxnSpPr>
          <p:spPr>
            <a:xfrm>
              <a:off x="6409346" y="3805563"/>
              <a:ext cx="0" cy="210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Flowchart: Stored Data 16">
              <a:extLst>
                <a:ext uri="{FF2B5EF4-FFF2-40B4-BE49-F238E27FC236}">
                  <a16:creationId xmlns:a16="http://schemas.microsoft.com/office/drawing/2014/main" id="{DB697EA1-EA70-405E-B855-BE8F891E5CF1}"/>
                </a:ext>
              </a:extLst>
            </p:cNvPr>
            <p:cNvSpPr/>
            <p:nvPr/>
          </p:nvSpPr>
          <p:spPr>
            <a:xfrm rot="10800000">
              <a:off x="4162993" y="3267480"/>
              <a:ext cx="212398" cy="1593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714 w 12047"/>
                <a:gd name="connsiteY0" fmla="*/ 0 h 10000"/>
                <a:gd name="connsiteX1" fmla="*/ 12047 w 12047"/>
                <a:gd name="connsiteY1" fmla="*/ 0 h 10000"/>
                <a:gd name="connsiteX2" fmla="*/ 10380 w 12047"/>
                <a:gd name="connsiteY2" fmla="*/ 5000 h 10000"/>
                <a:gd name="connsiteX3" fmla="*/ 12047 w 12047"/>
                <a:gd name="connsiteY3" fmla="*/ 10000 h 10000"/>
                <a:gd name="connsiteX4" fmla="*/ 3714 w 12047"/>
                <a:gd name="connsiteY4" fmla="*/ 10000 h 10000"/>
                <a:gd name="connsiteX5" fmla="*/ 0 w 12047"/>
                <a:gd name="connsiteY5" fmla="*/ 5000 h 10000"/>
                <a:gd name="connsiteX6" fmla="*/ 3714 w 12047"/>
                <a:gd name="connsiteY6" fmla="*/ 0 h 10000"/>
                <a:gd name="connsiteX0" fmla="*/ 3714 w 12047"/>
                <a:gd name="connsiteY0" fmla="*/ 0 h 10000"/>
                <a:gd name="connsiteX1" fmla="*/ 12047 w 12047"/>
                <a:gd name="connsiteY1" fmla="*/ 0 h 10000"/>
                <a:gd name="connsiteX2" fmla="*/ 8714 w 12047"/>
                <a:gd name="connsiteY2" fmla="*/ 5000 h 10000"/>
                <a:gd name="connsiteX3" fmla="*/ 12047 w 12047"/>
                <a:gd name="connsiteY3" fmla="*/ 10000 h 10000"/>
                <a:gd name="connsiteX4" fmla="*/ 3714 w 12047"/>
                <a:gd name="connsiteY4" fmla="*/ 10000 h 10000"/>
                <a:gd name="connsiteX5" fmla="*/ 0 w 12047"/>
                <a:gd name="connsiteY5" fmla="*/ 5000 h 10000"/>
                <a:gd name="connsiteX6" fmla="*/ 3714 w 12047"/>
                <a:gd name="connsiteY6" fmla="*/ 0 h 10000"/>
                <a:gd name="connsiteX0" fmla="*/ 4739 w 13072"/>
                <a:gd name="connsiteY0" fmla="*/ 0 h 10000"/>
                <a:gd name="connsiteX1" fmla="*/ 13072 w 13072"/>
                <a:gd name="connsiteY1" fmla="*/ 0 h 10000"/>
                <a:gd name="connsiteX2" fmla="*/ 9739 w 13072"/>
                <a:gd name="connsiteY2" fmla="*/ 5000 h 10000"/>
                <a:gd name="connsiteX3" fmla="*/ 13072 w 13072"/>
                <a:gd name="connsiteY3" fmla="*/ 10000 h 10000"/>
                <a:gd name="connsiteX4" fmla="*/ 4739 w 13072"/>
                <a:gd name="connsiteY4" fmla="*/ 10000 h 10000"/>
                <a:gd name="connsiteX5" fmla="*/ 0 w 13072"/>
                <a:gd name="connsiteY5" fmla="*/ 5149 h 10000"/>
                <a:gd name="connsiteX6" fmla="*/ 4739 w 13072"/>
                <a:gd name="connsiteY6" fmla="*/ 0 h 10000"/>
                <a:gd name="connsiteX0" fmla="*/ 6277 w 14610"/>
                <a:gd name="connsiteY0" fmla="*/ 0 h 10000"/>
                <a:gd name="connsiteX1" fmla="*/ 14610 w 14610"/>
                <a:gd name="connsiteY1" fmla="*/ 0 h 10000"/>
                <a:gd name="connsiteX2" fmla="*/ 11277 w 14610"/>
                <a:gd name="connsiteY2" fmla="*/ 5000 h 10000"/>
                <a:gd name="connsiteX3" fmla="*/ 14610 w 14610"/>
                <a:gd name="connsiteY3" fmla="*/ 10000 h 10000"/>
                <a:gd name="connsiteX4" fmla="*/ 6277 w 14610"/>
                <a:gd name="connsiteY4" fmla="*/ 10000 h 10000"/>
                <a:gd name="connsiteX5" fmla="*/ 0 w 14610"/>
                <a:gd name="connsiteY5" fmla="*/ 5000 h 10000"/>
                <a:gd name="connsiteX6" fmla="*/ 6277 w 14610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10" h="10000">
                  <a:moveTo>
                    <a:pt x="6277" y="0"/>
                  </a:moveTo>
                  <a:lnTo>
                    <a:pt x="14610" y="0"/>
                  </a:lnTo>
                  <a:cubicBezTo>
                    <a:pt x="13689" y="0"/>
                    <a:pt x="11277" y="2239"/>
                    <a:pt x="11277" y="5000"/>
                  </a:cubicBezTo>
                  <a:cubicBezTo>
                    <a:pt x="11277" y="7761"/>
                    <a:pt x="13689" y="10000"/>
                    <a:pt x="14610" y="10000"/>
                  </a:cubicBezTo>
                  <a:lnTo>
                    <a:pt x="6277" y="10000"/>
                  </a:lnTo>
                  <a:cubicBezTo>
                    <a:pt x="5356" y="10000"/>
                    <a:pt x="0" y="7761"/>
                    <a:pt x="0" y="5000"/>
                  </a:cubicBezTo>
                  <a:cubicBezTo>
                    <a:pt x="0" y="2239"/>
                    <a:pt x="5356" y="0"/>
                    <a:pt x="6277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31" name="Flowchart: Stored Data 16">
              <a:extLst>
                <a:ext uri="{FF2B5EF4-FFF2-40B4-BE49-F238E27FC236}">
                  <a16:creationId xmlns:a16="http://schemas.microsoft.com/office/drawing/2014/main" id="{AAD8018D-E9D4-42AA-AF24-226833390E8D}"/>
                </a:ext>
              </a:extLst>
            </p:cNvPr>
            <p:cNvSpPr/>
            <p:nvPr/>
          </p:nvSpPr>
          <p:spPr>
            <a:xfrm rot="10800000">
              <a:off x="4162993" y="4455552"/>
              <a:ext cx="212398" cy="1593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714 w 12047"/>
                <a:gd name="connsiteY0" fmla="*/ 0 h 10000"/>
                <a:gd name="connsiteX1" fmla="*/ 12047 w 12047"/>
                <a:gd name="connsiteY1" fmla="*/ 0 h 10000"/>
                <a:gd name="connsiteX2" fmla="*/ 10380 w 12047"/>
                <a:gd name="connsiteY2" fmla="*/ 5000 h 10000"/>
                <a:gd name="connsiteX3" fmla="*/ 12047 w 12047"/>
                <a:gd name="connsiteY3" fmla="*/ 10000 h 10000"/>
                <a:gd name="connsiteX4" fmla="*/ 3714 w 12047"/>
                <a:gd name="connsiteY4" fmla="*/ 10000 h 10000"/>
                <a:gd name="connsiteX5" fmla="*/ 0 w 12047"/>
                <a:gd name="connsiteY5" fmla="*/ 5000 h 10000"/>
                <a:gd name="connsiteX6" fmla="*/ 3714 w 12047"/>
                <a:gd name="connsiteY6" fmla="*/ 0 h 10000"/>
                <a:gd name="connsiteX0" fmla="*/ 3714 w 12047"/>
                <a:gd name="connsiteY0" fmla="*/ 0 h 10000"/>
                <a:gd name="connsiteX1" fmla="*/ 12047 w 12047"/>
                <a:gd name="connsiteY1" fmla="*/ 0 h 10000"/>
                <a:gd name="connsiteX2" fmla="*/ 8714 w 12047"/>
                <a:gd name="connsiteY2" fmla="*/ 5000 h 10000"/>
                <a:gd name="connsiteX3" fmla="*/ 12047 w 12047"/>
                <a:gd name="connsiteY3" fmla="*/ 10000 h 10000"/>
                <a:gd name="connsiteX4" fmla="*/ 3714 w 12047"/>
                <a:gd name="connsiteY4" fmla="*/ 10000 h 10000"/>
                <a:gd name="connsiteX5" fmla="*/ 0 w 12047"/>
                <a:gd name="connsiteY5" fmla="*/ 5000 h 10000"/>
                <a:gd name="connsiteX6" fmla="*/ 3714 w 12047"/>
                <a:gd name="connsiteY6" fmla="*/ 0 h 10000"/>
                <a:gd name="connsiteX0" fmla="*/ 4739 w 13072"/>
                <a:gd name="connsiteY0" fmla="*/ 0 h 10000"/>
                <a:gd name="connsiteX1" fmla="*/ 13072 w 13072"/>
                <a:gd name="connsiteY1" fmla="*/ 0 h 10000"/>
                <a:gd name="connsiteX2" fmla="*/ 9739 w 13072"/>
                <a:gd name="connsiteY2" fmla="*/ 5000 h 10000"/>
                <a:gd name="connsiteX3" fmla="*/ 13072 w 13072"/>
                <a:gd name="connsiteY3" fmla="*/ 10000 h 10000"/>
                <a:gd name="connsiteX4" fmla="*/ 4739 w 13072"/>
                <a:gd name="connsiteY4" fmla="*/ 10000 h 10000"/>
                <a:gd name="connsiteX5" fmla="*/ 0 w 13072"/>
                <a:gd name="connsiteY5" fmla="*/ 5149 h 10000"/>
                <a:gd name="connsiteX6" fmla="*/ 4739 w 13072"/>
                <a:gd name="connsiteY6" fmla="*/ 0 h 10000"/>
                <a:gd name="connsiteX0" fmla="*/ 6277 w 14610"/>
                <a:gd name="connsiteY0" fmla="*/ 0 h 10000"/>
                <a:gd name="connsiteX1" fmla="*/ 14610 w 14610"/>
                <a:gd name="connsiteY1" fmla="*/ 0 h 10000"/>
                <a:gd name="connsiteX2" fmla="*/ 11277 w 14610"/>
                <a:gd name="connsiteY2" fmla="*/ 5000 h 10000"/>
                <a:gd name="connsiteX3" fmla="*/ 14610 w 14610"/>
                <a:gd name="connsiteY3" fmla="*/ 10000 h 10000"/>
                <a:gd name="connsiteX4" fmla="*/ 6277 w 14610"/>
                <a:gd name="connsiteY4" fmla="*/ 10000 h 10000"/>
                <a:gd name="connsiteX5" fmla="*/ 0 w 14610"/>
                <a:gd name="connsiteY5" fmla="*/ 5000 h 10000"/>
                <a:gd name="connsiteX6" fmla="*/ 6277 w 14610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10" h="10000">
                  <a:moveTo>
                    <a:pt x="6277" y="0"/>
                  </a:moveTo>
                  <a:lnTo>
                    <a:pt x="14610" y="0"/>
                  </a:lnTo>
                  <a:cubicBezTo>
                    <a:pt x="13689" y="0"/>
                    <a:pt x="11277" y="2239"/>
                    <a:pt x="11277" y="5000"/>
                  </a:cubicBezTo>
                  <a:cubicBezTo>
                    <a:pt x="11277" y="7761"/>
                    <a:pt x="13689" y="10000"/>
                    <a:pt x="14610" y="10000"/>
                  </a:cubicBezTo>
                  <a:lnTo>
                    <a:pt x="6277" y="10000"/>
                  </a:lnTo>
                  <a:cubicBezTo>
                    <a:pt x="5356" y="10000"/>
                    <a:pt x="0" y="7761"/>
                    <a:pt x="0" y="5000"/>
                  </a:cubicBezTo>
                  <a:cubicBezTo>
                    <a:pt x="0" y="2239"/>
                    <a:pt x="5356" y="0"/>
                    <a:pt x="6277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32" name="Flowchart: Stored Data 16">
              <a:extLst>
                <a:ext uri="{FF2B5EF4-FFF2-40B4-BE49-F238E27FC236}">
                  <a16:creationId xmlns:a16="http://schemas.microsoft.com/office/drawing/2014/main" id="{8AF0A037-FA60-45A3-9B77-8341BE87A993}"/>
                </a:ext>
              </a:extLst>
            </p:cNvPr>
            <p:cNvSpPr/>
            <p:nvPr/>
          </p:nvSpPr>
          <p:spPr>
            <a:xfrm rot="10800000">
              <a:off x="5855090" y="3278431"/>
              <a:ext cx="212398" cy="1593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714 w 12047"/>
                <a:gd name="connsiteY0" fmla="*/ 0 h 10000"/>
                <a:gd name="connsiteX1" fmla="*/ 12047 w 12047"/>
                <a:gd name="connsiteY1" fmla="*/ 0 h 10000"/>
                <a:gd name="connsiteX2" fmla="*/ 10380 w 12047"/>
                <a:gd name="connsiteY2" fmla="*/ 5000 h 10000"/>
                <a:gd name="connsiteX3" fmla="*/ 12047 w 12047"/>
                <a:gd name="connsiteY3" fmla="*/ 10000 h 10000"/>
                <a:gd name="connsiteX4" fmla="*/ 3714 w 12047"/>
                <a:gd name="connsiteY4" fmla="*/ 10000 h 10000"/>
                <a:gd name="connsiteX5" fmla="*/ 0 w 12047"/>
                <a:gd name="connsiteY5" fmla="*/ 5000 h 10000"/>
                <a:gd name="connsiteX6" fmla="*/ 3714 w 12047"/>
                <a:gd name="connsiteY6" fmla="*/ 0 h 10000"/>
                <a:gd name="connsiteX0" fmla="*/ 3714 w 12047"/>
                <a:gd name="connsiteY0" fmla="*/ 0 h 10000"/>
                <a:gd name="connsiteX1" fmla="*/ 12047 w 12047"/>
                <a:gd name="connsiteY1" fmla="*/ 0 h 10000"/>
                <a:gd name="connsiteX2" fmla="*/ 8714 w 12047"/>
                <a:gd name="connsiteY2" fmla="*/ 5000 h 10000"/>
                <a:gd name="connsiteX3" fmla="*/ 12047 w 12047"/>
                <a:gd name="connsiteY3" fmla="*/ 10000 h 10000"/>
                <a:gd name="connsiteX4" fmla="*/ 3714 w 12047"/>
                <a:gd name="connsiteY4" fmla="*/ 10000 h 10000"/>
                <a:gd name="connsiteX5" fmla="*/ 0 w 12047"/>
                <a:gd name="connsiteY5" fmla="*/ 5000 h 10000"/>
                <a:gd name="connsiteX6" fmla="*/ 3714 w 12047"/>
                <a:gd name="connsiteY6" fmla="*/ 0 h 10000"/>
                <a:gd name="connsiteX0" fmla="*/ 4739 w 13072"/>
                <a:gd name="connsiteY0" fmla="*/ 0 h 10000"/>
                <a:gd name="connsiteX1" fmla="*/ 13072 w 13072"/>
                <a:gd name="connsiteY1" fmla="*/ 0 h 10000"/>
                <a:gd name="connsiteX2" fmla="*/ 9739 w 13072"/>
                <a:gd name="connsiteY2" fmla="*/ 5000 h 10000"/>
                <a:gd name="connsiteX3" fmla="*/ 13072 w 13072"/>
                <a:gd name="connsiteY3" fmla="*/ 10000 h 10000"/>
                <a:gd name="connsiteX4" fmla="*/ 4739 w 13072"/>
                <a:gd name="connsiteY4" fmla="*/ 10000 h 10000"/>
                <a:gd name="connsiteX5" fmla="*/ 0 w 13072"/>
                <a:gd name="connsiteY5" fmla="*/ 5149 h 10000"/>
                <a:gd name="connsiteX6" fmla="*/ 4739 w 13072"/>
                <a:gd name="connsiteY6" fmla="*/ 0 h 10000"/>
                <a:gd name="connsiteX0" fmla="*/ 6277 w 14610"/>
                <a:gd name="connsiteY0" fmla="*/ 0 h 10000"/>
                <a:gd name="connsiteX1" fmla="*/ 14610 w 14610"/>
                <a:gd name="connsiteY1" fmla="*/ 0 h 10000"/>
                <a:gd name="connsiteX2" fmla="*/ 11277 w 14610"/>
                <a:gd name="connsiteY2" fmla="*/ 5000 h 10000"/>
                <a:gd name="connsiteX3" fmla="*/ 14610 w 14610"/>
                <a:gd name="connsiteY3" fmla="*/ 10000 h 10000"/>
                <a:gd name="connsiteX4" fmla="*/ 6277 w 14610"/>
                <a:gd name="connsiteY4" fmla="*/ 10000 h 10000"/>
                <a:gd name="connsiteX5" fmla="*/ 0 w 14610"/>
                <a:gd name="connsiteY5" fmla="*/ 5000 h 10000"/>
                <a:gd name="connsiteX6" fmla="*/ 6277 w 14610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10" h="10000">
                  <a:moveTo>
                    <a:pt x="6277" y="0"/>
                  </a:moveTo>
                  <a:lnTo>
                    <a:pt x="14610" y="0"/>
                  </a:lnTo>
                  <a:cubicBezTo>
                    <a:pt x="13689" y="0"/>
                    <a:pt x="11277" y="2239"/>
                    <a:pt x="11277" y="5000"/>
                  </a:cubicBezTo>
                  <a:cubicBezTo>
                    <a:pt x="11277" y="7761"/>
                    <a:pt x="13689" y="10000"/>
                    <a:pt x="14610" y="10000"/>
                  </a:cubicBezTo>
                  <a:lnTo>
                    <a:pt x="6277" y="10000"/>
                  </a:lnTo>
                  <a:cubicBezTo>
                    <a:pt x="5356" y="10000"/>
                    <a:pt x="0" y="7761"/>
                    <a:pt x="0" y="5000"/>
                  </a:cubicBezTo>
                  <a:cubicBezTo>
                    <a:pt x="0" y="2239"/>
                    <a:pt x="5356" y="0"/>
                    <a:pt x="6277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33" name="Flowchart: Stored Data 16">
              <a:extLst>
                <a:ext uri="{FF2B5EF4-FFF2-40B4-BE49-F238E27FC236}">
                  <a16:creationId xmlns:a16="http://schemas.microsoft.com/office/drawing/2014/main" id="{343AA789-2EF4-4D1A-BE54-EE6B914100AE}"/>
                </a:ext>
              </a:extLst>
            </p:cNvPr>
            <p:cNvSpPr/>
            <p:nvPr/>
          </p:nvSpPr>
          <p:spPr>
            <a:xfrm rot="10800000">
              <a:off x="5856833" y="4454287"/>
              <a:ext cx="212398" cy="1593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714 w 12047"/>
                <a:gd name="connsiteY0" fmla="*/ 0 h 10000"/>
                <a:gd name="connsiteX1" fmla="*/ 12047 w 12047"/>
                <a:gd name="connsiteY1" fmla="*/ 0 h 10000"/>
                <a:gd name="connsiteX2" fmla="*/ 10380 w 12047"/>
                <a:gd name="connsiteY2" fmla="*/ 5000 h 10000"/>
                <a:gd name="connsiteX3" fmla="*/ 12047 w 12047"/>
                <a:gd name="connsiteY3" fmla="*/ 10000 h 10000"/>
                <a:gd name="connsiteX4" fmla="*/ 3714 w 12047"/>
                <a:gd name="connsiteY4" fmla="*/ 10000 h 10000"/>
                <a:gd name="connsiteX5" fmla="*/ 0 w 12047"/>
                <a:gd name="connsiteY5" fmla="*/ 5000 h 10000"/>
                <a:gd name="connsiteX6" fmla="*/ 3714 w 12047"/>
                <a:gd name="connsiteY6" fmla="*/ 0 h 10000"/>
                <a:gd name="connsiteX0" fmla="*/ 3714 w 12047"/>
                <a:gd name="connsiteY0" fmla="*/ 0 h 10000"/>
                <a:gd name="connsiteX1" fmla="*/ 12047 w 12047"/>
                <a:gd name="connsiteY1" fmla="*/ 0 h 10000"/>
                <a:gd name="connsiteX2" fmla="*/ 8714 w 12047"/>
                <a:gd name="connsiteY2" fmla="*/ 5000 h 10000"/>
                <a:gd name="connsiteX3" fmla="*/ 12047 w 12047"/>
                <a:gd name="connsiteY3" fmla="*/ 10000 h 10000"/>
                <a:gd name="connsiteX4" fmla="*/ 3714 w 12047"/>
                <a:gd name="connsiteY4" fmla="*/ 10000 h 10000"/>
                <a:gd name="connsiteX5" fmla="*/ 0 w 12047"/>
                <a:gd name="connsiteY5" fmla="*/ 5000 h 10000"/>
                <a:gd name="connsiteX6" fmla="*/ 3714 w 12047"/>
                <a:gd name="connsiteY6" fmla="*/ 0 h 10000"/>
                <a:gd name="connsiteX0" fmla="*/ 4739 w 13072"/>
                <a:gd name="connsiteY0" fmla="*/ 0 h 10000"/>
                <a:gd name="connsiteX1" fmla="*/ 13072 w 13072"/>
                <a:gd name="connsiteY1" fmla="*/ 0 h 10000"/>
                <a:gd name="connsiteX2" fmla="*/ 9739 w 13072"/>
                <a:gd name="connsiteY2" fmla="*/ 5000 h 10000"/>
                <a:gd name="connsiteX3" fmla="*/ 13072 w 13072"/>
                <a:gd name="connsiteY3" fmla="*/ 10000 h 10000"/>
                <a:gd name="connsiteX4" fmla="*/ 4739 w 13072"/>
                <a:gd name="connsiteY4" fmla="*/ 10000 h 10000"/>
                <a:gd name="connsiteX5" fmla="*/ 0 w 13072"/>
                <a:gd name="connsiteY5" fmla="*/ 5149 h 10000"/>
                <a:gd name="connsiteX6" fmla="*/ 4739 w 13072"/>
                <a:gd name="connsiteY6" fmla="*/ 0 h 10000"/>
                <a:gd name="connsiteX0" fmla="*/ 6277 w 14610"/>
                <a:gd name="connsiteY0" fmla="*/ 0 h 10000"/>
                <a:gd name="connsiteX1" fmla="*/ 14610 w 14610"/>
                <a:gd name="connsiteY1" fmla="*/ 0 h 10000"/>
                <a:gd name="connsiteX2" fmla="*/ 11277 w 14610"/>
                <a:gd name="connsiteY2" fmla="*/ 5000 h 10000"/>
                <a:gd name="connsiteX3" fmla="*/ 14610 w 14610"/>
                <a:gd name="connsiteY3" fmla="*/ 10000 h 10000"/>
                <a:gd name="connsiteX4" fmla="*/ 6277 w 14610"/>
                <a:gd name="connsiteY4" fmla="*/ 10000 h 10000"/>
                <a:gd name="connsiteX5" fmla="*/ 0 w 14610"/>
                <a:gd name="connsiteY5" fmla="*/ 5000 h 10000"/>
                <a:gd name="connsiteX6" fmla="*/ 6277 w 14610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10" h="10000">
                  <a:moveTo>
                    <a:pt x="6277" y="0"/>
                  </a:moveTo>
                  <a:lnTo>
                    <a:pt x="14610" y="0"/>
                  </a:lnTo>
                  <a:cubicBezTo>
                    <a:pt x="13689" y="0"/>
                    <a:pt x="11277" y="2239"/>
                    <a:pt x="11277" y="5000"/>
                  </a:cubicBezTo>
                  <a:cubicBezTo>
                    <a:pt x="11277" y="7761"/>
                    <a:pt x="13689" y="10000"/>
                    <a:pt x="14610" y="10000"/>
                  </a:cubicBezTo>
                  <a:lnTo>
                    <a:pt x="6277" y="10000"/>
                  </a:lnTo>
                  <a:cubicBezTo>
                    <a:pt x="5356" y="10000"/>
                    <a:pt x="0" y="7761"/>
                    <a:pt x="0" y="5000"/>
                  </a:cubicBezTo>
                  <a:cubicBezTo>
                    <a:pt x="0" y="2239"/>
                    <a:pt x="5356" y="0"/>
                    <a:pt x="6277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FEBF96A-EF74-4852-BCB0-492526A070A8}"/>
                </a:ext>
              </a:extLst>
            </p:cNvPr>
            <p:cNvCxnSpPr/>
            <p:nvPr/>
          </p:nvCxnSpPr>
          <p:spPr>
            <a:xfrm>
              <a:off x="6397370" y="2632105"/>
              <a:ext cx="0" cy="222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1DDAFD-93BC-45A6-B9D7-16727ABB009B}"/>
                </a:ext>
              </a:extLst>
            </p:cNvPr>
            <p:cNvCxnSpPr>
              <a:stCxn id="32" idx="5"/>
            </p:cNvCxnSpPr>
            <p:nvPr/>
          </p:nvCxnSpPr>
          <p:spPr>
            <a:xfrm>
              <a:off x="6067488" y="3358123"/>
              <a:ext cx="1117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AEA4103-1B61-42D3-BC2F-2FB5847FC734}"/>
                </a:ext>
              </a:extLst>
            </p:cNvPr>
            <p:cNvCxnSpPr/>
            <p:nvPr/>
          </p:nvCxnSpPr>
          <p:spPr>
            <a:xfrm>
              <a:off x="6067488" y="4533979"/>
              <a:ext cx="1278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424A2F9-D5FC-421E-A11C-58768F2AAF6B}"/>
                </a:ext>
              </a:extLst>
            </p:cNvPr>
            <p:cNvCxnSpPr>
              <a:stCxn id="17" idx="5"/>
            </p:cNvCxnSpPr>
            <p:nvPr/>
          </p:nvCxnSpPr>
          <p:spPr>
            <a:xfrm>
              <a:off x="3674692" y="3656011"/>
              <a:ext cx="2033899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28F74CA8-51E2-4EFB-8666-97EE1CF825A8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5400962" y="2059727"/>
              <a:ext cx="196609" cy="2300976"/>
            </a:xfrm>
            <a:prstGeom prst="bentConnector2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C8200F9-4B66-4A26-8F4C-77B840751BA0}"/>
                </a:ext>
              </a:extLst>
            </p:cNvPr>
            <p:cNvCxnSpPr>
              <a:cxnSpLocks/>
            </p:cNvCxnSpPr>
            <p:nvPr/>
          </p:nvCxnSpPr>
          <p:spPr>
            <a:xfrm>
              <a:off x="4386375" y="3358449"/>
              <a:ext cx="2000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9E03D5A-30AF-4F29-9A81-EBA4CA24263C}"/>
                </a:ext>
              </a:extLst>
            </p:cNvPr>
            <p:cNvCxnSpPr/>
            <p:nvPr/>
          </p:nvCxnSpPr>
          <p:spPr>
            <a:xfrm>
              <a:off x="4375391" y="4533979"/>
              <a:ext cx="19660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B9DF51-1F10-4799-B192-E0A9BA598999}"/>
                </a:ext>
              </a:extLst>
            </p:cNvPr>
            <p:cNvCxnSpPr>
              <a:cxnSpLocks/>
            </p:cNvCxnSpPr>
            <p:nvPr/>
          </p:nvCxnSpPr>
          <p:spPr>
            <a:xfrm>
              <a:off x="3876472" y="3296202"/>
              <a:ext cx="3410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EF4A09E6-A8FA-4AFF-9624-5CB4EBD2115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24697" y="3387268"/>
              <a:ext cx="270428" cy="264531"/>
            </a:xfrm>
            <a:prstGeom prst="bentConnector3">
              <a:avLst>
                <a:gd name="adj1" fmla="val -36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3EA1CA1-3D82-445F-BDFE-05E47B9B48DA}"/>
                </a:ext>
              </a:extLst>
            </p:cNvPr>
            <p:cNvCxnSpPr>
              <a:cxnSpLocks/>
            </p:cNvCxnSpPr>
            <p:nvPr/>
          </p:nvCxnSpPr>
          <p:spPr>
            <a:xfrm>
              <a:off x="4040366" y="3656011"/>
              <a:ext cx="0" cy="3596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8DDC224-1821-4774-AD15-C68475BB36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8013" y="4584487"/>
              <a:ext cx="1873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CF4D8627-FDA6-4660-AEB6-90C73213268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051306" y="4110666"/>
              <a:ext cx="160143" cy="390531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19B73B63-C4FB-454A-981A-21C83E5EA22D}"/>
                </a:ext>
              </a:extLst>
            </p:cNvPr>
            <p:cNvSpPr/>
            <p:nvPr/>
          </p:nvSpPr>
          <p:spPr>
            <a:xfrm rot="10800000">
              <a:off x="3990365" y="3990972"/>
              <a:ext cx="111691" cy="11941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74" name="Flowchart: Connector 73">
              <a:extLst>
                <a:ext uri="{FF2B5EF4-FFF2-40B4-BE49-F238E27FC236}">
                  <a16:creationId xmlns:a16="http://schemas.microsoft.com/office/drawing/2014/main" id="{B72853D9-6400-463A-89C4-4C039F2748B6}"/>
                </a:ext>
              </a:extLst>
            </p:cNvPr>
            <p:cNvSpPr/>
            <p:nvPr/>
          </p:nvSpPr>
          <p:spPr>
            <a:xfrm>
              <a:off x="4002439" y="4128850"/>
              <a:ext cx="88705" cy="8870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5D81B64-F162-48F5-95BC-273934BF0E0E}"/>
                </a:ext>
              </a:extLst>
            </p:cNvPr>
            <p:cNvCxnSpPr/>
            <p:nvPr/>
          </p:nvCxnSpPr>
          <p:spPr>
            <a:xfrm>
              <a:off x="4700187" y="2632105"/>
              <a:ext cx="0" cy="222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19B73B63-C4FB-454A-981A-21C83E5EA22D}"/>
                </a:ext>
              </a:extLst>
            </p:cNvPr>
            <p:cNvSpPr/>
            <p:nvPr/>
          </p:nvSpPr>
          <p:spPr>
            <a:xfrm rot="10800000">
              <a:off x="5641590" y="3912018"/>
              <a:ext cx="111691" cy="11941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78" name="Flowchart: Connector 77">
              <a:extLst>
                <a:ext uri="{FF2B5EF4-FFF2-40B4-BE49-F238E27FC236}">
                  <a16:creationId xmlns:a16="http://schemas.microsoft.com/office/drawing/2014/main" id="{B72853D9-6400-463A-89C4-4C039F2748B6}"/>
                </a:ext>
              </a:extLst>
            </p:cNvPr>
            <p:cNvSpPr/>
            <p:nvPr/>
          </p:nvSpPr>
          <p:spPr>
            <a:xfrm>
              <a:off x="5659462" y="4041102"/>
              <a:ext cx="78953" cy="78953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E494892-FD06-44DC-A188-89A591243704}"/>
                </a:ext>
              </a:extLst>
            </p:cNvPr>
            <p:cNvCxnSpPr/>
            <p:nvPr/>
          </p:nvCxnSpPr>
          <p:spPr>
            <a:xfrm>
              <a:off x="5699909" y="4134544"/>
              <a:ext cx="0" cy="3702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39F7749-F272-4F0B-AB32-5D069694033B}"/>
                </a:ext>
              </a:extLst>
            </p:cNvPr>
            <p:cNvCxnSpPr>
              <a:cxnSpLocks/>
            </p:cNvCxnSpPr>
            <p:nvPr/>
          </p:nvCxnSpPr>
          <p:spPr>
            <a:xfrm>
              <a:off x="5699909" y="4496112"/>
              <a:ext cx="205379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5DE0734D-AF93-4F50-AD24-82460874693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527815" y="4584487"/>
              <a:ext cx="353339" cy="146336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7F5A435-B4E6-4722-8D84-4523F7F1E9FF}"/>
                </a:ext>
              </a:extLst>
            </p:cNvPr>
            <p:cNvCxnSpPr>
              <a:endCxn id="77" idx="3"/>
            </p:cNvCxnSpPr>
            <p:nvPr/>
          </p:nvCxnSpPr>
          <p:spPr>
            <a:xfrm flipH="1">
              <a:off x="5697435" y="3426864"/>
              <a:ext cx="11156" cy="4851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0C76E31-87E4-461C-81FA-BA4070B0B4DD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5691120" y="3437815"/>
              <a:ext cx="1639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BEBC0E0-C29B-4C34-826A-A4F398D5FF29}"/>
                </a:ext>
              </a:extLst>
            </p:cNvPr>
            <p:cNvCxnSpPr>
              <a:cxnSpLocks/>
            </p:cNvCxnSpPr>
            <p:nvPr/>
          </p:nvCxnSpPr>
          <p:spPr>
            <a:xfrm>
              <a:off x="5691120" y="3315392"/>
              <a:ext cx="195333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nector: Elbow 101">
              <a:extLst>
                <a:ext uri="{FF2B5EF4-FFF2-40B4-BE49-F238E27FC236}">
                  <a16:creationId xmlns:a16="http://schemas.microsoft.com/office/drawing/2014/main" id="{4681818A-A971-4C39-AA73-9324DF934380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V="1">
              <a:off x="7024320" y="2059727"/>
              <a:ext cx="73806" cy="2267660"/>
            </a:xfrm>
            <a:prstGeom prst="bentConnector2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94D5C57-DEC0-43DA-A4F7-3E51347DBC31}"/>
                </a:ext>
              </a:extLst>
            </p:cNvPr>
            <p:cNvSpPr txBox="1"/>
            <p:nvPr/>
          </p:nvSpPr>
          <p:spPr>
            <a:xfrm>
              <a:off x="2935588" y="1694329"/>
              <a:ext cx="747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8086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60C3D95-356C-4F90-B550-317AA6B82197}"/>
                </a:ext>
              </a:extLst>
            </p:cNvPr>
            <p:cNvSpPr txBox="1"/>
            <p:nvPr/>
          </p:nvSpPr>
          <p:spPr>
            <a:xfrm>
              <a:off x="7292340" y="1419710"/>
              <a:ext cx="10972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chemeClr val="bg1"/>
                  </a:solidFill>
                </a:rPr>
                <a:t>A0 - A19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039BD4A-5814-4BE4-8D40-07CF34521B1E}"/>
                </a:ext>
              </a:extLst>
            </p:cNvPr>
            <p:cNvSpPr/>
            <p:nvPr/>
          </p:nvSpPr>
          <p:spPr>
            <a:xfrm>
              <a:off x="7321805" y="1848217"/>
              <a:ext cx="64633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900" dirty="0">
                  <a:solidFill>
                    <a:schemeClr val="bg1"/>
                  </a:solidFill>
                </a:rPr>
                <a:t>D0 - D15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22F6E65-20C4-46F4-88E4-92C48F6A5B95}"/>
                </a:ext>
              </a:extLst>
            </p:cNvPr>
            <p:cNvSpPr txBox="1"/>
            <p:nvPr/>
          </p:nvSpPr>
          <p:spPr>
            <a:xfrm>
              <a:off x="6125135" y="2421711"/>
              <a:ext cx="4916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chemeClr val="bg1"/>
                  </a:solidFill>
                </a:rPr>
                <a:t>A1-A12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E8B6288-0532-41E5-98F4-F3D5D89564EF}"/>
                </a:ext>
              </a:extLst>
            </p:cNvPr>
            <p:cNvSpPr txBox="1"/>
            <p:nvPr/>
          </p:nvSpPr>
          <p:spPr>
            <a:xfrm>
              <a:off x="4565851" y="3257115"/>
              <a:ext cx="2984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solidFill>
                    <a:schemeClr val="bg1"/>
                  </a:solidFill>
                </a:rPr>
                <a:t>cs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83A90C6-D950-4919-A74A-8EACBE1A6873}"/>
                </a:ext>
              </a:extLst>
            </p:cNvPr>
            <p:cNvSpPr txBox="1"/>
            <p:nvPr/>
          </p:nvSpPr>
          <p:spPr>
            <a:xfrm>
              <a:off x="6198128" y="4413616"/>
              <a:ext cx="2984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solidFill>
                    <a:schemeClr val="bg1"/>
                  </a:solidFill>
                </a:rPr>
                <a:t>cs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87565E7-31E4-4A54-A355-CF0B7A29ABF4}"/>
                </a:ext>
              </a:extLst>
            </p:cNvPr>
            <p:cNvSpPr txBox="1"/>
            <p:nvPr/>
          </p:nvSpPr>
          <p:spPr>
            <a:xfrm>
              <a:off x="6141820" y="3240965"/>
              <a:ext cx="2984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solidFill>
                    <a:schemeClr val="bg1"/>
                  </a:solidFill>
                </a:rPr>
                <a:t>cs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6E1408F-C8E5-4A1C-B7D7-D12CE856F33E}"/>
                </a:ext>
              </a:extLst>
            </p:cNvPr>
            <p:cNvSpPr txBox="1"/>
            <p:nvPr/>
          </p:nvSpPr>
          <p:spPr>
            <a:xfrm>
              <a:off x="4572248" y="4423035"/>
              <a:ext cx="2984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solidFill>
                    <a:schemeClr val="bg1"/>
                  </a:solidFill>
                </a:rPr>
                <a:t>cs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182CE90-BB89-45AC-96E4-F6A6DB2BB8C2}"/>
                </a:ext>
              </a:extLst>
            </p:cNvPr>
            <p:cNvSpPr txBox="1"/>
            <p:nvPr/>
          </p:nvSpPr>
          <p:spPr>
            <a:xfrm>
              <a:off x="5555815" y="3105787"/>
              <a:ext cx="4060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solidFill>
                    <a:schemeClr val="bg1"/>
                  </a:solidFill>
                </a:rPr>
                <a:t>A0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0F6914D-5ABB-42A0-A300-84174EDB3317}"/>
                </a:ext>
              </a:extLst>
            </p:cNvPr>
            <p:cNvSpPr txBox="1"/>
            <p:nvPr/>
          </p:nvSpPr>
          <p:spPr>
            <a:xfrm>
              <a:off x="3614443" y="4508169"/>
              <a:ext cx="70241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chemeClr val="bg1"/>
                  </a:solidFill>
                </a:rPr>
                <a:t>BHE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193001C-E825-4325-9C5A-AA1BD74C2180}"/>
                </a:ext>
              </a:extLst>
            </p:cNvPr>
            <p:cNvSpPr txBox="1"/>
            <p:nvPr/>
          </p:nvSpPr>
          <p:spPr>
            <a:xfrm>
              <a:off x="5422088" y="4761216"/>
              <a:ext cx="4060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solidFill>
                    <a:schemeClr val="bg1"/>
                  </a:solidFill>
                </a:rPr>
                <a:t>A0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160C7DB-9C95-46D2-A868-1A9800F81ACD}"/>
                </a:ext>
              </a:extLst>
            </p:cNvPr>
            <p:cNvSpPr txBox="1"/>
            <p:nvPr/>
          </p:nvSpPr>
          <p:spPr>
            <a:xfrm>
              <a:off x="4504584" y="2487500"/>
              <a:ext cx="4916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chemeClr val="bg1"/>
                  </a:solidFill>
                </a:rPr>
                <a:t>A1-A12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0474F5F-C6DC-4D5D-9B6B-C4FA938911C0}"/>
                </a:ext>
              </a:extLst>
            </p:cNvPr>
            <p:cNvSpPr txBox="1"/>
            <p:nvPr/>
          </p:nvSpPr>
          <p:spPr>
            <a:xfrm>
              <a:off x="4484923" y="3696401"/>
              <a:ext cx="4916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chemeClr val="bg1"/>
                  </a:solidFill>
                </a:rPr>
                <a:t>A1-A12</a:t>
              </a: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F12E9C4F-7A6F-4831-BA64-F87815DA1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97269" y="3633280"/>
              <a:ext cx="487722" cy="188992"/>
            </a:xfrm>
            <a:prstGeom prst="rect">
              <a:avLst/>
            </a:prstGeom>
          </p:spPr>
        </p:pic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0FC6CE0-B702-4B6F-AEAE-9A67159A87E6}"/>
                </a:ext>
              </a:extLst>
            </p:cNvPr>
            <p:cNvSpPr txBox="1"/>
            <p:nvPr/>
          </p:nvSpPr>
          <p:spPr>
            <a:xfrm>
              <a:off x="4886851" y="4262275"/>
              <a:ext cx="47009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chemeClr val="bg1"/>
                  </a:solidFill>
                </a:rPr>
                <a:t>ROM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FC1AB20-B2A2-4602-BC47-9C6C38E5E001}"/>
                </a:ext>
              </a:extLst>
            </p:cNvPr>
            <p:cNvSpPr txBox="1"/>
            <p:nvPr/>
          </p:nvSpPr>
          <p:spPr>
            <a:xfrm>
              <a:off x="6451404" y="4204253"/>
              <a:ext cx="47009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chemeClr val="bg1"/>
                  </a:solidFill>
                </a:rPr>
                <a:t>ROM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1D4E56F-1043-48FC-A451-AC57CE915004}"/>
                </a:ext>
              </a:extLst>
            </p:cNvPr>
            <p:cNvSpPr txBox="1"/>
            <p:nvPr/>
          </p:nvSpPr>
          <p:spPr>
            <a:xfrm>
              <a:off x="3565193" y="3080618"/>
              <a:ext cx="70241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chemeClr val="bg1"/>
                  </a:solidFill>
                </a:rPr>
                <a:t>BHE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C021162-A70C-4F38-9445-F1BEFDC2B1F5}"/>
                </a:ext>
              </a:extLst>
            </p:cNvPr>
            <p:cNvSpPr txBox="1"/>
            <p:nvPr/>
          </p:nvSpPr>
          <p:spPr>
            <a:xfrm>
              <a:off x="4872666" y="3065370"/>
              <a:ext cx="4968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chemeClr val="bg1"/>
                  </a:solidFill>
                </a:rPr>
                <a:t>RAM</a:t>
              </a:r>
              <a:endParaRPr lang="en-GB" sz="1000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6D9BF9F-46EB-4FF4-A94F-D22AA34B10E2}"/>
                </a:ext>
              </a:extLst>
            </p:cNvPr>
            <p:cNvSpPr txBox="1"/>
            <p:nvPr/>
          </p:nvSpPr>
          <p:spPr>
            <a:xfrm>
              <a:off x="6428449" y="3071841"/>
              <a:ext cx="4968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chemeClr val="bg1"/>
                  </a:solidFill>
                </a:rPr>
                <a:t>RAM</a:t>
              </a:r>
              <a:endParaRPr lang="en-GB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114C8D2-1E25-4CD4-BE11-B947F8BBF62A}"/>
                </a:ext>
              </a:extLst>
            </p:cNvPr>
            <p:cNvCxnSpPr>
              <a:cxnSpLocks/>
            </p:cNvCxnSpPr>
            <p:nvPr/>
          </p:nvCxnSpPr>
          <p:spPr>
            <a:xfrm>
              <a:off x="2549994" y="3437815"/>
              <a:ext cx="458052" cy="7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F23B720-8449-4F03-9916-0708882BD76A}"/>
                </a:ext>
              </a:extLst>
            </p:cNvPr>
            <p:cNvCxnSpPr>
              <a:cxnSpLocks/>
            </p:cNvCxnSpPr>
            <p:nvPr/>
          </p:nvCxnSpPr>
          <p:spPr>
            <a:xfrm>
              <a:off x="2565763" y="3519533"/>
              <a:ext cx="4791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EDB4008-3E98-4AE7-8107-D96A1845A075}"/>
                </a:ext>
              </a:extLst>
            </p:cNvPr>
            <p:cNvCxnSpPr>
              <a:cxnSpLocks/>
            </p:cNvCxnSpPr>
            <p:nvPr/>
          </p:nvCxnSpPr>
          <p:spPr>
            <a:xfrm>
              <a:off x="2553462" y="3602453"/>
              <a:ext cx="50934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8211E2B-330A-4128-86EB-B0555CFF9F62}"/>
                </a:ext>
              </a:extLst>
            </p:cNvPr>
            <p:cNvCxnSpPr>
              <a:cxnSpLocks/>
            </p:cNvCxnSpPr>
            <p:nvPr/>
          </p:nvCxnSpPr>
          <p:spPr>
            <a:xfrm>
              <a:off x="2565623" y="3682163"/>
              <a:ext cx="507829" cy="38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BEF3B4B-3253-4C5A-BD88-C51B9D08C24E}"/>
                </a:ext>
              </a:extLst>
            </p:cNvPr>
            <p:cNvCxnSpPr>
              <a:cxnSpLocks/>
            </p:cNvCxnSpPr>
            <p:nvPr/>
          </p:nvCxnSpPr>
          <p:spPr>
            <a:xfrm>
              <a:off x="2556106" y="3752260"/>
              <a:ext cx="497773" cy="34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6192FCB-9202-4337-9D35-3C9097244249}"/>
                </a:ext>
              </a:extLst>
            </p:cNvPr>
            <p:cNvCxnSpPr>
              <a:cxnSpLocks/>
            </p:cNvCxnSpPr>
            <p:nvPr/>
          </p:nvCxnSpPr>
          <p:spPr>
            <a:xfrm>
              <a:off x="2562936" y="3821165"/>
              <a:ext cx="458052" cy="7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E37B71A-3E3E-4754-BD16-A17666D5C22F}"/>
                </a:ext>
              </a:extLst>
            </p:cNvPr>
            <p:cNvCxnSpPr>
              <a:cxnSpLocks/>
            </p:cNvCxnSpPr>
            <p:nvPr/>
          </p:nvCxnSpPr>
          <p:spPr>
            <a:xfrm>
              <a:off x="2551945" y="3886581"/>
              <a:ext cx="458052" cy="7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7D3B278D-034B-4B32-80B1-243690075285}"/>
                </a:ext>
              </a:extLst>
            </p:cNvPr>
            <p:cNvSpPr txBox="1"/>
            <p:nvPr/>
          </p:nvSpPr>
          <p:spPr>
            <a:xfrm>
              <a:off x="2437148" y="3256633"/>
              <a:ext cx="39914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chemeClr val="bg1"/>
                  </a:solidFill>
                </a:rPr>
                <a:t>A19</a:t>
              </a:r>
              <a:endParaRPr lang="en-GB" sz="500" dirty="0">
                <a:solidFill>
                  <a:schemeClr val="bg1"/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9C27536-746D-4C3B-A32E-40A86D5A3CE8}"/>
                </a:ext>
              </a:extLst>
            </p:cNvPr>
            <p:cNvSpPr txBox="1"/>
            <p:nvPr/>
          </p:nvSpPr>
          <p:spPr>
            <a:xfrm>
              <a:off x="2428799" y="3897119"/>
              <a:ext cx="3981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chemeClr val="bg1"/>
                  </a:solidFill>
                </a:rPr>
                <a:t>A13</a:t>
              </a:r>
              <a:endParaRPr lang="en-GB" sz="5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2146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69FF55-C787-49E1-841B-822F9A8A000E}"/>
              </a:ext>
            </a:extLst>
          </p:cNvPr>
          <p:cNvSpPr/>
          <p:nvPr/>
        </p:nvSpPr>
        <p:spPr>
          <a:xfrm>
            <a:off x="3004904" y="2063919"/>
            <a:ext cx="313419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6000" b="1" dirty="0">
                <a:latin typeface="Lora"/>
                <a:cs typeface="Lora"/>
                <a:sym typeface="Lora"/>
              </a:rPr>
              <a:t>Thanks!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764BFC-7FBD-447D-BE73-159063426984}"/>
              </a:ext>
            </a:extLst>
          </p:cNvPr>
          <p:cNvSpPr/>
          <p:nvPr/>
        </p:nvSpPr>
        <p:spPr>
          <a:xfrm>
            <a:off x="4424845" y="3079582"/>
            <a:ext cx="15744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</a:pPr>
            <a:r>
              <a:rPr lang="en-GB" b="1" i="1" dirty="0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-GB" b="1" i="1" dirty="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-GB" b="1" i="1" dirty="0">
                <a:latin typeface="Lora"/>
                <a:ea typeface="Lora"/>
                <a:cs typeface="Lora"/>
                <a:sym typeface="Lora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004997279"/>
      </p:ext>
    </p:extLst>
  </p:cSld>
  <p:clrMapOvr>
    <a:masterClrMapping/>
  </p:clrMapOvr>
</p:sld>
</file>

<file path=ppt/theme/theme1.xml><?xml version="1.0" encoding="utf-8"?>
<a:theme xmlns:a="http://schemas.openxmlformats.org/drawingml/2006/main" name=" Colorful Geometric Consulting Toolkit by Slidesgo">
  <a:themeElements>
    <a:clrScheme name="Simple Light">
      <a:dk1>
        <a:srgbClr val="000000"/>
      </a:dk1>
      <a:lt1>
        <a:srgbClr val="FFFFFF"/>
      </a:lt1>
      <a:dk2>
        <a:srgbClr val="F3BFD1"/>
      </a:dk2>
      <a:lt2>
        <a:srgbClr val="F998BD"/>
      </a:lt2>
      <a:accent1>
        <a:srgbClr val="8D6FFF"/>
      </a:accent1>
      <a:accent2>
        <a:srgbClr val="5A1CFE"/>
      </a:accent2>
      <a:accent3>
        <a:srgbClr val="00CB84"/>
      </a:accent3>
      <a:accent4>
        <a:srgbClr val="F9B485"/>
      </a:accent4>
      <a:accent5>
        <a:srgbClr val="FFFF56"/>
      </a:accent5>
      <a:accent6>
        <a:srgbClr val="FF7F4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289</Words>
  <Application>Microsoft Office PowerPoint</Application>
  <PresentationFormat>On-screen Show (16:9)</PresentationFormat>
  <Paragraphs>239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Quattrocento Sans</vt:lpstr>
      <vt:lpstr>Wingdings</vt:lpstr>
      <vt:lpstr>Poppins Black</vt:lpstr>
      <vt:lpstr>Poppins</vt:lpstr>
      <vt:lpstr>Lora</vt:lpstr>
      <vt:lpstr>Lexend Deca Medium</vt:lpstr>
      <vt:lpstr>Arial</vt:lpstr>
      <vt:lpstr> Colorful Geometric Consulting Toolkit by Slidesgo</vt:lpstr>
      <vt:lpstr>8086 Memory Interfacing</vt:lpstr>
      <vt:lpstr>PowerPoint Presentation</vt:lpstr>
      <vt:lpstr>Problem sample.</vt:lpstr>
      <vt:lpstr>Memory Interfacing.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8086 Memory Interfacing</dc:title>
  <cp:lastModifiedBy>Aabharan Zihad</cp:lastModifiedBy>
  <cp:revision>14</cp:revision>
  <dcterms:modified xsi:type="dcterms:W3CDTF">2022-08-30T19:20:29Z</dcterms:modified>
</cp:coreProperties>
</file>