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13"/>
  </p:notesMasterIdLst>
  <p:sldIdLst>
    <p:sldId id="256" r:id="rId2"/>
    <p:sldId id="309" r:id="rId3"/>
    <p:sldId id="316" r:id="rId4"/>
    <p:sldId id="314" r:id="rId5"/>
    <p:sldId id="317" r:id="rId6"/>
    <p:sldId id="318" r:id="rId7"/>
    <p:sldId id="322" r:id="rId8"/>
    <p:sldId id="319" r:id="rId9"/>
    <p:sldId id="320" r:id="rId10"/>
    <p:sldId id="321" r:id="rId11"/>
    <p:sldId id="315" r:id="rId12"/>
  </p:sldIdLst>
  <p:sldSz cx="9144000" cy="5143500" type="screen16x9"/>
  <p:notesSz cx="6858000" cy="9144000"/>
  <p:embeddedFontLst>
    <p:embeddedFont>
      <p:font typeface="Lexend Deca Medium" panose="020B0604020202020204" charset="0"/>
      <p:regular r:id="rId14"/>
      <p:bold r:id="rId15"/>
    </p:embeddedFont>
    <p:embeddedFont>
      <p:font typeface="Lora" panose="020B0604020202020204" charset="0"/>
      <p:regular r:id="rId16"/>
      <p:bold r:id="rId17"/>
      <p:italic r:id="rId18"/>
      <p:boldItalic r:id="rId19"/>
    </p:embeddedFont>
    <p:embeddedFont>
      <p:font typeface="Poppins" panose="020B0604020202020204" charset="0"/>
      <p:regular r:id="rId20"/>
      <p:bold r:id="rId21"/>
      <p:italic r:id="rId22"/>
      <p:boldItalic r:id="rId23"/>
    </p:embeddedFont>
    <p:embeddedFont>
      <p:font typeface="Poppins Black" panose="020B0604020202020204" charset="0"/>
      <p:bold r:id="rId24"/>
      <p:boldItalic r:id="rId25"/>
    </p:embeddedFont>
    <p:embeddedFont>
      <p:font typeface="Quattrocento Sans" panose="020B0604020202020204" charset="0"/>
      <p:regular r:id="rId26"/>
      <p:bold r:id="rId27"/>
      <p:italic r:id="rId28"/>
      <p:boldItalic r:id="rId29"/>
    </p:embeddedFont>
    <p:embeddedFont>
      <p:font typeface="Source Sans Pro" panose="020B050303040302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56"/>
    <a:srgbClr val="F9B485"/>
    <a:srgbClr val="F3BF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D7B8FE-2285-4833-BC58-801468085185}">
  <a:tblStyle styleId="{32D7B8FE-2285-4833-BC58-8014680851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112" autoAdjust="0"/>
  </p:normalViewPr>
  <p:slideViewPr>
    <p:cSldViewPr snapToGrid="0">
      <p:cViewPr varScale="1">
        <p:scale>
          <a:sx n="84" d="100"/>
          <a:sy n="84" d="100"/>
        </p:scale>
        <p:origin x="9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1946f55f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11946f55f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1193bef6d17_1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1193bef6d17_1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1426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955725"/>
            <a:ext cx="4775400" cy="18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902050"/>
            <a:ext cx="4775400" cy="45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lt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019550" y="-745175"/>
            <a:ext cx="1380600" cy="18717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7997325" y="-25"/>
            <a:ext cx="1146681" cy="2230826"/>
            <a:chOff x="7997325" y="-25"/>
            <a:chExt cx="1146681" cy="2230826"/>
          </a:xfrm>
        </p:grpSpPr>
        <p:sp>
          <p:nvSpPr>
            <p:cNvPr id="13" name="Google Shape;13;p2"/>
            <p:cNvSpPr/>
            <p:nvPr/>
          </p:nvSpPr>
          <p:spPr>
            <a:xfrm rot="-5400000">
              <a:off x="8581607" y="925027"/>
              <a:ext cx="743366" cy="381432"/>
            </a:xfrm>
            <a:custGeom>
              <a:avLst/>
              <a:gdLst/>
              <a:ahLst/>
              <a:cxnLst/>
              <a:rect l="l" t="t" r="r" b="b"/>
              <a:pathLst>
                <a:path w="21663" h="7031" fill="none" extrusionOk="0">
                  <a:moveTo>
                    <a:pt x="21662" y="0"/>
                  </a:moveTo>
                  <a:lnTo>
                    <a:pt x="1" y="0"/>
                  </a:lnTo>
                  <a:lnTo>
                    <a:pt x="1" y="7030"/>
                  </a:lnTo>
                  <a:lnTo>
                    <a:pt x="21662" y="7030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7816982" y="924403"/>
              <a:ext cx="743366" cy="382679"/>
            </a:xfrm>
            <a:custGeom>
              <a:avLst/>
              <a:gdLst/>
              <a:ahLst/>
              <a:cxnLst/>
              <a:rect l="l" t="t" r="r" b="b"/>
              <a:pathLst>
                <a:path w="21663" h="7054" fill="none" extrusionOk="0">
                  <a:moveTo>
                    <a:pt x="21662" y="0"/>
                  </a:moveTo>
                  <a:lnTo>
                    <a:pt x="1" y="0"/>
                  </a:lnTo>
                  <a:lnTo>
                    <a:pt x="1" y="7053"/>
                  </a:lnTo>
                  <a:lnTo>
                    <a:pt x="21662" y="7053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8199229" y="180696"/>
              <a:ext cx="744121" cy="382679"/>
            </a:xfrm>
            <a:custGeom>
              <a:avLst/>
              <a:gdLst/>
              <a:ahLst/>
              <a:cxnLst/>
              <a:rect l="l" t="t" r="r" b="b"/>
              <a:pathLst>
                <a:path w="21685" h="7054" fill="none" extrusionOk="0">
                  <a:moveTo>
                    <a:pt x="21684" y="0"/>
                  </a:moveTo>
                  <a:lnTo>
                    <a:pt x="0" y="0"/>
                  </a:lnTo>
                  <a:lnTo>
                    <a:pt x="0" y="7053"/>
                  </a:lnTo>
                  <a:lnTo>
                    <a:pt x="21684" y="7053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8199607" y="1667778"/>
              <a:ext cx="743366" cy="382679"/>
            </a:xfrm>
            <a:custGeom>
              <a:avLst/>
              <a:gdLst/>
              <a:ahLst/>
              <a:cxnLst/>
              <a:rect l="l" t="t" r="r" b="b"/>
              <a:pathLst>
                <a:path w="21663" h="7054" fill="none" extrusionOk="0">
                  <a:moveTo>
                    <a:pt x="21662" y="0"/>
                  </a:moveTo>
                  <a:lnTo>
                    <a:pt x="1" y="0"/>
                  </a:lnTo>
                  <a:lnTo>
                    <a:pt x="1" y="7053"/>
                  </a:lnTo>
                  <a:lnTo>
                    <a:pt x="21662" y="7053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>
            <a:spLocks noGrp="1"/>
          </p:cNvSpPr>
          <p:nvPr>
            <p:ph type="subTitle" idx="1"/>
          </p:nvPr>
        </p:nvSpPr>
        <p:spPr>
          <a:xfrm>
            <a:off x="872625" y="1757113"/>
            <a:ext cx="4866600" cy="16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 sz="2500">
                <a:solidFill>
                  <a:schemeClr val="lt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173" name="Google Shape;173;p18"/>
          <p:cNvSpPr txBox="1">
            <a:spLocks noGrp="1"/>
          </p:cNvSpPr>
          <p:nvPr>
            <p:ph type="title"/>
          </p:nvPr>
        </p:nvSpPr>
        <p:spPr>
          <a:xfrm>
            <a:off x="872425" y="3741438"/>
            <a:ext cx="4866600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74" name="Google Shape;174;p18"/>
          <p:cNvSpPr/>
          <p:nvPr/>
        </p:nvSpPr>
        <p:spPr>
          <a:xfrm>
            <a:off x="175" y="0"/>
            <a:ext cx="719857" cy="719857"/>
          </a:xfrm>
          <a:custGeom>
            <a:avLst/>
            <a:gdLst/>
            <a:ahLst/>
            <a:cxnLst/>
            <a:rect l="l" t="t" r="r" b="b"/>
            <a:pathLst>
              <a:path w="45880" h="45880" extrusionOk="0">
                <a:moveTo>
                  <a:pt x="22940" y="1"/>
                </a:moveTo>
                <a:lnTo>
                  <a:pt x="1" y="22940"/>
                </a:lnTo>
                <a:lnTo>
                  <a:pt x="22940" y="45879"/>
                </a:lnTo>
                <a:lnTo>
                  <a:pt x="45879" y="22940"/>
                </a:lnTo>
                <a:lnTo>
                  <a:pt x="229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8"/>
          <p:cNvSpPr/>
          <p:nvPr/>
        </p:nvSpPr>
        <p:spPr>
          <a:xfrm>
            <a:off x="175" y="722670"/>
            <a:ext cx="719857" cy="719496"/>
          </a:xfrm>
          <a:custGeom>
            <a:avLst/>
            <a:gdLst/>
            <a:ahLst/>
            <a:cxnLst/>
            <a:rect l="l" t="t" r="r" b="b"/>
            <a:pathLst>
              <a:path w="45880" h="45857" extrusionOk="0">
                <a:moveTo>
                  <a:pt x="22940" y="1"/>
                </a:moveTo>
                <a:lnTo>
                  <a:pt x="1" y="22918"/>
                </a:lnTo>
                <a:lnTo>
                  <a:pt x="22940" y="45857"/>
                </a:lnTo>
                <a:lnTo>
                  <a:pt x="45879" y="22918"/>
                </a:lnTo>
                <a:lnTo>
                  <a:pt x="2294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8"/>
          <p:cNvSpPr/>
          <p:nvPr/>
        </p:nvSpPr>
        <p:spPr>
          <a:xfrm>
            <a:off x="7380538" y="4555918"/>
            <a:ext cx="587578" cy="587578"/>
          </a:xfrm>
          <a:custGeom>
            <a:avLst/>
            <a:gdLst/>
            <a:ahLst/>
            <a:cxnLst/>
            <a:rect l="l" t="t" r="r" b="b"/>
            <a:pathLst>
              <a:path w="18581" h="18581" extrusionOk="0">
                <a:moveTo>
                  <a:pt x="1" y="0"/>
                </a:moveTo>
                <a:lnTo>
                  <a:pt x="1" y="18580"/>
                </a:lnTo>
                <a:lnTo>
                  <a:pt x="18581" y="18580"/>
                </a:lnTo>
                <a:lnTo>
                  <a:pt x="1858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8"/>
          <p:cNvSpPr/>
          <p:nvPr/>
        </p:nvSpPr>
        <p:spPr>
          <a:xfrm>
            <a:off x="8555678" y="4555918"/>
            <a:ext cx="588305" cy="587578"/>
          </a:xfrm>
          <a:custGeom>
            <a:avLst/>
            <a:gdLst/>
            <a:ahLst/>
            <a:cxnLst/>
            <a:rect l="l" t="t" r="r" b="b"/>
            <a:pathLst>
              <a:path w="18604" h="18581" extrusionOk="0">
                <a:moveTo>
                  <a:pt x="0" y="0"/>
                </a:moveTo>
                <a:lnTo>
                  <a:pt x="0" y="18580"/>
                </a:lnTo>
                <a:lnTo>
                  <a:pt x="18603" y="18580"/>
                </a:lnTo>
                <a:lnTo>
                  <a:pt x="1860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8"/>
          <p:cNvSpPr/>
          <p:nvPr/>
        </p:nvSpPr>
        <p:spPr>
          <a:xfrm>
            <a:off x="7968092" y="2198425"/>
            <a:ext cx="1175888" cy="1175818"/>
          </a:xfrm>
          <a:custGeom>
            <a:avLst/>
            <a:gdLst/>
            <a:ahLst/>
            <a:cxnLst/>
            <a:rect l="l" t="t" r="r" b="b"/>
            <a:pathLst>
              <a:path w="28236" h="28236" extrusionOk="0">
                <a:moveTo>
                  <a:pt x="1" y="1"/>
                </a:moveTo>
                <a:lnTo>
                  <a:pt x="1" y="28236"/>
                </a:lnTo>
                <a:lnTo>
                  <a:pt x="28236" y="28236"/>
                </a:lnTo>
                <a:cubicBezTo>
                  <a:pt x="28236" y="12646"/>
                  <a:pt x="15590" y="1"/>
                  <a:pt x="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" name="Google Shape;179;p18"/>
          <p:cNvGrpSpPr/>
          <p:nvPr/>
        </p:nvGrpSpPr>
        <p:grpSpPr>
          <a:xfrm rot="-5400000">
            <a:off x="7438500" y="-525100"/>
            <a:ext cx="1146681" cy="2230826"/>
            <a:chOff x="7997325" y="-25"/>
            <a:chExt cx="1146681" cy="2230826"/>
          </a:xfrm>
        </p:grpSpPr>
        <p:sp>
          <p:nvSpPr>
            <p:cNvPr id="180" name="Google Shape;180;p18"/>
            <p:cNvSpPr/>
            <p:nvPr/>
          </p:nvSpPr>
          <p:spPr>
            <a:xfrm rot="-5400000">
              <a:off x="8581607" y="925027"/>
              <a:ext cx="743366" cy="381432"/>
            </a:xfrm>
            <a:custGeom>
              <a:avLst/>
              <a:gdLst/>
              <a:ahLst/>
              <a:cxnLst/>
              <a:rect l="l" t="t" r="r" b="b"/>
              <a:pathLst>
                <a:path w="21663" h="7031" fill="none" extrusionOk="0">
                  <a:moveTo>
                    <a:pt x="21662" y="0"/>
                  </a:moveTo>
                  <a:lnTo>
                    <a:pt x="1" y="0"/>
                  </a:lnTo>
                  <a:lnTo>
                    <a:pt x="1" y="7030"/>
                  </a:lnTo>
                  <a:lnTo>
                    <a:pt x="21662" y="7030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8"/>
            <p:cNvSpPr/>
            <p:nvPr/>
          </p:nvSpPr>
          <p:spPr>
            <a:xfrm rot="-5400000">
              <a:off x="7816982" y="924403"/>
              <a:ext cx="743366" cy="382679"/>
            </a:xfrm>
            <a:custGeom>
              <a:avLst/>
              <a:gdLst/>
              <a:ahLst/>
              <a:cxnLst/>
              <a:rect l="l" t="t" r="r" b="b"/>
              <a:pathLst>
                <a:path w="21663" h="7054" fill="none" extrusionOk="0">
                  <a:moveTo>
                    <a:pt x="21662" y="0"/>
                  </a:moveTo>
                  <a:lnTo>
                    <a:pt x="1" y="0"/>
                  </a:lnTo>
                  <a:lnTo>
                    <a:pt x="1" y="7053"/>
                  </a:lnTo>
                  <a:lnTo>
                    <a:pt x="21662" y="7053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8"/>
            <p:cNvSpPr/>
            <p:nvPr/>
          </p:nvSpPr>
          <p:spPr>
            <a:xfrm rot="-5400000">
              <a:off x="8199229" y="180696"/>
              <a:ext cx="744121" cy="382679"/>
            </a:xfrm>
            <a:custGeom>
              <a:avLst/>
              <a:gdLst/>
              <a:ahLst/>
              <a:cxnLst/>
              <a:rect l="l" t="t" r="r" b="b"/>
              <a:pathLst>
                <a:path w="21685" h="7054" fill="none" extrusionOk="0">
                  <a:moveTo>
                    <a:pt x="21684" y="0"/>
                  </a:moveTo>
                  <a:lnTo>
                    <a:pt x="0" y="0"/>
                  </a:lnTo>
                  <a:lnTo>
                    <a:pt x="0" y="7053"/>
                  </a:lnTo>
                  <a:lnTo>
                    <a:pt x="21684" y="7053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8"/>
            <p:cNvSpPr/>
            <p:nvPr/>
          </p:nvSpPr>
          <p:spPr>
            <a:xfrm rot="-5400000">
              <a:off x="8199607" y="1667778"/>
              <a:ext cx="743366" cy="382679"/>
            </a:xfrm>
            <a:custGeom>
              <a:avLst/>
              <a:gdLst/>
              <a:ahLst/>
              <a:cxnLst/>
              <a:rect l="l" t="t" r="r" b="b"/>
              <a:pathLst>
                <a:path w="21663" h="7054" fill="none" extrusionOk="0">
                  <a:moveTo>
                    <a:pt x="21662" y="0"/>
                  </a:moveTo>
                  <a:lnTo>
                    <a:pt x="1" y="0"/>
                  </a:lnTo>
                  <a:lnTo>
                    <a:pt x="1" y="7053"/>
                  </a:lnTo>
                  <a:lnTo>
                    <a:pt x="21662" y="7053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oogle Shape;513;p41"/>
          <p:cNvGrpSpPr/>
          <p:nvPr/>
        </p:nvGrpSpPr>
        <p:grpSpPr>
          <a:xfrm>
            <a:off x="460040" y="4343562"/>
            <a:ext cx="519905" cy="519892"/>
            <a:chOff x="3917205" y="2296501"/>
            <a:chExt cx="1309585" cy="1309552"/>
          </a:xfrm>
        </p:grpSpPr>
        <p:sp>
          <p:nvSpPr>
            <p:cNvPr id="514" name="Google Shape;514;p41"/>
            <p:cNvSpPr/>
            <p:nvPr/>
          </p:nvSpPr>
          <p:spPr>
            <a:xfrm>
              <a:off x="4571976" y="2296501"/>
              <a:ext cx="32" cy="1309552"/>
            </a:xfrm>
            <a:custGeom>
              <a:avLst/>
              <a:gdLst/>
              <a:ahLst/>
              <a:cxnLst/>
              <a:rect l="l" t="t" r="r" b="b"/>
              <a:pathLst>
                <a:path w="1" h="40356" fill="none" extrusionOk="0">
                  <a:moveTo>
                    <a:pt x="0" y="0"/>
                  </a:moveTo>
                  <a:lnTo>
                    <a:pt x="0" y="40356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1"/>
            <p:cNvSpPr/>
            <p:nvPr/>
          </p:nvSpPr>
          <p:spPr>
            <a:xfrm>
              <a:off x="3917205" y="2951240"/>
              <a:ext cx="1309585" cy="32"/>
            </a:xfrm>
            <a:custGeom>
              <a:avLst/>
              <a:gdLst/>
              <a:ahLst/>
              <a:cxnLst/>
              <a:rect l="l" t="t" r="r" b="b"/>
              <a:pathLst>
                <a:path w="40357" h="1" fill="none" extrusionOk="0">
                  <a:moveTo>
                    <a:pt x="40356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1"/>
            <p:cNvSpPr/>
            <p:nvPr/>
          </p:nvSpPr>
          <p:spPr>
            <a:xfrm>
              <a:off x="4109048" y="2488344"/>
              <a:ext cx="925896" cy="925863"/>
            </a:xfrm>
            <a:custGeom>
              <a:avLst/>
              <a:gdLst/>
              <a:ahLst/>
              <a:cxnLst/>
              <a:rect l="l" t="t" r="r" b="b"/>
              <a:pathLst>
                <a:path w="28533" h="28532" fill="none" extrusionOk="0">
                  <a:moveTo>
                    <a:pt x="28532" y="28532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1"/>
            <p:cNvSpPr/>
            <p:nvPr/>
          </p:nvSpPr>
          <p:spPr>
            <a:xfrm>
              <a:off x="4109048" y="2951240"/>
              <a:ext cx="462964" cy="462964"/>
            </a:xfrm>
            <a:custGeom>
              <a:avLst/>
              <a:gdLst/>
              <a:ahLst/>
              <a:cxnLst/>
              <a:rect l="l" t="t" r="r" b="b"/>
              <a:pathLst>
                <a:path w="14267" h="14267" fill="none" extrusionOk="0">
                  <a:moveTo>
                    <a:pt x="1" y="14267"/>
                  </a:moveTo>
                  <a:lnTo>
                    <a:pt x="14266" y="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8" name="Google Shape;518;p41"/>
          <p:cNvGrpSpPr/>
          <p:nvPr/>
        </p:nvGrpSpPr>
        <p:grpSpPr>
          <a:xfrm>
            <a:off x="8620600" y="4621600"/>
            <a:ext cx="523411" cy="521888"/>
            <a:chOff x="8096875" y="3683400"/>
            <a:chExt cx="523411" cy="521888"/>
          </a:xfrm>
        </p:grpSpPr>
        <p:sp>
          <p:nvSpPr>
            <p:cNvPr id="519" name="Google Shape;519;p41"/>
            <p:cNvSpPr/>
            <p:nvPr/>
          </p:nvSpPr>
          <p:spPr>
            <a:xfrm>
              <a:off x="8100386" y="3685388"/>
              <a:ext cx="519900" cy="5199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20" name="Google Shape;520;p41"/>
            <p:cNvCxnSpPr/>
            <p:nvPr/>
          </p:nvCxnSpPr>
          <p:spPr>
            <a:xfrm>
              <a:off x="8096875" y="3683400"/>
              <a:ext cx="517800" cy="521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21" name="Google Shape;521;p41"/>
          <p:cNvSpPr/>
          <p:nvPr/>
        </p:nvSpPr>
        <p:spPr>
          <a:xfrm>
            <a:off x="8549674" y="90738"/>
            <a:ext cx="519900" cy="519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2"/>
          <p:cNvSpPr/>
          <p:nvPr/>
        </p:nvSpPr>
        <p:spPr>
          <a:xfrm rot="10800000">
            <a:off x="521650" y="-12"/>
            <a:ext cx="519900" cy="51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42"/>
          <p:cNvSpPr/>
          <p:nvPr/>
        </p:nvSpPr>
        <p:spPr>
          <a:xfrm rot="10800000">
            <a:off x="0" y="519888"/>
            <a:ext cx="519900" cy="51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42"/>
          <p:cNvSpPr/>
          <p:nvPr/>
        </p:nvSpPr>
        <p:spPr>
          <a:xfrm rot="5400000" flipH="1">
            <a:off x="7517851" y="-938593"/>
            <a:ext cx="1380600" cy="18717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42"/>
          <p:cNvSpPr/>
          <p:nvPr/>
        </p:nvSpPr>
        <p:spPr>
          <a:xfrm rot="5400000" flipH="1">
            <a:off x="6640801" y="-645505"/>
            <a:ext cx="1284572" cy="1285530"/>
          </a:xfrm>
          <a:custGeom>
            <a:avLst/>
            <a:gdLst/>
            <a:ahLst/>
            <a:cxnLst/>
            <a:rect l="l" t="t" r="r" b="b"/>
            <a:pathLst>
              <a:path w="27529" h="27551" extrusionOk="0">
                <a:moveTo>
                  <a:pt x="13764" y="8765"/>
                </a:moveTo>
                <a:cubicBezTo>
                  <a:pt x="16526" y="8765"/>
                  <a:pt x="18786" y="11002"/>
                  <a:pt x="18786" y="13764"/>
                </a:cubicBezTo>
                <a:cubicBezTo>
                  <a:pt x="18786" y="16549"/>
                  <a:pt x="16526" y="18786"/>
                  <a:pt x="13764" y="18786"/>
                </a:cubicBezTo>
                <a:cubicBezTo>
                  <a:pt x="11003" y="18786"/>
                  <a:pt x="8743" y="16549"/>
                  <a:pt x="8743" y="13764"/>
                </a:cubicBezTo>
                <a:cubicBezTo>
                  <a:pt x="8743" y="11002"/>
                  <a:pt x="11003" y="8765"/>
                  <a:pt x="13764" y="8765"/>
                </a:cubicBezTo>
                <a:close/>
                <a:moveTo>
                  <a:pt x="13764" y="0"/>
                </a:moveTo>
                <a:cubicBezTo>
                  <a:pt x="6164" y="0"/>
                  <a:pt x="1" y="6163"/>
                  <a:pt x="1" y="13764"/>
                </a:cubicBezTo>
                <a:cubicBezTo>
                  <a:pt x="1" y="21388"/>
                  <a:pt x="6164" y="27550"/>
                  <a:pt x="13764" y="27550"/>
                </a:cubicBezTo>
                <a:cubicBezTo>
                  <a:pt x="21365" y="27550"/>
                  <a:pt x="27528" y="21388"/>
                  <a:pt x="27528" y="13764"/>
                </a:cubicBezTo>
                <a:cubicBezTo>
                  <a:pt x="27528" y="6163"/>
                  <a:pt x="21365" y="0"/>
                  <a:pt x="137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42"/>
          <p:cNvSpPr/>
          <p:nvPr/>
        </p:nvSpPr>
        <p:spPr>
          <a:xfrm>
            <a:off x="4048409" y="4482087"/>
            <a:ext cx="1047186" cy="661412"/>
          </a:xfrm>
          <a:custGeom>
            <a:avLst/>
            <a:gdLst/>
            <a:ahLst/>
            <a:cxnLst/>
            <a:rect l="l" t="t" r="r" b="b"/>
            <a:pathLst>
              <a:path w="36863" h="23283" extrusionOk="0">
                <a:moveTo>
                  <a:pt x="11641" y="1"/>
                </a:moveTo>
                <a:cubicBezTo>
                  <a:pt x="5204" y="1"/>
                  <a:pt x="0" y="5205"/>
                  <a:pt x="0" y="11642"/>
                </a:cubicBezTo>
                <a:cubicBezTo>
                  <a:pt x="0" y="18078"/>
                  <a:pt x="5204" y="23283"/>
                  <a:pt x="11641" y="23283"/>
                </a:cubicBezTo>
                <a:lnTo>
                  <a:pt x="25222" y="23283"/>
                </a:lnTo>
                <a:cubicBezTo>
                  <a:pt x="31659" y="23283"/>
                  <a:pt x="36863" y="18078"/>
                  <a:pt x="36863" y="11642"/>
                </a:cubicBezTo>
                <a:cubicBezTo>
                  <a:pt x="36863" y="5205"/>
                  <a:pt x="31659" y="1"/>
                  <a:pt x="2522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"/>
              <a:buNone/>
              <a:defRPr sz="28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exend Deca Medium"/>
              <a:buChar char="●"/>
              <a:defRPr sz="1800">
                <a:solidFill>
                  <a:schemeClr val="lt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Deca Medium"/>
              <a:buChar char="○"/>
              <a:defRPr>
                <a:solidFill>
                  <a:schemeClr val="lt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Deca Medium"/>
              <a:buChar char="■"/>
              <a:defRPr>
                <a:solidFill>
                  <a:schemeClr val="lt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Deca Medium"/>
              <a:buChar char="●"/>
              <a:defRPr>
                <a:solidFill>
                  <a:schemeClr val="lt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Deca Medium"/>
              <a:buChar char="○"/>
              <a:defRPr>
                <a:solidFill>
                  <a:schemeClr val="lt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Deca Medium"/>
              <a:buChar char="■"/>
              <a:defRPr>
                <a:solidFill>
                  <a:schemeClr val="lt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Deca Medium"/>
              <a:buChar char="●"/>
              <a:defRPr>
                <a:solidFill>
                  <a:schemeClr val="lt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Deca Medium"/>
              <a:buChar char="○"/>
              <a:defRPr>
                <a:solidFill>
                  <a:schemeClr val="lt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Deca Medium"/>
              <a:buChar char="■"/>
              <a:defRPr>
                <a:solidFill>
                  <a:schemeClr val="lt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4" r:id="rId3"/>
    <p:sldLayoutId id="2147483687" r:id="rId4"/>
    <p:sldLayoutId id="214748368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6"/>
          <p:cNvSpPr/>
          <p:nvPr/>
        </p:nvSpPr>
        <p:spPr>
          <a:xfrm>
            <a:off x="5063840" y="1875438"/>
            <a:ext cx="2620092" cy="1392629"/>
          </a:xfrm>
          <a:custGeom>
            <a:avLst/>
            <a:gdLst/>
            <a:ahLst/>
            <a:cxnLst/>
            <a:rect l="l" t="t" r="r" b="b"/>
            <a:pathLst>
              <a:path w="57201" h="32276" extrusionOk="0">
                <a:moveTo>
                  <a:pt x="30449" y="0"/>
                </a:moveTo>
                <a:lnTo>
                  <a:pt x="0" y="32275"/>
                </a:lnTo>
                <a:lnTo>
                  <a:pt x="26774" y="32275"/>
                </a:lnTo>
                <a:lnTo>
                  <a:pt x="5720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46"/>
          <p:cNvSpPr/>
          <p:nvPr/>
        </p:nvSpPr>
        <p:spPr>
          <a:xfrm>
            <a:off x="6291650" y="3271825"/>
            <a:ext cx="2852400" cy="1871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46"/>
          <p:cNvSpPr txBox="1">
            <a:spLocks noGrp="1"/>
          </p:cNvSpPr>
          <p:nvPr>
            <p:ph type="ctrTitle"/>
          </p:nvPr>
        </p:nvSpPr>
        <p:spPr>
          <a:xfrm>
            <a:off x="1396581" y="1087618"/>
            <a:ext cx="4775400" cy="29682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b="0" dirty="0"/>
              <a:t> WELCOME</a:t>
            </a:r>
            <a:endParaRPr dirty="0"/>
          </a:p>
        </p:txBody>
      </p:sp>
      <p:grpSp>
        <p:nvGrpSpPr>
          <p:cNvPr id="543" name="Google Shape;543;p46"/>
          <p:cNvGrpSpPr/>
          <p:nvPr/>
        </p:nvGrpSpPr>
        <p:grpSpPr>
          <a:xfrm>
            <a:off x="4039490" y="1204387"/>
            <a:ext cx="519905" cy="519892"/>
            <a:chOff x="3917205" y="2296501"/>
            <a:chExt cx="1309585" cy="1309552"/>
          </a:xfrm>
        </p:grpSpPr>
        <p:sp>
          <p:nvSpPr>
            <p:cNvPr id="544" name="Google Shape;544;p46"/>
            <p:cNvSpPr/>
            <p:nvPr/>
          </p:nvSpPr>
          <p:spPr>
            <a:xfrm>
              <a:off x="4571976" y="2296501"/>
              <a:ext cx="32" cy="1309552"/>
            </a:xfrm>
            <a:custGeom>
              <a:avLst/>
              <a:gdLst/>
              <a:ahLst/>
              <a:cxnLst/>
              <a:rect l="l" t="t" r="r" b="b"/>
              <a:pathLst>
                <a:path w="1" h="40356" fill="none" extrusionOk="0">
                  <a:moveTo>
                    <a:pt x="0" y="0"/>
                  </a:moveTo>
                  <a:lnTo>
                    <a:pt x="0" y="40356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6"/>
            <p:cNvSpPr/>
            <p:nvPr/>
          </p:nvSpPr>
          <p:spPr>
            <a:xfrm>
              <a:off x="3917205" y="2951240"/>
              <a:ext cx="1309585" cy="32"/>
            </a:xfrm>
            <a:custGeom>
              <a:avLst/>
              <a:gdLst/>
              <a:ahLst/>
              <a:cxnLst/>
              <a:rect l="l" t="t" r="r" b="b"/>
              <a:pathLst>
                <a:path w="40357" h="1" fill="none" extrusionOk="0">
                  <a:moveTo>
                    <a:pt x="40356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6"/>
            <p:cNvSpPr/>
            <p:nvPr/>
          </p:nvSpPr>
          <p:spPr>
            <a:xfrm>
              <a:off x="4109048" y="2488344"/>
              <a:ext cx="925896" cy="925863"/>
            </a:xfrm>
            <a:custGeom>
              <a:avLst/>
              <a:gdLst/>
              <a:ahLst/>
              <a:cxnLst/>
              <a:rect l="l" t="t" r="r" b="b"/>
              <a:pathLst>
                <a:path w="28533" h="28532" fill="none" extrusionOk="0">
                  <a:moveTo>
                    <a:pt x="28532" y="28532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6"/>
            <p:cNvSpPr/>
            <p:nvPr/>
          </p:nvSpPr>
          <p:spPr>
            <a:xfrm>
              <a:off x="4109048" y="2951240"/>
              <a:ext cx="462964" cy="462964"/>
            </a:xfrm>
            <a:custGeom>
              <a:avLst/>
              <a:gdLst/>
              <a:ahLst/>
              <a:cxnLst/>
              <a:rect l="l" t="t" r="r" b="b"/>
              <a:pathLst>
                <a:path w="14267" h="14267" fill="none" extrusionOk="0">
                  <a:moveTo>
                    <a:pt x="1" y="14267"/>
                  </a:moveTo>
                  <a:lnTo>
                    <a:pt x="14266" y="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8" name="Google Shape;548;p46"/>
          <p:cNvSpPr/>
          <p:nvPr/>
        </p:nvSpPr>
        <p:spPr>
          <a:xfrm rot="-2700000" flipH="1">
            <a:off x="7370202" y="3008662"/>
            <a:ext cx="2620171" cy="1392634"/>
          </a:xfrm>
          <a:custGeom>
            <a:avLst/>
            <a:gdLst/>
            <a:ahLst/>
            <a:cxnLst/>
            <a:rect l="l" t="t" r="r" b="b"/>
            <a:pathLst>
              <a:path w="57201" h="32276" extrusionOk="0">
                <a:moveTo>
                  <a:pt x="30449" y="0"/>
                </a:moveTo>
                <a:lnTo>
                  <a:pt x="0" y="32275"/>
                </a:lnTo>
                <a:lnTo>
                  <a:pt x="26774" y="32275"/>
                </a:lnTo>
                <a:lnTo>
                  <a:pt x="5720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46"/>
          <p:cNvSpPr/>
          <p:nvPr/>
        </p:nvSpPr>
        <p:spPr>
          <a:xfrm>
            <a:off x="6067560" y="472974"/>
            <a:ext cx="1284572" cy="1285530"/>
          </a:xfrm>
          <a:custGeom>
            <a:avLst/>
            <a:gdLst/>
            <a:ahLst/>
            <a:cxnLst/>
            <a:rect l="l" t="t" r="r" b="b"/>
            <a:pathLst>
              <a:path w="27529" h="27551" extrusionOk="0">
                <a:moveTo>
                  <a:pt x="13764" y="8765"/>
                </a:moveTo>
                <a:cubicBezTo>
                  <a:pt x="16526" y="8765"/>
                  <a:pt x="18786" y="11002"/>
                  <a:pt x="18786" y="13764"/>
                </a:cubicBezTo>
                <a:cubicBezTo>
                  <a:pt x="18786" y="16549"/>
                  <a:pt x="16526" y="18786"/>
                  <a:pt x="13764" y="18786"/>
                </a:cubicBezTo>
                <a:cubicBezTo>
                  <a:pt x="11003" y="18786"/>
                  <a:pt x="8743" y="16549"/>
                  <a:pt x="8743" y="13764"/>
                </a:cubicBezTo>
                <a:cubicBezTo>
                  <a:pt x="8743" y="11002"/>
                  <a:pt x="11003" y="8765"/>
                  <a:pt x="13764" y="8765"/>
                </a:cubicBezTo>
                <a:close/>
                <a:moveTo>
                  <a:pt x="13764" y="0"/>
                </a:moveTo>
                <a:cubicBezTo>
                  <a:pt x="6164" y="0"/>
                  <a:pt x="1" y="6163"/>
                  <a:pt x="1" y="13764"/>
                </a:cubicBezTo>
                <a:cubicBezTo>
                  <a:pt x="1" y="21388"/>
                  <a:pt x="6164" y="27550"/>
                  <a:pt x="13764" y="27550"/>
                </a:cubicBezTo>
                <a:cubicBezTo>
                  <a:pt x="21365" y="27550"/>
                  <a:pt x="27528" y="21388"/>
                  <a:pt x="27528" y="13764"/>
                </a:cubicBezTo>
                <a:cubicBezTo>
                  <a:pt x="27528" y="6163"/>
                  <a:pt x="21365" y="0"/>
                  <a:pt x="1376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46"/>
          <p:cNvSpPr/>
          <p:nvPr/>
        </p:nvSpPr>
        <p:spPr>
          <a:xfrm rot="2700000">
            <a:off x="5820121" y="3998409"/>
            <a:ext cx="948654" cy="948654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F255C1-DCB1-4B7F-A7D2-AA3B45DD25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22" b="7439"/>
          <a:stretch/>
        </p:blipFill>
        <p:spPr>
          <a:xfrm>
            <a:off x="1206678" y="218544"/>
            <a:ext cx="6942911" cy="445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447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69FF55-C787-49E1-841B-822F9A8A000E}"/>
              </a:ext>
            </a:extLst>
          </p:cNvPr>
          <p:cNvSpPr/>
          <p:nvPr/>
        </p:nvSpPr>
        <p:spPr>
          <a:xfrm>
            <a:off x="3004904" y="2063919"/>
            <a:ext cx="313419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6000" b="1" dirty="0">
                <a:latin typeface="Lora"/>
                <a:cs typeface="Lora"/>
                <a:sym typeface="Lora"/>
              </a:rPr>
              <a:t>Thanks!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764BFC-7FBD-447D-BE73-159063426984}"/>
              </a:ext>
            </a:extLst>
          </p:cNvPr>
          <p:cNvSpPr/>
          <p:nvPr/>
        </p:nvSpPr>
        <p:spPr>
          <a:xfrm>
            <a:off x="4424845" y="3079582"/>
            <a:ext cx="15744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600"/>
              </a:spcBef>
            </a:pPr>
            <a:r>
              <a:rPr lang="en-GB" b="1" i="1" dirty="0">
                <a:latin typeface="Lora"/>
                <a:ea typeface="Lora"/>
                <a:cs typeface="Lora"/>
                <a:sym typeface="Lora"/>
              </a:rPr>
              <a:t>Any </a:t>
            </a:r>
            <a:r>
              <a:rPr lang="en-GB" b="1" i="1" dirty="0"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lang="en-GB" b="1" i="1" dirty="0">
                <a:latin typeface="Lora"/>
                <a:ea typeface="Lora"/>
                <a:cs typeface="Lora"/>
                <a:sym typeface="Lora"/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004997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50"/>
          <p:cNvSpPr txBox="1">
            <a:spLocks noGrp="1"/>
          </p:cNvSpPr>
          <p:nvPr>
            <p:ph type="subTitle" idx="1"/>
          </p:nvPr>
        </p:nvSpPr>
        <p:spPr>
          <a:xfrm>
            <a:off x="1255397" y="1649497"/>
            <a:ext cx="4866600" cy="23180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600"/>
              </a:spcBef>
              <a:buClr>
                <a:srgbClr val="FFCD00"/>
              </a:buClr>
              <a:buSzPts val="2400"/>
            </a:pPr>
            <a:r>
              <a:rPr lang="en-GB" sz="2800" b="1" i="1" dirty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I am </a:t>
            </a:r>
            <a:r>
              <a:rPr lang="en-GB" sz="2800" b="1" i="1" dirty="0">
                <a:solidFill>
                  <a:schemeClr val="accent2">
                    <a:lumMod val="60000"/>
                    <a:lumOff val="40000"/>
                  </a:schemeClr>
                </a:solidFill>
                <a:highlight>
                  <a:srgbClr val="000000"/>
                </a:highlight>
                <a:latin typeface="Lora"/>
                <a:ea typeface="Lora"/>
                <a:cs typeface="Lora"/>
                <a:sym typeface="Lora"/>
              </a:rPr>
              <a:t>JIHAD</a:t>
            </a:r>
          </a:p>
          <a:p>
            <a:pPr marL="0" lvl="0" indent="0">
              <a:spcBef>
                <a:spcPts val="600"/>
              </a:spcBef>
              <a:buClr>
                <a:srgbClr val="000000"/>
              </a:buClr>
              <a:buSzPts val="1100"/>
            </a:pPr>
            <a:r>
              <a:rPr lang="en-GB" sz="1800" b="1" dirty="0">
                <a:solidFill>
                  <a:srgbClr val="000000"/>
                </a:solidFill>
                <a:latin typeface="Quattrocento Sans"/>
                <a:sym typeface="Quattrocento Sans"/>
              </a:rPr>
              <a:t>ID : 202002082</a:t>
            </a:r>
          </a:p>
          <a:p>
            <a:pPr marL="0" lvl="0" indent="0">
              <a:spcBef>
                <a:spcPts val="600"/>
              </a:spcBef>
              <a:buClr>
                <a:srgbClr val="000000"/>
              </a:buClr>
              <a:buSzPts val="1100"/>
            </a:pPr>
            <a:r>
              <a:rPr lang="en-GB" sz="1800" b="1" dirty="0">
                <a:solidFill>
                  <a:srgbClr val="000000"/>
                </a:solidFill>
                <a:latin typeface="Quattrocento Sans"/>
                <a:sym typeface="Quattrocento Sans"/>
              </a:rPr>
              <a:t>BATCH : 202 DB</a:t>
            </a:r>
          </a:p>
          <a:p>
            <a:pPr marL="0" lvl="0" indent="0">
              <a:spcBef>
                <a:spcPts val="600"/>
              </a:spcBef>
              <a:buClr>
                <a:srgbClr val="000000"/>
              </a:buClr>
              <a:buSzPts val="1100"/>
            </a:pPr>
            <a:r>
              <a:rPr lang="en-GB" sz="1800" b="1" dirty="0">
                <a:solidFill>
                  <a:srgbClr val="000000"/>
                </a:solidFill>
                <a:latin typeface="Quattrocento Sans"/>
                <a:sym typeface="Quattrocento Sans"/>
              </a:rPr>
              <a:t>Dept. of CSE</a:t>
            </a:r>
          </a:p>
          <a:p>
            <a:pPr marL="0" lvl="0" indent="0">
              <a:spcBef>
                <a:spcPts val="600"/>
              </a:spcBef>
              <a:buClr>
                <a:srgbClr val="000000"/>
              </a:buClr>
              <a:buSzPts val="1100"/>
            </a:pPr>
            <a:r>
              <a:rPr lang="en-GB" sz="1800" b="1" dirty="0">
                <a:solidFill>
                  <a:srgbClr val="000000"/>
                </a:solidFill>
                <a:latin typeface="Quattrocento Sans"/>
                <a:sym typeface="Quattrocento Sans"/>
              </a:rPr>
              <a:t>Green University of Bangladesh</a:t>
            </a:r>
            <a:endParaRPr lang="en-GB" sz="2400" b="1" dirty="0">
              <a:solidFill>
                <a:srgbClr val="000000"/>
              </a:solidFill>
              <a:latin typeface="Quattrocento Sans"/>
              <a:sym typeface="Quattrocento Sans"/>
            </a:endParaRPr>
          </a:p>
        </p:txBody>
      </p:sp>
      <p:sp>
        <p:nvSpPr>
          <p:cNvPr id="612" name="Google Shape;612;p50"/>
          <p:cNvSpPr/>
          <p:nvPr/>
        </p:nvSpPr>
        <p:spPr>
          <a:xfrm>
            <a:off x="6204575" y="3967589"/>
            <a:ext cx="1175767" cy="1175767"/>
          </a:xfrm>
          <a:custGeom>
            <a:avLst/>
            <a:gdLst/>
            <a:ahLst/>
            <a:cxnLst/>
            <a:rect l="l" t="t" r="r" b="b"/>
            <a:pathLst>
              <a:path w="57201" h="57201" extrusionOk="0">
                <a:moveTo>
                  <a:pt x="28601" y="8765"/>
                </a:moveTo>
                <a:cubicBezTo>
                  <a:pt x="39557" y="8765"/>
                  <a:pt x="48459" y="17667"/>
                  <a:pt x="48459" y="28600"/>
                </a:cubicBezTo>
                <a:cubicBezTo>
                  <a:pt x="48459" y="39557"/>
                  <a:pt x="39557" y="48458"/>
                  <a:pt x="28601" y="48458"/>
                </a:cubicBezTo>
                <a:cubicBezTo>
                  <a:pt x="17667" y="48458"/>
                  <a:pt x="8743" y="39557"/>
                  <a:pt x="8743" y="28600"/>
                </a:cubicBezTo>
                <a:cubicBezTo>
                  <a:pt x="8743" y="17667"/>
                  <a:pt x="17667" y="8765"/>
                  <a:pt x="28601" y="8765"/>
                </a:cubicBezTo>
                <a:close/>
                <a:moveTo>
                  <a:pt x="28601" y="0"/>
                </a:moveTo>
                <a:cubicBezTo>
                  <a:pt x="12805" y="0"/>
                  <a:pt x="0" y="12805"/>
                  <a:pt x="0" y="28600"/>
                </a:cubicBezTo>
                <a:cubicBezTo>
                  <a:pt x="0" y="44396"/>
                  <a:pt x="12805" y="57201"/>
                  <a:pt x="28601" y="57201"/>
                </a:cubicBezTo>
                <a:cubicBezTo>
                  <a:pt x="44396" y="57201"/>
                  <a:pt x="57201" y="44396"/>
                  <a:pt x="57201" y="28600"/>
                </a:cubicBezTo>
                <a:cubicBezTo>
                  <a:pt x="57201" y="12805"/>
                  <a:pt x="44396" y="0"/>
                  <a:pt x="2860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50"/>
          <p:cNvSpPr/>
          <p:nvPr/>
        </p:nvSpPr>
        <p:spPr>
          <a:xfrm>
            <a:off x="7380538" y="3380081"/>
            <a:ext cx="587578" cy="587546"/>
          </a:xfrm>
          <a:custGeom>
            <a:avLst/>
            <a:gdLst/>
            <a:ahLst/>
            <a:cxnLst/>
            <a:rect l="l" t="t" r="r" b="b"/>
            <a:pathLst>
              <a:path w="18581" h="18580" extrusionOk="0">
                <a:moveTo>
                  <a:pt x="1" y="0"/>
                </a:moveTo>
                <a:lnTo>
                  <a:pt x="1" y="18580"/>
                </a:lnTo>
                <a:lnTo>
                  <a:pt x="18581" y="18580"/>
                </a:lnTo>
                <a:lnTo>
                  <a:pt x="1858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50"/>
          <p:cNvSpPr/>
          <p:nvPr/>
        </p:nvSpPr>
        <p:spPr>
          <a:xfrm>
            <a:off x="7968108" y="3967620"/>
            <a:ext cx="587578" cy="588305"/>
          </a:xfrm>
          <a:custGeom>
            <a:avLst/>
            <a:gdLst/>
            <a:ahLst/>
            <a:cxnLst/>
            <a:rect l="l" t="t" r="r" b="b"/>
            <a:pathLst>
              <a:path w="18581" h="18604" extrusionOk="0">
                <a:moveTo>
                  <a:pt x="1" y="1"/>
                </a:moveTo>
                <a:lnTo>
                  <a:pt x="1" y="18603"/>
                </a:lnTo>
                <a:lnTo>
                  <a:pt x="18580" y="18603"/>
                </a:lnTo>
                <a:lnTo>
                  <a:pt x="1858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E55EA3-2DAA-40A1-830F-CF71D96D9E97}"/>
              </a:ext>
            </a:extLst>
          </p:cNvPr>
          <p:cNvSpPr/>
          <p:nvPr/>
        </p:nvSpPr>
        <p:spPr>
          <a:xfrm>
            <a:off x="1379095" y="741136"/>
            <a:ext cx="14540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3600" b="1" dirty="0"/>
              <a:t>Hello!</a:t>
            </a:r>
            <a:endParaRPr lang="en-GB" sz="36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FC85C07-E2A2-4933-8479-D3F3DEA5D95D}"/>
              </a:ext>
            </a:extLst>
          </p:cNvPr>
          <p:cNvCxnSpPr>
            <a:cxnSpLocks/>
          </p:cNvCxnSpPr>
          <p:nvPr/>
        </p:nvCxnSpPr>
        <p:spPr>
          <a:xfrm>
            <a:off x="719528" y="1064302"/>
            <a:ext cx="65956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DC7B22-0BBE-495E-A26E-4E4DE9D831E1}"/>
              </a:ext>
            </a:extLst>
          </p:cNvPr>
          <p:cNvCxnSpPr>
            <a:cxnSpLocks/>
          </p:cNvCxnSpPr>
          <p:nvPr/>
        </p:nvCxnSpPr>
        <p:spPr>
          <a:xfrm>
            <a:off x="2833141" y="1064302"/>
            <a:ext cx="475637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874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ADD987-485F-4C44-9763-B15A2214B96F}"/>
              </a:ext>
            </a:extLst>
          </p:cNvPr>
          <p:cNvSpPr/>
          <p:nvPr/>
        </p:nvSpPr>
        <p:spPr>
          <a:xfrm>
            <a:off x="3144407" y="771942"/>
            <a:ext cx="23134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tx1"/>
                </a:solidFill>
                <a:latin typeface="Source Sans Pro" panose="020B0503030403020204" pitchFamily="34" charset="0"/>
              </a:rPr>
              <a:t>INTRODUCTION</a:t>
            </a:r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AC0E92-3D8A-44EA-A3AC-C4449B3E359A}"/>
              </a:ext>
            </a:extLst>
          </p:cNvPr>
          <p:cNvSpPr/>
          <p:nvPr/>
        </p:nvSpPr>
        <p:spPr>
          <a:xfrm>
            <a:off x="1360170" y="1833086"/>
            <a:ext cx="673227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1"/>
                </a:solidFill>
                <a:latin typeface="Source Sans Pro" panose="020B0503030403020204" pitchFamily="34" charset="0"/>
              </a:rPr>
              <a:t>The purpose of this project is that company can sell their product online and earn cash. E-commerce is the buying and selling of goods and services, or the transmitting of funds or data, over an electronic network, primarily the Internet.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173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0028F3A-D844-4DAD-82E3-BEA5FF8CE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60" y="1330036"/>
            <a:ext cx="6698316" cy="348870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8B222AA-9B5A-4B8C-8F91-2DEAB17886CB}"/>
              </a:ext>
            </a:extLst>
          </p:cNvPr>
          <p:cNvSpPr/>
          <p:nvPr/>
        </p:nvSpPr>
        <p:spPr>
          <a:xfrm>
            <a:off x="2162543" y="815939"/>
            <a:ext cx="4392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tx1"/>
                </a:solidFill>
                <a:latin typeface="Source Sans Pro" panose="020B0503030403020204" pitchFamily="34" charset="0"/>
              </a:rPr>
              <a:t>THE PROCESS OF E-COMMERCE</a:t>
            </a:r>
            <a:endParaRPr lang="en-GB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146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E5FBD0-5EA8-45A4-B2EA-D3D2FEB57B2E}"/>
              </a:ext>
            </a:extLst>
          </p:cNvPr>
          <p:cNvSpPr/>
          <p:nvPr/>
        </p:nvSpPr>
        <p:spPr>
          <a:xfrm>
            <a:off x="3605860" y="611922"/>
            <a:ext cx="15552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tx1"/>
                </a:solidFill>
                <a:latin typeface="Source Sans Pro" panose="020B0503030403020204" pitchFamily="34" charset="0"/>
              </a:rPr>
              <a:t>PURPOSE </a:t>
            </a:r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17E3B7-225A-4798-9DE5-3525B15A0717}"/>
              </a:ext>
            </a:extLst>
          </p:cNvPr>
          <p:cNvSpPr/>
          <p:nvPr/>
        </p:nvSpPr>
        <p:spPr>
          <a:xfrm>
            <a:off x="1645920" y="1714381"/>
            <a:ext cx="636651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dirty="0">
                <a:solidFill>
                  <a:schemeClr val="tx1"/>
                </a:solidFill>
                <a:latin typeface="Source Sans Pro" panose="020B0503030403020204" pitchFamily="34" charset="0"/>
              </a:rPr>
              <a:t>Our goal is to make this website the best body building cyber store in India to sell high- quality products directly to the public at amazing prices! Bringing supplements from around the world to you. </a:t>
            </a:r>
          </a:p>
          <a:p>
            <a:pPr algn="just"/>
            <a:endParaRPr lang="en-GB" dirty="0">
              <a:solidFill>
                <a:schemeClr val="tx1"/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GB" dirty="0">
                <a:solidFill>
                  <a:schemeClr val="tx1"/>
                </a:solidFill>
                <a:latin typeface="Source Sans Pro" panose="020B0503030403020204" pitchFamily="34" charset="0"/>
              </a:rPr>
              <a:t>Discover esnutrition.co.in website stats, rating, details and status online. Nonetheless, it helps any designer and developer to assist in software delivery lifecycle (SDLC) processes.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752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B30E39-99FB-414E-B0CC-2B4315235D0C}"/>
              </a:ext>
            </a:extLst>
          </p:cNvPr>
          <p:cNvSpPr/>
          <p:nvPr/>
        </p:nvSpPr>
        <p:spPr>
          <a:xfrm>
            <a:off x="2795712" y="737652"/>
            <a:ext cx="35525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tx1"/>
                </a:solidFill>
                <a:latin typeface="Source Sans Pro" panose="020B0503030403020204" pitchFamily="34" charset="0"/>
              </a:rPr>
              <a:t>SCOPE OF THIS PROJECT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A7ED9D-5A67-486E-B82A-DA01A8E68580}"/>
              </a:ext>
            </a:extLst>
          </p:cNvPr>
          <p:cNvSpPr/>
          <p:nvPr/>
        </p:nvSpPr>
        <p:spPr>
          <a:xfrm>
            <a:off x="914400" y="1743819"/>
            <a:ext cx="763524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dirty="0">
                <a:solidFill>
                  <a:schemeClr val="tx1"/>
                </a:solidFill>
                <a:latin typeface="Source Sans Pro" panose="020B0503030403020204" pitchFamily="34" charset="0"/>
              </a:rPr>
              <a:t>Electronic Commerce is more than just buying and selling products online. It also includes the entire online process of developing, marketing, selling, delivering, servicing and paying for products and services. </a:t>
            </a:r>
          </a:p>
          <a:p>
            <a:pPr algn="just"/>
            <a:endParaRPr lang="en-GB" dirty="0">
              <a:solidFill>
                <a:schemeClr val="tx1"/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GB" dirty="0">
                <a:solidFill>
                  <a:schemeClr val="tx1"/>
                </a:solidFill>
                <a:latin typeface="Source Sans Pro" panose="020B0503030403020204" pitchFamily="34" charset="0"/>
              </a:rPr>
              <a:t>The standard can be used to create software requirements specifications directly or can be used as a model for defining a organization or project specific standard. It does not identify any specific method, nomenclature or tool for preparing an SRS.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555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D1DC76-1E0A-46AB-96B4-845C4BD4DDBB}"/>
              </a:ext>
            </a:extLst>
          </p:cNvPr>
          <p:cNvSpPr/>
          <p:nvPr/>
        </p:nvSpPr>
        <p:spPr>
          <a:xfrm>
            <a:off x="5941659" y="989112"/>
            <a:ext cx="9236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tx1"/>
                </a:solidFill>
                <a:latin typeface="Source Sans Pro" panose="020B0503030403020204" pitchFamily="34" charset="0"/>
              </a:rPr>
              <a:t>Tools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2B56C2-E190-46F9-B817-C5B1BC3A4714}"/>
              </a:ext>
            </a:extLst>
          </p:cNvPr>
          <p:cNvSpPr/>
          <p:nvPr/>
        </p:nvSpPr>
        <p:spPr>
          <a:xfrm>
            <a:off x="1413321" y="989112"/>
            <a:ext cx="16433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tx1"/>
                </a:solidFill>
                <a:latin typeface="Source Sans Pro" panose="020B0503030403020204" pitchFamily="34" charset="0"/>
              </a:rPr>
              <a:t>Languages</a:t>
            </a:r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1E3B1E-7466-4FE2-93DE-4C2C95C641BF}"/>
              </a:ext>
            </a:extLst>
          </p:cNvPr>
          <p:cNvSpPr/>
          <p:nvPr/>
        </p:nvSpPr>
        <p:spPr>
          <a:xfrm>
            <a:off x="1510339" y="1987987"/>
            <a:ext cx="16433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tx1"/>
                </a:solidFill>
                <a:latin typeface="Source Sans Pro" panose="020B0503030403020204" pitchFamily="34" charset="0"/>
              </a:rPr>
              <a:t> HTML 5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tx1"/>
                </a:solidFill>
                <a:latin typeface="Source Sans Pro" panose="020B0503030403020204" pitchFamily="34" charset="0"/>
              </a:rPr>
              <a:t> CSS 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tx1"/>
                </a:solidFill>
                <a:latin typeface="Source Sans Pro" panose="020B0503030403020204" pitchFamily="34" charset="0"/>
              </a:rPr>
              <a:t>JavaScript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tx1"/>
                </a:solidFill>
                <a:latin typeface="Source Sans Pro" panose="020B0503030403020204" pitchFamily="34" charset="0"/>
              </a:rPr>
              <a:t>Bootstrap</a:t>
            </a:r>
            <a:r>
              <a:rPr lang="en-GB" dirty="0">
                <a:solidFill>
                  <a:srgbClr val="3B3835"/>
                </a:solidFill>
                <a:latin typeface="Source Sans Pro" panose="020B0503030403020204" pitchFamily="34" charset="0"/>
              </a:rPr>
              <a:t> 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CA6B4F-9DA2-4AE4-B566-3762E28B4730}"/>
              </a:ext>
            </a:extLst>
          </p:cNvPr>
          <p:cNvSpPr/>
          <p:nvPr/>
        </p:nvSpPr>
        <p:spPr>
          <a:xfrm>
            <a:off x="5582928" y="1987987"/>
            <a:ext cx="18886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tx1"/>
                </a:solidFill>
                <a:latin typeface="Source Sans Pro" panose="020B0503030403020204" pitchFamily="34" charset="0"/>
              </a:rPr>
              <a:t> Adobe Photoshop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tx1"/>
                </a:solidFill>
                <a:latin typeface="Source Sans Pro" panose="020B0503030403020204" pitchFamily="34" charset="0"/>
              </a:rPr>
              <a:t>VS code 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219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AD76DC-17D8-4C16-BF91-A2D9D3EABA22}"/>
              </a:ext>
            </a:extLst>
          </p:cNvPr>
          <p:cNvSpPr/>
          <p:nvPr/>
        </p:nvSpPr>
        <p:spPr>
          <a:xfrm>
            <a:off x="2480722" y="132739"/>
            <a:ext cx="41825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tx1"/>
                </a:solidFill>
                <a:latin typeface="Source Sans Pro" panose="020B0503030403020204" pitchFamily="34" charset="0"/>
              </a:rPr>
              <a:t>GUI(Graphical User Interface)</a:t>
            </a:r>
            <a:endParaRPr lang="en-GB" sz="2400" b="1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593261-651D-4D51-A138-65F652E923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757"/>
          <a:stretch/>
        </p:blipFill>
        <p:spPr>
          <a:xfrm>
            <a:off x="1102391" y="708243"/>
            <a:ext cx="7354384" cy="392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992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0D348D-8FFB-4CC6-8533-6E9FBECC1E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556" b="55616"/>
          <a:stretch/>
        </p:blipFill>
        <p:spPr>
          <a:xfrm>
            <a:off x="1369002" y="617219"/>
            <a:ext cx="6874108" cy="366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705560"/>
      </p:ext>
    </p:extLst>
  </p:cSld>
  <p:clrMapOvr>
    <a:masterClrMapping/>
  </p:clrMapOvr>
</p:sld>
</file>

<file path=ppt/theme/theme1.xml><?xml version="1.0" encoding="utf-8"?>
<a:theme xmlns:a="http://schemas.openxmlformats.org/drawingml/2006/main" name=" Colorful Geometric Consulting Toolkit by Slidesgo">
  <a:themeElements>
    <a:clrScheme name="Simple Light">
      <a:dk1>
        <a:srgbClr val="000000"/>
      </a:dk1>
      <a:lt1>
        <a:srgbClr val="FFFFFF"/>
      </a:lt1>
      <a:dk2>
        <a:srgbClr val="F3BFD1"/>
      </a:dk2>
      <a:lt2>
        <a:srgbClr val="F998BD"/>
      </a:lt2>
      <a:accent1>
        <a:srgbClr val="8D6FFF"/>
      </a:accent1>
      <a:accent2>
        <a:srgbClr val="5A1CFE"/>
      </a:accent2>
      <a:accent3>
        <a:srgbClr val="00CB84"/>
      </a:accent3>
      <a:accent4>
        <a:srgbClr val="F9B485"/>
      </a:accent4>
      <a:accent5>
        <a:srgbClr val="FFFF56"/>
      </a:accent5>
      <a:accent6>
        <a:srgbClr val="FF7F4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239</Words>
  <Application>Microsoft Office PowerPoint</Application>
  <PresentationFormat>On-screen Show (16:9)</PresentationFormat>
  <Paragraphs>29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Quattrocento Sans</vt:lpstr>
      <vt:lpstr>Lexend Deca Medium</vt:lpstr>
      <vt:lpstr>Arial</vt:lpstr>
      <vt:lpstr>Lora</vt:lpstr>
      <vt:lpstr>Poppins Black</vt:lpstr>
      <vt:lpstr>Poppins</vt:lpstr>
      <vt:lpstr>Wingdings</vt:lpstr>
      <vt:lpstr>Source Sans Pro</vt:lpstr>
      <vt:lpstr> Colorful Geometric Consulting Toolkit by Slidesgo</vt:lpstr>
      <vt:lpstr> WELCOME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8086 Memory Interfacing</dc:title>
  <cp:lastModifiedBy>Aabharan Zihad</cp:lastModifiedBy>
  <cp:revision>22</cp:revision>
  <dcterms:modified xsi:type="dcterms:W3CDTF">2022-09-06T17:14:14Z</dcterms:modified>
</cp:coreProperties>
</file>