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00" r:id="rId12"/>
    <p:sldId id="299" r:id="rId13"/>
  </p:sldIdLst>
  <p:sldSz cx="9144000" cy="5143500" type="screen16x9"/>
  <p:notesSz cx="6858000" cy="9144000"/>
  <p:embeddedFontLst>
    <p:embeddedFont>
      <p:font typeface="Abril Fatface" panose="020B0604020202020204" charset="0"/>
      <p:regular r:id="rId15"/>
    </p:embeddedFont>
    <p:embeddedFont>
      <p:font typeface="Bahnschrift" panose="020B0502040204020203" pitchFamily="34" charset="0"/>
      <p:regular r:id="rId16"/>
      <p:bold r:id="rId17"/>
    </p:embeddedFont>
    <p:embeddedFont>
      <p:font typeface="Bahnschrift Condensed" panose="020B0502040204020203" pitchFamily="34" charset="0"/>
      <p:regular r:id="rId18"/>
      <p:bold r:id="rId19"/>
    </p:embeddedFont>
    <p:embeddedFont>
      <p:font typeface="Bahnschrift SemiBold SemiConden" panose="020B0502040204020203" pitchFamily="34" charset="0"/>
      <p:bold r:id="rId20"/>
    </p:embeddedFont>
    <p:embeddedFont>
      <p:font typeface="Bahnschrift SemiLight" panose="020B0502040204020203" pitchFamily="34" charset="0"/>
      <p:regular r:id="rId21"/>
    </p:embeddedFont>
    <p:embeddedFont>
      <p:font typeface="Barlow Semi Condensed" panose="00000506000000000000" pitchFamily="2" charset="0"/>
      <p:regular r:id="rId22"/>
      <p:bold r:id="rId23"/>
      <p:italic r:id="rId24"/>
      <p:boldItalic r:id="rId25"/>
    </p:embeddedFont>
    <p:embeddedFont>
      <p:font typeface="Bebas Neu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C9EBCB-2FEB-4BE3-A3D0-9272A7E41F74}">
  <a:tblStyle styleId="{99C9EBCB-2FEB-4BE3-A3D0-9272A7E41F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5" name="Google Shape;30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183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694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72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43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583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543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652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830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262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10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184225" y="-689250"/>
            <a:ext cx="10443026" cy="6208108"/>
            <a:chOff x="-1184225" y="-689250"/>
            <a:chExt cx="10443026" cy="6208108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6999852" y="-689250"/>
              <a:ext cx="2258948" cy="3176458"/>
            </a:xfrm>
            <a:custGeom>
              <a:avLst/>
              <a:gdLst/>
              <a:ahLst/>
              <a:cxnLst/>
              <a:rect l="l" t="t" r="r" b="b"/>
              <a:pathLst>
                <a:path w="20839" h="35510" extrusionOk="0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rgbClr val="FFC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184225" y="3645630"/>
              <a:ext cx="3503657" cy="1873228"/>
            </a:xfrm>
            <a:custGeom>
              <a:avLst/>
              <a:gdLst/>
              <a:ahLst/>
              <a:cxnLst/>
              <a:rect l="l" t="t" r="r" b="b"/>
              <a:pathLst>
                <a:path w="36725" h="19635" extrusionOk="0">
                  <a:moveTo>
                    <a:pt x="16954" y="1"/>
                  </a:moveTo>
                  <a:cubicBezTo>
                    <a:pt x="16286" y="1"/>
                    <a:pt x="15614" y="74"/>
                    <a:pt x="14952" y="171"/>
                  </a:cubicBezTo>
                  <a:cubicBezTo>
                    <a:pt x="12377" y="548"/>
                    <a:pt x="9854" y="1265"/>
                    <a:pt x="7265" y="1521"/>
                  </a:cubicBezTo>
                  <a:cubicBezTo>
                    <a:pt x="6695" y="1577"/>
                    <a:pt x="6117" y="1609"/>
                    <a:pt x="5539" y="1609"/>
                  </a:cubicBezTo>
                  <a:cubicBezTo>
                    <a:pt x="3597" y="1609"/>
                    <a:pt x="1654" y="1252"/>
                    <a:pt x="1" y="281"/>
                  </a:cubicBezTo>
                  <a:lnTo>
                    <a:pt x="1" y="19635"/>
                  </a:lnTo>
                  <a:lnTo>
                    <a:pt x="36475" y="19631"/>
                  </a:lnTo>
                  <a:cubicBezTo>
                    <a:pt x="36475" y="19632"/>
                    <a:pt x="36475" y="19633"/>
                    <a:pt x="36475" y="19633"/>
                  </a:cubicBezTo>
                  <a:cubicBezTo>
                    <a:pt x="36487" y="19633"/>
                    <a:pt x="36711" y="18885"/>
                    <a:pt x="36714" y="18403"/>
                  </a:cubicBezTo>
                  <a:cubicBezTo>
                    <a:pt x="36724" y="16226"/>
                    <a:pt x="35596" y="14139"/>
                    <a:pt x="33976" y="12689"/>
                  </a:cubicBezTo>
                  <a:cubicBezTo>
                    <a:pt x="32353" y="11239"/>
                    <a:pt x="30277" y="10373"/>
                    <a:pt x="28159" y="9882"/>
                  </a:cubicBezTo>
                  <a:cubicBezTo>
                    <a:pt x="26487" y="9495"/>
                    <a:pt x="24618" y="9245"/>
                    <a:pt x="23486" y="7958"/>
                  </a:cubicBezTo>
                  <a:cubicBezTo>
                    <a:pt x="21967" y="6231"/>
                    <a:pt x="22458" y="3375"/>
                    <a:pt x="20995" y="1597"/>
                  </a:cubicBezTo>
                  <a:cubicBezTo>
                    <a:pt x="20309" y="759"/>
                    <a:pt x="19257" y="278"/>
                    <a:pt x="18188" y="98"/>
                  </a:cubicBezTo>
                  <a:cubicBezTo>
                    <a:pt x="17780" y="29"/>
                    <a:pt x="17367" y="1"/>
                    <a:pt x="16954" y="1"/>
                  </a:cubicBezTo>
                  <a:close/>
                </a:path>
              </a:pathLst>
            </a:custGeom>
            <a:solidFill>
              <a:srgbClr val="FFC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0" y="6"/>
              <a:ext cx="690399" cy="711329"/>
            </a:xfrm>
            <a:custGeom>
              <a:avLst/>
              <a:gdLst/>
              <a:ahLst/>
              <a:cxnLst/>
              <a:rect l="l" t="t" r="r" b="b"/>
              <a:pathLst>
                <a:path w="8460" h="8717" extrusionOk="0">
                  <a:moveTo>
                    <a:pt x="8459" y="0"/>
                  </a:moveTo>
                  <a:cubicBezTo>
                    <a:pt x="7745" y="298"/>
                    <a:pt x="7035" y="605"/>
                    <a:pt x="6341" y="940"/>
                  </a:cubicBezTo>
                  <a:cubicBezTo>
                    <a:pt x="4675" y="1752"/>
                    <a:pt x="3050" y="2752"/>
                    <a:pt x="1821" y="4164"/>
                  </a:cubicBezTo>
                  <a:cubicBezTo>
                    <a:pt x="1274" y="4793"/>
                    <a:pt x="809" y="5496"/>
                    <a:pt x="498" y="6271"/>
                  </a:cubicBezTo>
                  <a:cubicBezTo>
                    <a:pt x="205" y="7002"/>
                    <a:pt x="37" y="7786"/>
                    <a:pt x="5" y="8573"/>
                  </a:cubicBezTo>
                  <a:cubicBezTo>
                    <a:pt x="5" y="8618"/>
                    <a:pt x="5" y="8667"/>
                    <a:pt x="1" y="8716"/>
                  </a:cubicBezTo>
                  <a:lnTo>
                    <a:pt x="152" y="8716"/>
                  </a:lnTo>
                  <a:cubicBezTo>
                    <a:pt x="184" y="7173"/>
                    <a:pt x="756" y="5704"/>
                    <a:pt x="1727" y="4503"/>
                  </a:cubicBezTo>
                  <a:cubicBezTo>
                    <a:pt x="2899" y="3062"/>
                    <a:pt x="4487" y="2033"/>
                    <a:pt x="6128" y="1209"/>
                  </a:cubicBezTo>
                  <a:cubicBezTo>
                    <a:pt x="6892" y="829"/>
                    <a:pt x="7672" y="490"/>
                    <a:pt x="8459" y="164"/>
                  </a:cubicBezTo>
                  <a:lnTo>
                    <a:pt x="8459" y="0"/>
                  </a:lnTo>
                  <a:close/>
                </a:path>
              </a:pathLst>
            </a:custGeom>
            <a:solidFill>
              <a:srgbClr val="DB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-9" y="15"/>
              <a:ext cx="1083829" cy="1031211"/>
            </a:xfrm>
            <a:custGeom>
              <a:avLst/>
              <a:gdLst/>
              <a:ahLst/>
              <a:cxnLst/>
              <a:rect l="l" t="t" r="r" b="b"/>
              <a:pathLst>
                <a:path w="13281" h="12637" extrusionOk="0">
                  <a:moveTo>
                    <a:pt x="13280" y="1"/>
                  </a:moveTo>
                  <a:cubicBezTo>
                    <a:pt x="12681" y="250"/>
                    <a:pt x="12072" y="491"/>
                    <a:pt x="11468" y="728"/>
                  </a:cubicBezTo>
                  <a:cubicBezTo>
                    <a:pt x="10418" y="1148"/>
                    <a:pt x="9365" y="1565"/>
                    <a:pt x="8336" y="2030"/>
                  </a:cubicBezTo>
                  <a:cubicBezTo>
                    <a:pt x="6480" y="2867"/>
                    <a:pt x="4683" y="3884"/>
                    <a:pt x="3188" y="5276"/>
                  </a:cubicBezTo>
                  <a:cubicBezTo>
                    <a:pt x="1801" y="6569"/>
                    <a:pt x="682" y="8195"/>
                    <a:pt x="253" y="10064"/>
                  </a:cubicBezTo>
                  <a:cubicBezTo>
                    <a:pt x="62" y="10897"/>
                    <a:pt x="0" y="11779"/>
                    <a:pt x="94" y="12636"/>
                  </a:cubicBezTo>
                  <a:lnTo>
                    <a:pt x="241" y="12636"/>
                  </a:lnTo>
                  <a:cubicBezTo>
                    <a:pt x="164" y="11934"/>
                    <a:pt x="188" y="11220"/>
                    <a:pt x="311" y="10530"/>
                  </a:cubicBezTo>
                  <a:cubicBezTo>
                    <a:pt x="637" y="8640"/>
                    <a:pt x="1670" y="6974"/>
                    <a:pt x="3021" y="5644"/>
                  </a:cubicBezTo>
                  <a:cubicBezTo>
                    <a:pt x="4471" y="4210"/>
                    <a:pt x="6239" y="3165"/>
                    <a:pt x="8076" y="2312"/>
                  </a:cubicBezTo>
                  <a:cubicBezTo>
                    <a:pt x="9778" y="1520"/>
                    <a:pt x="11554" y="895"/>
                    <a:pt x="13280" y="165"/>
                  </a:cubicBezTo>
                  <a:lnTo>
                    <a:pt x="13280" y="1"/>
                  </a:lnTo>
                  <a:close/>
                </a:path>
              </a:pathLst>
            </a:custGeom>
            <a:solidFill>
              <a:srgbClr val="DB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10" y="-2"/>
              <a:ext cx="261226" cy="413888"/>
            </a:xfrm>
            <a:custGeom>
              <a:avLst/>
              <a:gdLst/>
              <a:ahLst/>
              <a:cxnLst/>
              <a:rect l="l" t="t" r="r" b="b"/>
              <a:pathLst>
                <a:path w="3201" h="5072" extrusionOk="0">
                  <a:moveTo>
                    <a:pt x="3200" y="1"/>
                  </a:moveTo>
                  <a:cubicBezTo>
                    <a:pt x="2597" y="327"/>
                    <a:pt x="2037" y="740"/>
                    <a:pt x="1559" y="1238"/>
                  </a:cubicBezTo>
                  <a:cubicBezTo>
                    <a:pt x="572" y="2271"/>
                    <a:pt x="0" y="3647"/>
                    <a:pt x="8" y="5071"/>
                  </a:cubicBezTo>
                  <a:lnTo>
                    <a:pt x="159" y="5071"/>
                  </a:lnTo>
                  <a:cubicBezTo>
                    <a:pt x="155" y="4525"/>
                    <a:pt x="236" y="3977"/>
                    <a:pt x="400" y="3455"/>
                  </a:cubicBezTo>
                  <a:cubicBezTo>
                    <a:pt x="845" y="2030"/>
                    <a:pt x="1911" y="887"/>
                    <a:pt x="3200" y="165"/>
                  </a:cubicBezTo>
                  <a:lnTo>
                    <a:pt x="3200" y="1"/>
                  </a:lnTo>
                  <a:close/>
                </a:path>
              </a:pathLst>
            </a:custGeom>
            <a:solidFill>
              <a:srgbClr val="DB6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732860" y="2569975"/>
              <a:ext cx="1525941" cy="2628343"/>
            </a:xfrm>
            <a:custGeom>
              <a:avLst/>
              <a:gdLst/>
              <a:ahLst/>
              <a:cxnLst/>
              <a:rect l="l" t="t" r="r" b="b"/>
              <a:pathLst>
                <a:path w="62783" h="108140" extrusionOk="0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rgbClr val="E6E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518415">
              <a:off x="-255264" y="1909132"/>
              <a:ext cx="1386541" cy="1431239"/>
            </a:xfrm>
            <a:custGeom>
              <a:avLst/>
              <a:gdLst/>
              <a:ahLst/>
              <a:cxnLst/>
              <a:rect l="l" t="t" r="r" b="b"/>
              <a:pathLst>
                <a:path w="25157" h="25968" extrusionOk="0">
                  <a:moveTo>
                    <a:pt x="13603" y="0"/>
                  </a:moveTo>
                  <a:cubicBezTo>
                    <a:pt x="12500" y="0"/>
                    <a:pt x="11390" y="179"/>
                    <a:pt x="10309" y="561"/>
                  </a:cubicBezTo>
                  <a:cubicBezTo>
                    <a:pt x="7407" y="1588"/>
                    <a:pt x="4803" y="3116"/>
                    <a:pt x="2906" y="5642"/>
                  </a:cubicBezTo>
                  <a:cubicBezTo>
                    <a:pt x="1847" y="7057"/>
                    <a:pt x="1040" y="8588"/>
                    <a:pt x="664" y="10335"/>
                  </a:cubicBezTo>
                  <a:cubicBezTo>
                    <a:pt x="0" y="13430"/>
                    <a:pt x="306" y="16509"/>
                    <a:pt x="854" y="19575"/>
                  </a:cubicBezTo>
                  <a:cubicBezTo>
                    <a:pt x="1236" y="21720"/>
                    <a:pt x="2461" y="23291"/>
                    <a:pt x="4341" y="24353"/>
                  </a:cubicBezTo>
                  <a:cubicBezTo>
                    <a:pt x="6193" y="25401"/>
                    <a:pt x="8177" y="25968"/>
                    <a:pt x="10566" y="25968"/>
                  </a:cubicBezTo>
                  <a:cubicBezTo>
                    <a:pt x="10615" y="25968"/>
                    <a:pt x="10665" y="25967"/>
                    <a:pt x="10714" y="25967"/>
                  </a:cubicBezTo>
                  <a:cubicBezTo>
                    <a:pt x="11305" y="25934"/>
                    <a:pt x="12172" y="25921"/>
                    <a:pt x="13022" y="25748"/>
                  </a:cubicBezTo>
                  <a:cubicBezTo>
                    <a:pt x="13630" y="25625"/>
                    <a:pt x="14237" y="25496"/>
                    <a:pt x="14829" y="25306"/>
                  </a:cubicBezTo>
                  <a:cubicBezTo>
                    <a:pt x="21056" y="23297"/>
                    <a:pt x="25157" y="17319"/>
                    <a:pt x="24934" y="10601"/>
                  </a:cubicBezTo>
                  <a:cubicBezTo>
                    <a:pt x="24737" y="4708"/>
                    <a:pt x="19271" y="0"/>
                    <a:pt x="13603" y="0"/>
                  </a:cubicBezTo>
                  <a:close/>
                </a:path>
              </a:pathLst>
            </a:custGeom>
            <a:solidFill>
              <a:srgbClr val="E6ED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73000" y="891700"/>
            <a:ext cx="5997900" cy="29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>
                <a:solidFill>
                  <a:srgbClr val="19191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573100" y="3866600"/>
            <a:ext cx="5997900" cy="38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2700000">
            <a:off x="206272" y="1182951"/>
            <a:ext cx="463484" cy="478426"/>
          </a:xfrm>
          <a:custGeom>
            <a:avLst/>
            <a:gdLst/>
            <a:ahLst/>
            <a:cxnLst/>
            <a:rect l="l" t="t" r="r" b="b"/>
            <a:pathLst>
              <a:path w="25157" h="25968" extrusionOk="0">
                <a:moveTo>
                  <a:pt x="13603" y="0"/>
                </a:moveTo>
                <a:cubicBezTo>
                  <a:pt x="12500" y="0"/>
                  <a:pt x="11390" y="179"/>
                  <a:pt x="10309" y="561"/>
                </a:cubicBezTo>
                <a:cubicBezTo>
                  <a:pt x="7407" y="1588"/>
                  <a:pt x="4803" y="3116"/>
                  <a:pt x="2906" y="5642"/>
                </a:cubicBezTo>
                <a:cubicBezTo>
                  <a:pt x="1847" y="7057"/>
                  <a:pt x="1040" y="8588"/>
                  <a:pt x="664" y="10335"/>
                </a:cubicBezTo>
                <a:cubicBezTo>
                  <a:pt x="0" y="13430"/>
                  <a:pt x="306" y="16509"/>
                  <a:pt x="854" y="19575"/>
                </a:cubicBezTo>
                <a:cubicBezTo>
                  <a:pt x="1236" y="21720"/>
                  <a:pt x="2461" y="23291"/>
                  <a:pt x="4341" y="24353"/>
                </a:cubicBezTo>
                <a:cubicBezTo>
                  <a:pt x="6193" y="25401"/>
                  <a:pt x="8177" y="25968"/>
                  <a:pt x="10566" y="25968"/>
                </a:cubicBezTo>
                <a:cubicBezTo>
                  <a:pt x="10615" y="25968"/>
                  <a:pt x="10665" y="25967"/>
                  <a:pt x="10714" y="25967"/>
                </a:cubicBezTo>
                <a:cubicBezTo>
                  <a:pt x="11305" y="25934"/>
                  <a:pt x="12172" y="25921"/>
                  <a:pt x="13022" y="25748"/>
                </a:cubicBezTo>
                <a:cubicBezTo>
                  <a:pt x="13630" y="25625"/>
                  <a:pt x="14237" y="25496"/>
                  <a:pt x="14829" y="25306"/>
                </a:cubicBezTo>
                <a:cubicBezTo>
                  <a:pt x="21056" y="23297"/>
                  <a:pt x="25157" y="17319"/>
                  <a:pt x="24934" y="10601"/>
                </a:cubicBezTo>
                <a:cubicBezTo>
                  <a:pt x="24737" y="4708"/>
                  <a:pt x="19271" y="0"/>
                  <a:pt x="13603" y="0"/>
                </a:cubicBezTo>
                <a:close/>
              </a:path>
            </a:pathLst>
          </a:custGeom>
          <a:solidFill>
            <a:srgbClr val="E6ED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6820427">
            <a:off x="765951" y="845545"/>
            <a:ext cx="264866" cy="273404"/>
          </a:xfrm>
          <a:custGeom>
            <a:avLst/>
            <a:gdLst/>
            <a:ahLst/>
            <a:cxnLst/>
            <a:rect l="l" t="t" r="r" b="b"/>
            <a:pathLst>
              <a:path w="25157" h="25968" extrusionOk="0">
                <a:moveTo>
                  <a:pt x="13603" y="0"/>
                </a:moveTo>
                <a:cubicBezTo>
                  <a:pt x="12500" y="0"/>
                  <a:pt x="11390" y="179"/>
                  <a:pt x="10309" y="561"/>
                </a:cubicBezTo>
                <a:cubicBezTo>
                  <a:pt x="7407" y="1588"/>
                  <a:pt x="4803" y="3116"/>
                  <a:pt x="2906" y="5642"/>
                </a:cubicBezTo>
                <a:cubicBezTo>
                  <a:pt x="1847" y="7057"/>
                  <a:pt x="1040" y="8588"/>
                  <a:pt x="664" y="10335"/>
                </a:cubicBezTo>
                <a:cubicBezTo>
                  <a:pt x="0" y="13430"/>
                  <a:pt x="306" y="16509"/>
                  <a:pt x="854" y="19575"/>
                </a:cubicBezTo>
                <a:cubicBezTo>
                  <a:pt x="1236" y="21720"/>
                  <a:pt x="2461" y="23291"/>
                  <a:pt x="4341" y="24353"/>
                </a:cubicBezTo>
                <a:cubicBezTo>
                  <a:pt x="6193" y="25401"/>
                  <a:pt x="8177" y="25968"/>
                  <a:pt x="10566" y="25968"/>
                </a:cubicBezTo>
                <a:cubicBezTo>
                  <a:pt x="10615" y="25968"/>
                  <a:pt x="10665" y="25967"/>
                  <a:pt x="10714" y="25967"/>
                </a:cubicBezTo>
                <a:cubicBezTo>
                  <a:pt x="11305" y="25934"/>
                  <a:pt x="12172" y="25921"/>
                  <a:pt x="13022" y="25748"/>
                </a:cubicBezTo>
                <a:cubicBezTo>
                  <a:pt x="13630" y="25625"/>
                  <a:pt x="14237" y="25496"/>
                  <a:pt x="14829" y="25306"/>
                </a:cubicBezTo>
                <a:cubicBezTo>
                  <a:pt x="21056" y="23297"/>
                  <a:pt x="25157" y="17319"/>
                  <a:pt x="24934" y="10601"/>
                </a:cubicBezTo>
                <a:cubicBezTo>
                  <a:pt x="24737" y="4708"/>
                  <a:pt x="19271" y="0"/>
                  <a:pt x="13603" y="0"/>
                </a:cubicBezTo>
                <a:close/>
              </a:path>
            </a:pathLst>
          </a:custGeom>
          <a:solidFill>
            <a:srgbClr val="E6ED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6369425" y="-313537"/>
            <a:ext cx="3162367" cy="3221356"/>
          </a:xfrm>
          <a:custGeom>
            <a:avLst/>
            <a:gdLst/>
            <a:ahLst/>
            <a:cxnLst/>
            <a:rect l="l" t="t" r="r" b="b"/>
            <a:pathLst>
              <a:path w="69960" h="71265" extrusionOk="0">
                <a:moveTo>
                  <a:pt x="69719" y="0"/>
                </a:moveTo>
                <a:cubicBezTo>
                  <a:pt x="68440" y="4497"/>
                  <a:pt x="67114" y="9148"/>
                  <a:pt x="64603" y="13195"/>
                </a:cubicBezTo>
                <a:cubicBezTo>
                  <a:pt x="61822" y="17675"/>
                  <a:pt x="57828" y="20684"/>
                  <a:pt x="53642" y="21451"/>
                </a:cubicBezTo>
                <a:cubicBezTo>
                  <a:pt x="52117" y="21733"/>
                  <a:pt x="50466" y="21761"/>
                  <a:pt x="48844" y="21761"/>
                </a:cubicBezTo>
                <a:cubicBezTo>
                  <a:pt x="48639" y="21761"/>
                  <a:pt x="48434" y="21760"/>
                  <a:pt x="48230" y="21760"/>
                </a:cubicBezTo>
                <a:cubicBezTo>
                  <a:pt x="48017" y="21759"/>
                  <a:pt x="47805" y="21759"/>
                  <a:pt x="47592" y="21759"/>
                </a:cubicBezTo>
                <a:cubicBezTo>
                  <a:pt x="44134" y="21759"/>
                  <a:pt x="40640" y="21899"/>
                  <a:pt x="38369" y="24424"/>
                </a:cubicBezTo>
                <a:cubicBezTo>
                  <a:pt x="35565" y="27544"/>
                  <a:pt x="36547" y="32218"/>
                  <a:pt x="37416" y="36341"/>
                </a:cubicBezTo>
                <a:cubicBezTo>
                  <a:pt x="37557" y="37011"/>
                  <a:pt x="37692" y="37647"/>
                  <a:pt x="37812" y="38281"/>
                </a:cubicBezTo>
                <a:cubicBezTo>
                  <a:pt x="39735" y="48405"/>
                  <a:pt x="35935" y="59353"/>
                  <a:pt x="28356" y="65521"/>
                </a:cubicBezTo>
                <a:cubicBezTo>
                  <a:pt x="23874" y="69170"/>
                  <a:pt x="18203" y="71038"/>
                  <a:pt x="12621" y="71038"/>
                </a:cubicBezTo>
                <a:cubicBezTo>
                  <a:pt x="8190" y="71038"/>
                  <a:pt x="3816" y="69861"/>
                  <a:pt x="138" y="67463"/>
                </a:cubicBezTo>
                <a:lnTo>
                  <a:pt x="1" y="67672"/>
                </a:lnTo>
                <a:cubicBezTo>
                  <a:pt x="3595" y="70014"/>
                  <a:pt x="8007" y="71264"/>
                  <a:pt x="12593" y="71264"/>
                </a:cubicBezTo>
                <a:cubicBezTo>
                  <a:pt x="13223" y="71264"/>
                  <a:pt x="13859" y="71238"/>
                  <a:pt x="14503" y="71192"/>
                </a:cubicBezTo>
                <a:cubicBezTo>
                  <a:pt x="19680" y="70804"/>
                  <a:pt x="24656" y="68859"/>
                  <a:pt x="28519" y="65715"/>
                </a:cubicBezTo>
                <a:cubicBezTo>
                  <a:pt x="32346" y="62600"/>
                  <a:pt x="35268" y="58310"/>
                  <a:pt x="36963" y="53312"/>
                </a:cubicBezTo>
                <a:cubicBezTo>
                  <a:pt x="38626" y="48419"/>
                  <a:pt x="39005" y="43205"/>
                  <a:pt x="38060" y="38233"/>
                </a:cubicBezTo>
                <a:cubicBezTo>
                  <a:pt x="37940" y="37599"/>
                  <a:pt x="37801" y="36933"/>
                  <a:pt x="37664" y="36290"/>
                </a:cubicBezTo>
                <a:cubicBezTo>
                  <a:pt x="36765" y="32026"/>
                  <a:pt x="35837" y="27616"/>
                  <a:pt x="38555" y="24591"/>
                </a:cubicBezTo>
                <a:cubicBezTo>
                  <a:pt x="40780" y="22116"/>
                  <a:pt x="44121" y="22007"/>
                  <a:pt x="47693" y="22007"/>
                </a:cubicBezTo>
                <a:cubicBezTo>
                  <a:pt x="47871" y="22007"/>
                  <a:pt x="48050" y="22007"/>
                  <a:pt x="48230" y="22008"/>
                </a:cubicBezTo>
                <a:cubicBezTo>
                  <a:pt x="48460" y="22008"/>
                  <a:pt x="48691" y="22009"/>
                  <a:pt x="48923" y="22009"/>
                </a:cubicBezTo>
                <a:cubicBezTo>
                  <a:pt x="50531" y="22009"/>
                  <a:pt x="52167" y="21977"/>
                  <a:pt x="53688" y="21699"/>
                </a:cubicBezTo>
                <a:cubicBezTo>
                  <a:pt x="57941" y="20917"/>
                  <a:pt x="61998" y="17866"/>
                  <a:pt x="64816" y="13326"/>
                </a:cubicBezTo>
                <a:cubicBezTo>
                  <a:pt x="67345" y="9251"/>
                  <a:pt x="68675" y="4584"/>
                  <a:pt x="69960" y="69"/>
                </a:cubicBezTo>
                <a:lnTo>
                  <a:pt x="69719" y="0"/>
                </a:lnTo>
                <a:close/>
              </a:path>
            </a:pathLst>
          </a:custGeom>
          <a:solidFill>
            <a:srgbClr val="DB6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518436">
            <a:off x="-397314" y="2273579"/>
            <a:ext cx="791619" cy="817139"/>
          </a:xfrm>
          <a:custGeom>
            <a:avLst/>
            <a:gdLst/>
            <a:ahLst/>
            <a:cxnLst/>
            <a:rect l="l" t="t" r="r" b="b"/>
            <a:pathLst>
              <a:path w="25157" h="25968" extrusionOk="0">
                <a:moveTo>
                  <a:pt x="13603" y="0"/>
                </a:moveTo>
                <a:cubicBezTo>
                  <a:pt x="12500" y="0"/>
                  <a:pt x="11390" y="179"/>
                  <a:pt x="10309" y="561"/>
                </a:cubicBezTo>
                <a:cubicBezTo>
                  <a:pt x="7407" y="1588"/>
                  <a:pt x="4803" y="3116"/>
                  <a:pt x="2906" y="5642"/>
                </a:cubicBezTo>
                <a:cubicBezTo>
                  <a:pt x="1847" y="7057"/>
                  <a:pt x="1040" y="8588"/>
                  <a:pt x="664" y="10335"/>
                </a:cubicBezTo>
                <a:cubicBezTo>
                  <a:pt x="0" y="13430"/>
                  <a:pt x="306" y="16509"/>
                  <a:pt x="854" y="19575"/>
                </a:cubicBezTo>
                <a:cubicBezTo>
                  <a:pt x="1236" y="21720"/>
                  <a:pt x="2461" y="23291"/>
                  <a:pt x="4341" y="24353"/>
                </a:cubicBezTo>
                <a:cubicBezTo>
                  <a:pt x="6193" y="25401"/>
                  <a:pt x="8177" y="25968"/>
                  <a:pt x="10566" y="25968"/>
                </a:cubicBezTo>
                <a:cubicBezTo>
                  <a:pt x="10615" y="25968"/>
                  <a:pt x="10665" y="25967"/>
                  <a:pt x="10714" y="25967"/>
                </a:cubicBezTo>
                <a:cubicBezTo>
                  <a:pt x="11305" y="25934"/>
                  <a:pt x="12172" y="25921"/>
                  <a:pt x="13022" y="25748"/>
                </a:cubicBezTo>
                <a:cubicBezTo>
                  <a:pt x="13630" y="25625"/>
                  <a:pt x="14237" y="25496"/>
                  <a:pt x="14829" y="25306"/>
                </a:cubicBezTo>
                <a:cubicBezTo>
                  <a:pt x="21056" y="23297"/>
                  <a:pt x="25157" y="17319"/>
                  <a:pt x="24934" y="10601"/>
                </a:cubicBezTo>
                <a:cubicBezTo>
                  <a:pt x="24737" y="4708"/>
                  <a:pt x="19271" y="0"/>
                  <a:pt x="136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-420050" y="-908375"/>
            <a:ext cx="10076735" cy="7902738"/>
            <a:chOff x="-420050" y="-908375"/>
            <a:chExt cx="10076735" cy="7902738"/>
          </a:xfrm>
        </p:grpSpPr>
        <p:sp>
          <p:nvSpPr>
            <p:cNvPr id="25" name="Google Shape;25;p3"/>
            <p:cNvSpPr/>
            <p:nvPr/>
          </p:nvSpPr>
          <p:spPr>
            <a:xfrm>
              <a:off x="-68050" y="3811717"/>
              <a:ext cx="614907" cy="1047811"/>
            </a:xfrm>
            <a:custGeom>
              <a:avLst/>
              <a:gdLst/>
              <a:ahLst/>
              <a:cxnLst/>
              <a:rect l="l" t="t" r="r" b="b"/>
              <a:pathLst>
                <a:path w="20839" h="35510" extrusionOk="0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615427" y="-57773"/>
              <a:ext cx="1617153" cy="1423903"/>
            </a:xfrm>
            <a:custGeom>
              <a:avLst/>
              <a:gdLst/>
              <a:ahLst/>
              <a:cxnLst/>
              <a:rect l="l" t="t" r="r" b="b"/>
              <a:pathLst>
                <a:path w="33364" h="29377" extrusionOk="0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8233150" y="3499025"/>
              <a:ext cx="971410" cy="1673196"/>
            </a:xfrm>
            <a:custGeom>
              <a:avLst/>
              <a:gdLst/>
              <a:ahLst/>
              <a:cxnLst/>
              <a:rect l="l" t="t" r="r" b="b"/>
              <a:pathLst>
                <a:path w="62783" h="108140" extrusionOk="0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2700000">
              <a:off x="3363699" y="4610599"/>
              <a:ext cx="1999546" cy="1964513"/>
            </a:xfrm>
            <a:custGeom>
              <a:avLst/>
              <a:gdLst/>
              <a:ahLst/>
              <a:cxnLst/>
              <a:rect l="l" t="t" r="r" b="b"/>
              <a:pathLst>
                <a:path w="49385" h="43570" extrusionOk="0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;p3"/>
            <p:cNvGrpSpPr/>
            <p:nvPr/>
          </p:nvGrpSpPr>
          <p:grpSpPr>
            <a:xfrm>
              <a:off x="-420050" y="-204200"/>
              <a:ext cx="2280100" cy="1827450"/>
              <a:chOff x="-420050" y="-204200"/>
              <a:chExt cx="2280100" cy="182745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-420050" y="-204200"/>
                <a:ext cx="2280100" cy="1716775"/>
              </a:xfrm>
              <a:custGeom>
                <a:avLst/>
                <a:gdLst/>
                <a:ahLst/>
                <a:cxnLst/>
                <a:rect l="l" t="t" r="r" b="b"/>
                <a:pathLst>
                  <a:path w="91204" h="68671" extrusionOk="0">
                    <a:moveTo>
                      <a:pt x="56246" y="0"/>
                    </a:moveTo>
                    <a:cubicBezTo>
                      <a:pt x="46995" y="0"/>
                      <a:pt x="37746" y="803"/>
                      <a:pt x="28633" y="2401"/>
                    </a:cubicBezTo>
                    <a:cubicBezTo>
                      <a:pt x="21361" y="3677"/>
                      <a:pt x="13674" y="5750"/>
                      <a:pt x="8867" y="11358"/>
                    </a:cubicBezTo>
                    <a:cubicBezTo>
                      <a:pt x="5768" y="14973"/>
                      <a:pt x="4241" y="19657"/>
                      <a:pt x="3113" y="24285"/>
                    </a:cubicBezTo>
                    <a:cubicBezTo>
                      <a:pt x="2016" y="28780"/>
                      <a:pt x="1229" y="33352"/>
                      <a:pt x="755" y="37953"/>
                    </a:cubicBezTo>
                    <a:cubicBezTo>
                      <a:pt x="1" y="45270"/>
                      <a:pt x="1016" y="51523"/>
                      <a:pt x="5237" y="57599"/>
                    </a:cubicBezTo>
                    <a:cubicBezTo>
                      <a:pt x="9588" y="63865"/>
                      <a:pt x="17019" y="68447"/>
                      <a:pt x="24726" y="68664"/>
                    </a:cubicBezTo>
                    <a:cubicBezTo>
                      <a:pt x="24894" y="68668"/>
                      <a:pt x="25062" y="68671"/>
                      <a:pt x="25231" y="68671"/>
                    </a:cubicBezTo>
                    <a:cubicBezTo>
                      <a:pt x="30937" y="68671"/>
                      <a:pt x="36669" y="66004"/>
                      <a:pt x="40303" y="61708"/>
                    </a:cubicBezTo>
                    <a:cubicBezTo>
                      <a:pt x="41924" y="59788"/>
                      <a:pt x="43128" y="57543"/>
                      <a:pt x="43727" y="55066"/>
                    </a:cubicBezTo>
                    <a:cubicBezTo>
                      <a:pt x="44361" y="52438"/>
                      <a:pt x="44332" y="49702"/>
                      <a:pt x="44354" y="46997"/>
                    </a:cubicBezTo>
                    <a:cubicBezTo>
                      <a:pt x="44393" y="41853"/>
                      <a:pt x="44992" y="35973"/>
                      <a:pt x="49154" y="32948"/>
                    </a:cubicBezTo>
                    <a:cubicBezTo>
                      <a:pt x="52116" y="30793"/>
                      <a:pt x="56593" y="30355"/>
                      <a:pt x="58196" y="27062"/>
                    </a:cubicBezTo>
                    <a:cubicBezTo>
                      <a:pt x="59303" y="24788"/>
                      <a:pt x="59697" y="22486"/>
                      <a:pt x="62467" y="21600"/>
                    </a:cubicBezTo>
                    <a:cubicBezTo>
                      <a:pt x="63291" y="21337"/>
                      <a:pt x="64180" y="21254"/>
                      <a:pt x="65096" y="21254"/>
                    </a:cubicBezTo>
                    <a:cubicBezTo>
                      <a:pt x="66680" y="21254"/>
                      <a:pt x="68346" y="21503"/>
                      <a:pt x="69893" y="21503"/>
                    </a:cubicBezTo>
                    <a:cubicBezTo>
                      <a:pt x="70242" y="21503"/>
                      <a:pt x="70585" y="21490"/>
                      <a:pt x="70919" y="21459"/>
                    </a:cubicBezTo>
                    <a:cubicBezTo>
                      <a:pt x="77125" y="20888"/>
                      <a:pt x="83114" y="18092"/>
                      <a:pt x="87503" y="13664"/>
                    </a:cubicBezTo>
                    <a:cubicBezTo>
                      <a:pt x="88933" y="12224"/>
                      <a:pt x="90229" y="10552"/>
                      <a:pt x="90717" y="8583"/>
                    </a:cubicBezTo>
                    <a:cubicBezTo>
                      <a:pt x="91203" y="6615"/>
                      <a:pt x="90710" y="4299"/>
                      <a:pt x="89095" y="3069"/>
                    </a:cubicBezTo>
                    <a:cubicBezTo>
                      <a:pt x="88252" y="2425"/>
                      <a:pt x="87200" y="2133"/>
                      <a:pt x="86170" y="1887"/>
                    </a:cubicBezTo>
                    <a:cubicBezTo>
                      <a:pt x="80745" y="599"/>
                      <a:pt x="74761" y="978"/>
                      <a:pt x="69177" y="525"/>
                    </a:cubicBezTo>
                    <a:cubicBezTo>
                      <a:pt x="64876" y="175"/>
                      <a:pt x="60561" y="0"/>
                      <a:pt x="56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1105900" y="478550"/>
                <a:ext cx="174700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4324" extrusionOk="0">
                    <a:moveTo>
                      <a:pt x="2923" y="0"/>
                    </a:moveTo>
                    <a:cubicBezTo>
                      <a:pt x="2038" y="0"/>
                      <a:pt x="1395" y="587"/>
                      <a:pt x="1037" y="1342"/>
                    </a:cubicBezTo>
                    <a:cubicBezTo>
                      <a:pt x="0" y="3529"/>
                      <a:pt x="840" y="4324"/>
                      <a:pt x="2058" y="4324"/>
                    </a:cubicBezTo>
                    <a:cubicBezTo>
                      <a:pt x="4028" y="4324"/>
                      <a:pt x="6988" y="2248"/>
                      <a:pt x="4619" y="619"/>
                    </a:cubicBezTo>
                    <a:cubicBezTo>
                      <a:pt x="3984" y="183"/>
                      <a:pt x="3416" y="0"/>
                      <a:pt x="29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651050" y="1472550"/>
                <a:ext cx="234000" cy="150700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6028" extrusionOk="0">
                    <a:moveTo>
                      <a:pt x="3928" y="0"/>
                    </a:moveTo>
                    <a:cubicBezTo>
                      <a:pt x="2889" y="0"/>
                      <a:pt x="1876" y="522"/>
                      <a:pt x="1241" y="1859"/>
                    </a:cubicBezTo>
                    <a:cubicBezTo>
                      <a:pt x="1" y="4475"/>
                      <a:pt x="1885" y="6028"/>
                      <a:pt x="4041" y="6028"/>
                    </a:cubicBezTo>
                    <a:cubicBezTo>
                      <a:pt x="4897" y="6028"/>
                      <a:pt x="5796" y="5783"/>
                      <a:pt x="6559" y="5263"/>
                    </a:cubicBezTo>
                    <a:cubicBezTo>
                      <a:pt x="9360" y="3352"/>
                      <a:pt x="6562" y="0"/>
                      <a:pt x="39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1035300" y="523475"/>
                <a:ext cx="64825" cy="61775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2471" extrusionOk="0">
                    <a:moveTo>
                      <a:pt x="1319" y="1"/>
                    </a:moveTo>
                    <a:cubicBezTo>
                      <a:pt x="988" y="1"/>
                      <a:pt x="665" y="111"/>
                      <a:pt x="424" y="311"/>
                    </a:cubicBezTo>
                    <a:cubicBezTo>
                      <a:pt x="191" y="503"/>
                      <a:pt x="35" y="780"/>
                      <a:pt x="21" y="1126"/>
                    </a:cubicBezTo>
                    <a:cubicBezTo>
                      <a:pt x="0" y="1575"/>
                      <a:pt x="48" y="2102"/>
                      <a:pt x="426" y="2350"/>
                    </a:cubicBezTo>
                    <a:cubicBezTo>
                      <a:pt x="552" y="2433"/>
                      <a:pt x="691" y="2470"/>
                      <a:pt x="835" y="2470"/>
                    </a:cubicBezTo>
                    <a:cubicBezTo>
                      <a:pt x="1632" y="2470"/>
                      <a:pt x="2592" y="1351"/>
                      <a:pt x="2428" y="651"/>
                    </a:cubicBezTo>
                    <a:cubicBezTo>
                      <a:pt x="2373" y="414"/>
                      <a:pt x="2164" y="244"/>
                      <a:pt x="1944" y="141"/>
                    </a:cubicBezTo>
                    <a:cubicBezTo>
                      <a:pt x="1745" y="46"/>
                      <a:pt x="1530" y="1"/>
                      <a:pt x="1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34;p3"/>
            <p:cNvSpPr/>
            <p:nvPr/>
          </p:nvSpPr>
          <p:spPr>
            <a:xfrm>
              <a:off x="-68050" y="-51900"/>
              <a:ext cx="2343310" cy="2051185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313375" y="-908375"/>
              <a:ext cx="2343310" cy="2051185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2048266" y="3109149"/>
            <a:ext cx="5047500" cy="7134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-597136" y="-1290171"/>
            <a:ext cx="9801636" cy="7083093"/>
            <a:chOff x="-597136" y="-1290171"/>
            <a:chExt cx="9801636" cy="7083093"/>
          </a:xfrm>
        </p:grpSpPr>
        <p:sp>
          <p:nvSpPr>
            <p:cNvPr id="40" name="Google Shape;40;p4"/>
            <p:cNvSpPr/>
            <p:nvPr/>
          </p:nvSpPr>
          <p:spPr>
            <a:xfrm>
              <a:off x="7526852" y="-33486"/>
              <a:ext cx="1617153" cy="1423903"/>
            </a:xfrm>
            <a:custGeom>
              <a:avLst/>
              <a:gdLst/>
              <a:ahLst/>
              <a:cxnLst/>
              <a:rect l="l" t="t" r="r" b="b"/>
              <a:pathLst>
                <a:path w="33364" h="29377" extrusionOk="0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flipH="1">
              <a:off x="8553125" y="4027570"/>
              <a:ext cx="651375" cy="1109954"/>
            </a:xfrm>
            <a:custGeom>
              <a:avLst/>
              <a:gdLst/>
              <a:ahLst/>
              <a:cxnLst/>
              <a:rect l="l" t="t" r="r" b="b"/>
              <a:pathLst>
                <a:path w="20839" h="35510" extrusionOk="0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60500" y="4042524"/>
              <a:ext cx="651374" cy="1121953"/>
            </a:xfrm>
            <a:custGeom>
              <a:avLst/>
              <a:gdLst/>
              <a:ahLst/>
              <a:cxnLst/>
              <a:rect l="l" t="t" r="r" b="b"/>
              <a:pathLst>
                <a:path w="62783" h="108140" extrusionOk="0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2700000">
              <a:off x="5484018" y="-1009555"/>
              <a:ext cx="1386539" cy="1431238"/>
            </a:xfrm>
            <a:custGeom>
              <a:avLst/>
              <a:gdLst/>
              <a:ahLst/>
              <a:cxnLst/>
              <a:rect l="l" t="t" r="r" b="b"/>
              <a:pathLst>
                <a:path w="25157" h="25968" extrusionOk="0">
                  <a:moveTo>
                    <a:pt x="13603" y="0"/>
                  </a:moveTo>
                  <a:cubicBezTo>
                    <a:pt x="12500" y="0"/>
                    <a:pt x="11390" y="179"/>
                    <a:pt x="10309" y="561"/>
                  </a:cubicBezTo>
                  <a:cubicBezTo>
                    <a:pt x="7407" y="1588"/>
                    <a:pt x="4803" y="3116"/>
                    <a:pt x="2906" y="5642"/>
                  </a:cubicBezTo>
                  <a:cubicBezTo>
                    <a:pt x="1847" y="7057"/>
                    <a:pt x="1040" y="8588"/>
                    <a:pt x="664" y="10335"/>
                  </a:cubicBezTo>
                  <a:cubicBezTo>
                    <a:pt x="0" y="13430"/>
                    <a:pt x="306" y="16509"/>
                    <a:pt x="854" y="19575"/>
                  </a:cubicBezTo>
                  <a:cubicBezTo>
                    <a:pt x="1236" y="21720"/>
                    <a:pt x="2461" y="23291"/>
                    <a:pt x="4341" y="24353"/>
                  </a:cubicBezTo>
                  <a:cubicBezTo>
                    <a:pt x="6193" y="25401"/>
                    <a:pt x="8177" y="25968"/>
                    <a:pt x="10566" y="25968"/>
                  </a:cubicBezTo>
                  <a:cubicBezTo>
                    <a:pt x="10615" y="25968"/>
                    <a:pt x="10665" y="25967"/>
                    <a:pt x="10714" y="25967"/>
                  </a:cubicBezTo>
                  <a:cubicBezTo>
                    <a:pt x="11305" y="25934"/>
                    <a:pt x="12172" y="25921"/>
                    <a:pt x="13022" y="25748"/>
                  </a:cubicBezTo>
                  <a:cubicBezTo>
                    <a:pt x="13630" y="25625"/>
                    <a:pt x="14237" y="25496"/>
                    <a:pt x="14829" y="25306"/>
                  </a:cubicBezTo>
                  <a:cubicBezTo>
                    <a:pt x="21056" y="23297"/>
                    <a:pt x="25157" y="17319"/>
                    <a:pt x="24934" y="10601"/>
                  </a:cubicBezTo>
                  <a:cubicBezTo>
                    <a:pt x="24737" y="4708"/>
                    <a:pt x="19271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" name="Google Shape;44;p4"/>
            <p:cNvGrpSpPr/>
            <p:nvPr/>
          </p:nvGrpSpPr>
          <p:grpSpPr>
            <a:xfrm rot="-1466185" flipH="1">
              <a:off x="81976" y="110670"/>
              <a:ext cx="651436" cy="537339"/>
              <a:chOff x="100283" y="1775289"/>
              <a:chExt cx="940950" cy="776248"/>
            </a:xfrm>
          </p:grpSpPr>
          <p:sp>
            <p:nvSpPr>
              <p:cNvPr id="45" name="Google Shape;45;p4"/>
              <p:cNvSpPr/>
              <p:nvPr/>
            </p:nvSpPr>
            <p:spPr>
              <a:xfrm rot="2700000">
                <a:off x="392368" y="1875264"/>
                <a:ext cx="521481" cy="576299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9262" extrusionOk="0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 rot="1513453">
                <a:off x="943095" y="2423631"/>
                <a:ext cx="52396" cy="66672"/>
              </a:xfrm>
              <a:custGeom>
                <a:avLst/>
                <a:gdLst/>
                <a:ahLst/>
                <a:cxnLst/>
                <a:rect l="l" t="t" r="r" b="b"/>
                <a:pathLst>
                  <a:path w="980" h="1247" extrusionOk="0">
                    <a:moveTo>
                      <a:pt x="543" y="1"/>
                    </a:moveTo>
                    <a:cubicBezTo>
                      <a:pt x="216" y="1"/>
                      <a:pt x="55" y="205"/>
                      <a:pt x="0" y="533"/>
                    </a:cubicBezTo>
                    <a:cubicBezTo>
                      <a:pt x="83" y="809"/>
                      <a:pt x="60" y="1157"/>
                      <a:pt x="446" y="1243"/>
                    </a:cubicBezTo>
                    <a:cubicBezTo>
                      <a:pt x="455" y="1245"/>
                      <a:pt x="465" y="1246"/>
                      <a:pt x="474" y="1246"/>
                    </a:cubicBezTo>
                    <a:cubicBezTo>
                      <a:pt x="683" y="1246"/>
                      <a:pt x="980" y="776"/>
                      <a:pt x="977" y="443"/>
                    </a:cubicBezTo>
                    <a:cubicBezTo>
                      <a:pt x="977" y="180"/>
                      <a:pt x="844" y="15"/>
                      <a:pt x="575" y="1"/>
                    </a:cubicBezTo>
                    <a:cubicBezTo>
                      <a:pt x="564" y="1"/>
                      <a:pt x="553" y="1"/>
                      <a:pt x="5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 rot="1513453">
                <a:off x="417818" y="1811987"/>
                <a:ext cx="48921" cy="50311"/>
              </a:xfrm>
              <a:custGeom>
                <a:avLst/>
                <a:gdLst/>
                <a:ahLst/>
                <a:cxnLst/>
                <a:rect l="l" t="t" r="r" b="b"/>
                <a:pathLst>
                  <a:path w="915" h="941" extrusionOk="0">
                    <a:moveTo>
                      <a:pt x="412" y="1"/>
                    </a:moveTo>
                    <a:cubicBezTo>
                      <a:pt x="136" y="1"/>
                      <a:pt x="4" y="186"/>
                      <a:pt x="1" y="489"/>
                    </a:cubicBezTo>
                    <a:cubicBezTo>
                      <a:pt x="17" y="765"/>
                      <a:pt x="174" y="938"/>
                      <a:pt x="476" y="941"/>
                    </a:cubicBezTo>
                    <a:cubicBezTo>
                      <a:pt x="768" y="941"/>
                      <a:pt x="914" y="775"/>
                      <a:pt x="905" y="486"/>
                    </a:cubicBezTo>
                    <a:cubicBezTo>
                      <a:pt x="894" y="187"/>
                      <a:pt x="721" y="7"/>
                      <a:pt x="426" y="1"/>
                    </a:cubicBezTo>
                    <a:cubicBezTo>
                      <a:pt x="422" y="1"/>
                      <a:pt x="417" y="1"/>
                      <a:pt x="4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 rot="1513453">
                <a:off x="856474" y="2505867"/>
                <a:ext cx="39992" cy="3213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1" extrusionOk="0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 rot="1513430">
                <a:off x="123690" y="2026916"/>
                <a:ext cx="117883" cy="136229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 rot="1513453">
                <a:off x="269923" y="2015287"/>
                <a:ext cx="39992" cy="3213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1" extrusionOk="0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Google Shape;51;p4"/>
            <p:cNvSpPr/>
            <p:nvPr/>
          </p:nvSpPr>
          <p:spPr>
            <a:xfrm rot="3566524">
              <a:off x="-831694" y="3531415"/>
              <a:ext cx="3103394" cy="1226878"/>
            </a:xfrm>
            <a:custGeom>
              <a:avLst/>
              <a:gdLst/>
              <a:ahLst/>
              <a:cxnLst/>
              <a:rect l="l" t="t" r="r" b="b"/>
              <a:pathLst>
                <a:path w="124138" h="49076" extrusionOk="0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-2036487" y="-237000"/>
            <a:ext cx="11927563" cy="6153500"/>
            <a:chOff x="-2036487" y="-237000"/>
            <a:chExt cx="11927563" cy="6153500"/>
          </a:xfrm>
        </p:grpSpPr>
        <p:sp>
          <p:nvSpPr>
            <p:cNvPr id="56" name="Google Shape;56;p5"/>
            <p:cNvSpPr/>
            <p:nvPr/>
          </p:nvSpPr>
          <p:spPr>
            <a:xfrm>
              <a:off x="7363641" y="4495768"/>
              <a:ext cx="1840856" cy="733229"/>
            </a:xfrm>
            <a:custGeom>
              <a:avLst/>
              <a:gdLst/>
              <a:ahLst/>
              <a:cxnLst/>
              <a:rect l="l" t="t" r="r" b="b"/>
              <a:pathLst>
                <a:path w="48716" h="19404" extrusionOk="0">
                  <a:moveTo>
                    <a:pt x="48716" y="1"/>
                  </a:moveTo>
                  <a:cubicBezTo>
                    <a:pt x="44289" y="3195"/>
                    <a:pt x="39621" y="6196"/>
                    <a:pt x="34287" y="7162"/>
                  </a:cubicBezTo>
                  <a:cubicBezTo>
                    <a:pt x="32093" y="7559"/>
                    <a:pt x="29864" y="7596"/>
                    <a:pt x="27630" y="7596"/>
                  </a:cubicBezTo>
                  <a:cubicBezTo>
                    <a:pt x="27116" y="7596"/>
                    <a:pt x="26601" y="7594"/>
                    <a:pt x="26086" y="7594"/>
                  </a:cubicBezTo>
                  <a:cubicBezTo>
                    <a:pt x="25138" y="7594"/>
                    <a:pt x="24189" y="7601"/>
                    <a:pt x="23243" y="7639"/>
                  </a:cubicBezTo>
                  <a:cubicBezTo>
                    <a:pt x="15993" y="7930"/>
                    <a:pt x="8624" y="10235"/>
                    <a:pt x="3302" y="15164"/>
                  </a:cubicBezTo>
                  <a:cubicBezTo>
                    <a:pt x="1979" y="16389"/>
                    <a:pt x="783" y="17780"/>
                    <a:pt x="0" y="19403"/>
                  </a:cubicBezTo>
                  <a:lnTo>
                    <a:pt x="48716" y="19310"/>
                  </a:lnTo>
                  <a:lnTo>
                    <a:pt x="48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-5400000" flipH="1">
              <a:off x="-38077" y="-114329"/>
              <a:ext cx="288517" cy="364777"/>
            </a:xfrm>
            <a:custGeom>
              <a:avLst/>
              <a:gdLst/>
              <a:ahLst/>
              <a:cxnLst/>
              <a:rect l="l" t="t" r="r" b="b"/>
              <a:pathLst>
                <a:path w="4540" h="5740" extrusionOk="0">
                  <a:moveTo>
                    <a:pt x="4217" y="0"/>
                  </a:moveTo>
                  <a:cubicBezTo>
                    <a:pt x="4454" y="1466"/>
                    <a:pt x="4405" y="3034"/>
                    <a:pt x="3377" y="4181"/>
                  </a:cubicBezTo>
                  <a:cubicBezTo>
                    <a:pt x="2821" y="4794"/>
                    <a:pt x="2054" y="5140"/>
                    <a:pt x="1266" y="5348"/>
                  </a:cubicBezTo>
                  <a:cubicBezTo>
                    <a:pt x="850" y="5459"/>
                    <a:pt x="424" y="5520"/>
                    <a:pt x="0" y="5581"/>
                  </a:cubicBezTo>
                  <a:lnTo>
                    <a:pt x="0" y="5740"/>
                  </a:lnTo>
                  <a:cubicBezTo>
                    <a:pt x="62" y="5732"/>
                    <a:pt x="119" y="5724"/>
                    <a:pt x="176" y="5715"/>
                  </a:cubicBezTo>
                  <a:cubicBezTo>
                    <a:pt x="584" y="5655"/>
                    <a:pt x="988" y="5577"/>
                    <a:pt x="1385" y="5471"/>
                  </a:cubicBezTo>
                  <a:cubicBezTo>
                    <a:pt x="2148" y="5259"/>
                    <a:pt x="2891" y="4916"/>
                    <a:pt x="3437" y="4328"/>
                  </a:cubicBezTo>
                  <a:cubicBezTo>
                    <a:pt x="4006" y="3724"/>
                    <a:pt x="4324" y="2923"/>
                    <a:pt x="4438" y="2111"/>
                  </a:cubicBezTo>
                  <a:cubicBezTo>
                    <a:pt x="4540" y="1408"/>
                    <a:pt x="4491" y="698"/>
                    <a:pt x="4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-5400000" flipH="1">
              <a:off x="-43161" y="-109245"/>
              <a:ext cx="508845" cy="574937"/>
            </a:xfrm>
            <a:custGeom>
              <a:avLst/>
              <a:gdLst/>
              <a:ahLst/>
              <a:cxnLst/>
              <a:rect l="l" t="t" r="r" b="b"/>
              <a:pathLst>
                <a:path w="8007" h="9047" extrusionOk="0">
                  <a:moveTo>
                    <a:pt x="7467" y="0"/>
                  </a:moveTo>
                  <a:cubicBezTo>
                    <a:pt x="7712" y="865"/>
                    <a:pt x="7822" y="1768"/>
                    <a:pt x="7782" y="2666"/>
                  </a:cubicBezTo>
                  <a:cubicBezTo>
                    <a:pt x="7724" y="3842"/>
                    <a:pt x="7394" y="5026"/>
                    <a:pt x="6695" y="5989"/>
                  </a:cubicBezTo>
                  <a:cubicBezTo>
                    <a:pt x="5896" y="7091"/>
                    <a:pt x="4679" y="7716"/>
                    <a:pt x="3401" y="8100"/>
                  </a:cubicBezTo>
                  <a:cubicBezTo>
                    <a:pt x="2286" y="8434"/>
                    <a:pt x="1127" y="8606"/>
                    <a:pt x="0" y="8892"/>
                  </a:cubicBezTo>
                  <a:lnTo>
                    <a:pt x="0" y="9047"/>
                  </a:lnTo>
                  <a:cubicBezTo>
                    <a:pt x="1082" y="8770"/>
                    <a:pt x="2193" y="8598"/>
                    <a:pt x="3266" y="8291"/>
                  </a:cubicBezTo>
                  <a:cubicBezTo>
                    <a:pt x="4540" y="7933"/>
                    <a:pt x="5781" y="7353"/>
                    <a:pt x="6634" y="6307"/>
                  </a:cubicBezTo>
                  <a:cubicBezTo>
                    <a:pt x="7381" y="5397"/>
                    <a:pt x="7782" y="4250"/>
                    <a:pt x="7900" y="3087"/>
                  </a:cubicBezTo>
                  <a:cubicBezTo>
                    <a:pt x="8006" y="2054"/>
                    <a:pt x="7900" y="1001"/>
                    <a:pt x="7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-5400000" flipH="1">
              <a:off x="-23810" y="-128596"/>
              <a:ext cx="733240" cy="838034"/>
            </a:xfrm>
            <a:custGeom>
              <a:avLst/>
              <a:gdLst/>
              <a:ahLst/>
              <a:cxnLst/>
              <a:rect l="l" t="t" r="r" b="b"/>
              <a:pathLst>
                <a:path w="11538" h="13187" extrusionOk="0">
                  <a:moveTo>
                    <a:pt x="10565" y="0"/>
                  </a:moveTo>
                  <a:cubicBezTo>
                    <a:pt x="11129" y="1061"/>
                    <a:pt x="11349" y="2303"/>
                    <a:pt x="11256" y="3503"/>
                  </a:cubicBezTo>
                  <a:cubicBezTo>
                    <a:pt x="11117" y="5259"/>
                    <a:pt x="10284" y="6879"/>
                    <a:pt x="9125" y="8182"/>
                  </a:cubicBezTo>
                  <a:cubicBezTo>
                    <a:pt x="7871" y="9586"/>
                    <a:pt x="6271" y="10611"/>
                    <a:pt x="4573" y="11390"/>
                  </a:cubicBezTo>
                  <a:cubicBezTo>
                    <a:pt x="3642" y="11815"/>
                    <a:pt x="2678" y="12170"/>
                    <a:pt x="1707" y="12497"/>
                  </a:cubicBezTo>
                  <a:cubicBezTo>
                    <a:pt x="1144" y="12685"/>
                    <a:pt x="571" y="12852"/>
                    <a:pt x="0" y="13032"/>
                  </a:cubicBezTo>
                  <a:lnTo>
                    <a:pt x="0" y="13186"/>
                  </a:lnTo>
                  <a:cubicBezTo>
                    <a:pt x="539" y="13019"/>
                    <a:pt x="1082" y="12856"/>
                    <a:pt x="1621" y="12681"/>
                  </a:cubicBezTo>
                  <a:cubicBezTo>
                    <a:pt x="2576" y="12366"/>
                    <a:pt x="3524" y="12023"/>
                    <a:pt x="4442" y="11611"/>
                  </a:cubicBezTo>
                  <a:cubicBezTo>
                    <a:pt x="6156" y="10848"/>
                    <a:pt x="7782" y="9843"/>
                    <a:pt x="9071" y="8459"/>
                  </a:cubicBezTo>
                  <a:cubicBezTo>
                    <a:pt x="10243" y="7202"/>
                    <a:pt x="11125" y="5638"/>
                    <a:pt x="11358" y="3916"/>
                  </a:cubicBezTo>
                  <a:cubicBezTo>
                    <a:pt x="11537" y="2593"/>
                    <a:pt x="11349" y="1193"/>
                    <a:pt x="10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-2036487" y="4250975"/>
              <a:ext cx="3362050" cy="1665525"/>
            </a:xfrm>
            <a:custGeom>
              <a:avLst/>
              <a:gdLst/>
              <a:ahLst/>
              <a:cxnLst/>
              <a:rect l="l" t="t" r="r" b="b"/>
              <a:pathLst>
                <a:path w="134482" h="66621" extrusionOk="0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1532450" y="4771213"/>
              <a:ext cx="73575" cy="61300"/>
            </a:xfrm>
            <a:custGeom>
              <a:avLst/>
              <a:gdLst/>
              <a:ahLst/>
              <a:cxnLst/>
              <a:rect l="l" t="t" r="r" b="b"/>
              <a:pathLst>
                <a:path w="2943" h="2452" extrusionOk="0">
                  <a:moveTo>
                    <a:pt x="2023" y="1"/>
                  </a:moveTo>
                  <a:cubicBezTo>
                    <a:pt x="1550" y="1"/>
                    <a:pt x="1000" y="327"/>
                    <a:pt x="659" y="892"/>
                  </a:cubicBezTo>
                  <a:cubicBezTo>
                    <a:pt x="1" y="1986"/>
                    <a:pt x="559" y="2451"/>
                    <a:pt x="1287" y="2451"/>
                  </a:cubicBezTo>
                  <a:cubicBezTo>
                    <a:pt x="2018" y="2451"/>
                    <a:pt x="2920" y="1981"/>
                    <a:pt x="2932" y="1206"/>
                  </a:cubicBezTo>
                  <a:cubicBezTo>
                    <a:pt x="2942" y="368"/>
                    <a:pt x="2526" y="1"/>
                    <a:pt x="20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1812900" y="4680975"/>
              <a:ext cx="290125" cy="241775"/>
            </a:xfrm>
            <a:custGeom>
              <a:avLst/>
              <a:gdLst/>
              <a:ahLst/>
              <a:cxnLst/>
              <a:rect l="l" t="t" r="r" b="b"/>
              <a:pathLst>
                <a:path w="11605" h="9671" extrusionOk="0">
                  <a:moveTo>
                    <a:pt x="7983" y="1"/>
                  </a:moveTo>
                  <a:cubicBezTo>
                    <a:pt x="6115" y="1"/>
                    <a:pt x="3945" y="1289"/>
                    <a:pt x="2601" y="3519"/>
                  </a:cubicBezTo>
                  <a:cubicBezTo>
                    <a:pt x="0" y="7835"/>
                    <a:pt x="2201" y="9671"/>
                    <a:pt x="5072" y="9671"/>
                  </a:cubicBezTo>
                  <a:cubicBezTo>
                    <a:pt x="7958" y="9671"/>
                    <a:pt x="11521" y="7815"/>
                    <a:pt x="11562" y="4760"/>
                  </a:cubicBezTo>
                  <a:cubicBezTo>
                    <a:pt x="11605" y="1449"/>
                    <a:pt x="9963" y="1"/>
                    <a:pt x="7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2700000">
              <a:off x="-1347601" y="1706885"/>
              <a:ext cx="2907575" cy="2189225"/>
            </a:xfrm>
            <a:custGeom>
              <a:avLst/>
              <a:gdLst/>
              <a:ahLst/>
              <a:cxnLst/>
              <a:rect l="l" t="t" r="r" b="b"/>
              <a:pathLst>
                <a:path w="91204" h="68671" extrusionOk="0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8225514">
              <a:off x="2477630" y="4890851"/>
              <a:ext cx="466194" cy="508823"/>
            </a:xfrm>
            <a:custGeom>
              <a:avLst/>
              <a:gdLst/>
              <a:ahLst/>
              <a:cxnLst/>
              <a:rect l="l" t="t" r="r" b="b"/>
              <a:pathLst>
                <a:path w="27504" h="30019" extrusionOk="0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flipH="1">
              <a:off x="8142075" y="-237000"/>
              <a:ext cx="1749000" cy="1781625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4095875" y="4439275"/>
              <a:ext cx="687886" cy="573249"/>
            </a:xfrm>
            <a:custGeom>
              <a:avLst/>
              <a:gdLst/>
              <a:ahLst/>
              <a:cxnLst/>
              <a:rect l="l" t="t" r="r" b="b"/>
              <a:pathLst>
                <a:path w="11605" h="9671" extrusionOk="0">
                  <a:moveTo>
                    <a:pt x="7983" y="1"/>
                  </a:moveTo>
                  <a:cubicBezTo>
                    <a:pt x="6115" y="1"/>
                    <a:pt x="3945" y="1289"/>
                    <a:pt x="2601" y="3519"/>
                  </a:cubicBezTo>
                  <a:cubicBezTo>
                    <a:pt x="0" y="7835"/>
                    <a:pt x="2201" y="9671"/>
                    <a:pt x="5072" y="9671"/>
                  </a:cubicBezTo>
                  <a:cubicBezTo>
                    <a:pt x="7958" y="9671"/>
                    <a:pt x="11521" y="7815"/>
                    <a:pt x="11562" y="4760"/>
                  </a:cubicBezTo>
                  <a:cubicBezTo>
                    <a:pt x="11605" y="1449"/>
                    <a:pt x="9963" y="1"/>
                    <a:pt x="7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5"/>
          <p:cNvSpPr txBox="1">
            <a:spLocks noGrp="1"/>
          </p:cNvSpPr>
          <p:nvPr>
            <p:ph type="subTitle" idx="1"/>
          </p:nvPr>
        </p:nvSpPr>
        <p:spPr>
          <a:xfrm>
            <a:off x="4698300" y="3566475"/>
            <a:ext cx="3725700" cy="10371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2"/>
          </p:nvPr>
        </p:nvSpPr>
        <p:spPr>
          <a:xfrm>
            <a:off x="4698300" y="1820471"/>
            <a:ext cx="3725700" cy="10215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3"/>
          </p:nvPr>
        </p:nvSpPr>
        <p:spPr>
          <a:xfrm>
            <a:off x="4698300" y="1237075"/>
            <a:ext cx="3725700" cy="591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4"/>
          </p:nvPr>
        </p:nvSpPr>
        <p:spPr>
          <a:xfrm>
            <a:off x="4698300" y="2975677"/>
            <a:ext cx="3725700" cy="591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7"/>
          <p:cNvGrpSpPr/>
          <p:nvPr/>
        </p:nvGrpSpPr>
        <p:grpSpPr>
          <a:xfrm>
            <a:off x="-221600" y="-210475"/>
            <a:ext cx="9660144" cy="6787813"/>
            <a:chOff x="-221600" y="-210475"/>
            <a:chExt cx="9660144" cy="6787813"/>
          </a:xfrm>
        </p:grpSpPr>
        <p:sp>
          <p:nvSpPr>
            <p:cNvPr id="76" name="Google Shape;76;p7"/>
            <p:cNvSpPr/>
            <p:nvPr/>
          </p:nvSpPr>
          <p:spPr>
            <a:xfrm rot="10800000">
              <a:off x="2" y="3719602"/>
              <a:ext cx="1617153" cy="1423903"/>
            </a:xfrm>
            <a:custGeom>
              <a:avLst/>
              <a:gdLst/>
              <a:ahLst/>
              <a:cxnLst/>
              <a:rect l="l" t="t" r="r" b="b"/>
              <a:pathLst>
                <a:path w="33364" h="29377" extrusionOk="0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 rot="5400000">
              <a:off x="-69181" y="69183"/>
              <a:ext cx="1411547" cy="1273179"/>
            </a:xfrm>
            <a:custGeom>
              <a:avLst/>
              <a:gdLst/>
              <a:ahLst/>
              <a:cxnLst/>
              <a:rect l="l" t="t" r="r" b="b"/>
              <a:pathLst>
                <a:path w="10334" h="9321" extrusionOk="0">
                  <a:moveTo>
                    <a:pt x="421" y="1"/>
                  </a:moveTo>
                  <a:cubicBezTo>
                    <a:pt x="278" y="1"/>
                    <a:pt x="139" y="8"/>
                    <a:pt x="0" y="25"/>
                  </a:cubicBezTo>
                  <a:lnTo>
                    <a:pt x="0" y="9320"/>
                  </a:lnTo>
                  <a:lnTo>
                    <a:pt x="10325" y="9320"/>
                  </a:lnTo>
                  <a:cubicBezTo>
                    <a:pt x="10333" y="7928"/>
                    <a:pt x="10035" y="6573"/>
                    <a:pt x="9182" y="5393"/>
                  </a:cubicBezTo>
                  <a:cubicBezTo>
                    <a:pt x="8219" y="4058"/>
                    <a:pt x="6781" y="3217"/>
                    <a:pt x="5410" y="2364"/>
                  </a:cubicBezTo>
                  <a:cubicBezTo>
                    <a:pt x="4128" y="1563"/>
                    <a:pt x="2727" y="384"/>
                    <a:pt x="1213" y="82"/>
                  </a:cubicBezTo>
                  <a:cubicBezTo>
                    <a:pt x="939" y="25"/>
                    <a:pt x="674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78;p7"/>
            <p:cNvGrpSpPr/>
            <p:nvPr/>
          </p:nvGrpSpPr>
          <p:grpSpPr>
            <a:xfrm rot="10800000" flipH="1">
              <a:off x="8265291" y="-4130"/>
              <a:ext cx="878458" cy="750441"/>
              <a:chOff x="4137500" y="3664900"/>
              <a:chExt cx="1361950" cy="1163475"/>
            </a:xfrm>
          </p:grpSpPr>
          <p:sp>
            <p:nvSpPr>
              <p:cNvPr id="79" name="Google Shape;79;p7"/>
              <p:cNvSpPr/>
              <p:nvPr/>
            </p:nvSpPr>
            <p:spPr>
              <a:xfrm>
                <a:off x="5122425" y="4051825"/>
                <a:ext cx="376950" cy="776550"/>
              </a:xfrm>
              <a:custGeom>
                <a:avLst/>
                <a:gdLst/>
                <a:ahLst/>
                <a:cxnLst/>
                <a:rect l="l" t="t" r="r" b="b"/>
                <a:pathLst>
                  <a:path w="15078" h="31062" extrusionOk="0">
                    <a:moveTo>
                      <a:pt x="15077" y="1"/>
                    </a:moveTo>
                    <a:cubicBezTo>
                      <a:pt x="12971" y="1679"/>
                      <a:pt x="11020" y="3553"/>
                      <a:pt x="9286" y="5625"/>
                    </a:cubicBezTo>
                    <a:cubicBezTo>
                      <a:pt x="4726" y="11072"/>
                      <a:pt x="1700" y="17704"/>
                      <a:pt x="541" y="24709"/>
                    </a:cubicBezTo>
                    <a:cubicBezTo>
                      <a:pt x="192" y="26814"/>
                      <a:pt x="16" y="28937"/>
                      <a:pt x="1" y="31061"/>
                    </a:cubicBezTo>
                    <a:lnTo>
                      <a:pt x="711" y="31061"/>
                    </a:lnTo>
                    <a:cubicBezTo>
                      <a:pt x="748" y="25780"/>
                      <a:pt x="1836" y="20510"/>
                      <a:pt x="3921" y="15656"/>
                    </a:cubicBezTo>
                    <a:cubicBezTo>
                      <a:pt x="6388" y="9928"/>
                      <a:pt x="10267" y="4868"/>
                      <a:pt x="15077" y="912"/>
                    </a:cubicBezTo>
                    <a:lnTo>
                      <a:pt x="150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7"/>
              <p:cNvSpPr/>
              <p:nvPr/>
            </p:nvSpPr>
            <p:spPr>
              <a:xfrm>
                <a:off x="5299775" y="4281625"/>
                <a:ext cx="199600" cy="546700"/>
              </a:xfrm>
              <a:custGeom>
                <a:avLst/>
                <a:gdLst/>
                <a:ahLst/>
                <a:cxnLst/>
                <a:rect l="l" t="t" r="r" b="b"/>
                <a:pathLst>
                  <a:path w="7984" h="21868" extrusionOk="0">
                    <a:moveTo>
                      <a:pt x="7983" y="0"/>
                    </a:moveTo>
                    <a:cubicBezTo>
                      <a:pt x="4455" y="4017"/>
                      <a:pt x="1840" y="8778"/>
                      <a:pt x="705" y="14179"/>
                    </a:cubicBezTo>
                    <a:cubicBezTo>
                      <a:pt x="174" y="16711"/>
                      <a:pt x="0" y="19298"/>
                      <a:pt x="201" y="21868"/>
                    </a:cubicBezTo>
                    <a:lnTo>
                      <a:pt x="914" y="21868"/>
                    </a:lnTo>
                    <a:cubicBezTo>
                      <a:pt x="506" y="16781"/>
                      <a:pt x="1660" y="11623"/>
                      <a:pt x="3965" y="7081"/>
                    </a:cubicBezTo>
                    <a:cubicBezTo>
                      <a:pt x="5062" y="4914"/>
                      <a:pt x="6430" y="2902"/>
                      <a:pt x="7983" y="1041"/>
                    </a:cubicBezTo>
                    <a:lnTo>
                      <a:pt x="79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7"/>
              <p:cNvSpPr/>
              <p:nvPr/>
            </p:nvSpPr>
            <p:spPr>
              <a:xfrm>
                <a:off x="4734475" y="4719850"/>
                <a:ext cx="187625" cy="108525"/>
              </a:xfrm>
              <a:custGeom>
                <a:avLst/>
                <a:gdLst/>
                <a:ahLst/>
                <a:cxnLst/>
                <a:rect l="l" t="t" r="r" b="b"/>
                <a:pathLst>
                  <a:path w="7505" h="4341" extrusionOk="0">
                    <a:moveTo>
                      <a:pt x="5541" y="0"/>
                    </a:moveTo>
                    <a:cubicBezTo>
                      <a:pt x="4913" y="0"/>
                      <a:pt x="4340" y="387"/>
                      <a:pt x="3828" y="718"/>
                    </a:cubicBezTo>
                    <a:cubicBezTo>
                      <a:pt x="3198" y="1125"/>
                      <a:pt x="2601" y="1583"/>
                      <a:pt x="2042" y="2080"/>
                    </a:cubicBezTo>
                    <a:cubicBezTo>
                      <a:pt x="1280" y="2755"/>
                      <a:pt x="604" y="3521"/>
                      <a:pt x="1" y="4340"/>
                    </a:cubicBezTo>
                    <a:lnTo>
                      <a:pt x="884" y="4340"/>
                    </a:lnTo>
                    <a:cubicBezTo>
                      <a:pt x="1443" y="3637"/>
                      <a:pt x="2068" y="2984"/>
                      <a:pt x="2757" y="2396"/>
                    </a:cubicBezTo>
                    <a:cubicBezTo>
                      <a:pt x="3427" y="1823"/>
                      <a:pt x="4188" y="1225"/>
                      <a:pt x="4994" y="855"/>
                    </a:cubicBezTo>
                    <a:cubicBezTo>
                      <a:pt x="5186" y="766"/>
                      <a:pt x="5361" y="727"/>
                      <a:pt x="5520" y="727"/>
                    </a:cubicBezTo>
                    <a:cubicBezTo>
                      <a:pt x="6330" y="727"/>
                      <a:pt x="6717" y="1748"/>
                      <a:pt x="6612" y="2557"/>
                    </a:cubicBezTo>
                    <a:cubicBezTo>
                      <a:pt x="6532" y="3163"/>
                      <a:pt x="6327" y="3751"/>
                      <a:pt x="6129" y="4339"/>
                    </a:cubicBezTo>
                    <a:lnTo>
                      <a:pt x="6868" y="4339"/>
                    </a:lnTo>
                    <a:cubicBezTo>
                      <a:pt x="6999" y="3938"/>
                      <a:pt x="7130" y="3536"/>
                      <a:pt x="7227" y="3127"/>
                    </a:cubicBezTo>
                    <a:cubicBezTo>
                      <a:pt x="7505" y="1944"/>
                      <a:pt x="7204" y="191"/>
                      <a:pt x="5722" y="11"/>
                    </a:cubicBezTo>
                    <a:cubicBezTo>
                      <a:pt x="5661" y="4"/>
                      <a:pt x="5601" y="0"/>
                      <a:pt x="55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4137500" y="3664900"/>
                <a:ext cx="1361950" cy="1163475"/>
              </a:xfrm>
              <a:custGeom>
                <a:avLst/>
                <a:gdLst/>
                <a:ahLst/>
                <a:cxnLst/>
                <a:rect l="l" t="t" r="r" b="b"/>
                <a:pathLst>
                  <a:path w="54478" h="46539" extrusionOk="0">
                    <a:moveTo>
                      <a:pt x="54478" y="0"/>
                    </a:moveTo>
                    <a:cubicBezTo>
                      <a:pt x="54411" y="54"/>
                      <a:pt x="54339" y="103"/>
                      <a:pt x="54270" y="159"/>
                    </a:cubicBezTo>
                    <a:cubicBezTo>
                      <a:pt x="51579" y="2339"/>
                      <a:pt x="49252" y="4866"/>
                      <a:pt x="47234" y="7678"/>
                    </a:cubicBezTo>
                    <a:cubicBezTo>
                      <a:pt x="43443" y="12957"/>
                      <a:pt x="40731" y="18897"/>
                      <a:pt x="37437" y="24480"/>
                    </a:cubicBezTo>
                    <a:cubicBezTo>
                      <a:pt x="34084" y="30158"/>
                      <a:pt x="30002" y="35430"/>
                      <a:pt x="24066" y="38570"/>
                    </a:cubicBezTo>
                    <a:cubicBezTo>
                      <a:pt x="16966" y="42327"/>
                      <a:pt x="8790" y="43095"/>
                      <a:pt x="1363" y="45974"/>
                    </a:cubicBezTo>
                    <a:cubicBezTo>
                      <a:pt x="908" y="46151"/>
                      <a:pt x="452" y="46340"/>
                      <a:pt x="1" y="46538"/>
                    </a:cubicBezTo>
                    <a:lnTo>
                      <a:pt x="1867" y="46538"/>
                    </a:lnTo>
                    <a:cubicBezTo>
                      <a:pt x="8659" y="43946"/>
                      <a:pt x="16019" y="43063"/>
                      <a:pt x="22669" y="40042"/>
                    </a:cubicBezTo>
                    <a:cubicBezTo>
                      <a:pt x="25793" y="38622"/>
                      <a:pt x="28623" y="36694"/>
                      <a:pt x="31052" y="34270"/>
                    </a:cubicBezTo>
                    <a:cubicBezTo>
                      <a:pt x="33235" y="32088"/>
                      <a:pt x="35082" y="29587"/>
                      <a:pt x="36734" y="26987"/>
                    </a:cubicBezTo>
                    <a:cubicBezTo>
                      <a:pt x="40168" y="21585"/>
                      <a:pt x="42811" y="15720"/>
                      <a:pt x="46282" y="10340"/>
                    </a:cubicBezTo>
                    <a:cubicBezTo>
                      <a:pt x="48052" y="7593"/>
                      <a:pt x="50045" y="4986"/>
                      <a:pt x="52417" y="2727"/>
                    </a:cubicBezTo>
                    <a:cubicBezTo>
                      <a:pt x="53079" y="2094"/>
                      <a:pt x="53773" y="1497"/>
                      <a:pt x="54478" y="915"/>
                    </a:cubicBezTo>
                    <a:lnTo>
                      <a:pt x="544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" name="Google Shape;83;p7"/>
            <p:cNvSpPr/>
            <p:nvPr/>
          </p:nvSpPr>
          <p:spPr>
            <a:xfrm rot="2700000">
              <a:off x="4398837" y="4193574"/>
              <a:ext cx="1999546" cy="1964513"/>
            </a:xfrm>
            <a:custGeom>
              <a:avLst/>
              <a:gdLst/>
              <a:ahLst/>
              <a:cxnLst/>
              <a:rect l="l" t="t" r="r" b="b"/>
              <a:pathLst>
                <a:path w="49385" h="43570" extrusionOk="0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 rot="-6905291" flipH="1">
              <a:off x="8735154" y="3629620"/>
              <a:ext cx="68470" cy="79124"/>
            </a:xfrm>
            <a:custGeom>
              <a:avLst/>
              <a:gdLst/>
              <a:ahLst/>
              <a:cxnLst/>
              <a:rect l="l" t="t" r="r" b="b"/>
              <a:pathLst>
                <a:path w="1356" h="1567" extrusionOk="0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 rot="-6905291" flipH="1">
              <a:off x="8722500" y="3904805"/>
              <a:ext cx="49484" cy="62966"/>
            </a:xfrm>
            <a:custGeom>
              <a:avLst/>
              <a:gdLst/>
              <a:ahLst/>
              <a:cxnLst/>
              <a:rect l="l" t="t" r="r" b="b"/>
              <a:pathLst>
                <a:path w="980" h="1247" extrusionOk="0">
                  <a:moveTo>
                    <a:pt x="543" y="1"/>
                  </a:moveTo>
                  <a:cubicBezTo>
                    <a:pt x="216" y="1"/>
                    <a:pt x="55" y="205"/>
                    <a:pt x="0" y="533"/>
                  </a:cubicBezTo>
                  <a:cubicBezTo>
                    <a:pt x="83" y="809"/>
                    <a:pt x="60" y="1157"/>
                    <a:pt x="446" y="1243"/>
                  </a:cubicBezTo>
                  <a:cubicBezTo>
                    <a:pt x="455" y="1245"/>
                    <a:pt x="465" y="1246"/>
                    <a:pt x="474" y="1246"/>
                  </a:cubicBezTo>
                  <a:cubicBezTo>
                    <a:pt x="683" y="1246"/>
                    <a:pt x="980" y="776"/>
                    <a:pt x="977" y="443"/>
                  </a:cubicBezTo>
                  <a:cubicBezTo>
                    <a:pt x="977" y="180"/>
                    <a:pt x="844" y="15"/>
                    <a:pt x="575" y="1"/>
                  </a:cubicBezTo>
                  <a:cubicBezTo>
                    <a:pt x="564" y="1"/>
                    <a:pt x="553" y="1"/>
                    <a:pt x="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 rot="-6905291" flipH="1">
              <a:off x="8637768" y="1290383"/>
              <a:ext cx="46202" cy="47515"/>
            </a:xfrm>
            <a:custGeom>
              <a:avLst/>
              <a:gdLst/>
              <a:ahLst/>
              <a:cxnLst/>
              <a:rect l="l" t="t" r="r" b="b"/>
              <a:pathLst>
                <a:path w="915" h="941" extrusionOk="0">
                  <a:moveTo>
                    <a:pt x="412" y="1"/>
                  </a:moveTo>
                  <a:cubicBezTo>
                    <a:pt x="136" y="1"/>
                    <a:pt x="4" y="186"/>
                    <a:pt x="1" y="489"/>
                  </a:cubicBezTo>
                  <a:cubicBezTo>
                    <a:pt x="17" y="765"/>
                    <a:pt x="174" y="938"/>
                    <a:pt x="476" y="941"/>
                  </a:cubicBezTo>
                  <a:cubicBezTo>
                    <a:pt x="768" y="941"/>
                    <a:pt x="914" y="775"/>
                    <a:pt x="905" y="486"/>
                  </a:cubicBezTo>
                  <a:cubicBezTo>
                    <a:pt x="894" y="187"/>
                    <a:pt x="721" y="7"/>
                    <a:pt x="426" y="1"/>
                  </a:cubicBezTo>
                  <a:cubicBezTo>
                    <a:pt x="422" y="1"/>
                    <a:pt x="417" y="1"/>
                    <a:pt x="4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 rot="-6905291" flipH="1">
              <a:off x="8789920" y="3833600"/>
              <a:ext cx="37769" cy="30347"/>
            </a:xfrm>
            <a:custGeom>
              <a:avLst/>
              <a:gdLst/>
              <a:ahLst/>
              <a:cxnLst/>
              <a:rect l="l" t="t" r="r" b="b"/>
              <a:pathLst>
                <a:path w="748" h="601" extrusionOk="0">
                  <a:moveTo>
                    <a:pt x="305" y="0"/>
                  </a:moveTo>
                  <a:cubicBezTo>
                    <a:pt x="279" y="0"/>
                    <a:pt x="250" y="5"/>
                    <a:pt x="219" y="15"/>
                  </a:cubicBezTo>
                  <a:cubicBezTo>
                    <a:pt x="0" y="84"/>
                    <a:pt x="20" y="263"/>
                    <a:pt x="53" y="496"/>
                  </a:cubicBezTo>
                  <a:cubicBezTo>
                    <a:pt x="73" y="489"/>
                    <a:pt x="94" y="486"/>
                    <a:pt x="114" y="486"/>
                  </a:cubicBezTo>
                  <a:cubicBezTo>
                    <a:pt x="239" y="486"/>
                    <a:pt x="352" y="600"/>
                    <a:pt x="479" y="600"/>
                  </a:cubicBezTo>
                  <a:cubicBezTo>
                    <a:pt x="531" y="600"/>
                    <a:pt x="586" y="581"/>
                    <a:pt x="644" y="526"/>
                  </a:cubicBezTo>
                  <a:cubicBezTo>
                    <a:pt x="747" y="430"/>
                    <a:pt x="647" y="320"/>
                    <a:pt x="591" y="231"/>
                  </a:cubicBezTo>
                  <a:cubicBezTo>
                    <a:pt x="519" y="117"/>
                    <a:pt x="440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 rot="-6905291" flipH="1">
              <a:off x="8756621" y="4133650"/>
              <a:ext cx="25550" cy="33477"/>
            </a:xfrm>
            <a:custGeom>
              <a:avLst/>
              <a:gdLst/>
              <a:ahLst/>
              <a:cxnLst/>
              <a:rect l="l" t="t" r="r" b="b"/>
              <a:pathLst>
                <a:path w="506" h="663" extrusionOk="0">
                  <a:moveTo>
                    <a:pt x="323" y="0"/>
                  </a:moveTo>
                  <a:cubicBezTo>
                    <a:pt x="283" y="0"/>
                    <a:pt x="241" y="13"/>
                    <a:pt x="207" y="41"/>
                  </a:cubicBezTo>
                  <a:cubicBezTo>
                    <a:pt x="1" y="197"/>
                    <a:pt x="4" y="403"/>
                    <a:pt x="124" y="662"/>
                  </a:cubicBezTo>
                  <a:cubicBezTo>
                    <a:pt x="416" y="549"/>
                    <a:pt x="505" y="353"/>
                    <a:pt x="472" y="124"/>
                  </a:cubicBezTo>
                  <a:cubicBezTo>
                    <a:pt x="462" y="43"/>
                    <a:pt x="395" y="0"/>
                    <a:pt x="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 rot="1513371">
              <a:off x="8775797" y="1121883"/>
              <a:ext cx="111324" cy="128647"/>
            </a:xfrm>
            <a:custGeom>
              <a:avLst/>
              <a:gdLst/>
              <a:ahLst/>
              <a:cxnLst/>
              <a:rect l="l" t="t" r="r" b="b"/>
              <a:pathLst>
                <a:path w="1356" h="1567" extrusionOk="0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-221600" y="-210475"/>
              <a:ext cx="687600" cy="750475"/>
            </a:xfrm>
            <a:custGeom>
              <a:avLst/>
              <a:gdLst/>
              <a:ahLst/>
              <a:cxnLst/>
              <a:rect l="l" t="t" r="r" b="b"/>
              <a:pathLst>
                <a:path w="27504" h="30019" extrusionOk="0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-6299960">
              <a:off x="8295474" y="2262120"/>
              <a:ext cx="1320336" cy="646106"/>
            </a:xfrm>
            <a:custGeom>
              <a:avLst/>
              <a:gdLst/>
              <a:ahLst/>
              <a:cxnLst/>
              <a:rect l="l" t="t" r="r" b="b"/>
              <a:pathLst>
                <a:path w="52815" h="25845" extrusionOk="0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720150" y="1237200"/>
            <a:ext cx="7704000" cy="3366300"/>
            <a:chOff x="720150" y="1237200"/>
            <a:chExt cx="7704000" cy="3366300"/>
          </a:xfrm>
        </p:grpSpPr>
        <p:sp>
          <p:nvSpPr>
            <p:cNvPr id="93" name="Google Shape;93;p7"/>
            <p:cNvSpPr/>
            <p:nvPr/>
          </p:nvSpPr>
          <p:spPr>
            <a:xfrm>
              <a:off x="720150" y="1237200"/>
              <a:ext cx="7704000" cy="3366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646514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655393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64272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673151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682030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690909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46514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55393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664272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673151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682030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690909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46514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55393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64272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73151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82030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90909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46514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55393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64272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673151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682030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690909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646514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655393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664272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73151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682030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90909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46514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655393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664272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673151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682030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0909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646514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55393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664272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73151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682030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690909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646514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655393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664272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673151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682030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90909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646514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5393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664272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673151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682030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690909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646514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55393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64272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151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82030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90909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46514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655393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4272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673151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82030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690909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646514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655393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664272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73151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682030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690909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646514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655393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664272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673151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682030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690909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699787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99787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99787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99787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99787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99787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99787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99787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99787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99787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99787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99787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99787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708666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708666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708666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708666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708666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708666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708666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08666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708666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708666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708666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708666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708666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717545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717545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717545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717545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717545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717545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717545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717545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717545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717545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717545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717545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717545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726424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726424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726424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726424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726424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726424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726424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726424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726424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726424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726424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726424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726424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735303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735303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735303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735303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735303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735303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735303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735303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735303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735303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735303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735303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735303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744182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744182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744182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744182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744182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744182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744182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744182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744182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744182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744182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744182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744182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753061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753061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753061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753061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753061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753061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753061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753061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753061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753061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53061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753061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753061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761940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61940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761940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761940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761940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761940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761940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761940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761940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761940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761940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761940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761940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770819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70819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70819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70819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770819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70819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70819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70819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770819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770819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770819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770819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770819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779698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779698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779698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779698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779698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779698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779698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779698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779698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779698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779698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779698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779698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788577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788577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788577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788577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788577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788577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788577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788577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788577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788577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788577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788577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788577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797456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797456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797456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97456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97456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97456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797456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797456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97456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97456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97456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797456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797456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806334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806334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06334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806334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806334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06334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806334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06334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806334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806334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806334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06334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806334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15213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815213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15213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5213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5213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15213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15213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815213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815213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815213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815213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815213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815213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824092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4092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24092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24092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824092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824092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824092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824092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24092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824092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824092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24092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824092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646514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655393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664272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673151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82030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690909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699787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708666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717545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26424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735303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744182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753061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61940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770819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779698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788577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797456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806334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815213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824092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646514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55393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664272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673151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682030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690909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699787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708666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717545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726424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735303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744182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753061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761940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770819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779698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788577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797456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806334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815213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824092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33321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33321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33321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833321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833321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33321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833321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833321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833321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33321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33321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833321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833321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833321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833321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637635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637635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637635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637635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637635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637635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637635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637635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637635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637635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637635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637635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637635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637635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637635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628756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628756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628756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628756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628756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628756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628756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628756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628756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628756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628756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628756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628756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628756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628756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619877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619877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619877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619877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619877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619877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619877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619877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619877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619877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619877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619877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619877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619877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619877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646514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655393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664272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673151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682030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690909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646514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655393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664272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673151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682030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690909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646514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655393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664272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673151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682030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690909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646514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655393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664272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673151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682030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690909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646514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655393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664272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673151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82030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90909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46514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655393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664272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673151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682030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690909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646514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655393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664272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673151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682030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690909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646514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655393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664272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673151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682030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690909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646514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655393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664272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673151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682030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690909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46514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55393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64272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673151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682030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690909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646514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655393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664272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673151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682030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690909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646514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655393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664272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673151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682030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690909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646514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655393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664272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673151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682030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690909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699787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699787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699787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699787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699787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699787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699787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699787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699787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699787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699787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699787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699787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708666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708666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708666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708666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708666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708666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708666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708666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708666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708666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708666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708666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708666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717545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717545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717545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717545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717545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717545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717545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17545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17545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717545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717545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717545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717545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726424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726424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726424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726424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726424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726424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726424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726424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726424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726424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726424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726424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726424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735303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735303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735303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735303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735303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735303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735303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735303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735303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735303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735303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735303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735303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744182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744182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744182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744182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744182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744182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744182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744182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744182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744182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744182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744182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744182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753061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753061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753061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753061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753061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753061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753061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753061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753061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753061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753061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753061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753061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761940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761940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761940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761940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761940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761940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761940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761940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761940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761940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761940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761940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761940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770819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770819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770819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770819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770819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770819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770819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770819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770819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770819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770819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770819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770819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779698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779698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779698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779698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779698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779698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779698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779698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779698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779698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779698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779698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779698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788577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788577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788577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788577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788577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788577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788577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788577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788577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788577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788577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788577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788577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797456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797456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797456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797456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797456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797456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797456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797456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797456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797456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797456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797456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797456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806334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806334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806334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806334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806334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806334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806334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806334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806334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806334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806334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806334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806334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815213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815213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815213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815213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815213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815213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815213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815213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815213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815213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815213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815213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815213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824092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824092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824092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824092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824092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824092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824092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824092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824092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824092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824092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824092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824092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646514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655393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664272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673151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682030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690909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699787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708666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717545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726424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735303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744182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753061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761940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770819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779698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788577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797456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806334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815213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824092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646514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655393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664272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673151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682030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690909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699787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708666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717545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726424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735303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744182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753061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761940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770819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779698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788577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797456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806334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815213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824092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833321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833321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833321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833321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833321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833321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833321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833321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833321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833321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833321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833321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833321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833321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833321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637635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637635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637635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637635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637635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637635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637635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637635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637635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637635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637635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637635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637635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637635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637635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628756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"/>
            <p:cNvSpPr/>
            <p:nvPr/>
          </p:nvSpPr>
          <p:spPr>
            <a:xfrm>
              <a:off x="628756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628756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628756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"/>
            <p:cNvSpPr/>
            <p:nvPr/>
          </p:nvSpPr>
          <p:spPr>
            <a:xfrm>
              <a:off x="628756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628756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7"/>
            <p:cNvSpPr/>
            <p:nvPr/>
          </p:nvSpPr>
          <p:spPr>
            <a:xfrm>
              <a:off x="628756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7"/>
            <p:cNvSpPr/>
            <p:nvPr/>
          </p:nvSpPr>
          <p:spPr>
            <a:xfrm>
              <a:off x="628756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628756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628756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628756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628756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628756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628756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628756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619877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619877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619877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619877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619877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619877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619877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619877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619877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619877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619877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619877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619877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619877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619877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424647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433526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442405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451283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460162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469041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424647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433526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442405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451283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460162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469041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424647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433526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442405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451283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460162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469041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424647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433526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442405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451283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460162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469041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424647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433526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442405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451283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460162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469041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424647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433526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442405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451283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460162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469041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424647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433526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442405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451283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460162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469041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424647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433526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442405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451283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460162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469041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424647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433526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442405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451283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460162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469041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424647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433526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442405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451283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460162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469041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424647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433526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7"/>
            <p:cNvSpPr/>
            <p:nvPr/>
          </p:nvSpPr>
          <p:spPr>
            <a:xfrm>
              <a:off x="442405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451283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460162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469041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424647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433526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442405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7"/>
            <p:cNvSpPr/>
            <p:nvPr/>
          </p:nvSpPr>
          <p:spPr>
            <a:xfrm>
              <a:off x="451283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7"/>
            <p:cNvSpPr/>
            <p:nvPr/>
          </p:nvSpPr>
          <p:spPr>
            <a:xfrm>
              <a:off x="460162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7"/>
            <p:cNvSpPr/>
            <p:nvPr/>
          </p:nvSpPr>
          <p:spPr>
            <a:xfrm>
              <a:off x="469041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"/>
            <p:cNvSpPr/>
            <p:nvPr/>
          </p:nvSpPr>
          <p:spPr>
            <a:xfrm>
              <a:off x="424647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"/>
            <p:cNvSpPr/>
            <p:nvPr/>
          </p:nvSpPr>
          <p:spPr>
            <a:xfrm>
              <a:off x="433526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7"/>
            <p:cNvSpPr/>
            <p:nvPr/>
          </p:nvSpPr>
          <p:spPr>
            <a:xfrm>
              <a:off x="442405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7"/>
            <p:cNvSpPr/>
            <p:nvPr/>
          </p:nvSpPr>
          <p:spPr>
            <a:xfrm>
              <a:off x="451283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7"/>
            <p:cNvSpPr/>
            <p:nvPr/>
          </p:nvSpPr>
          <p:spPr>
            <a:xfrm>
              <a:off x="460162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7"/>
            <p:cNvSpPr/>
            <p:nvPr/>
          </p:nvSpPr>
          <p:spPr>
            <a:xfrm>
              <a:off x="469041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7"/>
            <p:cNvSpPr/>
            <p:nvPr/>
          </p:nvSpPr>
          <p:spPr>
            <a:xfrm>
              <a:off x="477920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7"/>
            <p:cNvSpPr/>
            <p:nvPr/>
          </p:nvSpPr>
          <p:spPr>
            <a:xfrm>
              <a:off x="477920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7"/>
            <p:cNvSpPr/>
            <p:nvPr/>
          </p:nvSpPr>
          <p:spPr>
            <a:xfrm>
              <a:off x="477920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7"/>
            <p:cNvSpPr/>
            <p:nvPr/>
          </p:nvSpPr>
          <p:spPr>
            <a:xfrm>
              <a:off x="477920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7"/>
            <p:cNvSpPr/>
            <p:nvPr/>
          </p:nvSpPr>
          <p:spPr>
            <a:xfrm>
              <a:off x="477920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7"/>
            <p:cNvSpPr/>
            <p:nvPr/>
          </p:nvSpPr>
          <p:spPr>
            <a:xfrm>
              <a:off x="477920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7"/>
            <p:cNvSpPr/>
            <p:nvPr/>
          </p:nvSpPr>
          <p:spPr>
            <a:xfrm>
              <a:off x="477920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7"/>
            <p:cNvSpPr/>
            <p:nvPr/>
          </p:nvSpPr>
          <p:spPr>
            <a:xfrm>
              <a:off x="477920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7"/>
            <p:cNvSpPr/>
            <p:nvPr/>
          </p:nvSpPr>
          <p:spPr>
            <a:xfrm>
              <a:off x="477920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7"/>
            <p:cNvSpPr/>
            <p:nvPr/>
          </p:nvSpPr>
          <p:spPr>
            <a:xfrm>
              <a:off x="477920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7"/>
            <p:cNvSpPr/>
            <p:nvPr/>
          </p:nvSpPr>
          <p:spPr>
            <a:xfrm>
              <a:off x="477920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7"/>
            <p:cNvSpPr/>
            <p:nvPr/>
          </p:nvSpPr>
          <p:spPr>
            <a:xfrm>
              <a:off x="477920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7"/>
            <p:cNvSpPr/>
            <p:nvPr/>
          </p:nvSpPr>
          <p:spPr>
            <a:xfrm>
              <a:off x="477920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"/>
            <p:cNvSpPr/>
            <p:nvPr/>
          </p:nvSpPr>
          <p:spPr>
            <a:xfrm>
              <a:off x="486799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"/>
            <p:cNvSpPr/>
            <p:nvPr/>
          </p:nvSpPr>
          <p:spPr>
            <a:xfrm>
              <a:off x="486799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"/>
            <p:cNvSpPr/>
            <p:nvPr/>
          </p:nvSpPr>
          <p:spPr>
            <a:xfrm>
              <a:off x="486799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7"/>
            <p:cNvSpPr/>
            <p:nvPr/>
          </p:nvSpPr>
          <p:spPr>
            <a:xfrm>
              <a:off x="486799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7"/>
            <p:cNvSpPr/>
            <p:nvPr/>
          </p:nvSpPr>
          <p:spPr>
            <a:xfrm>
              <a:off x="486799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7"/>
            <p:cNvSpPr/>
            <p:nvPr/>
          </p:nvSpPr>
          <p:spPr>
            <a:xfrm>
              <a:off x="486799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7"/>
            <p:cNvSpPr/>
            <p:nvPr/>
          </p:nvSpPr>
          <p:spPr>
            <a:xfrm>
              <a:off x="486799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7"/>
            <p:cNvSpPr/>
            <p:nvPr/>
          </p:nvSpPr>
          <p:spPr>
            <a:xfrm>
              <a:off x="486799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7"/>
            <p:cNvSpPr/>
            <p:nvPr/>
          </p:nvSpPr>
          <p:spPr>
            <a:xfrm>
              <a:off x="486799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486799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7"/>
            <p:cNvSpPr/>
            <p:nvPr/>
          </p:nvSpPr>
          <p:spPr>
            <a:xfrm>
              <a:off x="486799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7"/>
            <p:cNvSpPr/>
            <p:nvPr/>
          </p:nvSpPr>
          <p:spPr>
            <a:xfrm>
              <a:off x="486799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7"/>
            <p:cNvSpPr/>
            <p:nvPr/>
          </p:nvSpPr>
          <p:spPr>
            <a:xfrm>
              <a:off x="486799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7"/>
            <p:cNvSpPr/>
            <p:nvPr/>
          </p:nvSpPr>
          <p:spPr>
            <a:xfrm>
              <a:off x="495678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7"/>
            <p:cNvSpPr/>
            <p:nvPr/>
          </p:nvSpPr>
          <p:spPr>
            <a:xfrm>
              <a:off x="495678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7"/>
            <p:cNvSpPr/>
            <p:nvPr/>
          </p:nvSpPr>
          <p:spPr>
            <a:xfrm>
              <a:off x="495678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7"/>
            <p:cNvSpPr/>
            <p:nvPr/>
          </p:nvSpPr>
          <p:spPr>
            <a:xfrm>
              <a:off x="495678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7"/>
            <p:cNvSpPr/>
            <p:nvPr/>
          </p:nvSpPr>
          <p:spPr>
            <a:xfrm>
              <a:off x="495678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7"/>
            <p:cNvSpPr/>
            <p:nvPr/>
          </p:nvSpPr>
          <p:spPr>
            <a:xfrm>
              <a:off x="495678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7"/>
            <p:cNvSpPr/>
            <p:nvPr/>
          </p:nvSpPr>
          <p:spPr>
            <a:xfrm>
              <a:off x="495678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495678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7"/>
            <p:cNvSpPr/>
            <p:nvPr/>
          </p:nvSpPr>
          <p:spPr>
            <a:xfrm>
              <a:off x="495678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7"/>
            <p:cNvSpPr/>
            <p:nvPr/>
          </p:nvSpPr>
          <p:spPr>
            <a:xfrm>
              <a:off x="495678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"/>
            <p:cNvSpPr/>
            <p:nvPr/>
          </p:nvSpPr>
          <p:spPr>
            <a:xfrm>
              <a:off x="495678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495678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495678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504557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7"/>
            <p:cNvSpPr/>
            <p:nvPr/>
          </p:nvSpPr>
          <p:spPr>
            <a:xfrm>
              <a:off x="504557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7"/>
            <p:cNvSpPr/>
            <p:nvPr/>
          </p:nvSpPr>
          <p:spPr>
            <a:xfrm>
              <a:off x="504557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504557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504557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504557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504557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504557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504557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7"/>
            <p:cNvSpPr/>
            <p:nvPr/>
          </p:nvSpPr>
          <p:spPr>
            <a:xfrm>
              <a:off x="504557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7"/>
            <p:cNvSpPr/>
            <p:nvPr/>
          </p:nvSpPr>
          <p:spPr>
            <a:xfrm>
              <a:off x="504557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504557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504557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513436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513436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513436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513436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513436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513436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513436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513436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513436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513436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7"/>
            <p:cNvSpPr/>
            <p:nvPr/>
          </p:nvSpPr>
          <p:spPr>
            <a:xfrm>
              <a:off x="513436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7"/>
            <p:cNvSpPr/>
            <p:nvPr/>
          </p:nvSpPr>
          <p:spPr>
            <a:xfrm>
              <a:off x="513436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513436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522315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522315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522315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522315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522315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522315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522315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522315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522315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522315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522315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522315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522315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7"/>
            <p:cNvSpPr/>
            <p:nvPr/>
          </p:nvSpPr>
          <p:spPr>
            <a:xfrm>
              <a:off x="531194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7"/>
            <p:cNvSpPr/>
            <p:nvPr/>
          </p:nvSpPr>
          <p:spPr>
            <a:xfrm>
              <a:off x="531194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531194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7"/>
            <p:cNvSpPr/>
            <p:nvPr/>
          </p:nvSpPr>
          <p:spPr>
            <a:xfrm>
              <a:off x="531194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7"/>
            <p:cNvSpPr/>
            <p:nvPr/>
          </p:nvSpPr>
          <p:spPr>
            <a:xfrm>
              <a:off x="531194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531194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531194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531194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531194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531194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531194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7"/>
            <p:cNvSpPr/>
            <p:nvPr/>
          </p:nvSpPr>
          <p:spPr>
            <a:xfrm>
              <a:off x="531194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7"/>
            <p:cNvSpPr/>
            <p:nvPr/>
          </p:nvSpPr>
          <p:spPr>
            <a:xfrm>
              <a:off x="531194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7"/>
            <p:cNvSpPr/>
            <p:nvPr/>
          </p:nvSpPr>
          <p:spPr>
            <a:xfrm>
              <a:off x="540073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7"/>
            <p:cNvSpPr/>
            <p:nvPr/>
          </p:nvSpPr>
          <p:spPr>
            <a:xfrm>
              <a:off x="540073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7"/>
            <p:cNvSpPr/>
            <p:nvPr/>
          </p:nvSpPr>
          <p:spPr>
            <a:xfrm>
              <a:off x="540073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7"/>
            <p:cNvSpPr/>
            <p:nvPr/>
          </p:nvSpPr>
          <p:spPr>
            <a:xfrm>
              <a:off x="540073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7"/>
            <p:cNvSpPr/>
            <p:nvPr/>
          </p:nvSpPr>
          <p:spPr>
            <a:xfrm>
              <a:off x="540073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7"/>
            <p:cNvSpPr/>
            <p:nvPr/>
          </p:nvSpPr>
          <p:spPr>
            <a:xfrm>
              <a:off x="540073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7"/>
            <p:cNvSpPr/>
            <p:nvPr/>
          </p:nvSpPr>
          <p:spPr>
            <a:xfrm>
              <a:off x="540073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7"/>
            <p:cNvSpPr/>
            <p:nvPr/>
          </p:nvSpPr>
          <p:spPr>
            <a:xfrm>
              <a:off x="540073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7"/>
            <p:cNvSpPr/>
            <p:nvPr/>
          </p:nvSpPr>
          <p:spPr>
            <a:xfrm>
              <a:off x="540073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540073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540073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540073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540073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548952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548952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548952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7"/>
            <p:cNvSpPr/>
            <p:nvPr/>
          </p:nvSpPr>
          <p:spPr>
            <a:xfrm>
              <a:off x="548952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548952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548952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548952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548952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548952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548952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548952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548952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548952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557830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7"/>
            <p:cNvSpPr/>
            <p:nvPr/>
          </p:nvSpPr>
          <p:spPr>
            <a:xfrm>
              <a:off x="557830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557830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557830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557830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557830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557830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557830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557830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557830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7"/>
            <p:cNvSpPr/>
            <p:nvPr/>
          </p:nvSpPr>
          <p:spPr>
            <a:xfrm>
              <a:off x="557830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7"/>
            <p:cNvSpPr/>
            <p:nvPr/>
          </p:nvSpPr>
          <p:spPr>
            <a:xfrm>
              <a:off x="557830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557830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566709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566709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566709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566709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566709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566709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566709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566709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566709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566709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566709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566709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566709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575588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575588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575588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75588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575588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575588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575588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75588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75588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575588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575588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75588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75588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584467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584467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84467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584467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584467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84467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84467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84467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584467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584467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584467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584467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584467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593346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593346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593346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593346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593346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593346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593346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93346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93346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593346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93346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93346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93346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02225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602225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02225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602225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602225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02225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602225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602225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602225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602225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602225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602225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602225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424647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433526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442405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451283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460162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469041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477920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486799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495678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504557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513436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522315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531194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40073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548952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557830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566709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575588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584467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593346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602225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424647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433526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442405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451283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460162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469041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477920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486799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495678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504557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513436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522315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531194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540073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548952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557830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566709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575588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584467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593346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602225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611454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611454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611454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611454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611454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611454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611454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611454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611454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11454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611454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611454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611454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611454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611454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415768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415768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415768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415768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415768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415768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415768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415768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415768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415768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415768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415768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415768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415768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415768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406889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406889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406889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406889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406889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406889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406889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06889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406889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406889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406889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406889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406889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406889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406889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398010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98010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98010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398010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398010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398010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398010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398010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398010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98010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398010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398010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398010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398010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398010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424647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433526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442405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451283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460162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469041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424647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433526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442405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451283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460162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469041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424647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433526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442405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451283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460162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469041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424647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433526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442405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451283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460162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469041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424647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433526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442405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451283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460162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469041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424647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433526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442405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451283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460162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469041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424647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433526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442405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451283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"/>
            <p:cNvSpPr/>
            <p:nvPr/>
          </p:nvSpPr>
          <p:spPr>
            <a:xfrm>
              <a:off x="460162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7"/>
            <p:cNvSpPr/>
            <p:nvPr/>
          </p:nvSpPr>
          <p:spPr>
            <a:xfrm>
              <a:off x="469041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7"/>
            <p:cNvSpPr/>
            <p:nvPr/>
          </p:nvSpPr>
          <p:spPr>
            <a:xfrm>
              <a:off x="424647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"/>
            <p:cNvSpPr/>
            <p:nvPr/>
          </p:nvSpPr>
          <p:spPr>
            <a:xfrm>
              <a:off x="433526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7"/>
            <p:cNvSpPr/>
            <p:nvPr/>
          </p:nvSpPr>
          <p:spPr>
            <a:xfrm>
              <a:off x="442405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7"/>
            <p:cNvSpPr/>
            <p:nvPr/>
          </p:nvSpPr>
          <p:spPr>
            <a:xfrm>
              <a:off x="451283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7"/>
            <p:cNvSpPr/>
            <p:nvPr/>
          </p:nvSpPr>
          <p:spPr>
            <a:xfrm>
              <a:off x="460162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7"/>
            <p:cNvSpPr/>
            <p:nvPr/>
          </p:nvSpPr>
          <p:spPr>
            <a:xfrm>
              <a:off x="469041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7"/>
            <p:cNvSpPr/>
            <p:nvPr/>
          </p:nvSpPr>
          <p:spPr>
            <a:xfrm>
              <a:off x="424647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7"/>
            <p:cNvSpPr/>
            <p:nvPr/>
          </p:nvSpPr>
          <p:spPr>
            <a:xfrm>
              <a:off x="433526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7"/>
            <p:cNvSpPr/>
            <p:nvPr/>
          </p:nvSpPr>
          <p:spPr>
            <a:xfrm>
              <a:off x="442405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7"/>
            <p:cNvSpPr/>
            <p:nvPr/>
          </p:nvSpPr>
          <p:spPr>
            <a:xfrm>
              <a:off x="451283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7"/>
            <p:cNvSpPr/>
            <p:nvPr/>
          </p:nvSpPr>
          <p:spPr>
            <a:xfrm>
              <a:off x="460162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7"/>
            <p:cNvSpPr/>
            <p:nvPr/>
          </p:nvSpPr>
          <p:spPr>
            <a:xfrm>
              <a:off x="469041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7"/>
            <p:cNvSpPr/>
            <p:nvPr/>
          </p:nvSpPr>
          <p:spPr>
            <a:xfrm>
              <a:off x="424647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7"/>
            <p:cNvSpPr/>
            <p:nvPr/>
          </p:nvSpPr>
          <p:spPr>
            <a:xfrm>
              <a:off x="433526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7"/>
            <p:cNvSpPr/>
            <p:nvPr/>
          </p:nvSpPr>
          <p:spPr>
            <a:xfrm>
              <a:off x="442405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7"/>
            <p:cNvSpPr/>
            <p:nvPr/>
          </p:nvSpPr>
          <p:spPr>
            <a:xfrm>
              <a:off x="451283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7"/>
            <p:cNvSpPr/>
            <p:nvPr/>
          </p:nvSpPr>
          <p:spPr>
            <a:xfrm>
              <a:off x="460162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7"/>
            <p:cNvSpPr/>
            <p:nvPr/>
          </p:nvSpPr>
          <p:spPr>
            <a:xfrm>
              <a:off x="469041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7"/>
            <p:cNvSpPr/>
            <p:nvPr/>
          </p:nvSpPr>
          <p:spPr>
            <a:xfrm>
              <a:off x="424647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7"/>
            <p:cNvSpPr/>
            <p:nvPr/>
          </p:nvSpPr>
          <p:spPr>
            <a:xfrm>
              <a:off x="433526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7"/>
            <p:cNvSpPr/>
            <p:nvPr/>
          </p:nvSpPr>
          <p:spPr>
            <a:xfrm>
              <a:off x="442405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7"/>
            <p:cNvSpPr/>
            <p:nvPr/>
          </p:nvSpPr>
          <p:spPr>
            <a:xfrm>
              <a:off x="451283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7"/>
            <p:cNvSpPr/>
            <p:nvPr/>
          </p:nvSpPr>
          <p:spPr>
            <a:xfrm>
              <a:off x="460162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7"/>
            <p:cNvSpPr/>
            <p:nvPr/>
          </p:nvSpPr>
          <p:spPr>
            <a:xfrm>
              <a:off x="469041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7"/>
            <p:cNvSpPr/>
            <p:nvPr/>
          </p:nvSpPr>
          <p:spPr>
            <a:xfrm>
              <a:off x="424647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7"/>
            <p:cNvSpPr/>
            <p:nvPr/>
          </p:nvSpPr>
          <p:spPr>
            <a:xfrm>
              <a:off x="433526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7"/>
            <p:cNvSpPr/>
            <p:nvPr/>
          </p:nvSpPr>
          <p:spPr>
            <a:xfrm>
              <a:off x="442405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7"/>
            <p:cNvSpPr/>
            <p:nvPr/>
          </p:nvSpPr>
          <p:spPr>
            <a:xfrm>
              <a:off x="451283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7"/>
            <p:cNvSpPr/>
            <p:nvPr/>
          </p:nvSpPr>
          <p:spPr>
            <a:xfrm>
              <a:off x="460162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7"/>
            <p:cNvSpPr/>
            <p:nvPr/>
          </p:nvSpPr>
          <p:spPr>
            <a:xfrm>
              <a:off x="469041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7"/>
            <p:cNvSpPr/>
            <p:nvPr/>
          </p:nvSpPr>
          <p:spPr>
            <a:xfrm>
              <a:off x="424647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7"/>
            <p:cNvSpPr/>
            <p:nvPr/>
          </p:nvSpPr>
          <p:spPr>
            <a:xfrm>
              <a:off x="433526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7"/>
            <p:cNvSpPr/>
            <p:nvPr/>
          </p:nvSpPr>
          <p:spPr>
            <a:xfrm>
              <a:off x="442405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7"/>
            <p:cNvSpPr/>
            <p:nvPr/>
          </p:nvSpPr>
          <p:spPr>
            <a:xfrm>
              <a:off x="451283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7"/>
            <p:cNvSpPr/>
            <p:nvPr/>
          </p:nvSpPr>
          <p:spPr>
            <a:xfrm>
              <a:off x="460162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7"/>
            <p:cNvSpPr/>
            <p:nvPr/>
          </p:nvSpPr>
          <p:spPr>
            <a:xfrm>
              <a:off x="469041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7"/>
            <p:cNvSpPr/>
            <p:nvPr/>
          </p:nvSpPr>
          <p:spPr>
            <a:xfrm>
              <a:off x="477920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7"/>
            <p:cNvSpPr/>
            <p:nvPr/>
          </p:nvSpPr>
          <p:spPr>
            <a:xfrm>
              <a:off x="477920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7"/>
            <p:cNvSpPr/>
            <p:nvPr/>
          </p:nvSpPr>
          <p:spPr>
            <a:xfrm>
              <a:off x="477920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7"/>
            <p:cNvSpPr/>
            <p:nvPr/>
          </p:nvSpPr>
          <p:spPr>
            <a:xfrm>
              <a:off x="477920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7"/>
            <p:cNvSpPr/>
            <p:nvPr/>
          </p:nvSpPr>
          <p:spPr>
            <a:xfrm>
              <a:off x="477920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7"/>
            <p:cNvSpPr/>
            <p:nvPr/>
          </p:nvSpPr>
          <p:spPr>
            <a:xfrm>
              <a:off x="477920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7"/>
            <p:cNvSpPr/>
            <p:nvPr/>
          </p:nvSpPr>
          <p:spPr>
            <a:xfrm>
              <a:off x="477920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7"/>
            <p:cNvSpPr/>
            <p:nvPr/>
          </p:nvSpPr>
          <p:spPr>
            <a:xfrm>
              <a:off x="477920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7"/>
            <p:cNvSpPr/>
            <p:nvPr/>
          </p:nvSpPr>
          <p:spPr>
            <a:xfrm>
              <a:off x="477920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"/>
            <p:cNvSpPr/>
            <p:nvPr/>
          </p:nvSpPr>
          <p:spPr>
            <a:xfrm>
              <a:off x="477920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7"/>
            <p:cNvSpPr/>
            <p:nvPr/>
          </p:nvSpPr>
          <p:spPr>
            <a:xfrm>
              <a:off x="477920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7"/>
            <p:cNvSpPr/>
            <p:nvPr/>
          </p:nvSpPr>
          <p:spPr>
            <a:xfrm>
              <a:off x="477920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7"/>
            <p:cNvSpPr/>
            <p:nvPr/>
          </p:nvSpPr>
          <p:spPr>
            <a:xfrm>
              <a:off x="477920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"/>
            <p:cNvSpPr/>
            <p:nvPr/>
          </p:nvSpPr>
          <p:spPr>
            <a:xfrm>
              <a:off x="486799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7"/>
            <p:cNvSpPr/>
            <p:nvPr/>
          </p:nvSpPr>
          <p:spPr>
            <a:xfrm>
              <a:off x="486799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7"/>
            <p:cNvSpPr/>
            <p:nvPr/>
          </p:nvSpPr>
          <p:spPr>
            <a:xfrm>
              <a:off x="486799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486799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486799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7"/>
            <p:cNvSpPr/>
            <p:nvPr/>
          </p:nvSpPr>
          <p:spPr>
            <a:xfrm>
              <a:off x="486799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486799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486799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7"/>
            <p:cNvSpPr/>
            <p:nvPr/>
          </p:nvSpPr>
          <p:spPr>
            <a:xfrm>
              <a:off x="486799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486799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486799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486799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486799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495678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495678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495678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495678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495678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495678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495678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495678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495678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495678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495678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495678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495678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504557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504557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504557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504557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504557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504557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504557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504557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504557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504557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504557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504557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504557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513436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513436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"/>
            <p:cNvSpPr/>
            <p:nvPr/>
          </p:nvSpPr>
          <p:spPr>
            <a:xfrm>
              <a:off x="513436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"/>
            <p:cNvSpPr/>
            <p:nvPr/>
          </p:nvSpPr>
          <p:spPr>
            <a:xfrm>
              <a:off x="513436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"/>
            <p:cNvSpPr/>
            <p:nvPr/>
          </p:nvSpPr>
          <p:spPr>
            <a:xfrm>
              <a:off x="513436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"/>
            <p:cNvSpPr/>
            <p:nvPr/>
          </p:nvSpPr>
          <p:spPr>
            <a:xfrm>
              <a:off x="513436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"/>
            <p:cNvSpPr/>
            <p:nvPr/>
          </p:nvSpPr>
          <p:spPr>
            <a:xfrm>
              <a:off x="513436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"/>
            <p:cNvSpPr/>
            <p:nvPr/>
          </p:nvSpPr>
          <p:spPr>
            <a:xfrm>
              <a:off x="513436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"/>
            <p:cNvSpPr/>
            <p:nvPr/>
          </p:nvSpPr>
          <p:spPr>
            <a:xfrm>
              <a:off x="513436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"/>
            <p:cNvSpPr/>
            <p:nvPr/>
          </p:nvSpPr>
          <p:spPr>
            <a:xfrm>
              <a:off x="513436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"/>
            <p:cNvSpPr/>
            <p:nvPr/>
          </p:nvSpPr>
          <p:spPr>
            <a:xfrm>
              <a:off x="513436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"/>
            <p:cNvSpPr/>
            <p:nvPr/>
          </p:nvSpPr>
          <p:spPr>
            <a:xfrm>
              <a:off x="513436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"/>
            <p:cNvSpPr/>
            <p:nvPr/>
          </p:nvSpPr>
          <p:spPr>
            <a:xfrm>
              <a:off x="513436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"/>
            <p:cNvSpPr/>
            <p:nvPr/>
          </p:nvSpPr>
          <p:spPr>
            <a:xfrm>
              <a:off x="522315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"/>
            <p:cNvSpPr/>
            <p:nvPr/>
          </p:nvSpPr>
          <p:spPr>
            <a:xfrm>
              <a:off x="522315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"/>
            <p:cNvSpPr/>
            <p:nvPr/>
          </p:nvSpPr>
          <p:spPr>
            <a:xfrm>
              <a:off x="522315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"/>
            <p:cNvSpPr/>
            <p:nvPr/>
          </p:nvSpPr>
          <p:spPr>
            <a:xfrm>
              <a:off x="522315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"/>
            <p:cNvSpPr/>
            <p:nvPr/>
          </p:nvSpPr>
          <p:spPr>
            <a:xfrm>
              <a:off x="522315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"/>
            <p:cNvSpPr/>
            <p:nvPr/>
          </p:nvSpPr>
          <p:spPr>
            <a:xfrm>
              <a:off x="522315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"/>
            <p:cNvSpPr/>
            <p:nvPr/>
          </p:nvSpPr>
          <p:spPr>
            <a:xfrm>
              <a:off x="522315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"/>
            <p:cNvSpPr/>
            <p:nvPr/>
          </p:nvSpPr>
          <p:spPr>
            <a:xfrm>
              <a:off x="522315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"/>
            <p:cNvSpPr/>
            <p:nvPr/>
          </p:nvSpPr>
          <p:spPr>
            <a:xfrm>
              <a:off x="522315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"/>
            <p:cNvSpPr/>
            <p:nvPr/>
          </p:nvSpPr>
          <p:spPr>
            <a:xfrm>
              <a:off x="522315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"/>
            <p:cNvSpPr/>
            <p:nvPr/>
          </p:nvSpPr>
          <p:spPr>
            <a:xfrm>
              <a:off x="522315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7"/>
            <p:cNvSpPr/>
            <p:nvPr/>
          </p:nvSpPr>
          <p:spPr>
            <a:xfrm>
              <a:off x="522315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7"/>
            <p:cNvSpPr/>
            <p:nvPr/>
          </p:nvSpPr>
          <p:spPr>
            <a:xfrm>
              <a:off x="522315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7"/>
            <p:cNvSpPr/>
            <p:nvPr/>
          </p:nvSpPr>
          <p:spPr>
            <a:xfrm>
              <a:off x="531194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7"/>
            <p:cNvSpPr/>
            <p:nvPr/>
          </p:nvSpPr>
          <p:spPr>
            <a:xfrm>
              <a:off x="531194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7"/>
            <p:cNvSpPr/>
            <p:nvPr/>
          </p:nvSpPr>
          <p:spPr>
            <a:xfrm>
              <a:off x="531194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7"/>
            <p:cNvSpPr/>
            <p:nvPr/>
          </p:nvSpPr>
          <p:spPr>
            <a:xfrm>
              <a:off x="531194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7"/>
            <p:cNvSpPr/>
            <p:nvPr/>
          </p:nvSpPr>
          <p:spPr>
            <a:xfrm>
              <a:off x="531194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7"/>
            <p:cNvSpPr/>
            <p:nvPr/>
          </p:nvSpPr>
          <p:spPr>
            <a:xfrm>
              <a:off x="531194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7"/>
            <p:cNvSpPr/>
            <p:nvPr/>
          </p:nvSpPr>
          <p:spPr>
            <a:xfrm>
              <a:off x="531194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7"/>
            <p:cNvSpPr/>
            <p:nvPr/>
          </p:nvSpPr>
          <p:spPr>
            <a:xfrm>
              <a:off x="531194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7"/>
            <p:cNvSpPr/>
            <p:nvPr/>
          </p:nvSpPr>
          <p:spPr>
            <a:xfrm>
              <a:off x="531194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7"/>
            <p:cNvSpPr/>
            <p:nvPr/>
          </p:nvSpPr>
          <p:spPr>
            <a:xfrm>
              <a:off x="531194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7"/>
            <p:cNvSpPr/>
            <p:nvPr/>
          </p:nvSpPr>
          <p:spPr>
            <a:xfrm>
              <a:off x="531194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7"/>
            <p:cNvSpPr/>
            <p:nvPr/>
          </p:nvSpPr>
          <p:spPr>
            <a:xfrm>
              <a:off x="531194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7"/>
            <p:cNvSpPr/>
            <p:nvPr/>
          </p:nvSpPr>
          <p:spPr>
            <a:xfrm>
              <a:off x="531194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7"/>
            <p:cNvSpPr/>
            <p:nvPr/>
          </p:nvSpPr>
          <p:spPr>
            <a:xfrm>
              <a:off x="540073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7"/>
            <p:cNvSpPr/>
            <p:nvPr/>
          </p:nvSpPr>
          <p:spPr>
            <a:xfrm>
              <a:off x="540073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7"/>
            <p:cNvSpPr/>
            <p:nvPr/>
          </p:nvSpPr>
          <p:spPr>
            <a:xfrm>
              <a:off x="540073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7"/>
            <p:cNvSpPr/>
            <p:nvPr/>
          </p:nvSpPr>
          <p:spPr>
            <a:xfrm>
              <a:off x="540073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7"/>
            <p:cNvSpPr/>
            <p:nvPr/>
          </p:nvSpPr>
          <p:spPr>
            <a:xfrm>
              <a:off x="540073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7"/>
            <p:cNvSpPr/>
            <p:nvPr/>
          </p:nvSpPr>
          <p:spPr>
            <a:xfrm>
              <a:off x="540073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7"/>
            <p:cNvSpPr/>
            <p:nvPr/>
          </p:nvSpPr>
          <p:spPr>
            <a:xfrm>
              <a:off x="540073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7"/>
            <p:cNvSpPr/>
            <p:nvPr/>
          </p:nvSpPr>
          <p:spPr>
            <a:xfrm>
              <a:off x="540073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7"/>
            <p:cNvSpPr/>
            <p:nvPr/>
          </p:nvSpPr>
          <p:spPr>
            <a:xfrm>
              <a:off x="540073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7"/>
            <p:cNvSpPr/>
            <p:nvPr/>
          </p:nvSpPr>
          <p:spPr>
            <a:xfrm>
              <a:off x="540073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7"/>
            <p:cNvSpPr/>
            <p:nvPr/>
          </p:nvSpPr>
          <p:spPr>
            <a:xfrm>
              <a:off x="540073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7"/>
            <p:cNvSpPr/>
            <p:nvPr/>
          </p:nvSpPr>
          <p:spPr>
            <a:xfrm>
              <a:off x="540073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7"/>
            <p:cNvSpPr/>
            <p:nvPr/>
          </p:nvSpPr>
          <p:spPr>
            <a:xfrm>
              <a:off x="540073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7"/>
            <p:cNvSpPr/>
            <p:nvPr/>
          </p:nvSpPr>
          <p:spPr>
            <a:xfrm>
              <a:off x="548952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7"/>
            <p:cNvSpPr/>
            <p:nvPr/>
          </p:nvSpPr>
          <p:spPr>
            <a:xfrm>
              <a:off x="548952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7"/>
            <p:cNvSpPr/>
            <p:nvPr/>
          </p:nvSpPr>
          <p:spPr>
            <a:xfrm>
              <a:off x="548952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7"/>
            <p:cNvSpPr/>
            <p:nvPr/>
          </p:nvSpPr>
          <p:spPr>
            <a:xfrm>
              <a:off x="548952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7"/>
            <p:cNvSpPr/>
            <p:nvPr/>
          </p:nvSpPr>
          <p:spPr>
            <a:xfrm>
              <a:off x="548952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7"/>
            <p:cNvSpPr/>
            <p:nvPr/>
          </p:nvSpPr>
          <p:spPr>
            <a:xfrm>
              <a:off x="548952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7"/>
            <p:cNvSpPr/>
            <p:nvPr/>
          </p:nvSpPr>
          <p:spPr>
            <a:xfrm>
              <a:off x="548952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7"/>
            <p:cNvSpPr/>
            <p:nvPr/>
          </p:nvSpPr>
          <p:spPr>
            <a:xfrm>
              <a:off x="548952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7"/>
            <p:cNvSpPr/>
            <p:nvPr/>
          </p:nvSpPr>
          <p:spPr>
            <a:xfrm>
              <a:off x="548952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7"/>
            <p:cNvSpPr/>
            <p:nvPr/>
          </p:nvSpPr>
          <p:spPr>
            <a:xfrm>
              <a:off x="548952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7"/>
            <p:cNvSpPr/>
            <p:nvPr/>
          </p:nvSpPr>
          <p:spPr>
            <a:xfrm>
              <a:off x="548952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7"/>
            <p:cNvSpPr/>
            <p:nvPr/>
          </p:nvSpPr>
          <p:spPr>
            <a:xfrm>
              <a:off x="548952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7"/>
            <p:cNvSpPr/>
            <p:nvPr/>
          </p:nvSpPr>
          <p:spPr>
            <a:xfrm>
              <a:off x="548952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7"/>
            <p:cNvSpPr/>
            <p:nvPr/>
          </p:nvSpPr>
          <p:spPr>
            <a:xfrm>
              <a:off x="557830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7"/>
            <p:cNvSpPr/>
            <p:nvPr/>
          </p:nvSpPr>
          <p:spPr>
            <a:xfrm>
              <a:off x="557830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7"/>
            <p:cNvSpPr/>
            <p:nvPr/>
          </p:nvSpPr>
          <p:spPr>
            <a:xfrm>
              <a:off x="557830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7"/>
            <p:cNvSpPr/>
            <p:nvPr/>
          </p:nvSpPr>
          <p:spPr>
            <a:xfrm>
              <a:off x="557830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7"/>
            <p:cNvSpPr/>
            <p:nvPr/>
          </p:nvSpPr>
          <p:spPr>
            <a:xfrm>
              <a:off x="557830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7"/>
            <p:cNvSpPr/>
            <p:nvPr/>
          </p:nvSpPr>
          <p:spPr>
            <a:xfrm>
              <a:off x="557830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7"/>
            <p:cNvSpPr/>
            <p:nvPr/>
          </p:nvSpPr>
          <p:spPr>
            <a:xfrm>
              <a:off x="557830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7"/>
            <p:cNvSpPr/>
            <p:nvPr/>
          </p:nvSpPr>
          <p:spPr>
            <a:xfrm>
              <a:off x="557830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7"/>
            <p:cNvSpPr/>
            <p:nvPr/>
          </p:nvSpPr>
          <p:spPr>
            <a:xfrm>
              <a:off x="557830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7"/>
            <p:cNvSpPr/>
            <p:nvPr/>
          </p:nvSpPr>
          <p:spPr>
            <a:xfrm>
              <a:off x="557830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7"/>
            <p:cNvSpPr/>
            <p:nvPr/>
          </p:nvSpPr>
          <p:spPr>
            <a:xfrm>
              <a:off x="557830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7"/>
            <p:cNvSpPr/>
            <p:nvPr/>
          </p:nvSpPr>
          <p:spPr>
            <a:xfrm>
              <a:off x="557830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7"/>
            <p:cNvSpPr/>
            <p:nvPr/>
          </p:nvSpPr>
          <p:spPr>
            <a:xfrm>
              <a:off x="557830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7"/>
            <p:cNvSpPr/>
            <p:nvPr/>
          </p:nvSpPr>
          <p:spPr>
            <a:xfrm>
              <a:off x="566709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7"/>
            <p:cNvSpPr/>
            <p:nvPr/>
          </p:nvSpPr>
          <p:spPr>
            <a:xfrm>
              <a:off x="566709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7"/>
            <p:cNvSpPr/>
            <p:nvPr/>
          </p:nvSpPr>
          <p:spPr>
            <a:xfrm>
              <a:off x="566709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7"/>
            <p:cNvSpPr/>
            <p:nvPr/>
          </p:nvSpPr>
          <p:spPr>
            <a:xfrm>
              <a:off x="566709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7"/>
            <p:cNvSpPr/>
            <p:nvPr/>
          </p:nvSpPr>
          <p:spPr>
            <a:xfrm>
              <a:off x="566709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7"/>
            <p:cNvSpPr/>
            <p:nvPr/>
          </p:nvSpPr>
          <p:spPr>
            <a:xfrm>
              <a:off x="566709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7"/>
            <p:cNvSpPr/>
            <p:nvPr/>
          </p:nvSpPr>
          <p:spPr>
            <a:xfrm>
              <a:off x="566709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7"/>
            <p:cNvSpPr/>
            <p:nvPr/>
          </p:nvSpPr>
          <p:spPr>
            <a:xfrm>
              <a:off x="566709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7"/>
            <p:cNvSpPr/>
            <p:nvPr/>
          </p:nvSpPr>
          <p:spPr>
            <a:xfrm>
              <a:off x="566709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7"/>
            <p:cNvSpPr/>
            <p:nvPr/>
          </p:nvSpPr>
          <p:spPr>
            <a:xfrm>
              <a:off x="566709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7"/>
            <p:cNvSpPr/>
            <p:nvPr/>
          </p:nvSpPr>
          <p:spPr>
            <a:xfrm>
              <a:off x="566709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7"/>
            <p:cNvSpPr/>
            <p:nvPr/>
          </p:nvSpPr>
          <p:spPr>
            <a:xfrm>
              <a:off x="566709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7"/>
            <p:cNvSpPr/>
            <p:nvPr/>
          </p:nvSpPr>
          <p:spPr>
            <a:xfrm>
              <a:off x="566709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7"/>
            <p:cNvSpPr/>
            <p:nvPr/>
          </p:nvSpPr>
          <p:spPr>
            <a:xfrm>
              <a:off x="575588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7"/>
            <p:cNvSpPr/>
            <p:nvPr/>
          </p:nvSpPr>
          <p:spPr>
            <a:xfrm>
              <a:off x="575588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7"/>
            <p:cNvSpPr/>
            <p:nvPr/>
          </p:nvSpPr>
          <p:spPr>
            <a:xfrm>
              <a:off x="575588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7"/>
            <p:cNvSpPr/>
            <p:nvPr/>
          </p:nvSpPr>
          <p:spPr>
            <a:xfrm>
              <a:off x="575588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7"/>
            <p:cNvSpPr/>
            <p:nvPr/>
          </p:nvSpPr>
          <p:spPr>
            <a:xfrm>
              <a:off x="575588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7"/>
            <p:cNvSpPr/>
            <p:nvPr/>
          </p:nvSpPr>
          <p:spPr>
            <a:xfrm>
              <a:off x="575588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7"/>
            <p:cNvSpPr/>
            <p:nvPr/>
          </p:nvSpPr>
          <p:spPr>
            <a:xfrm>
              <a:off x="575588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7"/>
            <p:cNvSpPr/>
            <p:nvPr/>
          </p:nvSpPr>
          <p:spPr>
            <a:xfrm>
              <a:off x="575588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7"/>
            <p:cNvSpPr/>
            <p:nvPr/>
          </p:nvSpPr>
          <p:spPr>
            <a:xfrm>
              <a:off x="575588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"/>
            <p:cNvSpPr/>
            <p:nvPr/>
          </p:nvSpPr>
          <p:spPr>
            <a:xfrm>
              <a:off x="575588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7"/>
            <p:cNvSpPr/>
            <p:nvPr/>
          </p:nvSpPr>
          <p:spPr>
            <a:xfrm>
              <a:off x="575588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7"/>
            <p:cNvSpPr/>
            <p:nvPr/>
          </p:nvSpPr>
          <p:spPr>
            <a:xfrm>
              <a:off x="575588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7"/>
            <p:cNvSpPr/>
            <p:nvPr/>
          </p:nvSpPr>
          <p:spPr>
            <a:xfrm>
              <a:off x="575588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7"/>
            <p:cNvSpPr/>
            <p:nvPr/>
          </p:nvSpPr>
          <p:spPr>
            <a:xfrm>
              <a:off x="584467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7"/>
            <p:cNvSpPr/>
            <p:nvPr/>
          </p:nvSpPr>
          <p:spPr>
            <a:xfrm>
              <a:off x="584467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7"/>
            <p:cNvSpPr/>
            <p:nvPr/>
          </p:nvSpPr>
          <p:spPr>
            <a:xfrm>
              <a:off x="584467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7"/>
            <p:cNvSpPr/>
            <p:nvPr/>
          </p:nvSpPr>
          <p:spPr>
            <a:xfrm>
              <a:off x="584467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7"/>
            <p:cNvSpPr/>
            <p:nvPr/>
          </p:nvSpPr>
          <p:spPr>
            <a:xfrm>
              <a:off x="584467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7"/>
            <p:cNvSpPr/>
            <p:nvPr/>
          </p:nvSpPr>
          <p:spPr>
            <a:xfrm>
              <a:off x="584467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7"/>
            <p:cNvSpPr/>
            <p:nvPr/>
          </p:nvSpPr>
          <p:spPr>
            <a:xfrm>
              <a:off x="584467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7"/>
            <p:cNvSpPr/>
            <p:nvPr/>
          </p:nvSpPr>
          <p:spPr>
            <a:xfrm>
              <a:off x="584467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7"/>
            <p:cNvSpPr/>
            <p:nvPr/>
          </p:nvSpPr>
          <p:spPr>
            <a:xfrm>
              <a:off x="584467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7"/>
            <p:cNvSpPr/>
            <p:nvPr/>
          </p:nvSpPr>
          <p:spPr>
            <a:xfrm>
              <a:off x="584467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7"/>
            <p:cNvSpPr/>
            <p:nvPr/>
          </p:nvSpPr>
          <p:spPr>
            <a:xfrm>
              <a:off x="584467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7"/>
            <p:cNvSpPr/>
            <p:nvPr/>
          </p:nvSpPr>
          <p:spPr>
            <a:xfrm>
              <a:off x="584467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7"/>
            <p:cNvSpPr/>
            <p:nvPr/>
          </p:nvSpPr>
          <p:spPr>
            <a:xfrm>
              <a:off x="584467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7"/>
            <p:cNvSpPr/>
            <p:nvPr/>
          </p:nvSpPr>
          <p:spPr>
            <a:xfrm>
              <a:off x="593346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7"/>
            <p:cNvSpPr/>
            <p:nvPr/>
          </p:nvSpPr>
          <p:spPr>
            <a:xfrm>
              <a:off x="593346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7"/>
            <p:cNvSpPr/>
            <p:nvPr/>
          </p:nvSpPr>
          <p:spPr>
            <a:xfrm>
              <a:off x="593346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7"/>
            <p:cNvSpPr/>
            <p:nvPr/>
          </p:nvSpPr>
          <p:spPr>
            <a:xfrm>
              <a:off x="593346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7"/>
            <p:cNvSpPr/>
            <p:nvPr/>
          </p:nvSpPr>
          <p:spPr>
            <a:xfrm>
              <a:off x="593346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7"/>
            <p:cNvSpPr/>
            <p:nvPr/>
          </p:nvSpPr>
          <p:spPr>
            <a:xfrm>
              <a:off x="593346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7"/>
            <p:cNvSpPr/>
            <p:nvPr/>
          </p:nvSpPr>
          <p:spPr>
            <a:xfrm>
              <a:off x="593346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7"/>
            <p:cNvSpPr/>
            <p:nvPr/>
          </p:nvSpPr>
          <p:spPr>
            <a:xfrm>
              <a:off x="593346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7"/>
            <p:cNvSpPr/>
            <p:nvPr/>
          </p:nvSpPr>
          <p:spPr>
            <a:xfrm>
              <a:off x="593346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7"/>
            <p:cNvSpPr/>
            <p:nvPr/>
          </p:nvSpPr>
          <p:spPr>
            <a:xfrm>
              <a:off x="593346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7"/>
            <p:cNvSpPr/>
            <p:nvPr/>
          </p:nvSpPr>
          <p:spPr>
            <a:xfrm>
              <a:off x="593346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7"/>
            <p:cNvSpPr/>
            <p:nvPr/>
          </p:nvSpPr>
          <p:spPr>
            <a:xfrm>
              <a:off x="593346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7"/>
            <p:cNvSpPr/>
            <p:nvPr/>
          </p:nvSpPr>
          <p:spPr>
            <a:xfrm>
              <a:off x="593346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7"/>
            <p:cNvSpPr/>
            <p:nvPr/>
          </p:nvSpPr>
          <p:spPr>
            <a:xfrm>
              <a:off x="602225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7"/>
            <p:cNvSpPr/>
            <p:nvPr/>
          </p:nvSpPr>
          <p:spPr>
            <a:xfrm>
              <a:off x="602225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7"/>
            <p:cNvSpPr/>
            <p:nvPr/>
          </p:nvSpPr>
          <p:spPr>
            <a:xfrm>
              <a:off x="602225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7"/>
            <p:cNvSpPr/>
            <p:nvPr/>
          </p:nvSpPr>
          <p:spPr>
            <a:xfrm>
              <a:off x="602225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7"/>
            <p:cNvSpPr/>
            <p:nvPr/>
          </p:nvSpPr>
          <p:spPr>
            <a:xfrm>
              <a:off x="602225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7"/>
            <p:cNvSpPr/>
            <p:nvPr/>
          </p:nvSpPr>
          <p:spPr>
            <a:xfrm>
              <a:off x="602225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7"/>
            <p:cNvSpPr/>
            <p:nvPr/>
          </p:nvSpPr>
          <p:spPr>
            <a:xfrm>
              <a:off x="602225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7"/>
            <p:cNvSpPr/>
            <p:nvPr/>
          </p:nvSpPr>
          <p:spPr>
            <a:xfrm>
              <a:off x="602225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7"/>
            <p:cNvSpPr/>
            <p:nvPr/>
          </p:nvSpPr>
          <p:spPr>
            <a:xfrm>
              <a:off x="602225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7"/>
            <p:cNvSpPr/>
            <p:nvPr/>
          </p:nvSpPr>
          <p:spPr>
            <a:xfrm>
              <a:off x="602225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7"/>
            <p:cNvSpPr/>
            <p:nvPr/>
          </p:nvSpPr>
          <p:spPr>
            <a:xfrm>
              <a:off x="602225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7"/>
            <p:cNvSpPr/>
            <p:nvPr/>
          </p:nvSpPr>
          <p:spPr>
            <a:xfrm>
              <a:off x="602225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7"/>
            <p:cNvSpPr/>
            <p:nvPr/>
          </p:nvSpPr>
          <p:spPr>
            <a:xfrm>
              <a:off x="602225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7"/>
            <p:cNvSpPr/>
            <p:nvPr/>
          </p:nvSpPr>
          <p:spPr>
            <a:xfrm>
              <a:off x="424647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7"/>
            <p:cNvSpPr/>
            <p:nvPr/>
          </p:nvSpPr>
          <p:spPr>
            <a:xfrm>
              <a:off x="433526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7"/>
            <p:cNvSpPr/>
            <p:nvPr/>
          </p:nvSpPr>
          <p:spPr>
            <a:xfrm>
              <a:off x="442405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7"/>
            <p:cNvSpPr/>
            <p:nvPr/>
          </p:nvSpPr>
          <p:spPr>
            <a:xfrm>
              <a:off x="451283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7"/>
            <p:cNvSpPr/>
            <p:nvPr/>
          </p:nvSpPr>
          <p:spPr>
            <a:xfrm>
              <a:off x="460162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7"/>
            <p:cNvSpPr/>
            <p:nvPr/>
          </p:nvSpPr>
          <p:spPr>
            <a:xfrm>
              <a:off x="469041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7"/>
            <p:cNvSpPr/>
            <p:nvPr/>
          </p:nvSpPr>
          <p:spPr>
            <a:xfrm>
              <a:off x="477920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7"/>
            <p:cNvSpPr/>
            <p:nvPr/>
          </p:nvSpPr>
          <p:spPr>
            <a:xfrm>
              <a:off x="486799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7"/>
            <p:cNvSpPr/>
            <p:nvPr/>
          </p:nvSpPr>
          <p:spPr>
            <a:xfrm>
              <a:off x="495678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7"/>
            <p:cNvSpPr/>
            <p:nvPr/>
          </p:nvSpPr>
          <p:spPr>
            <a:xfrm>
              <a:off x="504557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7"/>
            <p:cNvSpPr/>
            <p:nvPr/>
          </p:nvSpPr>
          <p:spPr>
            <a:xfrm>
              <a:off x="513436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7"/>
            <p:cNvSpPr/>
            <p:nvPr/>
          </p:nvSpPr>
          <p:spPr>
            <a:xfrm>
              <a:off x="522315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7"/>
            <p:cNvSpPr/>
            <p:nvPr/>
          </p:nvSpPr>
          <p:spPr>
            <a:xfrm>
              <a:off x="531194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7"/>
            <p:cNvSpPr/>
            <p:nvPr/>
          </p:nvSpPr>
          <p:spPr>
            <a:xfrm>
              <a:off x="540073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7"/>
            <p:cNvSpPr/>
            <p:nvPr/>
          </p:nvSpPr>
          <p:spPr>
            <a:xfrm>
              <a:off x="548952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7"/>
            <p:cNvSpPr/>
            <p:nvPr/>
          </p:nvSpPr>
          <p:spPr>
            <a:xfrm>
              <a:off x="557830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7"/>
            <p:cNvSpPr/>
            <p:nvPr/>
          </p:nvSpPr>
          <p:spPr>
            <a:xfrm>
              <a:off x="566709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7"/>
            <p:cNvSpPr/>
            <p:nvPr/>
          </p:nvSpPr>
          <p:spPr>
            <a:xfrm>
              <a:off x="575588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7"/>
            <p:cNvSpPr/>
            <p:nvPr/>
          </p:nvSpPr>
          <p:spPr>
            <a:xfrm>
              <a:off x="584467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7"/>
            <p:cNvSpPr/>
            <p:nvPr/>
          </p:nvSpPr>
          <p:spPr>
            <a:xfrm>
              <a:off x="593346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7"/>
            <p:cNvSpPr/>
            <p:nvPr/>
          </p:nvSpPr>
          <p:spPr>
            <a:xfrm>
              <a:off x="602225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7"/>
            <p:cNvSpPr/>
            <p:nvPr/>
          </p:nvSpPr>
          <p:spPr>
            <a:xfrm>
              <a:off x="424647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7"/>
            <p:cNvSpPr/>
            <p:nvPr/>
          </p:nvSpPr>
          <p:spPr>
            <a:xfrm>
              <a:off x="433526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7"/>
            <p:cNvSpPr/>
            <p:nvPr/>
          </p:nvSpPr>
          <p:spPr>
            <a:xfrm>
              <a:off x="442405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7"/>
            <p:cNvSpPr/>
            <p:nvPr/>
          </p:nvSpPr>
          <p:spPr>
            <a:xfrm>
              <a:off x="451283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7"/>
            <p:cNvSpPr/>
            <p:nvPr/>
          </p:nvSpPr>
          <p:spPr>
            <a:xfrm>
              <a:off x="460162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7"/>
            <p:cNvSpPr/>
            <p:nvPr/>
          </p:nvSpPr>
          <p:spPr>
            <a:xfrm>
              <a:off x="469041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7"/>
            <p:cNvSpPr/>
            <p:nvPr/>
          </p:nvSpPr>
          <p:spPr>
            <a:xfrm>
              <a:off x="477920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7"/>
            <p:cNvSpPr/>
            <p:nvPr/>
          </p:nvSpPr>
          <p:spPr>
            <a:xfrm>
              <a:off x="486799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7"/>
            <p:cNvSpPr/>
            <p:nvPr/>
          </p:nvSpPr>
          <p:spPr>
            <a:xfrm>
              <a:off x="495678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7"/>
            <p:cNvSpPr/>
            <p:nvPr/>
          </p:nvSpPr>
          <p:spPr>
            <a:xfrm>
              <a:off x="504557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7"/>
            <p:cNvSpPr/>
            <p:nvPr/>
          </p:nvSpPr>
          <p:spPr>
            <a:xfrm>
              <a:off x="513436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7"/>
            <p:cNvSpPr/>
            <p:nvPr/>
          </p:nvSpPr>
          <p:spPr>
            <a:xfrm>
              <a:off x="522315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7"/>
            <p:cNvSpPr/>
            <p:nvPr/>
          </p:nvSpPr>
          <p:spPr>
            <a:xfrm>
              <a:off x="531194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7"/>
            <p:cNvSpPr/>
            <p:nvPr/>
          </p:nvSpPr>
          <p:spPr>
            <a:xfrm>
              <a:off x="540073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7"/>
            <p:cNvSpPr/>
            <p:nvPr/>
          </p:nvSpPr>
          <p:spPr>
            <a:xfrm>
              <a:off x="548952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7"/>
            <p:cNvSpPr/>
            <p:nvPr/>
          </p:nvSpPr>
          <p:spPr>
            <a:xfrm>
              <a:off x="557830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7"/>
            <p:cNvSpPr/>
            <p:nvPr/>
          </p:nvSpPr>
          <p:spPr>
            <a:xfrm>
              <a:off x="566709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7"/>
            <p:cNvSpPr/>
            <p:nvPr/>
          </p:nvSpPr>
          <p:spPr>
            <a:xfrm>
              <a:off x="575588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7"/>
            <p:cNvSpPr/>
            <p:nvPr/>
          </p:nvSpPr>
          <p:spPr>
            <a:xfrm>
              <a:off x="584467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7"/>
            <p:cNvSpPr/>
            <p:nvPr/>
          </p:nvSpPr>
          <p:spPr>
            <a:xfrm>
              <a:off x="593346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7"/>
            <p:cNvSpPr/>
            <p:nvPr/>
          </p:nvSpPr>
          <p:spPr>
            <a:xfrm>
              <a:off x="602225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"/>
            <p:cNvSpPr/>
            <p:nvPr/>
          </p:nvSpPr>
          <p:spPr>
            <a:xfrm>
              <a:off x="611454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"/>
            <p:cNvSpPr/>
            <p:nvPr/>
          </p:nvSpPr>
          <p:spPr>
            <a:xfrm>
              <a:off x="611454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7"/>
            <p:cNvSpPr/>
            <p:nvPr/>
          </p:nvSpPr>
          <p:spPr>
            <a:xfrm>
              <a:off x="611454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7"/>
            <p:cNvSpPr/>
            <p:nvPr/>
          </p:nvSpPr>
          <p:spPr>
            <a:xfrm>
              <a:off x="611454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"/>
            <p:cNvSpPr/>
            <p:nvPr/>
          </p:nvSpPr>
          <p:spPr>
            <a:xfrm>
              <a:off x="611454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"/>
            <p:cNvSpPr/>
            <p:nvPr/>
          </p:nvSpPr>
          <p:spPr>
            <a:xfrm>
              <a:off x="611454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"/>
            <p:cNvSpPr/>
            <p:nvPr/>
          </p:nvSpPr>
          <p:spPr>
            <a:xfrm>
              <a:off x="611454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"/>
            <p:cNvSpPr/>
            <p:nvPr/>
          </p:nvSpPr>
          <p:spPr>
            <a:xfrm>
              <a:off x="611454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7"/>
            <p:cNvSpPr/>
            <p:nvPr/>
          </p:nvSpPr>
          <p:spPr>
            <a:xfrm>
              <a:off x="611454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7"/>
            <p:cNvSpPr/>
            <p:nvPr/>
          </p:nvSpPr>
          <p:spPr>
            <a:xfrm>
              <a:off x="611454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7"/>
            <p:cNvSpPr/>
            <p:nvPr/>
          </p:nvSpPr>
          <p:spPr>
            <a:xfrm>
              <a:off x="611454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7"/>
            <p:cNvSpPr/>
            <p:nvPr/>
          </p:nvSpPr>
          <p:spPr>
            <a:xfrm>
              <a:off x="611454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7"/>
            <p:cNvSpPr/>
            <p:nvPr/>
          </p:nvSpPr>
          <p:spPr>
            <a:xfrm>
              <a:off x="611454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7"/>
            <p:cNvSpPr/>
            <p:nvPr/>
          </p:nvSpPr>
          <p:spPr>
            <a:xfrm>
              <a:off x="611454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7"/>
            <p:cNvSpPr/>
            <p:nvPr/>
          </p:nvSpPr>
          <p:spPr>
            <a:xfrm>
              <a:off x="611454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7"/>
            <p:cNvSpPr/>
            <p:nvPr/>
          </p:nvSpPr>
          <p:spPr>
            <a:xfrm>
              <a:off x="415768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7"/>
            <p:cNvSpPr/>
            <p:nvPr/>
          </p:nvSpPr>
          <p:spPr>
            <a:xfrm>
              <a:off x="415768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7"/>
            <p:cNvSpPr/>
            <p:nvPr/>
          </p:nvSpPr>
          <p:spPr>
            <a:xfrm>
              <a:off x="415768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7"/>
            <p:cNvSpPr/>
            <p:nvPr/>
          </p:nvSpPr>
          <p:spPr>
            <a:xfrm>
              <a:off x="415768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7"/>
            <p:cNvSpPr/>
            <p:nvPr/>
          </p:nvSpPr>
          <p:spPr>
            <a:xfrm>
              <a:off x="415768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7"/>
            <p:cNvSpPr/>
            <p:nvPr/>
          </p:nvSpPr>
          <p:spPr>
            <a:xfrm>
              <a:off x="415768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7"/>
            <p:cNvSpPr/>
            <p:nvPr/>
          </p:nvSpPr>
          <p:spPr>
            <a:xfrm>
              <a:off x="415768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7"/>
            <p:cNvSpPr/>
            <p:nvPr/>
          </p:nvSpPr>
          <p:spPr>
            <a:xfrm>
              <a:off x="415768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7"/>
            <p:cNvSpPr/>
            <p:nvPr/>
          </p:nvSpPr>
          <p:spPr>
            <a:xfrm>
              <a:off x="415768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7"/>
            <p:cNvSpPr/>
            <p:nvPr/>
          </p:nvSpPr>
          <p:spPr>
            <a:xfrm>
              <a:off x="415768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7"/>
            <p:cNvSpPr/>
            <p:nvPr/>
          </p:nvSpPr>
          <p:spPr>
            <a:xfrm>
              <a:off x="415768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7"/>
            <p:cNvSpPr/>
            <p:nvPr/>
          </p:nvSpPr>
          <p:spPr>
            <a:xfrm>
              <a:off x="415768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7"/>
            <p:cNvSpPr/>
            <p:nvPr/>
          </p:nvSpPr>
          <p:spPr>
            <a:xfrm>
              <a:off x="415768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7"/>
            <p:cNvSpPr/>
            <p:nvPr/>
          </p:nvSpPr>
          <p:spPr>
            <a:xfrm>
              <a:off x="415768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7"/>
            <p:cNvSpPr/>
            <p:nvPr/>
          </p:nvSpPr>
          <p:spPr>
            <a:xfrm>
              <a:off x="415768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7"/>
            <p:cNvSpPr/>
            <p:nvPr/>
          </p:nvSpPr>
          <p:spPr>
            <a:xfrm>
              <a:off x="406889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7"/>
            <p:cNvSpPr/>
            <p:nvPr/>
          </p:nvSpPr>
          <p:spPr>
            <a:xfrm>
              <a:off x="406889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7"/>
            <p:cNvSpPr/>
            <p:nvPr/>
          </p:nvSpPr>
          <p:spPr>
            <a:xfrm>
              <a:off x="406889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7"/>
            <p:cNvSpPr/>
            <p:nvPr/>
          </p:nvSpPr>
          <p:spPr>
            <a:xfrm>
              <a:off x="406889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7"/>
            <p:cNvSpPr/>
            <p:nvPr/>
          </p:nvSpPr>
          <p:spPr>
            <a:xfrm>
              <a:off x="406889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7"/>
            <p:cNvSpPr/>
            <p:nvPr/>
          </p:nvSpPr>
          <p:spPr>
            <a:xfrm>
              <a:off x="406889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7"/>
            <p:cNvSpPr/>
            <p:nvPr/>
          </p:nvSpPr>
          <p:spPr>
            <a:xfrm>
              <a:off x="406889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7"/>
            <p:cNvSpPr/>
            <p:nvPr/>
          </p:nvSpPr>
          <p:spPr>
            <a:xfrm>
              <a:off x="406889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7"/>
            <p:cNvSpPr/>
            <p:nvPr/>
          </p:nvSpPr>
          <p:spPr>
            <a:xfrm>
              <a:off x="406889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7"/>
            <p:cNvSpPr/>
            <p:nvPr/>
          </p:nvSpPr>
          <p:spPr>
            <a:xfrm>
              <a:off x="406889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7"/>
            <p:cNvSpPr/>
            <p:nvPr/>
          </p:nvSpPr>
          <p:spPr>
            <a:xfrm>
              <a:off x="406889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7"/>
            <p:cNvSpPr/>
            <p:nvPr/>
          </p:nvSpPr>
          <p:spPr>
            <a:xfrm>
              <a:off x="406889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7"/>
            <p:cNvSpPr/>
            <p:nvPr/>
          </p:nvSpPr>
          <p:spPr>
            <a:xfrm>
              <a:off x="406889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7"/>
            <p:cNvSpPr/>
            <p:nvPr/>
          </p:nvSpPr>
          <p:spPr>
            <a:xfrm>
              <a:off x="406889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7"/>
            <p:cNvSpPr/>
            <p:nvPr/>
          </p:nvSpPr>
          <p:spPr>
            <a:xfrm>
              <a:off x="406889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7"/>
            <p:cNvSpPr/>
            <p:nvPr/>
          </p:nvSpPr>
          <p:spPr>
            <a:xfrm>
              <a:off x="398010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7"/>
            <p:cNvSpPr/>
            <p:nvPr/>
          </p:nvSpPr>
          <p:spPr>
            <a:xfrm>
              <a:off x="398010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7"/>
            <p:cNvSpPr/>
            <p:nvPr/>
          </p:nvSpPr>
          <p:spPr>
            <a:xfrm>
              <a:off x="398010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7"/>
            <p:cNvSpPr/>
            <p:nvPr/>
          </p:nvSpPr>
          <p:spPr>
            <a:xfrm>
              <a:off x="398010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7"/>
            <p:cNvSpPr/>
            <p:nvPr/>
          </p:nvSpPr>
          <p:spPr>
            <a:xfrm>
              <a:off x="398010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7"/>
            <p:cNvSpPr/>
            <p:nvPr/>
          </p:nvSpPr>
          <p:spPr>
            <a:xfrm>
              <a:off x="398010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7"/>
            <p:cNvSpPr/>
            <p:nvPr/>
          </p:nvSpPr>
          <p:spPr>
            <a:xfrm>
              <a:off x="398010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7"/>
            <p:cNvSpPr/>
            <p:nvPr/>
          </p:nvSpPr>
          <p:spPr>
            <a:xfrm>
              <a:off x="398010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7"/>
            <p:cNvSpPr/>
            <p:nvPr/>
          </p:nvSpPr>
          <p:spPr>
            <a:xfrm>
              <a:off x="398010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7"/>
            <p:cNvSpPr/>
            <p:nvPr/>
          </p:nvSpPr>
          <p:spPr>
            <a:xfrm>
              <a:off x="398010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7"/>
            <p:cNvSpPr/>
            <p:nvPr/>
          </p:nvSpPr>
          <p:spPr>
            <a:xfrm>
              <a:off x="398010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7"/>
            <p:cNvSpPr/>
            <p:nvPr/>
          </p:nvSpPr>
          <p:spPr>
            <a:xfrm>
              <a:off x="398010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7"/>
            <p:cNvSpPr/>
            <p:nvPr/>
          </p:nvSpPr>
          <p:spPr>
            <a:xfrm>
              <a:off x="398010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7"/>
            <p:cNvSpPr/>
            <p:nvPr/>
          </p:nvSpPr>
          <p:spPr>
            <a:xfrm>
              <a:off x="398010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7"/>
            <p:cNvSpPr/>
            <p:nvPr/>
          </p:nvSpPr>
          <p:spPr>
            <a:xfrm>
              <a:off x="398010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7"/>
            <p:cNvSpPr/>
            <p:nvPr/>
          </p:nvSpPr>
          <p:spPr>
            <a:xfrm>
              <a:off x="202775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7"/>
            <p:cNvSpPr/>
            <p:nvPr/>
          </p:nvSpPr>
          <p:spPr>
            <a:xfrm>
              <a:off x="211654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7"/>
            <p:cNvSpPr/>
            <p:nvPr/>
          </p:nvSpPr>
          <p:spPr>
            <a:xfrm>
              <a:off x="2205328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7"/>
            <p:cNvSpPr/>
            <p:nvPr/>
          </p:nvSpPr>
          <p:spPr>
            <a:xfrm>
              <a:off x="229411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"/>
            <p:cNvSpPr/>
            <p:nvPr/>
          </p:nvSpPr>
          <p:spPr>
            <a:xfrm>
              <a:off x="2382904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"/>
            <p:cNvSpPr/>
            <p:nvPr/>
          </p:nvSpPr>
          <p:spPr>
            <a:xfrm>
              <a:off x="2471691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7"/>
            <p:cNvSpPr/>
            <p:nvPr/>
          </p:nvSpPr>
          <p:spPr>
            <a:xfrm>
              <a:off x="202775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"/>
            <p:cNvSpPr/>
            <p:nvPr/>
          </p:nvSpPr>
          <p:spPr>
            <a:xfrm>
              <a:off x="211654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"/>
            <p:cNvSpPr/>
            <p:nvPr/>
          </p:nvSpPr>
          <p:spPr>
            <a:xfrm>
              <a:off x="2205328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7"/>
            <p:cNvSpPr/>
            <p:nvPr/>
          </p:nvSpPr>
          <p:spPr>
            <a:xfrm>
              <a:off x="229411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7"/>
            <p:cNvSpPr/>
            <p:nvPr/>
          </p:nvSpPr>
          <p:spPr>
            <a:xfrm>
              <a:off x="2382904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"/>
            <p:cNvSpPr/>
            <p:nvPr/>
          </p:nvSpPr>
          <p:spPr>
            <a:xfrm>
              <a:off x="2471691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7"/>
            <p:cNvSpPr/>
            <p:nvPr/>
          </p:nvSpPr>
          <p:spPr>
            <a:xfrm>
              <a:off x="202775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7"/>
            <p:cNvSpPr/>
            <p:nvPr/>
          </p:nvSpPr>
          <p:spPr>
            <a:xfrm>
              <a:off x="211654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7"/>
            <p:cNvSpPr/>
            <p:nvPr/>
          </p:nvSpPr>
          <p:spPr>
            <a:xfrm>
              <a:off x="2205328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7"/>
            <p:cNvSpPr/>
            <p:nvPr/>
          </p:nvSpPr>
          <p:spPr>
            <a:xfrm>
              <a:off x="229411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7"/>
            <p:cNvSpPr/>
            <p:nvPr/>
          </p:nvSpPr>
          <p:spPr>
            <a:xfrm>
              <a:off x="2382904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7"/>
            <p:cNvSpPr/>
            <p:nvPr/>
          </p:nvSpPr>
          <p:spPr>
            <a:xfrm>
              <a:off x="2471691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7"/>
            <p:cNvSpPr/>
            <p:nvPr/>
          </p:nvSpPr>
          <p:spPr>
            <a:xfrm>
              <a:off x="202775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7"/>
            <p:cNvSpPr/>
            <p:nvPr/>
          </p:nvSpPr>
          <p:spPr>
            <a:xfrm>
              <a:off x="211654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7"/>
            <p:cNvSpPr/>
            <p:nvPr/>
          </p:nvSpPr>
          <p:spPr>
            <a:xfrm>
              <a:off x="2205328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7"/>
            <p:cNvSpPr/>
            <p:nvPr/>
          </p:nvSpPr>
          <p:spPr>
            <a:xfrm>
              <a:off x="229411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7"/>
            <p:cNvSpPr/>
            <p:nvPr/>
          </p:nvSpPr>
          <p:spPr>
            <a:xfrm>
              <a:off x="2382904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7"/>
            <p:cNvSpPr/>
            <p:nvPr/>
          </p:nvSpPr>
          <p:spPr>
            <a:xfrm>
              <a:off x="2471691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7"/>
            <p:cNvSpPr/>
            <p:nvPr/>
          </p:nvSpPr>
          <p:spPr>
            <a:xfrm>
              <a:off x="202775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"/>
            <p:cNvSpPr/>
            <p:nvPr/>
          </p:nvSpPr>
          <p:spPr>
            <a:xfrm>
              <a:off x="211654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"/>
            <p:cNvSpPr/>
            <p:nvPr/>
          </p:nvSpPr>
          <p:spPr>
            <a:xfrm>
              <a:off x="2205328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"/>
            <p:cNvSpPr/>
            <p:nvPr/>
          </p:nvSpPr>
          <p:spPr>
            <a:xfrm>
              <a:off x="229411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7"/>
            <p:cNvSpPr/>
            <p:nvPr/>
          </p:nvSpPr>
          <p:spPr>
            <a:xfrm>
              <a:off x="2382904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7"/>
            <p:cNvSpPr/>
            <p:nvPr/>
          </p:nvSpPr>
          <p:spPr>
            <a:xfrm>
              <a:off x="2471691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"/>
            <p:cNvSpPr/>
            <p:nvPr/>
          </p:nvSpPr>
          <p:spPr>
            <a:xfrm>
              <a:off x="202775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"/>
            <p:cNvSpPr/>
            <p:nvPr/>
          </p:nvSpPr>
          <p:spPr>
            <a:xfrm>
              <a:off x="211654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"/>
            <p:cNvSpPr/>
            <p:nvPr/>
          </p:nvSpPr>
          <p:spPr>
            <a:xfrm>
              <a:off x="2205328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"/>
            <p:cNvSpPr/>
            <p:nvPr/>
          </p:nvSpPr>
          <p:spPr>
            <a:xfrm>
              <a:off x="229411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7"/>
            <p:cNvSpPr/>
            <p:nvPr/>
          </p:nvSpPr>
          <p:spPr>
            <a:xfrm>
              <a:off x="2382904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"/>
            <p:cNvSpPr/>
            <p:nvPr/>
          </p:nvSpPr>
          <p:spPr>
            <a:xfrm>
              <a:off x="2471691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"/>
            <p:cNvSpPr/>
            <p:nvPr/>
          </p:nvSpPr>
          <p:spPr>
            <a:xfrm>
              <a:off x="202775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"/>
            <p:cNvSpPr/>
            <p:nvPr/>
          </p:nvSpPr>
          <p:spPr>
            <a:xfrm>
              <a:off x="211654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"/>
            <p:cNvSpPr/>
            <p:nvPr/>
          </p:nvSpPr>
          <p:spPr>
            <a:xfrm>
              <a:off x="2205328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"/>
            <p:cNvSpPr/>
            <p:nvPr/>
          </p:nvSpPr>
          <p:spPr>
            <a:xfrm>
              <a:off x="229411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"/>
            <p:cNvSpPr/>
            <p:nvPr/>
          </p:nvSpPr>
          <p:spPr>
            <a:xfrm>
              <a:off x="2382904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"/>
            <p:cNvSpPr/>
            <p:nvPr/>
          </p:nvSpPr>
          <p:spPr>
            <a:xfrm>
              <a:off x="2471691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"/>
            <p:cNvSpPr/>
            <p:nvPr/>
          </p:nvSpPr>
          <p:spPr>
            <a:xfrm>
              <a:off x="202775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"/>
            <p:cNvSpPr/>
            <p:nvPr/>
          </p:nvSpPr>
          <p:spPr>
            <a:xfrm>
              <a:off x="211654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"/>
            <p:cNvSpPr/>
            <p:nvPr/>
          </p:nvSpPr>
          <p:spPr>
            <a:xfrm>
              <a:off x="2205328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"/>
            <p:cNvSpPr/>
            <p:nvPr/>
          </p:nvSpPr>
          <p:spPr>
            <a:xfrm>
              <a:off x="229411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7"/>
            <p:cNvSpPr/>
            <p:nvPr/>
          </p:nvSpPr>
          <p:spPr>
            <a:xfrm>
              <a:off x="2382904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7"/>
            <p:cNvSpPr/>
            <p:nvPr/>
          </p:nvSpPr>
          <p:spPr>
            <a:xfrm>
              <a:off x="2471691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7"/>
            <p:cNvSpPr/>
            <p:nvPr/>
          </p:nvSpPr>
          <p:spPr>
            <a:xfrm>
              <a:off x="202775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7"/>
            <p:cNvSpPr/>
            <p:nvPr/>
          </p:nvSpPr>
          <p:spPr>
            <a:xfrm>
              <a:off x="211654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7"/>
            <p:cNvSpPr/>
            <p:nvPr/>
          </p:nvSpPr>
          <p:spPr>
            <a:xfrm>
              <a:off x="2205328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7"/>
            <p:cNvSpPr/>
            <p:nvPr/>
          </p:nvSpPr>
          <p:spPr>
            <a:xfrm>
              <a:off x="229411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7"/>
            <p:cNvSpPr/>
            <p:nvPr/>
          </p:nvSpPr>
          <p:spPr>
            <a:xfrm>
              <a:off x="2382904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7"/>
            <p:cNvSpPr/>
            <p:nvPr/>
          </p:nvSpPr>
          <p:spPr>
            <a:xfrm>
              <a:off x="2471691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"/>
            <p:cNvSpPr/>
            <p:nvPr/>
          </p:nvSpPr>
          <p:spPr>
            <a:xfrm>
              <a:off x="202775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7"/>
            <p:cNvSpPr/>
            <p:nvPr/>
          </p:nvSpPr>
          <p:spPr>
            <a:xfrm>
              <a:off x="211654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7"/>
            <p:cNvSpPr/>
            <p:nvPr/>
          </p:nvSpPr>
          <p:spPr>
            <a:xfrm>
              <a:off x="2205328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7"/>
            <p:cNvSpPr/>
            <p:nvPr/>
          </p:nvSpPr>
          <p:spPr>
            <a:xfrm>
              <a:off x="229411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7"/>
            <p:cNvSpPr/>
            <p:nvPr/>
          </p:nvSpPr>
          <p:spPr>
            <a:xfrm>
              <a:off x="2382904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7"/>
            <p:cNvSpPr/>
            <p:nvPr/>
          </p:nvSpPr>
          <p:spPr>
            <a:xfrm>
              <a:off x="2471691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7"/>
            <p:cNvSpPr/>
            <p:nvPr/>
          </p:nvSpPr>
          <p:spPr>
            <a:xfrm>
              <a:off x="202775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7"/>
            <p:cNvSpPr/>
            <p:nvPr/>
          </p:nvSpPr>
          <p:spPr>
            <a:xfrm>
              <a:off x="211654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7"/>
            <p:cNvSpPr/>
            <p:nvPr/>
          </p:nvSpPr>
          <p:spPr>
            <a:xfrm>
              <a:off x="2205328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7"/>
            <p:cNvSpPr/>
            <p:nvPr/>
          </p:nvSpPr>
          <p:spPr>
            <a:xfrm>
              <a:off x="229411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7"/>
            <p:cNvSpPr/>
            <p:nvPr/>
          </p:nvSpPr>
          <p:spPr>
            <a:xfrm>
              <a:off x="2382904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7"/>
            <p:cNvSpPr/>
            <p:nvPr/>
          </p:nvSpPr>
          <p:spPr>
            <a:xfrm>
              <a:off x="2471691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7"/>
            <p:cNvSpPr/>
            <p:nvPr/>
          </p:nvSpPr>
          <p:spPr>
            <a:xfrm>
              <a:off x="202775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7"/>
            <p:cNvSpPr/>
            <p:nvPr/>
          </p:nvSpPr>
          <p:spPr>
            <a:xfrm>
              <a:off x="211654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7"/>
            <p:cNvSpPr/>
            <p:nvPr/>
          </p:nvSpPr>
          <p:spPr>
            <a:xfrm>
              <a:off x="2205328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7"/>
            <p:cNvSpPr/>
            <p:nvPr/>
          </p:nvSpPr>
          <p:spPr>
            <a:xfrm>
              <a:off x="229411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7"/>
            <p:cNvSpPr/>
            <p:nvPr/>
          </p:nvSpPr>
          <p:spPr>
            <a:xfrm>
              <a:off x="2382904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7"/>
            <p:cNvSpPr/>
            <p:nvPr/>
          </p:nvSpPr>
          <p:spPr>
            <a:xfrm>
              <a:off x="2471691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7"/>
            <p:cNvSpPr/>
            <p:nvPr/>
          </p:nvSpPr>
          <p:spPr>
            <a:xfrm>
              <a:off x="202775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"/>
            <p:cNvSpPr/>
            <p:nvPr/>
          </p:nvSpPr>
          <p:spPr>
            <a:xfrm>
              <a:off x="211654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"/>
            <p:cNvSpPr/>
            <p:nvPr/>
          </p:nvSpPr>
          <p:spPr>
            <a:xfrm>
              <a:off x="2205328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7"/>
            <p:cNvSpPr/>
            <p:nvPr/>
          </p:nvSpPr>
          <p:spPr>
            <a:xfrm>
              <a:off x="229411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7"/>
            <p:cNvSpPr/>
            <p:nvPr/>
          </p:nvSpPr>
          <p:spPr>
            <a:xfrm>
              <a:off x="2382904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7"/>
            <p:cNvSpPr/>
            <p:nvPr/>
          </p:nvSpPr>
          <p:spPr>
            <a:xfrm>
              <a:off x="2471691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7"/>
            <p:cNvSpPr/>
            <p:nvPr/>
          </p:nvSpPr>
          <p:spPr>
            <a:xfrm>
              <a:off x="256047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"/>
            <p:cNvSpPr/>
            <p:nvPr/>
          </p:nvSpPr>
          <p:spPr>
            <a:xfrm>
              <a:off x="256047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"/>
            <p:cNvSpPr/>
            <p:nvPr/>
          </p:nvSpPr>
          <p:spPr>
            <a:xfrm>
              <a:off x="256047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"/>
            <p:cNvSpPr/>
            <p:nvPr/>
          </p:nvSpPr>
          <p:spPr>
            <a:xfrm>
              <a:off x="256047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"/>
            <p:cNvSpPr/>
            <p:nvPr/>
          </p:nvSpPr>
          <p:spPr>
            <a:xfrm>
              <a:off x="256047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"/>
            <p:cNvSpPr/>
            <p:nvPr/>
          </p:nvSpPr>
          <p:spPr>
            <a:xfrm>
              <a:off x="256047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"/>
            <p:cNvSpPr/>
            <p:nvPr/>
          </p:nvSpPr>
          <p:spPr>
            <a:xfrm>
              <a:off x="256047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"/>
            <p:cNvSpPr/>
            <p:nvPr/>
          </p:nvSpPr>
          <p:spPr>
            <a:xfrm>
              <a:off x="256047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"/>
            <p:cNvSpPr/>
            <p:nvPr/>
          </p:nvSpPr>
          <p:spPr>
            <a:xfrm>
              <a:off x="256047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"/>
            <p:cNvSpPr/>
            <p:nvPr/>
          </p:nvSpPr>
          <p:spPr>
            <a:xfrm>
              <a:off x="256047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"/>
            <p:cNvSpPr/>
            <p:nvPr/>
          </p:nvSpPr>
          <p:spPr>
            <a:xfrm>
              <a:off x="256047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"/>
            <p:cNvSpPr/>
            <p:nvPr/>
          </p:nvSpPr>
          <p:spPr>
            <a:xfrm>
              <a:off x="256047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7"/>
            <p:cNvSpPr/>
            <p:nvPr/>
          </p:nvSpPr>
          <p:spPr>
            <a:xfrm>
              <a:off x="256047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"/>
            <p:cNvSpPr/>
            <p:nvPr/>
          </p:nvSpPr>
          <p:spPr>
            <a:xfrm>
              <a:off x="264926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"/>
            <p:cNvSpPr/>
            <p:nvPr/>
          </p:nvSpPr>
          <p:spPr>
            <a:xfrm>
              <a:off x="264926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"/>
            <p:cNvSpPr/>
            <p:nvPr/>
          </p:nvSpPr>
          <p:spPr>
            <a:xfrm>
              <a:off x="264926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"/>
            <p:cNvSpPr/>
            <p:nvPr/>
          </p:nvSpPr>
          <p:spPr>
            <a:xfrm>
              <a:off x="264926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7"/>
            <p:cNvSpPr/>
            <p:nvPr/>
          </p:nvSpPr>
          <p:spPr>
            <a:xfrm>
              <a:off x="264926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7"/>
            <p:cNvSpPr/>
            <p:nvPr/>
          </p:nvSpPr>
          <p:spPr>
            <a:xfrm>
              <a:off x="264926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7"/>
            <p:cNvSpPr/>
            <p:nvPr/>
          </p:nvSpPr>
          <p:spPr>
            <a:xfrm>
              <a:off x="264926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7"/>
            <p:cNvSpPr/>
            <p:nvPr/>
          </p:nvSpPr>
          <p:spPr>
            <a:xfrm>
              <a:off x="264926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7"/>
            <p:cNvSpPr/>
            <p:nvPr/>
          </p:nvSpPr>
          <p:spPr>
            <a:xfrm>
              <a:off x="264926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7"/>
            <p:cNvSpPr/>
            <p:nvPr/>
          </p:nvSpPr>
          <p:spPr>
            <a:xfrm>
              <a:off x="264926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"/>
            <p:cNvSpPr/>
            <p:nvPr/>
          </p:nvSpPr>
          <p:spPr>
            <a:xfrm>
              <a:off x="264926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"/>
            <p:cNvSpPr/>
            <p:nvPr/>
          </p:nvSpPr>
          <p:spPr>
            <a:xfrm>
              <a:off x="264926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"/>
            <p:cNvSpPr/>
            <p:nvPr/>
          </p:nvSpPr>
          <p:spPr>
            <a:xfrm>
              <a:off x="264926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"/>
            <p:cNvSpPr/>
            <p:nvPr/>
          </p:nvSpPr>
          <p:spPr>
            <a:xfrm>
              <a:off x="2738055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"/>
            <p:cNvSpPr/>
            <p:nvPr/>
          </p:nvSpPr>
          <p:spPr>
            <a:xfrm>
              <a:off x="2738055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7"/>
            <p:cNvSpPr/>
            <p:nvPr/>
          </p:nvSpPr>
          <p:spPr>
            <a:xfrm>
              <a:off x="2738055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"/>
            <p:cNvSpPr/>
            <p:nvPr/>
          </p:nvSpPr>
          <p:spPr>
            <a:xfrm>
              <a:off x="2738055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"/>
            <p:cNvSpPr/>
            <p:nvPr/>
          </p:nvSpPr>
          <p:spPr>
            <a:xfrm>
              <a:off x="2738055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7"/>
            <p:cNvSpPr/>
            <p:nvPr/>
          </p:nvSpPr>
          <p:spPr>
            <a:xfrm>
              <a:off x="2738055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7"/>
            <p:cNvSpPr/>
            <p:nvPr/>
          </p:nvSpPr>
          <p:spPr>
            <a:xfrm>
              <a:off x="2738055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"/>
            <p:cNvSpPr/>
            <p:nvPr/>
          </p:nvSpPr>
          <p:spPr>
            <a:xfrm>
              <a:off x="2738055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7"/>
            <p:cNvSpPr/>
            <p:nvPr/>
          </p:nvSpPr>
          <p:spPr>
            <a:xfrm>
              <a:off x="2738055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7"/>
            <p:cNvSpPr/>
            <p:nvPr/>
          </p:nvSpPr>
          <p:spPr>
            <a:xfrm>
              <a:off x="2738055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7"/>
            <p:cNvSpPr/>
            <p:nvPr/>
          </p:nvSpPr>
          <p:spPr>
            <a:xfrm>
              <a:off x="2738055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"/>
            <p:cNvSpPr/>
            <p:nvPr/>
          </p:nvSpPr>
          <p:spPr>
            <a:xfrm>
              <a:off x="2738055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"/>
            <p:cNvSpPr/>
            <p:nvPr/>
          </p:nvSpPr>
          <p:spPr>
            <a:xfrm>
              <a:off x="2738055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"/>
            <p:cNvSpPr/>
            <p:nvPr/>
          </p:nvSpPr>
          <p:spPr>
            <a:xfrm>
              <a:off x="282684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"/>
            <p:cNvSpPr/>
            <p:nvPr/>
          </p:nvSpPr>
          <p:spPr>
            <a:xfrm>
              <a:off x="282684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"/>
            <p:cNvSpPr/>
            <p:nvPr/>
          </p:nvSpPr>
          <p:spPr>
            <a:xfrm>
              <a:off x="282684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"/>
            <p:cNvSpPr/>
            <p:nvPr/>
          </p:nvSpPr>
          <p:spPr>
            <a:xfrm>
              <a:off x="282684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"/>
            <p:cNvSpPr/>
            <p:nvPr/>
          </p:nvSpPr>
          <p:spPr>
            <a:xfrm>
              <a:off x="282684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"/>
            <p:cNvSpPr/>
            <p:nvPr/>
          </p:nvSpPr>
          <p:spPr>
            <a:xfrm>
              <a:off x="282684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"/>
            <p:cNvSpPr/>
            <p:nvPr/>
          </p:nvSpPr>
          <p:spPr>
            <a:xfrm>
              <a:off x="282684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"/>
            <p:cNvSpPr/>
            <p:nvPr/>
          </p:nvSpPr>
          <p:spPr>
            <a:xfrm>
              <a:off x="282684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"/>
            <p:cNvSpPr/>
            <p:nvPr/>
          </p:nvSpPr>
          <p:spPr>
            <a:xfrm>
              <a:off x="282684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"/>
            <p:cNvSpPr/>
            <p:nvPr/>
          </p:nvSpPr>
          <p:spPr>
            <a:xfrm>
              <a:off x="282684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7"/>
            <p:cNvSpPr/>
            <p:nvPr/>
          </p:nvSpPr>
          <p:spPr>
            <a:xfrm>
              <a:off x="282684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"/>
            <p:cNvSpPr/>
            <p:nvPr/>
          </p:nvSpPr>
          <p:spPr>
            <a:xfrm>
              <a:off x="282684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"/>
            <p:cNvSpPr/>
            <p:nvPr/>
          </p:nvSpPr>
          <p:spPr>
            <a:xfrm>
              <a:off x="282684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"/>
            <p:cNvSpPr/>
            <p:nvPr/>
          </p:nvSpPr>
          <p:spPr>
            <a:xfrm>
              <a:off x="291563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"/>
            <p:cNvSpPr/>
            <p:nvPr/>
          </p:nvSpPr>
          <p:spPr>
            <a:xfrm>
              <a:off x="291563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"/>
            <p:cNvSpPr/>
            <p:nvPr/>
          </p:nvSpPr>
          <p:spPr>
            <a:xfrm>
              <a:off x="291563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"/>
            <p:cNvSpPr/>
            <p:nvPr/>
          </p:nvSpPr>
          <p:spPr>
            <a:xfrm>
              <a:off x="291563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"/>
            <p:cNvSpPr/>
            <p:nvPr/>
          </p:nvSpPr>
          <p:spPr>
            <a:xfrm>
              <a:off x="291563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"/>
            <p:cNvSpPr/>
            <p:nvPr/>
          </p:nvSpPr>
          <p:spPr>
            <a:xfrm>
              <a:off x="291563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"/>
            <p:cNvSpPr/>
            <p:nvPr/>
          </p:nvSpPr>
          <p:spPr>
            <a:xfrm>
              <a:off x="291563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"/>
            <p:cNvSpPr/>
            <p:nvPr/>
          </p:nvSpPr>
          <p:spPr>
            <a:xfrm>
              <a:off x="291563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"/>
            <p:cNvSpPr/>
            <p:nvPr/>
          </p:nvSpPr>
          <p:spPr>
            <a:xfrm>
              <a:off x="291563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"/>
            <p:cNvSpPr/>
            <p:nvPr/>
          </p:nvSpPr>
          <p:spPr>
            <a:xfrm>
              <a:off x="291563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"/>
            <p:cNvSpPr/>
            <p:nvPr/>
          </p:nvSpPr>
          <p:spPr>
            <a:xfrm>
              <a:off x="291563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"/>
            <p:cNvSpPr/>
            <p:nvPr/>
          </p:nvSpPr>
          <p:spPr>
            <a:xfrm>
              <a:off x="291563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"/>
            <p:cNvSpPr/>
            <p:nvPr/>
          </p:nvSpPr>
          <p:spPr>
            <a:xfrm>
              <a:off x="291563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"/>
            <p:cNvSpPr/>
            <p:nvPr/>
          </p:nvSpPr>
          <p:spPr>
            <a:xfrm>
              <a:off x="3004418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"/>
            <p:cNvSpPr/>
            <p:nvPr/>
          </p:nvSpPr>
          <p:spPr>
            <a:xfrm>
              <a:off x="3004418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"/>
            <p:cNvSpPr/>
            <p:nvPr/>
          </p:nvSpPr>
          <p:spPr>
            <a:xfrm>
              <a:off x="3004418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"/>
            <p:cNvSpPr/>
            <p:nvPr/>
          </p:nvSpPr>
          <p:spPr>
            <a:xfrm>
              <a:off x="3004418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"/>
            <p:cNvSpPr/>
            <p:nvPr/>
          </p:nvSpPr>
          <p:spPr>
            <a:xfrm>
              <a:off x="3004418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"/>
            <p:cNvSpPr/>
            <p:nvPr/>
          </p:nvSpPr>
          <p:spPr>
            <a:xfrm>
              <a:off x="3004418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"/>
            <p:cNvSpPr/>
            <p:nvPr/>
          </p:nvSpPr>
          <p:spPr>
            <a:xfrm>
              <a:off x="3004418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"/>
            <p:cNvSpPr/>
            <p:nvPr/>
          </p:nvSpPr>
          <p:spPr>
            <a:xfrm>
              <a:off x="3004418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"/>
            <p:cNvSpPr/>
            <p:nvPr/>
          </p:nvSpPr>
          <p:spPr>
            <a:xfrm>
              <a:off x="3004418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"/>
            <p:cNvSpPr/>
            <p:nvPr/>
          </p:nvSpPr>
          <p:spPr>
            <a:xfrm>
              <a:off x="3004418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7"/>
            <p:cNvSpPr/>
            <p:nvPr/>
          </p:nvSpPr>
          <p:spPr>
            <a:xfrm>
              <a:off x="3004418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7"/>
            <p:cNvSpPr/>
            <p:nvPr/>
          </p:nvSpPr>
          <p:spPr>
            <a:xfrm>
              <a:off x="3004418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7"/>
            <p:cNvSpPr/>
            <p:nvPr/>
          </p:nvSpPr>
          <p:spPr>
            <a:xfrm>
              <a:off x="3004418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7"/>
            <p:cNvSpPr/>
            <p:nvPr/>
          </p:nvSpPr>
          <p:spPr>
            <a:xfrm>
              <a:off x="309320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7"/>
            <p:cNvSpPr/>
            <p:nvPr/>
          </p:nvSpPr>
          <p:spPr>
            <a:xfrm>
              <a:off x="309320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7"/>
            <p:cNvSpPr/>
            <p:nvPr/>
          </p:nvSpPr>
          <p:spPr>
            <a:xfrm>
              <a:off x="309320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7"/>
            <p:cNvSpPr/>
            <p:nvPr/>
          </p:nvSpPr>
          <p:spPr>
            <a:xfrm>
              <a:off x="309320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7"/>
            <p:cNvSpPr/>
            <p:nvPr/>
          </p:nvSpPr>
          <p:spPr>
            <a:xfrm>
              <a:off x="309320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7"/>
            <p:cNvSpPr/>
            <p:nvPr/>
          </p:nvSpPr>
          <p:spPr>
            <a:xfrm>
              <a:off x="309320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7"/>
            <p:cNvSpPr/>
            <p:nvPr/>
          </p:nvSpPr>
          <p:spPr>
            <a:xfrm>
              <a:off x="309320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7"/>
            <p:cNvSpPr/>
            <p:nvPr/>
          </p:nvSpPr>
          <p:spPr>
            <a:xfrm>
              <a:off x="309320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"/>
            <p:cNvSpPr/>
            <p:nvPr/>
          </p:nvSpPr>
          <p:spPr>
            <a:xfrm>
              <a:off x="309320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7"/>
            <p:cNvSpPr/>
            <p:nvPr/>
          </p:nvSpPr>
          <p:spPr>
            <a:xfrm>
              <a:off x="309320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7"/>
            <p:cNvSpPr/>
            <p:nvPr/>
          </p:nvSpPr>
          <p:spPr>
            <a:xfrm>
              <a:off x="309320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7"/>
            <p:cNvSpPr/>
            <p:nvPr/>
          </p:nvSpPr>
          <p:spPr>
            <a:xfrm>
              <a:off x="309320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7"/>
            <p:cNvSpPr/>
            <p:nvPr/>
          </p:nvSpPr>
          <p:spPr>
            <a:xfrm>
              <a:off x="309320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7"/>
            <p:cNvSpPr/>
            <p:nvPr/>
          </p:nvSpPr>
          <p:spPr>
            <a:xfrm>
              <a:off x="3181993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7"/>
            <p:cNvSpPr/>
            <p:nvPr/>
          </p:nvSpPr>
          <p:spPr>
            <a:xfrm>
              <a:off x="3181993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7"/>
            <p:cNvSpPr/>
            <p:nvPr/>
          </p:nvSpPr>
          <p:spPr>
            <a:xfrm>
              <a:off x="3181993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7"/>
            <p:cNvSpPr/>
            <p:nvPr/>
          </p:nvSpPr>
          <p:spPr>
            <a:xfrm>
              <a:off x="3181993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7"/>
            <p:cNvSpPr/>
            <p:nvPr/>
          </p:nvSpPr>
          <p:spPr>
            <a:xfrm>
              <a:off x="3181993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7"/>
            <p:cNvSpPr/>
            <p:nvPr/>
          </p:nvSpPr>
          <p:spPr>
            <a:xfrm>
              <a:off x="3181993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7"/>
            <p:cNvSpPr/>
            <p:nvPr/>
          </p:nvSpPr>
          <p:spPr>
            <a:xfrm>
              <a:off x="3181993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7"/>
            <p:cNvSpPr/>
            <p:nvPr/>
          </p:nvSpPr>
          <p:spPr>
            <a:xfrm>
              <a:off x="3181993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7"/>
            <p:cNvSpPr/>
            <p:nvPr/>
          </p:nvSpPr>
          <p:spPr>
            <a:xfrm>
              <a:off x="3181993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7"/>
            <p:cNvSpPr/>
            <p:nvPr/>
          </p:nvSpPr>
          <p:spPr>
            <a:xfrm>
              <a:off x="3181993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"/>
            <p:cNvSpPr/>
            <p:nvPr/>
          </p:nvSpPr>
          <p:spPr>
            <a:xfrm>
              <a:off x="3181993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"/>
            <p:cNvSpPr/>
            <p:nvPr/>
          </p:nvSpPr>
          <p:spPr>
            <a:xfrm>
              <a:off x="3181993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"/>
            <p:cNvSpPr/>
            <p:nvPr/>
          </p:nvSpPr>
          <p:spPr>
            <a:xfrm>
              <a:off x="3181993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7"/>
            <p:cNvSpPr/>
            <p:nvPr/>
          </p:nvSpPr>
          <p:spPr>
            <a:xfrm>
              <a:off x="3270781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7"/>
            <p:cNvSpPr/>
            <p:nvPr/>
          </p:nvSpPr>
          <p:spPr>
            <a:xfrm>
              <a:off x="3270781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7"/>
            <p:cNvSpPr/>
            <p:nvPr/>
          </p:nvSpPr>
          <p:spPr>
            <a:xfrm>
              <a:off x="3270781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7"/>
            <p:cNvSpPr/>
            <p:nvPr/>
          </p:nvSpPr>
          <p:spPr>
            <a:xfrm>
              <a:off x="3270781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7"/>
            <p:cNvSpPr/>
            <p:nvPr/>
          </p:nvSpPr>
          <p:spPr>
            <a:xfrm>
              <a:off x="3270781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7"/>
            <p:cNvSpPr/>
            <p:nvPr/>
          </p:nvSpPr>
          <p:spPr>
            <a:xfrm>
              <a:off x="3270781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7"/>
            <p:cNvSpPr/>
            <p:nvPr/>
          </p:nvSpPr>
          <p:spPr>
            <a:xfrm>
              <a:off x="3270781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7"/>
            <p:cNvSpPr/>
            <p:nvPr/>
          </p:nvSpPr>
          <p:spPr>
            <a:xfrm>
              <a:off x="3270781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7"/>
            <p:cNvSpPr/>
            <p:nvPr/>
          </p:nvSpPr>
          <p:spPr>
            <a:xfrm>
              <a:off x="3270781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7"/>
            <p:cNvSpPr/>
            <p:nvPr/>
          </p:nvSpPr>
          <p:spPr>
            <a:xfrm>
              <a:off x="3270781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7"/>
            <p:cNvSpPr/>
            <p:nvPr/>
          </p:nvSpPr>
          <p:spPr>
            <a:xfrm>
              <a:off x="3270781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7"/>
            <p:cNvSpPr/>
            <p:nvPr/>
          </p:nvSpPr>
          <p:spPr>
            <a:xfrm>
              <a:off x="3270781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7"/>
            <p:cNvSpPr/>
            <p:nvPr/>
          </p:nvSpPr>
          <p:spPr>
            <a:xfrm>
              <a:off x="3270781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7"/>
            <p:cNvSpPr/>
            <p:nvPr/>
          </p:nvSpPr>
          <p:spPr>
            <a:xfrm>
              <a:off x="335956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7"/>
            <p:cNvSpPr/>
            <p:nvPr/>
          </p:nvSpPr>
          <p:spPr>
            <a:xfrm>
              <a:off x="335956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7"/>
            <p:cNvSpPr/>
            <p:nvPr/>
          </p:nvSpPr>
          <p:spPr>
            <a:xfrm>
              <a:off x="335956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7"/>
            <p:cNvSpPr/>
            <p:nvPr/>
          </p:nvSpPr>
          <p:spPr>
            <a:xfrm>
              <a:off x="335956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7"/>
            <p:cNvSpPr/>
            <p:nvPr/>
          </p:nvSpPr>
          <p:spPr>
            <a:xfrm>
              <a:off x="335956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7"/>
            <p:cNvSpPr/>
            <p:nvPr/>
          </p:nvSpPr>
          <p:spPr>
            <a:xfrm>
              <a:off x="335956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7"/>
            <p:cNvSpPr/>
            <p:nvPr/>
          </p:nvSpPr>
          <p:spPr>
            <a:xfrm>
              <a:off x="335956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7"/>
            <p:cNvSpPr/>
            <p:nvPr/>
          </p:nvSpPr>
          <p:spPr>
            <a:xfrm>
              <a:off x="335956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7"/>
            <p:cNvSpPr/>
            <p:nvPr/>
          </p:nvSpPr>
          <p:spPr>
            <a:xfrm>
              <a:off x="335956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7"/>
            <p:cNvSpPr/>
            <p:nvPr/>
          </p:nvSpPr>
          <p:spPr>
            <a:xfrm>
              <a:off x="335956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7"/>
            <p:cNvSpPr/>
            <p:nvPr/>
          </p:nvSpPr>
          <p:spPr>
            <a:xfrm>
              <a:off x="335956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7"/>
            <p:cNvSpPr/>
            <p:nvPr/>
          </p:nvSpPr>
          <p:spPr>
            <a:xfrm>
              <a:off x="335956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7"/>
            <p:cNvSpPr/>
            <p:nvPr/>
          </p:nvSpPr>
          <p:spPr>
            <a:xfrm>
              <a:off x="335956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7"/>
            <p:cNvSpPr/>
            <p:nvPr/>
          </p:nvSpPr>
          <p:spPr>
            <a:xfrm>
              <a:off x="344835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7"/>
            <p:cNvSpPr/>
            <p:nvPr/>
          </p:nvSpPr>
          <p:spPr>
            <a:xfrm>
              <a:off x="344835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7"/>
            <p:cNvSpPr/>
            <p:nvPr/>
          </p:nvSpPr>
          <p:spPr>
            <a:xfrm>
              <a:off x="344835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7"/>
            <p:cNvSpPr/>
            <p:nvPr/>
          </p:nvSpPr>
          <p:spPr>
            <a:xfrm>
              <a:off x="344835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7"/>
            <p:cNvSpPr/>
            <p:nvPr/>
          </p:nvSpPr>
          <p:spPr>
            <a:xfrm>
              <a:off x="344835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7"/>
            <p:cNvSpPr/>
            <p:nvPr/>
          </p:nvSpPr>
          <p:spPr>
            <a:xfrm>
              <a:off x="344835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7"/>
            <p:cNvSpPr/>
            <p:nvPr/>
          </p:nvSpPr>
          <p:spPr>
            <a:xfrm>
              <a:off x="344835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7"/>
            <p:cNvSpPr/>
            <p:nvPr/>
          </p:nvSpPr>
          <p:spPr>
            <a:xfrm>
              <a:off x="344835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7"/>
            <p:cNvSpPr/>
            <p:nvPr/>
          </p:nvSpPr>
          <p:spPr>
            <a:xfrm>
              <a:off x="344835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7"/>
            <p:cNvSpPr/>
            <p:nvPr/>
          </p:nvSpPr>
          <p:spPr>
            <a:xfrm>
              <a:off x="344835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7"/>
            <p:cNvSpPr/>
            <p:nvPr/>
          </p:nvSpPr>
          <p:spPr>
            <a:xfrm>
              <a:off x="344835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7"/>
            <p:cNvSpPr/>
            <p:nvPr/>
          </p:nvSpPr>
          <p:spPr>
            <a:xfrm>
              <a:off x="344835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7"/>
            <p:cNvSpPr/>
            <p:nvPr/>
          </p:nvSpPr>
          <p:spPr>
            <a:xfrm>
              <a:off x="344835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7"/>
            <p:cNvSpPr/>
            <p:nvPr/>
          </p:nvSpPr>
          <p:spPr>
            <a:xfrm>
              <a:off x="3537144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7"/>
            <p:cNvSpPr/>
            <p:nvPr/>
          </p:nvSpPr>
          <p:spPr>
            <a:xfrm>
              <a:off x="3537144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7"/>
            <p:cNvSpPr/>
            <p:nvPr/>
          </p:nvSpPr>
          <p:spPr>
            <a:xfrm>
              <a:off x="3537144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7"/>
            <p:cNvSpPr/>
            <p:nvPr/>
          </p:nvSpPr>
          <p:spPr>
            <a:xfrm>
              <a:off x="3537144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7"/>
            <p:cNvSpPr/>
            <p:nvPr/>
          </p:nvSpPr>
          <p:spPr>
            <a:xfrm>
              <a:off x="3537144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7"/>
            <p:cNvSpPr/>
            <p:nvPr/>
          </p:nvSpPr>
          <p:spPr>
            <a:xfrm>
              <a:off x="3537144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7"/>
            <p:cNvSpPr/>
            <p:nvPr/>
          </p:nvSpPr>
          <p:spPr>
            <a:xfrm>
              <a:off x="3537144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"/>
            <p:cNvSpPr/>
            <p:nvPr/>
          </p:nvSpPr>
          <p:spPr>
            <a:xfrm>
              <a:off x="3537144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"/>
            <p:cNvSpPr/>
            <p:nvPr/>
          </p:nvSpPr>
          <p:spPr>
            <a:xfrm>
              <a:off x="3537144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"/>
            <p:cNvSpPr/>
            <p:nvPr/>
          </p:nvSpPr>
          <p:spPr>
            <a:xfrm>
              <a:off x="3537144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"/>
            <p:cNvSpPr/>
            <p:nvPr/>
          </p:nvSpPr>
          <p:spPr>
            <a:xfrm>
              <a:off x="3537144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7"/>
            <p:cNvSpPr/>
            <p:nvPr/>
          </p:nvSpPr>
          <p:spPr>
            <a:xfrm>
              <a:off x="3537144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7"/>
            <p:cNvSpPr/>
            <p:nvPr/>
          </p:nvSpPr>
          <p:spPr>
            <a:xfrm>
              <a:off x="3537144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"/>
            <p:cNvSpPr/>
            <p:nvPr/>
          </p:nvSpPr>
          <p:spPr>
            <a:xfrm>
              <a:off x="362593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"/>
            <p:cNvSpPr/>
            <p:nvPr/>
          </p:nvSpPr>
          <p:spPr>
            <a:xfrm>
              <a:off x="362593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"/>
            <p:cNvSpPr/>
            <p:nvPr/>
          </p:nvSpPr>
          <p:spPr>
            <a:xfrm>
              <a:off x="362593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"/>
            <p:cNvSpPr/>
            <p:nvPr/>
          </p:nvSpPr>
          <p:spPr>
            <a:xfrm>
              <a:off x="362593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7"/>
            <p:cNvSpPr/>
            <p:nvPr/>
          </p:nvSpPr>
          <p:spPr>
            <a:xfrm>
              <a:off x="362593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7"/>
            <p:cNvSpPr/>
            <p:nvPr/>
          </p:nvSpPr>
          <p:spPr>
            <a:xfrm>
              <a:off x="362593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7"/>
            <p:cNvSpPr/>
            <p:nvPr/>
          </p:nvSpPr>
          <p:spPr>
            <a:xfrm>
              <a:off x="362593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7"/>
            <p:cNvSpPr/>
            <p:nvPr/>
          </p:nvSpPr>
          <p:spPr>
            <a:xfrm>
              <a:off x="362593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7"/>
            <p:cNvSpPr/>
            <p:nvPr/>
          </p:nvSpPr>
          <p:spPr>
            <a:xfrm>
              <a:off x="362593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7"/>
            <p:cNvSpPr/>
            <p:nvPr/>
          </p:nvSpPr>
          <p:spPr>
            <a:xfrm>
              <a:off x="362593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7"/>
            <p:cNvSpPr/>
            <p:nvPr/>
          </p:nvSpPr>
          <p:spPr>
            <a:xfrm>
              <a:off x="362593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7"/>
            <p:cNvSpPr/>
            <p:nvPr/>
          </p:nvSpPr>
          <p:spPr>
            <a:xfrm>
              <a:off x="362593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7"/>
            <p:cNvSpPr/>
            <p:nvPr/>
          </p:nvSpPr>
          <p:spPr>
            <a:xfrm>
              <a:off x="362593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7"/>
            <p:cNvSpPr/>
            <p:nvPr/>
          </p:nvSpPr>
          <p:spPr>
            <a:xfrm>
              <a:off x="371472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7"/>
            <p:cNvSpPr/>
            <p:nvPr/>
          </p:nvSpPr>
          <p:spPr>
            <a:xfrm>
              <a:off x="371472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7"/>
            <p:cNvSpPr/>
            <p:nvPr/>
          </p:nvSpPr>
          <p:spPr>
            <a:xfrm>
              <a:off x="371472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7"/>
            <p:cNvSpPr/>
            <p:nvPr/>
          </p:nvSpPr>
          <p:spPr>
            <a:xfrm>
              <a:off x="371472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7"/>
            <p:cNvSpPr/>
            <p:nvPr/>
          </p:nvSpPr>
          <p:spPr>
            <a:xfrm>
              <a:off x="371472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7"/>
            <p:cNvSpPr/>
            <p:nvPr/>
          </p:nvSpPr>
          <p:spPr>
            <a:xfrm>
              <a:off x="371472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7"/>
            <p:cNvSpPr/>
            <p:nvPr/>
          </p:nvSpPr>
          <p:spPr>
            <a:xfrm>
              <a:off x="371472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7"/>
            <p:cNvSpPr/>
            <p:nvPr/>
          </p:nvSpPr>
          <p:spPr>
            <a:xfrm>
              <a:off x="371472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7"/>
            <p:cNvSpPr/>
            <p:nvPr/>
          </p:nvSpPr>
          <p:spPr>
            <a:xfrm>
              <a:off x="371472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7"/>
            <p:cNvSpPr/>
            <p:nvPr/>
          </p:nvSpPr>
          <p:spPr>
            <a:xfrm>
              <a:off x="371472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7"/>
            <p:cNvSpPr/>
            <p:nvPr/>
          </p:nvSpPr>
          <p:spPr>
            <a:xfrm>
              <a:off x="371472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7"/>
            <p:cNvSpPr/>
            <p:nvPr/>
          </p:nvSpPr>
          <p:spPr>
            <a:xfrm>
              <a:off x="371472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7"/>
            <p:cNvSpPr/>
            <p:nvPr/>
          </p:nvSpPr>
          <p:spPr>
            <a:xfrm>
              <a:off x="371472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7"/>
            <p:cNvSpPr/>
            <p:nvPr/>
          </p:nvSpPr>
          <p:spPr>
            <a:xfrm>
              <a:off x="3803508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7"/>
            <p:cNvSpPr/>
            <p:nvPr/>
          </p:nvSpPr>
          <p:spPr>
            <a:xfrm>
              <a:off x="3803508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7"/>
            <p:cNvSpPr/>
            <p:nvPr/>
          </p:nvSpPr>
          <p:spPr>
            <a:xfrm>
              <a:off x="3803508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7"/>
            <p:cNvSpPr/>
            <p:nvPr/>
          </p:nvSpPr>
          <p:spPr>
            <a:xfrm>
              <a:off x="3803508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7"/>
            <p:cNvSpPr/>
            <p:nvPr/>
          </p:nvSpPr>
          <p:spPr>
            <a:xfrm>
              <a:off x="3803508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7"/>
            <p:cNvSpPr/>
            <p:nvPr/>
          </p:nvSpPr>
          <p:spPr>
            <a:xfrm>
              <a:off x="3803508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7"/>
            <p:cNvSpPr/>
            <p:nvPr/>
          </p:nvSpPr>
          <p:spPr>
            <a:xfrm>
              <a:off x="3803508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7"/>
            <p:cNvSpPr/>
            <p:nvPr/>
          </p:nvSpPr>
          <p:spPr>
            <a:xfrm>
              <a:off x="3803508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7"/>
            <p:cNvSpPr/>
            <p:nvPr/>
          </p:nvSpPr>
          <p:spPr>
            <a:xfrm>
              <a:off x="3803508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7"/>
            <p:cNvSpPr/>
            <p:nvPr/>
          </p:nvSpPr>
          <p:spPr>
            <a:xfrm>
              <a:off x="3803508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7"/>
            <p:cNvSpPr/>
            <p:nvPr/>
          </p:nvSpPr>
          <p:spPr>
            <a:xfrm>
              <a:off x="3803508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7"/>
            <p:cNvSpPr/>
            <p:nvPr/>
          </p:nvSpPr>
          <p:spPr>
            <a:xfrm>
              <a:off x="3803508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7"/>
            <p:cNvSpPr/>
            <p:nvPr/>
          </p:nvSpPr>
          <p:spPr>
            <a:xfrm>
              <a:off x="3803508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7"/>
            <p:cNvSpPr/>
            <p:nvPr/>
          </p:nvSpPr>
          <p:spPr>
            <a:xfrm>
              <a:off x="202775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7"/>
            <p:cNvSpPr/>
            <p:nvPr/>
          </p:nvSpPr>
          <p:spPr>
            <a:xfrm>
              <a:off x="211654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7"/>
            <p:cNvSpPr/>
            <p:nvPr/>
          </p:nvSpPr>
          <p:spPr>
            <a:xfrm>
              <a:off x="2205328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7"/>
            <p:cNvSpPr/>
            <p:nvPr/>
          </p:nvSpPr>
          <p:spPr>
            <a:xfrm>
              <a:off x="229411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7"/>
            <p:cNvSpPr/>
            <p:nvPr/>
          </p:nvSpPr>
          <p:spPr>
            <a:xfrm>
              <a:off x="2382904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7"/>
            <p:cNvSpPr/>
            <p:nvPr/>
          </p:nvSpPr>
          <p:spPr>
            <a:xfrm>
              <a:off x="2471691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7"/>
            <p:cNvSpPr/>
            <p:nvPr/>
          </p:nvSpPr>
          <p:spPr>
            <a:xfrm>
              <a:off x="256047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7"/>
            <p:cNvSpPr/>
            <p:nvPr/>
          </p:nvSpPr>
          <p:spPr>
            <a:xfrm>
              <a:off x="264926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7"/>
            <p:cNvSpPr/>
            <p:nvPr/>
          </p:nvSpPr>
          <p:spPr>
            <a:xfrm>
              <a:off x="2738055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7"/>
            <p:cNvSpPr/>
            <p:nvPr/>
          </p:nvSpPr>
          <p:spPr>
            <a:xfrm>
              <a:off x="282684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7"/>
            <p:cNvSpPr/>
            <p:nvPr/>
          </p:nvSpPr>
          <p:spPr>
            <a:xfrm>
              <a:off x="291563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7"/>
            <p:cNvSpPr/>
            <p:nvPr/>
          </p:nvSpPr>
          <p:spPr>
            <a:xfrm>
              <a:off x="3004418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7"/>
            <p:cNvSpPr/>
            <p:nvPr/>
          </p:nvSpPr>
          <p:spPr>
            <a:xfrm>
              <a:off x="309320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7"/>
            <p:cNvSpPr/>
            <p:nvPr/>
          </p:nvSpPr>
          <p:spPr>
            <a:xfrm>
              <a:off x="3181993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7"/>
            <p:cNvSpPr/>
            <p:nvPr/>
          </p:nvSpPr>
          <p:spPr>
            <a:xfrm>
              <a:off x="3270781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7"/>
            <p:cNvSpPr/>
            <p:nvPr/>
          </p:nvSpPr>
          <p:spPr>
            <a:xfrm>
              <a:off x="335956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7"/>
            <p:cNvSpPr/>
            <p:nvPr/>
          </p:nvSpPr>
          <p:spPr>
            <a:xfrm>
              <a:off x="344835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7"/>
            <p:cNvSpPr/>
            <p:nvPr/>
          </p:nvSpPr>
          <p:spPr>
            <a:xfrm>
              <a:off x="3537144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7"/>
            <p:cNvSpPr/>
            <p:nvPr/>
          </p:nvSpPr>
          <p:spPr>
            <a:xfrm>
              <a:off x="362593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7"/>
            <p:cNvSpPr/>
            <p:nvPr/>
          </p:nvSpPr>
          <p:spPr>
            <a:xfrm>
              <a:off x="371472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7"/>
            <p:cNvSpPr/>
            <p:nvPr/>
          </p:nvSpPr>
          <p:spPr>
            <a:xfrm>
              <a:off x="3803508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7"/>
            <p:cNvSpPr/>
            <p:nvPr/>
          </p:nvSpPr>
          <p:spPr>
            <a:xfrm>
              <a:off x="202775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7"/>
            <p:cNvSpPr/>
            <p:nvPr/>
          </p:nvSpPr>
          <p:spPr>
            <a:xfrm>
              <a:off x="211654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7"/>
            <p:cNvSpPr/>
            <p:nvPr/>
          </p:nvSpPr>
          <p:spPr>
            <a:xfrm>
              <a:off x="2205328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7"/>
            <p:cNvSpPr/>
            <p:nvPr/>
          </p:nvSpPr>
          <p:spPr>
            <a:xfrm>
              <a:off x="229411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7"/>
            <p:cNvSpPr/>
            <p:nvPr/>
          </p:nvSpPr>
          <p:spPr>
            <a:xfrm>
              <a:off x="2382904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7"/>
            <p:cNvSpPr/>
            <p:nvPr/>
          </p:nvSpPr>
          <p:spPr>
            <a:xfrm>
              <a:off x="2471691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7"/>
            <p:cNvSpPr/>
            <p:nvPr/>
          </p:nvSpPr>
          <p:spPr>
            <a:xfrm>
              <a:off x="256047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7"/>
            <p:cNvSpPr/>
            <p:nvPr/>
          </p:nvSpPr>
          <p:spPr>
            <a:xfrm>
              <a:off x="264926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7"/>
            <p:cNvSpPr/>
            <p:nvPr/>
          </p:nvSpPr>
          <p:spPr>
            <a:xfrm>
              <a:off x="2738055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7"/>
            <p:cNvSpPr/>
            <p:nvPr/>
          </p:nvSpPr>
          <p:spPr>
            <a:xfrm>
              <a:off x="282684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7"/>
            <p:cNvSpPr/>
            <p:nvPr/>
          </p:nvSpPr>
          <p:spPr>
            <a:xfrm>
              <a:off x="291563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7"/>
            <p:cNvSpPr/>
            <p:nvPr/>
          </p:nvSpPr>
          <p:spPr>
            <a:xfrm>
              <a:off x="3004418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7"/>
            <p:cNvSpPr/>
            <p:nvPr/>
          </p:nvSpPr>
          <p:spPr>
            <a:xfrm>
              <a:off x="309320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7"/>
            <p:cNvSpPr/>
            <p:nvPr/>
          </p:nvSpPr>
          <p:spPr>
            <a:xfrm>
              <a:off x="3181993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7"/>
            <p:cNvSpPr/>
            <p:nvPr/>
          </p:nvSpPr>
          <p:spPr>
            <a:xfrm>
              <a:off x="3270781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7"/>
            <p:cNvSpPr/>
            <p:nvPr/>
          </p:nvSpPr>
          <p:spPr>
            <a:xfrm>
              <a:off x="335956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7"/>
            <p:cNvSpPr/>
            <p:nvPr/>
          </p:nvSpPr>
          <p:spPr>
            <a:xfrm>
              <a:off x="344835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7"/>
            <p:cNvSpPr/>
            <p:nvPr/>
          </p:nvSpPr>
          <p:spPr>
            <a:xfrm>
              <a:off x="3537144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7"/>
            <p:cNvSpPr/>
            <p:nvPr/>
          </p:nvSpPr>
          <p:spPr>
            <a:xfrm>
              <a:off x="362593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7"/>
            <p:cNvSpPr/>
            <p:nvPr/>
          </p:nvSpPr>
          <p:spPr>
            <a:xfrm>
              <a:off x="371472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7"/>
            <p:cNvSpPr/>
            <p:nvPr/>
          </p:nvSpPr>
          <p:spPr>
            <a:xfrm>
              <a:off x="3803508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7"/>
            <p:cNvSpPr/>
            <p:nvPr/>
          </p:nvSpPr>
          <p:spPr>
            <a:xfrm>
              <a:off x="389579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7"/>
            <p:cNvSpPr/>
            <p:nvPr/>
          </p:nvSpPr>
          <p:spPr>
            <a:xfrm>
              <a:off x="389579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7"/>
            <p:cNvSpPr/>
            <p:nvPr/>
          </p:nvSpPr>
          <p:spPr>
            <a:xfrm>
              <a:off x="389579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7"/>
            <p:cNvSpPr/>
            <p:nvPr/>
          </p:nvSpPr>
          <p:spPr>
            <a:xfrm>
              <a:off x="389579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7"/>
            <p:cNvSpPr/>
            <p:nvPr/>
          </p:nvSpPr>
          <p:spPr>
            <a:xfrm>
              <a:off x="389579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7"/>
            <p:cNvSpPr/>
            <p:nvPr/>
          </p:nvSpPr>
          <p:spPr>
            <a:xfrm>
              <a:off x="389579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7"/>
            <p:cNvSpPr/>
            <p:nvPr/>
          </p:nvSpPr>
          <p:spPr>
            <a:xfrm>
              <a:off x="389579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7"/>
            <p:cNvSpPr/>
            <p:nvPr/>
          </p:nvSpPr>
          <p:spPr>
            <a:xfrm>
              <a:off x="389579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7"/>
            <p:cNvSpPr/>
            <p:nvPr/>
          </p:nvSpPr>
          <p:spPr>
            <a:xfrm>
              <a:off x="389579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7"/>
            <p:cNvSpPr/>
            <p:nvPr/>
          </p:nvSpPr>
          <p:spPr>
            <a:xfrm>
              <a:off x="389579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7"/>
            <p:cNvSpPr/>
            <p:nvPr/>
          </p:nvSpPr>
          <p:spPr>
            <a:xfrm>
              <a:off x="389579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7"/>
            <p:cNvSpPr/>
            <p:nvPr/>
          </p:nvSpPr>
          <p:spPr>
            <a:xfrm>
              <a:off x="389579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7"/>
            <p:cNvSpPr/>
            <p:nvPr/>
          </p:nvSpPr>
          <p:spPr>
            <a:xfrm>
              <a:off x="389579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7"/>
            <p:cNvSpPr/>
            <p:nvPr/>
          </p:nvSpPr>
          <p:spPr>
            <a:xfrm>
              <a:off x="389579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7"/>
            <p:cNvSpPr/>
            <p:nvPr/>
          </p:nvSpPr>
          <p:spPr>
            <a:xfrm>
              <a:off x="389579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7"/>
            <p:cNvSpPr/>
            <p:nvPr/>
          </p:nvSpPr>
          <p:spPr>
            <a:xfrm>
              <a:off x="1938965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7"/>
            <p:cNvSpPr/>
            <p:nvPr/>
          </p:nvSpPr>
          <p:spPr>
            <a:xfrm>
              <a:off x="1938965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7"/>
            <p:cNvSpPr/>
            <p:nvPr/>
          </p:nvSpPr>
          <p:spPr>
            <a:xfrm>
              <a:off x="1938965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7"/>
            <p:cNvSpPr/>
            <p:nvPr/>
          </p:nvSpPr>
          <p:spPr>
            <a:xfrm>
              <a:off x="1938965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7"/>
            <p:cNvSpPr/>
            <p:nvPr/>
          </p:nvSpPr>
          <p:spPr>
            <a:xfrm>
              <a:off x="1938965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7"/>
            <p:cNvSpPr/>
            <p:nvPr/>
          </p:nvSpPr>
          <p:spPr>
            <a:xfrm>
              <a:off x="1938965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7"/>
            <p:cNvSpPr/>
            <p:nvPr/>
          </p:nvSpPr>
          <p:spPr>
            <a:xfrm>
              <a:off x="1938965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7"/>
            <p:cNvSpPr/>
            <p:nvPr/>
          </p:nvSpPr>
          <p:spPr>
            <a:xfrm>
              <a:off x="1938965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7"/>
            <p:cNvSpPr/>
            <p:nvPr/>
          </p:nvSpPr>
          <p:spPr>
            <a:xfrm>
              <a:off x="1938965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7"/>
            <p:cNvSpPr/>
            <p:nvPr/>
          </p:nvSpPr>
          <p:spPr>
            <a:xfrm>
              <a:off x="1938965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7"/>
            <p:cNvSpPr/>
            <p:nvPr/>
          </p:nvSpPr>
          <p:spPr>
            <a:xfrm>
              <a:off x="1938965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7"/>
            <p:cNvSpPr/>
            <p:nvPr/>
          </p:nvSpPr>
          <p:spPr>
            <a:xfrm>
              <a:off x="1938965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7"/>
            <p:cNvSpPr/>
            <p:nvPr/>
          </p:nvSpPr>
          <p:spPr>
            <a:xfrm>
              <a:off x="1938965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7"/>
            <p:cNvSpPr/>
            <p:nvPr/>
          </p:nvSpPr>
          <p:spPr>
            <a:xfrm>
              <a:off x="1938965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7"/>
            <p:cNvSpPr/>
            <p:nvPr/>
          </p:nvSpPr>
          <p:spPr>
            <a:xfrm>
              <a:off x="1938965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7"/>
            <p:cNvSpPr/>
            <p:nvPr/>
          </p:nvSpPr>
          <p:spPr>
            <a:xfrm>
              <a:off x="185017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7"/>
            <p:cNvSpPr/>
            <p:nvPr/>
          </p:nvSpPr>
          <p:spPr>
            <a:xfrm>
              <a:off x="185017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7"/>
            <p:cNvSpPr/>
            <p:nvPr/>
          </p:nvSpPr>
          <p:spPr>
            <a:xfrm>
              <a:off x="185017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7"/>
            <p:cNvSpPr/>
            <p:nvPr/>
          </p:nvSpPr>
          <p:spPr>
            <a:xfrm>
              <a:off x="185017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7"/>
            <p:cNvSpPr/>
            <p:nvPr/>
          </p:nvSpPr>
          <p:spPr>
            <a:xfrm>
              <a:off x="185017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7"/>
            <p:cNvSpPr/>
            <p:nvPr/>
          </p:nvSpPr>
          <p:spPr>
            <a:xfrm>
              <a:off x="185017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7"/>
            <p:cNvSpPr/>
            <p:nvPr/>
          </p:nvSpPr>
          <p:spPr>
            <a:xfrm>
              <a:off x="185017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7"/>
            <p:cNvSpPr/>
            <p:nvPr/>
          </p:nvSpPr>
          <p:spPr>
            <a:xfrm>
              <a:off x="185017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7"/>
            <p:cNvSpPr/>
            <p:nvPr/>
          </p:nvSpPr>
          <p:spPr>
            <a:xfrm>
              <a:off x="185017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7"/>
            <p:cNvSpPr/>
            <p:nvPr/>
          </p:nvSpPr>
          <p:spPr>
            <a:xfrm>
              <a:off x="185017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7"/>
            <p:cNvSpPr/>
            <p:nvPr/>
          </p:nvSpPr>
          <p:spPr>
            <a:xfrm>
              <a:off x="185017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7"/>
            <p:cNvSpPr/>
            <p:nvPr/>
          </p:nvSpPr>
          <p:spPr>
            <a:xfrm>
              <a:off x="185017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7"/>
            <p:cNvSpPr/>
            <p:nvPr/>
          </p:nvSpPr>
          <p:spPr>
            <a:xfrm>
              <a:off x="185017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7"/>
            <p:cNvSpPr/>
            <p:nvPr/>
          </p:nvSpPr>
          <p:spPr>
            <a:xfrm>
              <a:off x="185017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7"/>
            <p:cNvSpPr/>
            <p:nvPr/>
          </p:nvSpPr>
          <p:spPr>
            <a:xfrm>
              <a:off x="185017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7"/>
            <p:cNvSpPr/>
            <p:nvPr/>
          </p:nvSpPr>
          <p:spPr>
            <a:xfrm>
              <a:off x="176138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7"/>
            <p:cNvSpPr/>
            <p:nvPr/>
          </p:nvSpPr>
          <p:spPr>
            <a:xfrm>
              <a:off x="176138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7"/>
            <p:cNvSpPr/>
            <p:nvPr/>
          </p:nvSpPr>
          <p:spPr>
            <a:xfrm>
              <a:off x="176138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7"/>
            <p:cNvSpPr/>
            <p:nvPr/>
          </p:nvSpPr>
          <p:spPr>
            <a:xfrm>
              <a:off x="176138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7"/>
            <p:cNvSpPr/>
            <p:nvPr/>
          </p:nvSpPr>
          <p:spPr>
            <a:xfrm>
              <a:off x="176138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7"/>
            <p:cNvSpPr/>
            <p:nvPr/>
          </p:nvSpPr>
          <p:spPr>
            <a:xfrm>
              <a:off x="176138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7"/>
            <p:cNvSpPr/>
            <p:nvPr/>
          </p:nvSpPr>
          <p:spPr>
            <a:xfrm>
              <a:off x="176138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7"/>
            <p:cNvSpPr/>
            <p:nvPr/>
          </p:nvSpPr>
          <p:spPr>
            <a:xfrm>
              <a:off x="176138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7"/>
            <p:cNvSpPr/>
            <p:nvPr/>
          </p:nvSpPr>
          <p:spPr>
            <a:xfrm>
              <a:off x="176138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7"/>
            <p:cNvSpPr/>
            <p:nvPr/>
          </p:nvSpPr>
          <p:spPr>
            <a:xfrm>
              <a:off x="176138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7"/>
            <p:cNvSpPr/>
            <p:nvPr/>
          </p:nvSpPr>
          <p:spPr>
            <a:xfrm>
              <a:off x="176138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7"/>
            <p:cNvSpPr/>
            <p:nvPr/>
          </p:nvSpPr>
          <p:spPr>
            <a:xfrm>
              <a:off x="176138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7"/>
            <p:cNvSpPr/>
            <p:nvPr/>
          </p:nvSpPr>
          <p:spPr>
            <a:xfrm>
              <a:off x="176138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7"/>
            <p:cNvSpPr/>
            <p:nvPr/>
          </p:nvSpPr>
          <p:spPr>
            <a:xfrm>
              <a:off x="176138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7"/>
            <p:cNvSpPr/>
            <p:nvPr/>
          </p:nvSpPr>
          <p:spPr>
            <a:xfrm>
              <a:off x="176138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7"/>
            <p:cNvSpPr/>
            <p:nvPr/>
          </p:nvSpPr>
          <p:spPr>
            <a:xfrm>
              <a:off x="202775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7"/>
            <p:cNvSpPr/>
            <p:nvPr/>
          </p:nvSpPr>
          <p:spPr>
            <a:xfrm>
              <a:off x="211654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7"/>
            <p:cNvSpPr/>
            <p:nvPr/>
          </p:nvSpPr>
          <p:spPr>
            <a:xfrm>
              <a:off x="2205328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7"/>
            <p:cNvSpPr/>
            <p:nvPr/>
          </p:nvSpPr>
          <p:spPr>
            <a:xfrm>
              <a:off x="229411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7"/>
            <p:cNvSpPr/>
            <p:nvPr/>
          </p:nvSpPr>
          <p:spPr>
            <a:xfrm>
              <a:off x="2382904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7"/>
            <p:cNvSpPr/>
            <p:nvPr/>
          </p:nvSpPr>
          <p:spPr>
            <a:xfrm>
              <a:off x="2471691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7"/>
            <p:cNvSpPr/>
            <p:nvPr/>
          </p:nvSpPr>
          <p:spPr>
            <a:xfrm>
              <a:off x="202775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7"/>
            <p:cNvSpPr/>
            <p:nvPr/>
          </p:nvSpPr>
          <p:spPr>
            <a:xfrm>
              <a:off x="211654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7"/>
            <p:cNvSpPr/>
            <p:nvPr/>
          </p:nvSpPr>
          <p:spPr>
            <a:xfrm>
              <a:off x="2205328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7"/>
            <p:cNvSpPr/>
            <p:nvPr/>
          </p:nvSpPr>
          <p:spPr>
            <a:xfrm>
              <a:off x="229411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7"/>
            <p:cNvSpPr/>
            <p:nvPr/>
          </p:nvSpPr>
          <p:spPr>
            <a:xfrm>
              <a:off x="2382904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7"/>
            <p:cNvSpPr/>
            <p:nvPr/>
          </p:nvSpPr>
          <p:spPr>
            <a:xfrm>
              <a:off x="2471691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7"/>
            <p:cNvSpPr/>
            <p:nvPr/>
          </p:nvSpPr>
          <p:spPr>
            <a:xfrm>
              <a:off x="202775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7"/>
            <p:cNvSpPr/>
            <p:nvPr/>
          </p:nvSpPr>
          <p:spPr>
            <a:xfrm>
              <a:off x="211654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7"/>
            <p:cNvSpPr/>
            <p:nvPr/>
          </p:nvSpPr>
          <p:spPr>
            <a:xfrm>
              <a:off x="2205328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7"/>
            <p:cNvSpPr/>
            <p:nvPr/>
          </p:nvSpPr>
          <p:spPr>
            <a:xfrm>
              <a:off x="229411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7"/>
            <p:cNvSpPr/>
            <p:nvPr/>
          </p:nvSpPr>
          <p:spPr>
            <a:xfrm>
              <a:off x="2382904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7"/>
            <p:cNvSpPr/>
            <p:nvPr/>
          </p:nvSpPr>
          <p:spPr>
            <a:xfrm>
              <a:off x="2471691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7"/>
            <p:cNvSpPr/>
            <p:nvPr/>
          </p:nvSpPr>
          <p:spPr>
            <a:xfrm>
              <a:off x="202775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7"/>
            <p:cNvSpPr/>
            <p:nvPr/>
          </p:nvSpPr>
          <p:spPr>
            <a:xfrm>
              <a:off x="211654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7"/>
            <p:cNvSpPr/>
            <p:nvPr/>
          </p:nvSpPr>
          <p:spPr>
            <a:xfrm>
              <a:off x="2205328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7"/>
            <p:cNvSpPr/>
            <p:nvPr/>
          </p:nvSpPr>
          <p:spPr>
            <a:xfrm>
              <a:off x="229411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7"/>
            <p:cNvSpPr/>
            <p:nvPr/>
          </p:nvSpPr>
          <p:spPr>
            <a:xfrm>
              <a:off x="2382904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7"/>
            <p:cNvSpPr/>
            <p:nvPr/>
          </p:nvSpPr>
          <p:spPr>
            <a:xfrm>
              <a:off x="2471691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7"/>
            <p:cNvSpPr/>
            <p:nvPr/>
          </p:nvSpPr>
          <p:spPr>
            <a:xfrm>
              <a:off x="202775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7"/>
            <p:cNvSpPr/>
            <p:nvPr/>
          </p:nvSpPr>
          <p:spPr>
            <a:xfrm>
              <a:off x="211654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7"/>
            <p:cNvSpPr/>
            <p:nvPr/>
          </p:nvSpPr>
          <p:spPr>
            <a:xfrm>
              <a:off x="2205328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7"/>
            <p:cNvSpPr/>
            <p:nvPr/>
          </p:nvSpPr>
          <p:spPr>
            <a:xfrm>
              <a:off x="229411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7"/>
            <p:cNvSpPr/>
            <p:nvPr/>
          </p:nvSpPr>
          <p:spPr>
            <a:xfrm>
              <a:off x="2382904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7"/>
            <p:cNvSpPr/>
            <p:nvPr/>
          </p:nvSpPr>
          <p:spPr>
            <a:xfrm>
              <a:off x="2471691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7"/>
            <p:cNvSpPr/>
            <p:nvPr/>
          </p:nvSpPr>
          <p:spPr>
            <a:xfrm>
              <a:off x="202775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7"/>
            <p:cNvSpPr/>
            <p:nvPr/>
          </p:nvSpPr>
          <p:spPr>
            <a:xfrm>
              <a:off x="211654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7"/>
            <p:cNvSpPr/>
            <p:nvPr/>
          </p:nvSpPr>
          <p:spPr>
            <a:xfrm>
              <a:off x="2205328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7"/>
            <p:cNvSpPr/>
            <p:nvPr/>
          </p:nvSpPr>
          <p:spPr>
            <a:xfrm>
              <a:off x="229411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7"/>
            <p:cNvSpPr/>
            <p:nvPr/>
          </p:nvSpPr>
          <p:spPr>
            <a:xfrm>
              <a:off x="2382904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7"/>
            <p:cNvSpPr/>
            <p:nvPr/>
          </p:nvSpPr>
          <p:spPr>
            <a:xfrm>
              <a:off x="2471691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7"/>
            <p:cNvSpPr/>
            <p:nvPr/>
          </p:nvSpPr>
          <p:spPr>
            <a:xfrm>
              <a:off x="202775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7"/>
            <p:cNvSpPr/>
            <p:nvPr/>
          </p:nvSpPr>
          <p:spPr>
            <a:xfrm>
              <a:off x="211654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7"/>
            <p:cNvSpPr/>
            <p:nvPr/>
          </p:nvSpPr>
          <p:spPr>
            <a:xfrm>
              <a:off x="2205328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7"/>
            <p:cNvSpPr/>
            <p:nvPr/>
          </p:nvSpPr>
          <p:spPr>
            <a:xfrm>
              <a:off x="229411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7"/>
            <p:cNvSpPr/>
            <p:nvPr/>
          </p:nvSpPr>
          <p:spPr>
            <a:xfrm>
              <a:off x="2382904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7"/>
            <p:cNvSpPr/>
            <p:nvPr/>
          </p:nvSpPr>
          <p:spPr>
            <a:xfrm>
              <a:off x="2471691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7"/>
            <p:cNvSpPr/>
            <p:nvPr/>
          </p:nvSpPr>
          <p:spPr>
            <a:xfrm>
              <a:off x="202775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7"/>
            <p:cNvSpPr/>
            <p:nvPr/>
          </p:nvSpPr>
          <p:spPr>
            <a:xfrm>
              <a:off x="211654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7"/>
            <p:cNvSpPr/>
            <p:nvPr/>
          </p:nvSpPr>
          <p:spPr>
            <a:xfrm>
              <a:off x="2205328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7"/>
            <p:cNvSpPr/>
            <p:nvPr/>
          </p:nvSpPr>
          <p:spPr>
            <a:xfrm>
              <a:off x="229411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7"/>
            <p:cNvSpPr/>
            <p:nvPr/>
          </p:nvSpPr>
          <p:spPr>
            <a:xfrm>
              <a:off x="2382904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7"/>
            <p:cNvSpPr/>
            <p:nvPr/>
          </p:nvSpPr>
          <p:spPr>
            <a:xfrm>
              <a:off x="2471691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7"/>
            <p:cNvSpPr/>
            <p:nvPr/>
          </p:nvSpPr>
          <p:spPr>
            <a:xfrm>
              <a:off x="202775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7"/>
            <p:cNvSpPr/>
            <p:nvPr/>
          </p:nvSpPr>
          <p:spPr>
            <a:xfrm>
              <a:off x="211654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7"/>
            <p:cNvSpPr/>
            <p:nvPr/>
          </p:nvSpPr>
          <p:spPr>
            <a:xfrm>
              <a:off x="2205328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7"/>
            <p:cNvSpPr/>
            <p:nvPr/>
          </p:nvSpPr>
          <p:spPr>
            <a:xfrm>
              <a:off x="229411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7"/>
            <p:cNvSpPr/>
            <p:nvPr/>
          </p:nvSpPr>
          <p:spPr>
            <a:xfrm>
              <a:off x="2382904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7"/>
            <p:cNvSpPr/>
            <p:nvPr/>
          </p:nvSpPr>
          <p:spPr>
            <a:xfrm>
              <a:off x="2471691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7"/>
            <p:cNvSpPr/>
            <p:nvPr/>
          </p:nvSpPr>
          <p:spPr>
            <a:xfrm>
              <a:off x="202775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7"/>
            <p:cNvSpPr/>
            <p:nvPr/>
          </p:nvSpPr>
          <p:spPr>
            <a:xfrm>
              <a:off x="211654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7"/>
            <p:cNvSpPr/>
            <p:nvPr/>
          </p:nvSpPr>
          <p:spPr>
            <a:xfrm>
              <a:off x="2205328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7"/>
            <p:cNvSpPr/>
            <p:nvPr/>
          </p:nvSpPr>
          <p:spPr>
            <a:xfrm>
              <a:off x="229411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7"/>
            <p:cNvSpPr/>
            <p:nvPr/>
          </p:nvSpPr>
          <p:spPr>
            <a:xfrm>
              <a:off x="2382904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7"/>
            <p:cNvSpPr/>
            <p:nvPr/>
          </p:nvSpPr>
          <p:spPr>
            <a:xfrm>
              <a:off x="2471691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7"/>
            <p:cNvSpPr/>
            <p:nvPr/>
          </p:nvSpPr>
          <p:spPr>
            <a:xfrm>
              <a:off x="202775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7"/>
            <p:cNvSpPr/>
            <p:nvPr/>
          </p:nvSpPr>
          <p:spPr>
            <a:xfrm>
              <a:off x="211654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7"/>
            <p:cNvSpPr/>
            <p:nvPr/>
          </p:nvSpPr>
          <p:spPr>
            <a:xfrm>
              <a:off x="2205328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7"/>
            <p:cNvSpPr/>
            <p:nvPr/>
          </p:nvSpPr>
          <p:spPr>
            <a:xfrm>
              <a:off x="229411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7"/>
            <p:cNvSpPr/>
            <p:nvPr/>
          </p:nvSpPr>
          <p:spPr>
            <a:xfrm>
              <a:off x="2382904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7"/>
            <p:cNvSpPr/>
            <p:nvPr/>
          </p:nvSpPr>
          <p:spPr>
            <a:xfrm>
              <a:off x="2471691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7"/>
            <p:cNvSpPr/>
            <p:nvPr/>
          </p:nvSpPr>
          <p:spPr>
            <a:xfrm>
              <a:off x="202775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7"/>
            <p:cNvSpPr/>
            <p:nvPr/>
          </p:nvSpPr>
          <p:spPr>
            <a:xfrm>
              <a:off x="211654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7"/>
            <p:cNvSpPr/>
            <p:nvPr/>
          </p:nvSpPr>
          <p:spPr>
            <a:xfrm>
              <a:off x="2205328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7"/>
            <p:cNvSpPr/>
            <p:nvPr/>
          </p:nvSpPr>
          <p:spPr>
            <a:xfrm>
              <a:off x="229411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7"/>
            <p:cNvSpPr/>
            <p:nvPr/>
          </p:nvSpPr>
          <p:spPr>
            <a:xfrm>
              <a:off x="2382904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7"/>
            <p:cNvSpPr/>
            <p:nvPr/>
          </p:nvSpPr>
          <p:spPr>
            <a:xfrm>
              <a:off x="2471691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7"/>
            <p:cNvSpPr/>
            <p:nvPr/>
          </p:nvSpPr>
          <p:spPr>
            <a:xfrm>
              <a:off x="202775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7"/>
            <p:cNvSpPr/>
            <p:nvPr/>
          </p:nvSpPr>
          <p:spPr>
            <a:xfrm>
              <a:off x="211654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7"/>
            <p:cNvSpPr/>
            <p:nvPr/>
          </p:nvSpPr>
          <p:spPr>
            <a:xfrm>
              <a:off x="2205328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7"/>
            <p:cNvSpPr/>
            <p:nvPr/>
          </p:nvSpPr>
          <p:spPr>
            <a:xfrm>
              <a:off x="229411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7"/>
            <p:cNvSpPr/>
            <p:nvPr/>
          </p:nvSpPr>
          <p:spPr>
            <a:xfrm>
              <a:off x="2382904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7"/>
            <p:cNvSpPr/>
            <p:nvPr/>
          </p:nvSpPr>
          <p:spPr>
            <a:xfrm>
              <a:off x="2471691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7"/>
            <p:cNvSpPr/>
            <p:nvPr/>
          </p:nvSpPr>
          <p:spPr>
            <a:xfrm>
              <a:off x="256047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7"/>
            <p:cNvSpPr/>
            <p:nvPr/>
          </p:nvSpPr>
          <p:spPr>
            <a:xfrm>
              <a:off x="256047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7"/>
            <p:cNvSpPr/>
            <p:nvPr/>
          </p:nvSpPr>
          <p:spPr>
            <a:xfrm>
              <a:off x="256047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7"/>
            <p:cNvSpPr/>
            <p:nvPr/>
          </p:nvSpPr>
          <p:spPr>
            <a:xfrm>
              <a:off x="256047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7"/>
            <p:cNvSpPr/>
            <p:nvPr/>
          </p:nvSpPr>
          <p:spPr>
            <a:xfrm>
              <a:off x="256047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7"/>
            <p:cNvSpPr/>
            <p:nvPr/>
          </p:nvSpPr>
          <p:spPr>
            <a:xfrm>
              <a:off x="256047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7"/>
            <p:cNvSpPr/>
            <p:nvPr/>
          </p:nvSpPr>
          <p:spPr>
            <a:xfrm>
              <a:off x="256047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7"/>
            <p:cNvSpPr/>
            <p:nvPr/>
          </p:nvSpPr>
          <p:spPr>
            <a:xfrm>
              <a:off x="256047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7"/>
            <p:cNvSpPr/>
            <p:nvPr/>
          </p:nvSpPr>
          <p:spPr>
            <a:xfrm>
              <a:off x="256047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7"/>
            <p:cNvSpPr/>
            <p:nvPr/>
          </p:nvSpPr>
          <p:spPr>
            <a:xfrm>
              <a:off x="256047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7"/>
            <p:cNvSpPr/>
            <p:nvPr/>
          </p:nvSpPr>
          <p:spPr>
            <a:xfrm>
              <a:off x="256047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7"/>
            <p:cNvSpPr/>
            <p:nvPr/>
          </p:nvSpPr>
          <p:spPr>
            <a:xfrm>
              <a:off x="256047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7"/>
            <p:cNvSpPr/>
            <p:nvPr/>
          </p:nvSpPr>
          <p:spPr>
            <a:xfrm>
              <a:off x="256047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7"/>
            <p:cNvSpPr/>
            <p:nvPr/>
          </p:nvSpPr>
          <p:spPr>
            <a:xfrm>
              <a:off x="264926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7"/>
            <p:cNvSpPr/>
            <p:nvPr/>
          </p:nvSpPr>
          <p:spPr>
            <a:xfrm>
              <a:off x="264926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7"/>
            <p:cNvSpPr/>
            <p:nvPr/>
          </p:nvSpPr>
          <p:spPr>
            <a:xfrm>
              <a:off x="264926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7"/>
            <p:cNvSpPr/>
            <p:nvPr/>
          </p:nvSpPr>
          <p:spPr>
            <a:xfrm>
              <a:off x="264926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7"/>
            <p:cNvSpPr/>
            <p:nvPr/>
          </p:nvSpPr>
          <p:spPr>
            <a:xfrm>
              <a:off x="264926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7"/>
            <p:cNvSpPr/>
            <p:nvPr/>
          </p:nvSpPr>
          <p:spPr>
            <a:xfrm>
              <a:off x="264926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7"/>
            <p:cNvSpPr/>
            <p:nvPr/>
          </p:nvSpPr>
          <p:spPr>
            <a:xfrm>
              <a:off x="264926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7"/>
            <p:cNvSpPr/>
            <p:nvPr/>
          </p:nvSpPr>
          <p:spPr>
            <a:xfrm>
              <a:off x="264926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7"/>
            <p:cNvSpPr/>
            <p:nvPr/>
          </p:nvSpPr>
          <p:spPr>
            <a:xfrm>
              <a:off x="264926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7"/>
            <p:cNvSpPr/>
            <p:nvPr/>
          </p:nvSpPr>
          <p:spPr>
            <a:xfrm>
              <a:off x="264926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7"/>
            <p:cNvSpPr/>
            <p:nvPr/>
          </p:nvSpPr>
          <p:spPr>
            <a:xfrm>
              <a:off x="264926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7"/>
            <p:cNvSpPr/>
            <p:nvPr/>
          </p:nvSpPr>
          <p:spPr>
            <a:xfrm>
              <a:off x="264926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7"/>
            <p:cNvSpPr/>
            <p:nvPr/>
          </p:nvSpPr>
          <p:spPr>
            <a:xfrm>
              <a:off x="264926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7"/>
            <p:cNvSpPr/>
            <p:nvPr/>
          </p:nvSpPr>
          <p:spPr>
            <a:xfrm>
              <a:off x="2738055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7"/>
            <p:cNvSpPr/>
            <p:nvPr/>
          </p:nvSpPr>
          <p:spPr>
            <a:xfrm>
              <a:off x="2738055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7"/>
            <p:cNvSpPr/>
            <p:nvPr/>
          </p:nvSpPr>
          <p:spPr>
            <a:xfrm>
              <a:off x="2738055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7"/>
            <p:cNvSpPr/>
            <p:nvPr/>
          </p:nvSpPr>
          <p:spPr>
            <a:xfrm>
              <a:off x="2738055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7"/>
            <p:cNvSpPr/>
            <p:nvPr/>
          </p:nvSpPr>
          <p:spPr>
            <a:xfrm>
              <a:off x="2738055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7"/>
            <p:cNvSpPr/>
            <p:nvPr/>
          </p:nvSpPr>
          <p:spPr>
            <a:xfrm>
              <a:off x="2738055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7"/>
            <p:cNvSpPr/>
            <p:nvPr/>
          </p:nvSpPr>
          <p:spPr>
            <a:xfrm>
              <a:off x="2738055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7"/>
            <p:cNvSpPr/>
            <p:nvPr/>
          </p:nvSpPr>
          <p:spPr>
            <a:xfrm>
              <a:off x="2738055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7"/>
            <p:cNvSpPr/>
            <p:nvPr/>
          </p:nvSpPr>
          <p:spPr>
            <a:xfrm>
              <a:off x="2738055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7"/>
            <p:cNvSpPr/>
            <p:nvPr/>
          </p:nvSpPr>
          <p:spPr>
            <a:xfrm>
              <a:off x="2738055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7"/>
            <p:cNvSpPr/>
            <p:nvPr/>
          </p:nvSpPr>
          <p:spPr>
            <a:xfrm>
              <a:off x="2738055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7"/>
            <p:cNvSpPr/>
            <p:nvPr/>
          </p:nvSpPr>
          <p:spPr>
            <a:xfrm>
              <a:off x="2738055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7"/>
            <p:cNvSpPr/>
            <p:nvPr/>
          </p:nvSpPr>
          <p:spPr>
            <a:xfrm>
              <a:off x="2738055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7"/>
            <p:cNvSpPr/>
            <p:nvPr/>
          </p:nvSpPr>
          <p:spPr>
            <a:xfrm>
              <a:off x="282684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7"/>
            <p:cNvSpPr/>
            <p:nvPr/>
          </p:nvSpPr>
          <p:spPr>
            <a:xfrm>
              <a:off x="282684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7"/>
            <p:cNvSpPr/>
            <p:nvPr/>
          </p:nvSpPr>
          <p:spPr>
            <a:xfrm>
              <a:off x="282684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7"/>
            <p:cNvSpPr/>
            <p:nvPr/>
          </p:nvSpPr>
          <p:spPr>
            <a:xfrm>
              <a:off x="282684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7"/>
            <p:cNvSpPr/>
            <p:nvPr/>
          </p:nvSpPr>
          <p:spPr>
            <a:xfrm>
              <a:off x="282684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7"/>
            <p:cNvSpPr/>
            <p:nvPr/>
          </p:nvSpPr>
          <p:spPr>
            <a:xfrm>
              <a:off x="282684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7"/>
            <p:cNvSpPr/>
            <p:nvPr/>
          </p:nvSpPr>
          <p:spPr>
            <a:xfrm>
              <a:off x="282684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7"/>
            <p:cNvSpPr/>
            <p:nvPr/>
          </p:nvSpPr>
          <p:spPr>
            <a:xfrm>
              <a:off x="282684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7"/>
            <p:cNvSpPr/>
            <p:nvPr/>
          </p:nvSpPr>
          <p:spPr>
            <a:xfrm>
              <a:off x="282684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7"/>
            <p:cNvSpPr/>
            <p:nvPr/>
          </p:nvSpPr>
          <p:spPr>
            <a:xfrm>
              <a:off x="282684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7"/>
            <p:cNvSpPr/>
            <p:nvPr/>
          </p:nvSpPr>
          <p:spPr>
            <a:xfrm>
              <a:off x="282684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7"/>
            <p:cNvSpPr/>
            <p:nvPr/>
          </p:nvSpPr>
          <p:spPr>
            <a:xfrm>
              <a:off x="282684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7"/>
            <p:cNvSpPr/>
            <p:nvPr/>
          </p:nvSpPr>
          <p:spPr>
            <a:xfrm>
              <a:off x="282684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7"/>
            <p:cNvSpPr/>
            <p:nvPr/>
          </p:nvSpPr>
          <p:spPr>
            <a:xfrm>
              <a:off x="291563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7"/>
            <p:cNvSpPr/>
            <p:nvPr/>
          </p:nvSpPr>
          <p:spPr>
            <a:xfrm>
              <a:off x="291563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7"/>
            <p:cNvSpPr/>
            <p:nvPr/>
          </p:nvSpPr>
          <p:spPr>
            <a:xfrm>
              <a:off x="291563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7"/>
            <p:cNvSpPr/>
            <p:nvPr/>
          </p:nvSpPr>
          <p:spPr>
            <a:xfrm>
              <a:off x="291563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7"/>
            <p:cNvSpPr/>
            <p:nvPr/>
          </p:nvSpPr>
          <p:spPr>
            <a:xfrm>
              <a:off x="291563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7"/>
            <p:cNvSpPr/>
            <p:nvPr/>
          </p:nvSpPr>
          <p:spPr>
            <a:xfrm>
              <a:off x="291563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7"/>
            <p:cNvSpPr/>
            <p:nvPr/>
          </p:nvSpPr>
          <p:spPr>
            <a:xfrm>
              <a:off x="291563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7"/>
            <p:cNvSpPr/>
            <p:nvPr/>
          </p:nvSpPr>
          <p:spPr>
            <a:xfrm>
              <a:off x="291563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7"/>
            <p:cNvSpPr/>
            <p:nvPr/>
          </p:nvSpPr>
          <p:spPr>
            <a:xfrm>
              <a:off x="291563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"/>
            <p:cNvSpPr/>
            <p:nvPr/>
          </p:nvSpPr>
          <p:spPr>
            <a:xfrm>
              <a:off x="291563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"/>
            <p:cNvSpPr/>
            <p:nvPr/>
          </p:nvSpPr>
          <p:spPr>
            <a:xfrm>
              <a:off x="291563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"/>
            <p:cNvSpPr/>
            <p:nvPr/>
          </p:nvSpPr>
          <p:spPr>
            <a:xfrm>
              <a:off x="291563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"/>
            <p:cNvSpPr/>
            <p:nvPr/>
          </p:nvSpPr>
          <p:spPr>
            <a:xfrm>
              <a:off x="291563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7"/>
            <p:cNvSpPr/>
            <p:nvPr/>
          </p:nvSpPr>
          <p:spPr>
            <a:xfrm>
              <a:off x="3004418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"/>
            <p:cNvSpPr/>
            <p:nvPr/>
          </p:nvSpPr>
          <p:spPr>
            <a:xfrm>
              <a:off x="3004418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"/>
            <p:cNvSpPr/>
            <p:nvPr/>
          </p:nvSpPr>
          <p:spPr>
            <a:xfrm>
              <a:off x="3004418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"/>
            <p:cNvSpPr/>
            <p:nvPr/>
          </p:nvSpPr>
          <p:spPr>
            <a:xfrm>
              <a:off x="3004418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7"/>
            <p:cNvSpPr/>
            <p:nvPr/>
          </p:nvSpPr>
          <p:spPr>
            <a:xfrm>
              <a:off x="3004418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7"/>
            <p:cNvSpPr/>
            <p:nvPr/>
          </p:nvSpPr>
          <p:spPr>
            <a:xfrm>
              <a:off x="3004418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7"/>
            <p:cNvSpPr/>
            <p:nvPr/>
          </p:nvSpPr>
          <p:spPr>
            <a:xfrm>
              <a:off x="3004418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7"/>
            <p:cNvSpPr/>
            <p:nvPr/>
          </p:nvSpPr>
          <p:spPr>
            <a:xfrm>
              <a:off x="3004418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7"/>
            <p:cNvSpPr/>
            <p:nvPr/>
          </p:nvSpPr>
          <p:spPr>
            <a:xfrm>
              <a:off x="3004418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7"/>
            <p:cNvSpPr/>
            <p:nvPr/>
          </p:nvSpPr>
          <p:spPr>
            <a:xfrm>
              <a:off x="3004418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7"/>
            <p:cNvSpPr/>
            <p:nvPr/>
          </p:nvSpPr>
          <p:spPr>
            <a:xfrm>
              <a:off x="3004418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7"/>
            <p:cNvSpPr/>
            <p:nvPr/>
          </p:nvSpPr>
          <p:spPr>
            <a:xfrm>
              <a:off x="3004418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7"/>
            <p:cNvSpPr/>
            <p:nvPr/>
          </p:nvSpPr>
          <p:spPr>
            <a:xfrm>
              <a:off x="3004418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7"/>
            <p:cNvSpPr/>
            <p:nvPr/>
          </p:nvSpPr>
          <p:spPr>
            <a:xfrm>
              <a:off x="309320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7"/>
            <p:cNvSpPr/>
            <p:nvPr/>
          </p:nvSpPr>
          <p:spPr>
            <a:xfrm>
              <a:off x="309320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309320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309320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309320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309320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309320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309320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309320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309320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309320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309320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309320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3181993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3181993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3181993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3181993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3181993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3181993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3181993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3181993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3181993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3181993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3181993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3181993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3181993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3270781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3270781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3270781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3270781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3270781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3270781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3270781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3270781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3270781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3270781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3270781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3270781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3270781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335956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335956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335956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335956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335956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335956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335956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335956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335956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335956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335956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335956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335956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344835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344835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344835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344835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344835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344835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344835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7"/>
            <p:cNvSpPr/>
            <p:nvPr/>
          </p:nvSpPr>
          <p:spPr>
            <a:xfrm>
              <a:off x="344835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344835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344835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344835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344835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344835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3537144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3537144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3537144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3537144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3537144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3537144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3537144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3537144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3537144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3537144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3537144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3537144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3537144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362593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362593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362593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362593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362593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362593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362593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362593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362593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362593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362593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362593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362593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371472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371472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371472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371472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371472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371472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371472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371472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371472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371472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371472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371472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371472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3803508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3803508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3803508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3803508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3803508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3803508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3803508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3803508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3803508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3803508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3803508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3803508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3803508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202775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211654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2205328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229411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2382904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7"/>
            <p:cNvSpPr/>
            <p:nvPr/>
          </p:nvSpPr>
          <p:spPr>
            <a:xfrm>
              <a:off x="2471691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256047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264926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2738055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282684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291563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3004418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309320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3181993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3270781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335956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344835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3537144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362593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371472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3803508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202775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211654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2205328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229411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2382904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2471691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256047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264926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2738055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282684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291563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3004418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309320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3181993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3270781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335956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344835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3537144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362593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371472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3803508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389579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389579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389579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389579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389579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389579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389579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389579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389579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389579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389579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389579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389579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389579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389579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1938965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1938965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1938965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1938965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1938965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1938965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1938965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1938965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1938965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1938965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1938965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1938965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1938965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1938965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1938965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185017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185017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185017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185017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185017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185017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185017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185017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185017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185017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185017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185017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185017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185017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185017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176138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176138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176138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176138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176138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176138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176138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176138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176138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176138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176138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176138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176138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176138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176138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87352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962315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1051103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1139891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122867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7"/>
            <p:cNvSpPr/>
            <p:nvPr/>
          </p:nvSpPr>
          <p:spPr>
            <a:xfrm>
              <a:off x="131746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87352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962315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1051103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1139891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122867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131746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87352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962315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1051103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1139891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122867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131746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87352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962315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1051103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1139891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122867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131746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87352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962315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1051103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1139891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122867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131746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87352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962315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1051103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1139891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122867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131746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87352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962315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1051103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1139891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122867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131746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87352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962315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1051103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1139891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122867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131746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87352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962315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1051103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1139891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122867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131746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87352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962315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7"/>
            <p:cNvSpPr/>
            <p:nvPr/>
          </p:nvSpPr>
          <p:spPr>
            <a:xfrm>
              <a:off x="1051103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7"/>
            <p:cNvSpPr/>
            <p:nvPr/>
          </p:nvSpPr>
          <p:spPr>
            <a:xfrm>
              <a:off x="1139891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7"/>
            <p:cNvSpPr/>
            <p:nvPr/>
          </p:nvSpPr>
          <p:spPr>
            <a:xfrm>
              <a:off x="122867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7"/>
            <p:cNvSpPr/>
            <p:nvPr/>
          </p:nvSpPr>
          <p:spPr>
            <a:xfrm>
              <a:off x="131746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7"/>
            <p:cNvSpPr/>
            <p:nvPr/>
          </p:nvSpPr>
          <p:spPr>
            <a:xfrm>
              <a:off x="87352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7"/>
            <p:cNvSpPr/>
            <p:nvPr/>
          </p:nvSpPr>
          <p:spPr>
            <a:xfrm>
              <a:off x="962315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7"/>
            <p:cNvSpPr/>
            <p:nvPr/>
          </p:nvSpPr>
          <p:spPr>
            <a:xfrm>
              <a:off x="1051103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7"/>
            <p:cNvSpPr/>
            <p:nvPr/>
          </p:nvSpPr>
          <p:spPr>
            <a:xfrm>
              <a:off x="1139891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7"/>
            <p:cNvSpPr/>
            <p:nvPr/>
          </p:nvSpPr>
          <p:spPr>
            <a:xfrm>
              <a:off x="122867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7"/>
            <p:cNvSpPr/>
            <p:nvPr/>
          </p:nvSpPr>
          <p:spPr>
            <a:xfrm>
              <a:off x="131746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7"/>
            <p:cNvSpPr/>
            <p:nvPr/>
          </p:nvSpPr>
          <p:spPr>
            <a:xfrm>
              <a:off x="87352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7"/>
            <p:cNvSpPr/>
            <p:nvPr/>
          </p:nvSpPr>
          <p:spPr>
            <a:xfrm>
              <a:off x="962315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7"/>
            <p:cNvSpPr/>
            <p:nvPr/>
          </p:nvSpPr>
          <p:spPr>
            <a:xfrm>
              <a:off x="1051103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7"/>
            <p:cNvSpPr/>
            <p:nvPr/>
          </p:nvSpPr>
          <p:spPr>
            <a:xfrm>
              <a:off x="1139891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7"/>
            <p:cNvSpPr/>
            <p:nvPr/>
          </p:nvSpPr>
          <p:spPr>
            <a:xfrm>
              <a:off x="122867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7"/>
            <p:cNvSpPr/>
            <p:nvPr/>
          </p:nvSpPr>
          <p:spPr>
            <a:xfrm>
              <a:off x="131746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7"/>
            <p:cNvSpPr/>
            <p:nvPr/>
          </p:nvSpPr>
          <p:spPr>
            <a:xfrm>
              <a:off x="87352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7"/>
            <p:cNvSpPr/>
            <p:nvPr/>
          </p:nvSpPr>
          <p:spPr>
            <a:xfrm>
              <a:off x="962315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7"/>
            <p:cNvSpPr/>
            <p:nvPr/>
          </p:nvSpPr>
          <p:spPr>
            <a:xfrm>
              <a:off x="1051103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7"/>
            <p:cNvSpPr/>
            <p:nvPr/>
          </p:nvSpPr>
          <p:spPr>
            <a:xfrm>
              <a:off x="1139891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7"/>
            <p:cNvSpPr/>
            <p:nvPr/>
          </p:nvSpPr>
          <p:spPr>
            <a:xfrm>
              <a:off x="122867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7"/>
            <p:cNvSpPr/>
            <p:nvPr/>
          </p:nvSpPr>
          <p:spPr>
            <a:xfrm>
              <a:off x="131746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7"/>
            <p:cNvSpPr/>
            <p:nvPr/>
          </p:nvSpPr>
          <p:spPr>
            <a:xfrm>
              <a:off x="1406254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7"/>
            <p:cNvSpPr/>
            <p:nvPr/>
          </p:nvSpPr>
          <p:spPr>
            <a:xfrm>
              <a:off x="1406254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7"/>
            <p:cNvSpPr/>
            <p:nvPr/>
          </p:nvSpPr>
          <p:spPr>
            <a:xfrm>
              <a:off x="1406254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7"/>
            <p:cNvSpPr/>
            <p:nvPr/>
          </p:nvSpPr>
          <p:spPr>
            <a:xfrm>
              <a:off x="1406254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7"/>
            <p:cNvSpPr/>
            <p:nvPr/>
          </p:nvSpPr>
          <p:spPr>
            <a:xfrm>
              <a:off x="1406254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7"/>
            <p:cNvSpPr/>
            <p:nvPr/>
          </p:nvSpPr>
          <p:spPr>
            <a:xfrm>
              <a:off x="1406254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7"/>
            <p:cNvSpPr/>
            <p:nvPr/>
          </p:nvSpPr>
          <p:spPr>
            <a:xfrm>
              <a:off x="1406254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7"/>
            <p:cNvSpPr/>
            <p:nvPr/>
          </p:nvSpPr>
          <p:spPr>
            <a:xfrm>
              <a:off x="1406254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7"/>
            <p:cNvSpPr/>
            <p:nvPr/>
          </p:nvSpPr>
          <p:spPr>
            <a:xfrm>
              <a:off x="1406254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7"/>
            <p:cNvSpPr/>
            <p:nvPr/>
          </p:nvSpPr>
          <p:spPr>
            <a:xfrm>
              <a:off x="1406254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7"/>
            <p:cNvSpPr/>
            <p:nvPr/>
          </p:nvSpPr>
          <p:spPr>
            <a:xfrm>
              <a:off x="1406254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7"/>
            <p:cNvSpPr/>
            <p:nvPr/>
          </p:nvSpPr>
          <p:spPr>
            <a:xfrm>
              <a:off x="1406254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7"/>
            <p:cNvSpPr/>
            <p:nvPr/>
          </p:nvSpPr>
          <p:spPr>
            <a:xfrm>
              <a:off x="1406254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7"/>
            <p:cNvSpPr/>
            <p:nvPr/>
          </p:nvSpPr>
          <p:spPr>
            <a:xfrm>
              <a:off x="149504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7"/>
            <p:cNvSpPr/>
            <p:nvPr/>
          </p:nvSpPr>
          <p:spPr>
            <a:xfrm>
              <a:off x="149504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7"/>
            <p:cNvSpPr/>
            <p:nvPr/>
          </p:nvSpPr>
          <p:spPr>
            <a:xfrm>
              <a:off x="149504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7"/>
            <p:cNvSpPr/>
            <p:nvPr/>
          </p:nvSpPr>
          <p:spPr>
            <a:xfrm>
              <a:off x="149504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7"/>
            <p:cNvSpPr/>
            <p:nvPr/>
          </p:nvSpPr>
          <p:spPr>
            <a:xfrm>
              <a:off x="149504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7"/>
            <p:cNvSpPr/>
            <p:nvPr/>
          </p:nvSpPr>
          <p:spPr>
            <a:xfrm>
              <a:off x="149504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7"/>
            <p:cNvSpPr/>
            <p:nvPr/>
          </p:nvSpPr>
          <p:spPr>
            <a:xfrm>
              <a:off x="149504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7"/>
            <p:cNvSpPr/>
            <p:nvPr/>
          </p:nvSpPr>
          <p:spPr>
            <a:xfrm>
              <a:off x="149504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7"/>
            <p:cNvSpPr/>
            <p:nvPr/>
          </p:nvSpPr>
          <p:spPr>
            <a:xfrm>
              <a:off x="149504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7"/>
            <p:cNvSpPr/>
            <p:nvPr/>
          </p:nvSpPr>
          <p:spPr>
            <a:xfrm>
              <a:off x="149504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7"/>
            <p:cNvSpPr/>
            <p:nvPr/>
          </p:nvSpPr>
          <p:spPr>
            <a:xfrm>
              <a:off x="149504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7"/>
            <p:cNvSpPr/>
            <p:nvPr/>
          </p:nvSpPr>
          <p:spPr>
            <a:xfrm>
              <a:off x="149504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7"/>
            <p:cNvSpPr/>
            <p:nvPr/>
          </p:nvSpPr>
          <p:spPr>
            <a:xfrm>
              <a:off x="149504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7"/>
            <p:cNvSpPr/>
            <p:nvPr/>
          </p:nvSpPr>
          <p:spPr>
            <a:xfrm>
              <a:off x="158383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7"/>
            <p:cNvSpPr/>
            <p:nvPr/>
          </p:nvSpPr>
          <p:spPr>
            <a:xfrm>
              <a:off x="158383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7"/>
            <p:cNvSpPr/>
            <p:nvPr/>
          </p:nvSpPr>
          <p:spPr>
            <a:xfrm>
              <a:off x="158383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7"/>
            <p:cNvSpPr/>
            <p:nvPr/>
          </p:nvSpPr>
          <p:spPr>
            <a:xfrm>
              <a:off x="158383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7"/>
            <p:cNvSpPr/>
            <p:nvPr/>
          </p:nvSpPr>
          <p:spPr>
            <a:xfrm>
              <a:off x="158383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7"/>
            <p:cNvSpPr/>
            <p:nvPr/>
          </p:nvSpPr>
          <p:spPr>
            <a:xfrm>
              <a:off x="158383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7"/>
            <p:cNvSpPr/>
            <p:nvPr/>
          </p:nvSpPr>
          <p:spPr>
            <a:xfrm>
              <a:off x="158383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7"/>
            <p:cNvSpPr/>
            <p:nvPr/>
          </p:nvSpPr>
          <p:spPr>
            <a:xfrm>
              <a:off x="158383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7"/>
            <p:cNvSpPr/>
            <p:nvPr/>
          </p:nvSpPr>
          <p:spPr>
            <a:xfrm>
              <a:off x="158383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7"/>
            <p:cNvSpPr/>
            <p:nvPr/>
          </p:nvSpPr>
          <p:spPr>
            <a:xfrm>
              <a:off x="158383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7"/>
            <p:cNvSpPr/>
            <p:nvPr/>
          </p:nvSpPr>
          <p:spPr>
            <a:xfrm>
              <a:off x="158383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7"/>
            <p:cNvSpPr/>
            <p:nvPr/>
          </p:nvSpPr>
          <p:spPr>
            <a:xfrm>
              <a:off x="158383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7"/>
            <p:cNvSpPr/>
            <p:nvPr/>
          </p:nvSpPr>
          <p:spPr>
            <a:xfrm>
              <a:off x="158383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7"/>
            <p:cNvSpPr/>
            <p:nvPr/>
          </p:nvSpPr>
          <p:spPr>
            <a:xfrm>
              <a:off x="167261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7"/>
            <p:cNvSpPr/>
            <p:nvPr/>
          </p:nvSpPr>
          <p:spPr>
            <a:xfrm>
              <a:off x="167261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7"/>
            <p:cNvSpPr/>
            <p:nvPr/>
          </p:nvSpPr>
          <p:spPr>
            <a:xfrm>
              <a:off x="167261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7"/>
            <p:cNvSpPr/>
            <p:nvPr/>
          </p:nvSpPr>
          <p:spPr>
            <a:xfrm>
              <a:off x="167261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7"/>
            <p:cNvSpPr/>
            <p:nvPr/>
          </p:nvSpPr>
          <p:spPr>
            <a:xfrm>
              <a:off x="167261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7"/>
            <p:cNvSpPr/>
            <p:nvPr/>
          </p:nvSpPr>
          <p:spPr>
            <a:xfrm>
              <a:off x="167261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7"/>
            <p:cNvSpPr/>
            <p:nvPr/>
          </p:nvSpPr>
          <p:spPr>
            <a:xfrm>
              <a:off x="167261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7"/>
            <p:cNvSpPr/>
            <p:nvPr/>
          </p:nvSpPr>
          <p:spPr>
            <a:xfrm>
              <a:off x="167261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7"/>
            <p:cNvSpPr/>
            <p:nvPr/>
          </p:nvSpPr>
          <p:spPr>
            <a:xfrm>
              <a:off x="167261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7"/>
            <p:cNvSpPr/>
            <p:nvPr/>
          </p:nvSpPr>
          <p:spPr>
            <a:xfrm>
              <a:off x="167261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7"/>
            <p:cNvSpPr/>
            <p:nvPr/>
          </p:nvSpPr>
          <p:spPr>
            <a:xfrm>
              <a:off x="167261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7"/>
            <p:cNvSpPr/>
            <p:nvPr/>
          </p:nvSpPr>
          <p:spPr>
            <a:xfrm>
              <a:off x="167261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7"/>
            <p:cNvSpPr/>
            <p:nvPr/>
          </p:nvSpPr>
          <p:spPr>
            <a:xfrm>
              <a:off x="167261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7"/>
            <p:cNvSpPr/>
            <p:nvPr/>
          </p:nvSpPr>
          <p:spPr>
            <a:xfrm>
              <a:off x="87352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7"/>
            <p:cNvSpPr/>
            <p:nvPr/>
          </p:nvSpPr>
          <p:spPr>
            <a:xfrm>
              <a:off x="962315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7"/>
            <p:cNvSpPr/>
            <p:nvPr/>
          </p:nvSpPr>
          <p:spPr>
            <a:xfrm>
              <a:off x="1051103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7"/>
            <p:cNvSpPr/>
            <p:nvPr/>
          </p:nvSpPr>
          <p:spPr>
            <a:xfrm>
              <a:off x="1139891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7"/>
            <p:cNvSpPr/>
            <p:nvPr/>
          </p:nvSpPr>
          <p:spPr>
            <a:xfrm>
              <a:off x="122867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7"/>
            <p:cNvSpPr/>
            <p:nvPr/>
          </p:nvSpPr>
          <p:spPr>
            <a:xfrm>
              <a:off x="131746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7"/>
            <p:cNvSpPr/>
            <p:nvPr/>
          </p:nvSpPr>
          <p:spPr>
            <a:xfrm>
              <a:off x="1406254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7"/>
            <p:cNvSpPr/>
            <p:nvPr/>
          </p:nvSpPr>
          <p:spPr>
            <a:xfrm>
              <a:off x="149504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7"/>
            <p:cNvSpPr/>
            <p:nvPr/>
          </p:nvSpPr>
          <p:spPr>
            <a:xfrm>
              <a:off x="158383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7"/>
            <p:cNvSpPr/>
            <p:nvPr/>
          </p:nvSpPr>
          <p:spPr>
            <a:xfrm>
              <a:off x="167261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7"/>
            <p:cNvSpPr/>
            <p:nvPr/>
          </p:nvSpPr>
          <p:spPr>
            <a:xfrm>
              <a:off x="87352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7"/>
            <p:cNvSpPr/>
            <p:nvPr/>
          </p:nvSpPr>
          <p:spPr>
            <a:xfrm>
              <a:off x="962315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7"/>
            <p:cNvSpPr/>
            <p:nvPr/>
          </p:nvSpPr>
          <p:spPr>
            <a:xfrm>
              <a:off x="1051103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7"/>
            <p:cNvSpPr/>
            <p:nvPr/>
          </p:nvSpPr>
          <p:spPr>
            <a:xfrm>
              <a:off x="1139891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7"/>
            <p:cNvSpPr/>
            <p:nvPr/>
          </p:nvSpPr>
          <p:spPr>
            <a:xfrm>
              <a:off x="122867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7"/>
            <p:cNvSpPr/>
            <p:nvPr/>
          </p:nvSpPr>
          <p:spPr>
            <a:xfrm>
              <a:off x="131746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7"/>
            <p:cNvSpPr/>
            <p:nvPr/>
          </p:nvSpPr>
          <p:spPr>
            <a:xfrm>
              <a:off x="1406254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7"/>
            <p:cNvSpPr/>
            <p:nvPr/>
          </p:nvSpPr>
          <p:spPr>
            <a:xfrm>
              <a:off x="149504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7"/>
            <p:cNvSpPr/>
            <p:nvPr/>
          </p:nvSpPr>
          <p:spPr>
            <a:xfrm>
              <a:off x="158383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7"/>
            <p:cNvSpPr/>
            <p:nvPr/>
          </p:nvSpPr>
          <p:spPr>
            <a:xfrm>
              <a:off x="167261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7"/>
            <p:cNvSpPr/>
            <p:nvPr/>
          </p:nvSpPr>
          <p:spPr>
            <a:xfrm>
              <a:off x="78474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7"/>
            <p:cNvSpPr/>
            <p:nvPr/>
          </p:nvSpPr>
          <p:spPr>
            <a:xfrm>
              <a:off x="78474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7"/>
            <p:cNvSpPr/>
            <p:nvPr/>
          </p:nvSpPr>
          <p:spPr>
            <a:xfrm>
              <a:off x="78474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7"/>
            <p:cNvSpPr/>
            <p:nvPr/>
          </p:nvSpPr>
          <p:spPr>
            <a:xfrm>
              <a:off x="78474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7"/>
            <p:cNvSpPr/>
            <p:nvPr/>
          </p:nvSpPr>
          <p:spPr>
            <a:xfrm>
              <a:off x="78474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7"/>
            <p:cNvSpPr/>
            <p:nvPr/>
          </p:nvSpPr>
          <p:spPr>
            <a:xfrm>
              <a:off x="78474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7"/>
            <p:cNvSpPr/>
            <p:nvPr/>
          </p:nvSpPr>
          <p:spPr>
            <a:xfrm>
              <a:off x="78474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7"/>
            <p:cNvSpPr/>
            <p:nvPr/>
          </p:nvSpPr>
          <p:spPr>
            <a:xfrm>
              <a:off x="78474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7"/>
            <p:cNvSpPr/>
            <p:nvPr/>
          </p:nvSpPr>
          <p:spPr>
            <a:xfrm>
              <a:off x="78474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7"/>
            <p:cNvSpPr/>
            <p:nvPr/>
          </p:nvSpPr>
          <p:spPr>
            <a:xfrm>
              <a:off x="78474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7"/>
            <p:cNvSpPr/>
            <p:nvPr/>
          </p:nvSpPr>
          <p:spPr>
            <a:xfrm>
              <a:off x="78474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7"/>
            <p:cNvSpPr/>
            <p:nvPr/>
          </p:nvSpPr>
          <p:spPr>
            <a:xfrm>
              <a:off x="78474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7"/>
            <p:cNvSpPr/>
            <p:nvPr/>
          </p:nvSpPr>
          <p:spPr>
            <a:xfrm>
              <a:off x="78474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7"/>
            <p:cNvSpPr/>
            <p:nvPr/>
          </p:nvSpPr>
          <p:spPr>
            <a:xfrm>
              <a:off x="78474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7"/>
            <p:cNvSpPr/>
            <p:nvPr/>
          </p:nvSpPr>
          <p:spPr>
            <a:xfrm>
              <a:off x="78474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7"/>
            <p:cNvSpPr/>
            <p:nvPr/>
          </p:nvSpPr>
          <p:spPr>
            <a:xfrm>
              <a:off x="87352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7"/>
            <p:cNvSpPr/>
            <p:nvPr/>
          </p:nvSpPr>
          <p:spPr>
            <a:xfrm>
              <a:off x="962315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7"/>
            <p:cNvSpPr/>
            <p:nvPr/>
          </p:nvSpPr>
          <p:spPr>
            <a:xfrm>
              <a:off x="1051103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7"/>
            <p:cNvSpPr/>
            <p:nvPr/>
          </p:nvSpPr>
          <p:spPr>
            <a:xfrm>
              <a:off x="1139891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7"/>
            <p:cNvSpPr/>
            <p:nvPr/>
          </p:nvSpPr>
          <p:spPr>
            <a:xfrm>
              <a:off x="122867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7"/>
            <p:cNvSpPr/>
            <p:nvPr/>
          </p:nvSpPr>
          <p:spPr>
            <a:xfrm>
              <a:off x="131746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7"/>
            <p:cNvSpPr/>
            <p:nvPr/>
          </p:nvSpPr>
          <p:spPr>
            <a:xfrm>
              <a:off x="87352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7"/>
            <p:cNvSpPr/>
            <p:nvPr/>
          </p:nvSpPr>
          <p:spPr>
            <a:xfrm>
              <a:off x="962315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7"/>
            <p:cNvSpPr/>
            <p:nvPr/>
          </p:nvSpPr>
          <p:spPr>
            <a:xfrm>
              <a:off x="1051103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7"/>
            <p:cNvSpPr/>
            <p:nvPr/>
          </p:nvSpPr>
          <p:spPr>
            <a:xfrm>
              <a:off x="1139891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7"/>
            <p:cNvSpPr/>
            <p:nvPr/>
          </p:nvSpPr>
          <p:spPr>
            <a:xfrm>
              <a:off x="122867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7"/>
            <p:cNvSpPr/>
            <p:nvPr/>
          </p:nvSpPr>
          <p:spPr>
            <a:xfrm>
              <a:off x="131746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7"/>
            <p:cNvSpPr/>
            <p:nvPr/>
          </p:nvSpPr>
          <p:spPr>
            <a:xfrm>
              <a:off x="87352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7"/>
            <p:cNvSpPr/>
            <p:nvPr/>
          </p:nvSpPr>
          <p:spPr>
            <a:xfrm>
              <a:off x="962315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7"/>
            <p:cNvSpPr/>
            <p:nvPr/>
          </p:nvSpPr>
          <p:spPr>
            <a:xfrm>
              <a:off x="1051103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7"/>
            <p:cNvSpPr/>
            <p:nvPr/>
          </p:nvSpPr>
          <p:spPr>
            <a:xfrm>
              <a:off x="1139891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7"/>
            <p:cNvSpPr/>
            <p:nvPr/>
          </p:nvSpPr>
          <p:spPr>
            <a:xfrm>
              <a:off x="122867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7"/>
            <p:cNvSpPr/>
            <p:nvPr/>
          </p:nvSpPr>
          <p:spPr>
            <a:xfrm>
              <a:off x="131746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7"/>
            <p:cNvSpPr/>
            <p:nvPr/>
          </p:nvSpPr>
          <p:spPr>
            <a:xfrm>
              <a:off x="87352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7"/>
            <p:cNvSpPr/>
            <p:nvPr/>
          </p:nvSpPr>
          <p:spPr>
            <a:xfrm>
              <a:off x="962315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7"/>
            <p:cNvSpPr/>
            <p:nvPr/>
          </p:nvSpPr>
          <p:spPr>
            <a:xfrm>
              <a:off x="1051103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7"/>
            <p:cNvSpPr/>
            <p:nvPr/>
          </p:nvSpPr>
          <p:spPr>
            <a:xfrm>
              <a:off x="1139891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7"/>
            <p:cNvSpPr/>
            <p:nvPr/>
          </p:nvSpPr>
          <p:spPr>
            <a:xfrm>
              <a:off x="122867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7"/>
            <p:cNvSpPr/>
            <p:nvPr/>
          </p:nvSpPr>
          <p:spPr>
            <a:xfrm>
              <a:off x="131746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7"/>
            <p:cNvSpPr/>
            <p:nvPr/>
          </p:nvSpPr>
          <p:spPr>
            <a:xfrm>
              <a:off x="87352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7"/>
            <p:cNvSpPr/>
            <p:nvPr/>
          </p:nvSpPr>
          <p:spPr>
            <a:xfrm>
              <a:off x="962315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7"/>
            <p:cNvSpPr/>
            <p:nvPr/>
          </p:nvSpPr>
          <p:spPr>
            <a:xfrm>
              <a:off x="1051103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7"/>
            <p:cNvSpPr/>
            <p:nvPr/>
          </p:nvSpPr>
          <p:spPr>
            <a:xfrm>
              <a:off x="1139891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7"/>
            <p:cNvSpPr/>
            <p:nvPr/>
          </p:nvSpPr>
          <p:spPr>
            <a:xfrm>
              <a:off x="122867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7"/>
            <p:cNvSpPr/>
            <p:nvPr/>
          </p:nvSpPr>
          <p:spPr>
            <a:xfrm>
              <a:off x="131746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7"/>
            <p:cNvSpPr/>
            <p:nvPr/>
          </p:nvSpPr>
          <p:spPr>
            <a:xfrm>
              <a:off x="87352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7"/>
            <p:cNvSpPr/>
            <p:nvPr/>
          </p:nvSpPr>
          <p:spPr>
            <a:xfrm>
              <a:off x="962315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7"/>
            <p:cNvSpPr/>
            <p:nvPr/>
          </p:nvSpPr>
          <p:spPr>
            <a:xfrm>
              <a:off x="1051103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7"/>
            <p:cNvSpPr/>
            <p:nvPr/>
          </p:nvSpPr>
          <p:spPr>
            <a:xfrm>
              <a:off x="1139891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7"/>
            <p:cNvSpPr/>
            <p:nvPr/>
          </p:nvSpPr>
          <p:spPr>
            <a:xfrm>
              <a:off x="122867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7"/>
            <p:cNvSpPr/>
            <p:nvPr/>
          </p:nvSpPr>
          <p:spPr>
            <a:xfrm>
              <a:off x="131746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7"/>
            <p:cNvSpPr/>
            <p:nvPr/>
          </p:nvSpPr>
          <p:spPr>
            <a:xfrm>
              <a:off x="87352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7"/>
            <p:cNvSpPr/>
            <p:nvPr/>
          </p:nvSpPr>
          <p:spPr>
            <a:xfrm>
              <a:off x="962315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7"/>
            <p:cNvSpPr/>
            <p:nvPr/>
          </p:nvSpPr>
          <p:spPr>
            <a:xfrm>
              <a:off x="1051103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7"/>
            <p:cNvSpPr/>
            <p:nvPr/>
          </p:nvSpPr>
          <p:spPr>
            <a:xfrm>
              <a:off x="1139891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7"/>
            <p:cNvSpPr/>
            <p:nvPr/>
          </p:nvSpPr>
          <p:spPr>
            <a:xfrm>
              <a:off x="122867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7"/>
            <p:cNvSpPr/>
            <p:nvPr/>
          </p:nvSpPr>
          <p:spPr>
            <a:xfrm>
              <a:off x="131746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7"/>
            <p:cNvSpPr/>
            <p:nvPr/>
          </p:nvSpPr>
          <p:spPr>
            <a:xfrm>
              <a:off x="87352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7"/>
            <p:cNvSpPr/>
            <p:nvPr/>
          </p:nvSpPr>
          <p:spPr>
            <a:xfrm>
              <a:off x="962315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7"/>
            <p:cNvSpPr/>
            <p:nvPr/>
          </p:nvSpPr>
          <p:spPr>
            <a:xfrm>
              <a:off x="1051103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7"/>
            <p:cNvSpPr/>
            <p:nvPr/>
          </p:nvSpPr>
          <p:spPr>
            <a:xfrm>
              <a:off x="1139891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7"/>
            <p:cNvSpPr/>
            <p:nvPr/>
          </p:nvSpPr>
          <p:spPr>
            <a:xfrm>
              <a:off x="122867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7"/>
            <p:cNvSpPr/>
            <p:nvPr/>
          </p:nvSpPr>
          <p:spPr>
            <a:xfrm>
              <a:off x="131746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7"/>
            <p:cNvSpPr/>
            <p:nvPr/>
          </p:nvSpPr>
          <p:spPr>
            <a:xfrm>
              <a:off x="87352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7"/>
            <p:cNvSpPr/>
            <p:nvPr/>
          </p:nvSpPr>
          <p:spPr>
            <a:xfrm>
              <a:off x="962315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7"/>
            <p:cNvSpPr/>
            <p:nvPr/>
          </p:nvSpPr>
          <p:spPr>
            <a:xfrm>
              <a:off x="1051103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7"/>
            <p:cNvSpPr/>
            <p:nvPr/>
          </p:nvSpPr>
          <p:spPr>
            <a:xfrm>
              <a:off x="1139891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7"/>
            <p:cNvSpPr/>
            <p:nvPr/>
          </p:nvSpPr>
          <p:spPr>
            <a:xfrm>
              <a:off x="122867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7"/>
            <p:cNvSpPr/>
            <p:nvPr/>
          </p:nvSpPr>
          <p:spPr>
            <a:xfrm>
              <a:off x="131746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7"/>
            <p:cNvSpPr/>
            <p:nvPr/>
          </p:nvSpPr>
          <p:spPr>
            <a:xfrm>
              <a:off x="87352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7"/>
            <p:cNvSpPr/>
            <p:nvPr/>
          </p:nvSpPr>
          <p:spPr>
            <a:xfrm>
              <a:off x="962315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7"/>
            <p:cNvSpPr/>
            <p:nvPr/>
          </p:nvSpPr>
          <p:spPr>
            <a:xfrm>
              <a:off x="1051103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7"/>
            <p:cNvSpPr/>
            <p:nvPr/>
          </p:nvSpPr>
          <p:spPr>
            <a:xfrm>
              <a:off x="1139891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7"/>
            <p:cNvSpPr/>
            <p:nvPr/>
          </p:nvSpPr>
          <p:spPr>
            <a:xfrm>
              <a:off x="122867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7"/>
            <p:cNvSpPr/>
            <p:nvPr/>
          </p:nvSpPr>
          <p:spPr>
            <a:xfrm>
              <a:off x="131746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7"/>
            <p:cNvSpPr/>
            <p:nvPr/>
          </p:nvSpPr>
          <p:spPr>
            <a:xfrm>
              <a:off x="87352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7"/>
            <p:cNvSpPr/>
            <p:nvPr/>
          </p:nvSpPr>
          <p:spPr>
            <a:xfrm>
              <a:off x="962315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7"/>
            <p:cNvSpPr/>
            <p:nvPr/>
          </p:nvSpPr>
          <p:spPr>
            <a:xfrm>
              <a:off x="1051103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7"/>
            <p:cNvSpPr/>
            <p:nvPr/>
          </p:nvSpPr>
          <p:spPr>
            <a:xfrm>
              <a:off x="1139891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7"/>
            <p:cNvSpPr/>
            <p:nvPr/>
          </p:nvSpPr>
          <p:spPr>
            <a:xfrm>
              <a:off x="122867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7"/>
            <p:cNvSpPr/>
            <p:nvPr/>
          </p:nvSpPr>
          <p:spPr>
            <a:xfrm>
              <a:off x="131746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7"/>
            <p:cNvSpPr/>
            <p:nvPr/>
          </p:nvSpPr>
          <p:spPr>
            <a:xfrm>
              <a:off x="87352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7"/>
            <p:cNvSpPr/>
            <p:nvPr/>
          </p:nvSpPr>
          <p:spPr>
            <a:xfrm>
              <a:off x="962315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7"/>
            <p:cNvSpPr/>
            <p:nvPr/>
          </p:nvSpPr>
          <p:spPr>
            <a:xfrm>
              <a:off x="1051103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7"/>
            <p:cNvSpPr/>
            <p:nvPr/>
          </p:nvSpPr>
          <p:spPr>
            <a:xfrm>
              <a:off x="1139891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7"/>
            <p:cNvSpPr/>
            <p:nvPr/>
          </p:nvSpPr>
          <p:spPr>
            <a:xfrm>
              <a:off x="122867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7"/>
            <p:cNvSpPr/>
            <p:nvPr/>
          </p:nvSpPr>
          <p:spPr>
            <a:xfrm>
              <a:off x="131746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7"/>
            <p:cNvSpPr/>
            <p:nvPr/>
          </p:nvSpPr>
          <p:spPr>
            <a:xfrm>
              <a:off x="87352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7"/>
            <p:cNvSpPr/>
            <p:nvPr/>
          </p:nvSpPr>
          <p:spPr>
            <a:xfrm>
              <a:off x="962315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7"/>
            <p:cNvSpPr/>
            <p:nvPr/>
          </p:nvSpPr>
          <p:spPr>
            <a:xfrm>
              <a:off x="1051103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7"/>
            <p:cNvSpPr/>
            <p:nvPr/>
          </p:nvSpPr>
          <p:spPr>
            <a:xfrm>
              <a:off x="1139891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7"/>
            <p:cNvSpPr/>
            <p:nvPr/>
          </p:nvSpPr>
          <p:spPr>
            <a:xfrm>
              <a:off x="122867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7"/>
            <p:cNvSpPr/>
            <p:nvPr/>
          </p:nvSpPr>
          <p:spPr>
            <a:xfrm>
              <a:off x="131746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7"/>
            <p:cNvSpPr/>
            <p:nvPr/>
          </p:nvSpPr>
          <p:spPr>
            <a:xfrm>
              <a:off x="1406254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7"/>
            <p:cNvSpPr/>
            <p:nvPr/>
          </p:nvSpPr>
          <p:spPr>
            <a:xfrm>
              <a:off x="1406254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7"/>
            <p:cNvSpPr/>
            <p:nvPr/>
          </p:nvSpPr>
          <p:spPr>
            <a:xfrm>
              <a:off x="1406254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7"/>
            <p:cNvSpPr/>
            <p:nvPr/>
          </p:nvSpPr>
          <p:spPr>
            <a:xfrm>
              <a:off x="1406254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7"/>
            <p:cNvSpPr/>
            <p:nvPr/>
          </p:nvSpPr>
          <p:spPr>
            <a:xfrm>
              <a:off x="1406254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7"/>
            <p:cNvSpPr/>
            <p:nvPr/>
          </p:nvSpPr>
          <p:spPr>
            <a:xfrm>
              <a:off x="1406254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7"/>
            <p:cNvSpPr/>
            <p:nvPr/>
          </p:nvSpPr>
          <p:spPr>
            <a:xfrm>
              <a:off x="1406254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7"/>
            <p:cNvSpPr/>
            <p:nvPr/>
          </p:nvSpPr>
          <p:spPr>
            <a:xfrm>
              <a:off x="1406254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7"/>
            <p:cNvSpPr/>
            <p:nvPr/>
          </p:nvSpPr>
          <p:spPr>
            <a:xfrm>
              <a:off x="1406254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7"/>
            <p:cNvSpPr/>
            <p:nvPr/>
          </p:nvSpPr>
          <p:spPr>
            <a:xfrm>
              <a:off x="1406254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7"/>
            <p:cNvSpPr/>
            <p:nvPr/>
          </p:nvSpPr>
          <p:spPr>
            <a:xfrm>
              <a:off x="1406254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7"/>
            <p:cNvSpPr/>
            <p:nvPr/>
          </p:nvSpPr>
          <p:spPr>
            <a:xfrm>
              <a:off x="1406254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7"/>
            <p:cNvSpPr/>
            <p:nvPr/>
          </p:nvSpPr>
          <p:spPr>
            <a:xfrm>
              <a:off x="1406254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7"/>
            <p:cNvSpPr/>
            <p:nvPr/>
          </p:nvSpPr>
          <p:spPr>
            <a:xfrm>
              <a:off x="149504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"/>
            <p:cNvSpPr/>
            <p:nvPr/>
          </p:nvSpPr>
          <p:spPr>
            <a:xfrm>
              <a:off x="149504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7"/>
            <p:cNvSpPr/>
            <p:nvPr/>
          </p:nvSpPr>
          <p:spPr>
            <a:xfrm>
              <a:off x="149504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7"/>
            <p:cNvSpPr/>
            <p:nvPr/>
          </p:nvSpPr>
          <p:spPr>
            <a:xfrm>
              <a:off x="149504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7"/>
            <p:cNvSpPr/>
            <p:nvPr/>
          </p:nvSpPr>
          <p:spPr>
            <a:xfrm>
              <a:off x="149504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7"/>
            <p:cNvSpPr/>
            <p:nvPr/>
          </p:nvSpPr>
          <p:spPr>
            <a:xfrm>
              <a:off x="149504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7"/>
            <p:cNvSpPr/>
            <p:nvPr/>
          </p:nvSpPr>
          <p:spPr>
            <a:xfrm>
              <a:off x="149504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7"/>
            <p:cNvSpPr/>
            <p:nvPr/>
          </p:nvSpPr>
          <p:spPr>
            <a:xfrm>
              <a:off x="149504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7"/>
            <p:cNvSpPr/>
            <p:nvPr/>
          </p:nvSpPr>
          <p:spPr>
            <a:xfrm>
              <a:off x="149504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7"/>
            <p:cNvSpPr/>
            <p:nvPr/>
          </p:nvSpPr>
          <p:spPr>
            <a:xfrm>
              <a:off x="149504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7"/>
            <p:cNvSpPr/>
            <p:nvPr/>
          </p:nvSpPr>
          <p:spPr>
            <a:xfrm>
              <a:off x="149504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7"/>
            <p:cNvSpPr/>
            <p:nvPr/>
          </p:nvSpPr>
          <p:spPr>
            <a:xfrm>
              <a:off x="149504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7"/>
            <p:cNvSpPr/>
            <p:nvPr/>
          </p:nvSpPr>
          <p:spPr>
            <a:xfrm>
              <a:off x="149504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7"/>
            <p:cNvSpPr/>
            <p:nvPr/>
          </p:nvSpPr>
          <p:spPr>
            <a:xfrm>
              <a:off x="158383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7"/>
            <p:cNvSpPr/>
            <p:nvPr/>
          </p:nvSpPr>
          <p:spPr>
            <a:xfrm>
              <a:off x="158383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7"/>
            <p:cNvSpPr/>
            <p:nvPr/>
          </p:nvSpPr>
          <p:spPr>
            <a:xfrm>
              <a:off x="158383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7"/>
            <p:cNvSpPr/>
            <p:nvPr/>
          </p:nvSpPr>
          <p:spPr>
            <a:xfrm>
              <a:off x="158383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7"/>
            <p:cNvSpPr/>
            <p:nvPr/>
          </p:nvSpPr>
          <p:spPr>
            <a:xfrm>
              <a:off x="158383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7"/>
            <p:cNvSpPr/>
            <p:nvPr/>
          </p:nvSpPr>
          <p:spPr>
            <a:xfrm>
              <a:off x="158383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7"/>
            <p:cNvSpPr/>
            <p:nvPr/>
          </p:nvSpPr>
          <p:spPr>
            <a:xfrm>
              <a:off x="158383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7"/>
            <p:cNvSpPr/>
            <p:nvPr/>
          </p:nvSpPr>
          <p:spPr>
            <a:xfrm>
              <a:off x="158383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7"/>
            <p:cNvSpPr/>
            <p:nvPr/>
          </p:nvSpPr>
          <p:spPr>
            <a:xfrm>
              <a:off x="158383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7"/>
            <p:cNvSpPr/>
            <p:nvPr/>
          </p:nvSpPr>
          <p:spPr>
            <a:xfrm>
              <a:off x="158383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7"/>
            <p:cNvSpPr/>
            <p:nvPr/>
          </p:nvSpPr>
          <p:spPr>
            <a:xfrm>
              <a:off x="158383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7"/>
            <p:cNvSpPr/>
            <p:nvPr/>
          </p:nvSpPr>
          <p:spPr>
            <a:xfrm>
              <a:off x="158383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7"/>
            <p:cNvSpPr/>
            <p:nvPr/>
          </p:nvSpPr>
          <p:spPr>
            <a:xfrm>
              <a:off x="158383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7"/>
            <p:cNvSpPr/>
            <p:nvPr/>
          </p:nvSpPr>
          <p:spPr>
            <a:xfrm>
              <a:off x="167261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7"/>
            <p:cNvSpPr/>
            <p:nvPr/>
          </p:nvSpPr>
          <p:spPr>
            <a:xfrm>
              <a:off x="167261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7"/>
            <p:cNvSpPr/>
            <p:nvPr/>
          </p:nvSpPr>
          <p:spPr>
            <a:xfrm>
              <a:off x="167261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7"/>
            <p:cNvSpPr/>
            <p:nvPr/>
          </p:nvSpPr>
          <p:spPr>
            <a:xfrm>
              <a:off x="167261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7"/>
            <p:cNvSpPr/>
            <p:nvPr/>
          </p:nvSpPr>
          <p:spPr>
            <a:xfrm>
              <a:off x="167261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7"/>
            <p:cNvSpPr/>
            <p:nvPr/>
          </p:nvSpPr>
          <p:spPr>
            <a:xfrm>
              <a:off x="167261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7"/>
            <p:cNvSpPr/>
            <p:nvPr/>
          </p:nvSpPr>
          <p:spPr>
            <a:xfrm>
              <a:off x="167261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7"/>
            <p:cNvSpPr/>
            <p:nvPr/>
          </p:nvSpPr>
          <p:spPr>
            <a:xfrm>
              <a:off x="167261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7"/>
            <p:cNvSpPr/>
            <p:nvPr/>
          </p:nvSpPr>
          <p:spPr>
            <a:xfrm>
              <a:off x="167261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7"/>
            <p:cNvSpPr/>
            <p:nvPr/>
          </p:nvSpPr>
          <p:spPr>
            <a:xfrm>
              <a:off x="167261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7"/>
            <p:cNvSpPr/>
            <p:nvPr/>
          </p:nvSpPr>
          <p:spPr>
            <a:xfrm>
              <a:off x="167261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7"/>
            <p:cNvSpPr/>
            <p:nvPr/>
          </p:nvSpPr>
          <p:spPr>
            <a:xfrm>
              <a:off x="167261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7"/>
            <p:cNvSpPr/>
            <p:nvPr/>
          </p:nvSpPr>
          <p:spPr>
            <a:xfrm>
              <a:off x="167261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7"/>
            <p:cNvSpPr/>
            <p:nvPr/>
          </p:nvSpPr>
          <p:spPr>
            <a:xfrm>
              <a:off x="87352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7"/>
            <p:cNvSpPr/>
            <p:nvPr/>
          </p:nvSpPr>
          <p:spPr>
            <a:xfrm>
              <a:off x="962315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7"/>
            <p:cNvSpPr/>
            <p:nvPr/>
          </p:nvSpPr>
          <p:spPr>
            <a:xfrm>
              <a:off x="1051103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7"/>
            <p:cNvSpPr/>
            <p:nvPr/>
          </p:nvSpPr>
          <p:spPr>
            <a:xfrm>
              <a:off x="1139891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7"/>
            <p:cNvSpPr/>
            <p:nvPr/>
          </p:nvSpPr>
          <p:spPr>
            <a:xfrm>
              <a:off x="122867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7"/>
            <p:cNvSpPr/>
            <p:nvPr/>
          </p:nvSpPr>
          <p:spPr>
            <a:xfrm>
              <a:off x="131746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7"/>
            <p:cNvSpPr/>
            <p:nvPr/>
          </p:nvSpPr>
          <p:spPr>
            <a:xfrm>
              <a:off x="1406254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7"/>
            <p:cNvSpPr/>
            <p:nvPr/>
          </p:nvSpPr>
          <p:spPr>
            <a:xfrm>
              <a:off x="149504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7"/>
            <p:cNvSpPr/>
            <p:nvPr/>
          </p:nvSpPr>
          <p:spPr>
            <a:xfrm>
              <a:off x="158383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7"/>
            <p:cNvSpPr/>
            <p:nvPr/>
          </p:nvSpPr>
          <p:spPr>
            <a:xfrm>
              <a:off x="167261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7"/>
            <p:cNvSpPr/>
            <p:nvPr/>
          </p:nvSpPr>
          <p:spPr>
            <a:xfrm>
              <a:off x="87352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7"/>
            <p:cNvSpPr/>
            <p:nvPr/>
          </p:nvSpPr>
          <p:spPr>
            <a:xfrm>
              <a:off x="962315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7"/>
            <p:cNvSpPr/>
            <p:nvPr/>
          </p:nvSpPr>
          <p:spPr>
            <a:xfrm>
              <a:off x="1051103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7"/>
            <p:cNvSpPr/>
            <p:nvPr/>
          </p:nvSpPr>
          <p:spPr>
            <a:xfrm>
              <a:off x="1139891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7"/>
            <p:cNvSpPr/>
            <p:nvPr/>
          </p:nvSpPr>
          <p:spPr>
            <a:xfrm>
              <a:off x="122867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7"/>
            <p:cNvSpPr/>
            <p:nvPr/>
          </p:nvSpPr>
          <p:spPr>
            <a:xfrm>
              <a:off x="131746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7"/>
            <p:cNvSpPr/>
            <p:nvPr/>
          </p:nvSpPr>
          <p:spPr>
            <a:xfrm>
              <a:off x="1406254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7"/>
            <p:cNvSpPr/>
            <p:nvPr/>
          </p:nvSpPr>
          <p:spPr>
            <a:xfrm>
              <a:off x="149504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7"/>
            <p:cNvSpPr/>
            <p:nvPr/>
          </p:nvSpPr>
          <p:spPr>
            <a:xfrm>
              <a:off x="158383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7"/>
            <p:cNvSpPr/>
            <p:nvPr/>
          </p:nvSpPr>
          <p:spPr>
            <a:xfrm>
              <a:off x="167261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7"/>
            <p:cNvSpPr/>
            <p:nvPr/>
          </p:nvSpPr>
          <p:spPr>
            <a:xfrm>
              <a:off x="78474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7"/>
            <p:cNvSpPr/>
            <p:nvPr/>
          </p:nvSpPr>
          <p:spPr>
            <a:xfrm>
              <a:off x="78474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7"/>
            <p:cNvSpPr/>
            <p:nvPr/>
          </p:nvSpPr>
          <p:spPr>
            <a:xfrm>
              <a:off x="78474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7"/>
            <p:cNvSpPr/>
            <p:nvPr/>
          </p:nvSpPr>
          <p:spPr>
            <a:xfrm>
              <a:off x="78474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7"/>
            <p:cNvSpPr/>
            <p:nvPr/>
          </p:nvSpPr>
          <p:spPr>
            <a:xfrm>
              <a:off x="78474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7"/>
            <p:cNvSpPr/>
            <p:nvPr/>
          </p:nvSpPr>
          <p:spPr>
            <a:xfrm>
              <a:off x="78474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7"/>
            <p:cNvSpPr/>
            <p:nvPr/>
          </p:nvSpPr>
          <p:spPr>
            <a:xfrm>
              <a:off x="78474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7"/>
            <p:cNvSpPr/>
            <p:nvPr/>
          </p:nvSpPr>
          <p:spPr>
            <a:xfrm>
              <a:off x="78474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7"/>
            <p:cNvSpPr/>
            <p:nvPr/>
          </p:nvSpPr>
          <p:spPr>
            <a:xfrm>
              <a:off x="78474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7"/>
            <p:cNvSpPr/>
            <p:nvPr/>
          </p:nvSpPr>
          <p:spPr>
            <a:xfrm>
              <a:off x="78474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7"/>
            <p:cNvSpPr/>
            <p:nvPr/>
          </p:nvSpPr>
          <p:spPr>
            <a:xfrm>
              <a:off x="78474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7"/>
            <p:cNvSpPr/>
            <p:nvPr/>
          </p:nvSpPr>
          <p:spPr>
            <a:xfrm>
              <a:off x="78474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7"/>
            <p:cNvSpPr/>
            <p:nvPr/>
          </p:nvSpPr>
          <p:spPr>
            <a:xfrm>
              <a:off x="78474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7"/>
            <p:cNvSpPr/>
            <p:nvPr/>
          </p:nvSpPr>
          <p:spPr>
            <a:xfrm>
              <a:off x="78474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7"/>
            <p:cNvSpPr/>
            <p:nvPr/>
          </p:nvSpPr>
          <p:spPr>
            <a:xfrm>
              <a:off x="78474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7"/>
            <p:cNvSpPr/>
            <p:nvPr/>
          </p:nvSpPr>
          <p:spPr>
            <a:xfrm>
              <a:off x="646514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7"/>
            <p:cNvSpPr/>
            <p:nvPr/>
          </p:nvSpPr>
          <p:spPr>
            <a:xfrm>
              <a:off x="655393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7"/>
            <p:cNvSpPr/>
            <p:nvPr/>
          </p:nvSpPr>
          <p:spPr>
            <a:xfrm>
              <a:off x="664272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7"/>
            <p:cNvSpPr/>
            <p:nvPr/>
          </p:nvSpPr>
          <p:spPr>
            <a:xfrm>
              <a:off x="673151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7"/>
            <p:cNvSpPr/>
            <p:nvPr/>
          </p:nvSpPr>
          <p:spPr>
            <a:xfrm>
              <a:off x="682030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"/>
            <p:cNvSpPr/>
            <p:nvPr/>
          </p:nvSpPr>
          <p:spPr>
            <a:xfrm>
              <a:off x="690909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7"/>
            <p:cNvSpPr/>
            <p:nvPr/>
          </p:nvSpPr>
          <p:spPr>
            <a:xfrm>
              <a:off x="646514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"/>
            <p:cNvSpPr/>
            <p:nvPr/>
          </p:nvSpPr>
          <p:spPr>
            <a:xfrm>
              <a:off x="655393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7"/>
            <p:cNvSpPr/>
            <p:nvPr/>
          </p:nvSpPr>
          <p:spPr>
            <a:xfrm>
              <a:off x="664272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7"/>
            <p:cNvSpPr/>
            <p:nvPr/>
          </p:nvSpPr>
          <p:spPr>
            <a:xfrm>
              <a:off x="673151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7"/>
            <p:cNvSpPr/>
            <p:nvPr/>
          </p:nvSpPr>
          <p:spPr>
            <a:xfrm>
              <a:off x="682030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"/>
            <p:cNvSpPr/>
            <p:nvPr/>
          </p:nvSpPr>
          <p:spPr>
            <a:xfrm>
              <a:off x="690909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"/>
            <p:cNvSpPr/>
            <p:nvPr/>
          </p:nvSpPr>
          <p:spPr>
            <a:xfrm>
              <a:off x="646514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"/>
            <p:cNvSpPr/>
            <p:nvPr/>
          </p:nvSpPr>
          <p:spPr>
            <a:xfrm>
              <a:off x="655393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"/>
            <p:cNvSpPr/>
            <p:nvPr/>
          </p:nvSpPr>
          <p:spPr>
            <a:xfrm>
              <a:off x="664272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7"/>
            <p:cNvSpPr/>
            <p:nvPr/>
          </p:nvSpPr>
          <p:spPr>
            <a:xfrm>
              <a:off x="673151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7"/>
            <p:cNvSpPr/>
            <p:nvPr/>
          </p:nvSpPr>
          <p:spPr>
            <a:xfrm>
              <a:off x="682030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"/>
            <p:cNvSpPr/>
            <p:nvPr/>
          </p:nvSpPr>
          <p:spPr>
            <a:xfrm>
              <a:off x="690909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"/>
            <p:cNvSpPr/>
            <p:nvPr/>
          </p:nvSpPr>
          <p:spPr>
            <a:xfrm>
              <a:off x="699787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7"/>
            <p:cNvSpPr/>
            <p:nvPr/>
          </p:nvSpPr>
          <p:spPr>
            <a:xfrm>
              <a:off x="699787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"/>
            <p:cNvSpPr/>
            <p:nvPr/>
          </p:nvSpPr>
          <p:spPr>
            <a:xfrm>
              <a:off x="699787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"/>
            <p:cNvSpPr/>
            <p:nvPr/>
          </p:nvSpPr>
          <p:spPr>
            <a:xfrm>
              <a:off x="708666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"/>
            <p:cNvSpPr/>
            <p:nvPr/>
          </p:nvSpPr>
          <p:spPr>
            <a:xfrm>
              <a:off x="708666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"/>
            <p:cNvSpPr/>
            <p:nvPr/>
          </p:nvSpPr>
          <p:spPr>
            <a:xfrm>
              <a:off x="708666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"/>
            <p:cNvSpPr/>
            <p:nvPr/>
          </p:nvSpPr>
          <p:spPr>
            <a:xfrm>
              <a:off x="717545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"/>
            <p:cNvSpPr/>
            <p:nvPr/>
          </p:nvSpPr>
          <p:spPr>
            <a:xfrm>
              <a:off x="717545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"/>
            <p:cNvSpPr/>
            <p:nvPr/>
          </p:nvSpPr>
          <p:spPr>
            <a:xfrm>
              <a:off x="717545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"/>
            <p:cNvSpPr/>
            <p:nvPr/>
          </p:nvSpPr>
          <p:spPr>
            <a:xfrm>
              <a:off x="726424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"/>
            <p:cNvSpPr/>
            <p:nvPr/>
          </p:nvSpPr>
          <p:spPr>
            <a:xfrm>
              <a:off x="726424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"/>
            <p:cNvSpPr/>
            <p:nvPr/>
          </p:nvSpPr>
          <p:spPr>
            <a:xfrm>
              <a:off x="726424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"/>
            <p:cNvSpPr/>
            <p:nvPr/>
          </p:nvSpPr>
          <p:spPr>
            <a:xfrm>
              <a:off x="735303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"/>
            <p:cNvSpPr/>
            <p:nvPr/>
          </p:nvSpPr>
          <p:spPr>
            <a:xfrm>
              <a:off x="735303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"/>
            <p:cNvSpPr/>
            <p:nvPr/>
          </p:nvSpPr>
          <p:spPr>
            <a:xfrm>
              <a:off x="735303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"/>
            <p:cNvSpPr/>
            <p:nvPr/>
          </p:nvSpPr>
          <p:spPr>
            <a:xfrm>
              <a:off x="744182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"/>
            <p:cNvSpPr/>
            <p:nvPr/>
          </p:nvSpPr>
          <p:spPr>
            <a:xfrm>
              <a:off x="744182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"/>
            <p:cNvSpPr/>
            <p:nvPr/>
          </p:nvSpPr>
          <p:spPr>
            <a:xfrm>
              <a:off x="744182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"/>
            <p:cNvSpPr/>
            <p:nvPr/>
          </p:nvSpPr>
          <p:spPr>
            <a:xfrm>
              <a:off x="753061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"/>
            <p:cNvSpPr/>
            <p:nvPr/>
          </p:nvSpPr>
          <p:spPr>
            <a:xfrm>
              <a:off x="753061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"/>
            <p:cNvSpPr/>
            <p:nvPr/>
          </p:nvSpPr>
          <p:spPr>
            <a:xfrm>
              <a:off x="753061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7"/>
            <p:cNvSpPr/>
            <p:nvPr/>
          </p:nvSpPr>
          <p:spPr>
            <a:xfrm>
              <a:off x="761940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7"/>
            <p:cNvSpPr/>
            <p:nvPr/>
          </p:nvSpPr>
          <p:spPr>
            <a:xfrm>
              <a:off x="761940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7"/>
            <p:cNvSpPr/>
            <p:nvPr/>
          </p:nvSpPr>
          <p:spPr>
            <a:xfrm>
              <a:off x="761940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7"/>
            <p:cNvSpPr/>
            <p:nvPr/>
          </p:nvSpPr>
          <p:spPr>
            <a:xfrm>
              <a:off x="770819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7"/>
            <p:cNvSpPr/>
            <p:nvPr/>
          </p:nvSpPr>
          <p:spPr>
            <a:xfrm>
              <a:off x="770819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7"/>
            <p:cNvSpPr/>
            <p:nvPr/>
          </p:nvSpPr>
          <p:spPr>
            <a:xfrm>
              <a:off x="770819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7"/>
            <p:cNvSpPr/>
            <p:nvPr/>
          </p:nvSpPr>
          <p:spPr>
            <a:xfrm>
              <a:off x="779698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7"/>
            <p:cNvSpPr/>
            <p:nvPr/>
          </p:nvSpPr>
          <p:spPr>
            <a:xfrm>
              <a:off x="779698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7"/>
            <p:cNvSpPr/>
            <p:nvPr/>
          </p:nvSpPr>
          <p:spPr>
            <a:xfrm>
              <a:off x="779698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7"/>
            <p:cNvSpPr/>
            <p:nvPr/>
          </p:nvSpPr>
          <p:spPr>
            <a:xfrm>
              <a:off x="788577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7"/>
            <p:cNvSpPr/>
            <p:nvPr/>
          </p:nvSpPr>
          <p:spPr>
            <a:xfrm>
              <a:off x="788577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7"/>
            <p:cNvSpPr/>
            <p:nvPr/>
          </p:nvSpPr>
          <p:spPr>
            <a:xfrm>
              <a:off x="788577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7"/>
            <p:cNvSpPr/>
            <p:nvPr/>
          </p:nvSpPr>
          <p:spPr>
            <a:xfrm>
              <a:off x="797456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7"/>
            <p:cNvSpPr/>
            <p:nvPr/>
          </p:nvSpPr>
          <p:spPr>
            <a:xfrm>
              <a:off x="797456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7"/>
            <p:cNvSpPr/>
            <p:nvPr/>
          </p:nvSpPr>
          <p:spPr>
            <a:xfrm>
              <a:off x="797456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7"/>
            <p:cNvSpPr/>
            <p:nvPr/>
          </p:nvSpPr>
          <p:spPr>
            <a:xfrm>
              <a:off x="806334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7"/>
            <p:cNvSpPr/>
            <p:nvPr/>
          </p:nvSpPr>
          <p:spPr>
            <a:xfrm>
              <a:off x="806334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7"/>
            <p:cNvSpPr/>
            <p:nvPr/>
          </p:nvSpPr>
          <p:spPr>
            <a:xfrm>
              <a:off x="806334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7"/>
            <p:cNvSpPr/>
            <p:nvPr/>
          </p:nvSpPr>
          <p:spPr>
            <a:xfrm>
              <a:off x="815213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7"/>
            <p:cNvSpPr/>
            <p:nvPr/>
          </p:nvSpPr>
          <p:spPr>
            <a:xfrm>
              <a:off x="815213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7"/>
            <p:cNvSpPr/>
            <p:nvPr/>
          </p:nvSpPr>
          <p:spPr>
            <a:xfrm>
              <a:off x="815213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7"/>
            <p:cNvSpPr/>
            <p:nvPr/>
          </p:nvSpPr>
          <p:spPr>
            <a:xfrm>
              <a:off x="824092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7"/>
            <p:cNvSpPr/>
            <p:nvPr/>
          </p:nvSpPr>
          <p:spPr>
            <a:xfrm>
              <a:off x="824092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7"/>
            <p:cNvSpPr/>
            <p:nvPr/>
          </p:nvSpPr>
          <p:spPr>
            <a:xfrm>
              <a:off x="824092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7"/>
            <p:cNvSpPr/>
            <p:nvPr/>
          </p:nvSpPr>
          <p:spPr>
            <a:xfrm>
              <a:off x="833321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7"/>
            <p:cNvSpPr/>
            <p:nvPr/>
          </p:nvSpPr>
          <p:spPr>
            <a:xfrm>
              <a:off x="833321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7"/>
            <p:cNvSpPr/>
            <p:nvPr/>
          </p:nvSpPr>
          <p:spPr>
            <a:xfrm>
              <a:off x="833321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7"/>
            <p:cNvSpPr/>
            <p:nvPr/>
          </p:nvSpPr>
          <p:spPr>
            <a:xfrm>
              <a:off x="637635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7"/>
            <p:cNvSpPr/>
            <p:nvPr/>
          </p:nvSpPr>
          <p:spPr>
            <a:xfrm>
              <a:off x="637635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7"/>
            <p:cNvSpPr/>
            <p:nvPr/>
          </p:nvSpPr>
          <p:spPr>
            <a:xfrm>
              <a:off x="637635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"/>
            <p:cNvSpPr/>
            <p:nvPr/>
          </p:nvSpPr>
          <p:spPr>
            <a:xfrm>
              <a:off x="628756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7"/>
            <p:cNvSpPr/>
            <p:nvPr/>
          </p:nvSpPr>
          <p:spPr>
            <a:xfrm>
              <a:off x="628756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7"/>
            <p:cNvSpPr/>
            <p:nvPr/>
          </p:nvSpPr>
          <p:spPr>
            <a:xfrm>
              <a:off x="628756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7"/>
            <p:cNvSpPr/>
            <p:nvPr/>
          </p:nvSpPr>
          <p:spPr>
            <a:xfrm>
              <a:off x="619877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7"/>
            <p:cNvSpPr/>
            <p:nvPr/>
          </p:nvSpPr>
          <p:spPr>
            <a:xfrm>
              <a:off x="619877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7"/>
            <p:cNvSpPr/>
            <p:nvPr/>
          </p:nvSpPr>
          <p:spPr>
            <a:xfrm>
              <a:off x="619877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7"/>
            <p:cNvSpPr/>
            <p:nvPr/>
          </p:nvSpPr>
          <p:spPr>
            <a:xfrm>
              <a:off x="424647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7"/>
            <p:cNvSpPr/>
            <p:nvPr/>
          </p:nvSpPr>
          <p:spPr>
            <a:xfrm>
              <a:off x="433526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7"/>
            <p:cNvSpPr/>
            <p:nvPr/>
          </p:nvSpPr>
          <p:spPr>
            <a:xfrm>
              <a:off x="442405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7"/>
            <p:cNvSpPr/>
            <p:nvPr/>
          </p:nvSpPr>
          <p:spPr>
            <a:xfrm>
              <a:off x="451283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7"/>
            <p:cNvSpPr/>
            <p:nvPr/>
          </p:nvSpPr>
          <p:spPr>
            <a:xfrm>
              <a:off x="460162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7"/>
            <p:cNvSpPr/>
            <p:nvPr/>
          </p:nvSpPr>
          <p:spPr>
            <a:xfrm>
              <a:off x="469041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7"/>
            <p:cNvSpPr/>
            <p:nvPr/>
          </p:nvSpPr>
          <p:spPr>
            <a:xfrm>
              <a:off x="424647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7"/>
            <p:cNvSpPr/>
            <p:nvPr/>
          </p:nvSpPr>
          <p:spPr>
            <a:xfrm>
              <a:off x="433526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7"/>
            <p:cNvSpPr/>
            <p:nvPr/>
          </p:nvSpPr>
          <p:spPr>
            <a:xfrm>
              <a:off x="442405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7"/>
            <p:cNvSpPr/>
            <p:nvPr/>
          </p:nvSpPr>
          <p:spPr>
            <a:xfrm>
              <a:off x="451283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7"/>
            <p:cNvSpPr/>
            <p:nvPr/>
          </p:nvSpPr>
          <p:spPr>
            <a:xfrm>
              <a:off x="460162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7"/>
            <p:cNvSpPr/>
            <p:nvPr/>
          </p:nvSpPr>
          <p:spPr>
            <a:xfrm>
              <a:off x="469041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7"/>
            <p:cNvSpPr/>
            <p:nvPr/>
          </p:nvSpPr>
          <p:spPr>
            <a:xfrm>
              <a:off x="424647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7"/>
            <p:cNvSpPr/>
            <p:nvPr/>
          </p:nvSpPr>
          <p:spPr>
            <a:xfrm>
              <a:off x="433526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7"/>
            <p:cNvSpPr/>
            <p:nvPr/>
          </p:nvSpPr>
          <p:spPr>
            <a:xfrm>
              <a:off x="442405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7"/>
            <p:cNvSpPr/>
            <p:nvPr/>
          </p:nvSpPr>
          <p:spPr>
            <a:xfrm>
              <a:off x="451283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7"/>
            <p:cNvSpPr/>
            <p:nvPr/>
          </p:nvSpPr>
          <p:spPr>
            <a:xfrm>
              <a:off x="460162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7"/>
            <p:cNvSpPr/>
            <p:nvPr/>
          </p:nvSpPr>
          <p:spPr>
            <a:xfrm>
              <a:off x="469041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7"/>
            <p:cNvSpPr/>
            <p:nvPr/>
          </p:nvSpPr>
          <p:spPr>
            <a:xfrm>
              <a:off x="477920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7"/>
            <p:cNvSpPr/>
            <p:nvPr/>
          </p:nvSpPr>
          <p:spPr>
            <a:xfrm>
              <a:off x="477920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7"/>
            <p:cNvSpPr/>
            <p:nvPr/>
          </p:nvSpPr>
          <p:spPr>
            <a:xfrm>
              <a:off x="477920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"/>
            <p:cNvSpPr/>
            <p:nvPr/>
          </p:nvSpPr>
          <p:spPr>
            <a:xfrm>
              <a:off x="486799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"/>
            <p:cNvSpPr/>
            <p:nvPr/>
          </p:nvSpPr>
          <p:spPr>
            <a:xfrm>
              <a:off x="486799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"/>
            <p:cNvSpPr/>
            <p:nvPr/>
          </p:nvSpPr>
          <p:spPr>
            <a:xfrm>
              <a:off x="486799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"/>
            <p:cNvSpPr/>
            <p:nvPr/>
          </p:nvSpPr>
          <p:spPr>
            <a:xfrm>
              <a:off x="495678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"/>
            <p:cNvSpPr/>
            <p:nvPr/>
          </p:nvSpPr>
          <p:spPr>
            <a:xfrm>
              <a:off x="495678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"/>
            <p:cNvSpPr/>
            <p:nvPr/>
          </p:nvSpPr>
          <p:spPr>
            <a:xfrm>
              <a:off x="495678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"/>
            <p:cNvSpPr/>
            <p:nvPr/>
          </p:nvSpPr>
          <p:spPr>
            <a:xfrm>
              <a:off x="504557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"/>
            <p:cNvSpPr/>
            <p:nvPr/>
          </p:nvSpPr>
          <p:spPr>
            <a:xfrm>
              <a:off x="504557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7"/>
            <p:cNvSpPr/>
            <p:nvPr/>
          </p:nvSpPr>
          <p:spPr>
            <a:xfrm>
              <a:off x="504557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7"/>
            <p:cNvSpPr/>
            <p:nvPr/>
          </p:nvSpPr>
          <p:spPr>
            <a:xfrm>
              <a:off x="513436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"/>
            <p:cNvSpPr/>
            <p:nvPr/>
          </p:nvSpPr>
          <p:spPr>
            <a:xfrm>
              <a:off x="513436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"/>
            <p:cNvSpPr/>
            <p:nvPr/>
          </p:nvSpPr>
          <p:spPr>
            <a:xfrm>
              <a:off x="513436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7"/>
            <p:cNvSpPr/>
            <p:nvPr/>
          </p:nvSpPr>
          <p:spPr>
            <a:xfrm>
              <a:off x="522315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7"/>
            <p:cNvSpPr/>
            <p:nvPr/>
          </p:nvSpPr>
          <p:spPr>
            <a:xfrm>
              <a:off x="522315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7"/>
            <p:cNvSpPr/>
            <p:nvPr/>
          </p:nvSpPr>
          <p:spPr>
            <a:xfrm>
              <a:off x="522315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7"/>
            <p:cNvSpPr/>
            <p:nvPr/>
          </p:nvSpPr>
          <p:spPr>
            <a:xfrm>
              <a:off x="531194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7"/>
            <p:cNvSpPr/>
            <p:nvPr/>
          </p:nvSpPr>
          <p:spPr>
            <a:xfrm>
              <a:off x="531194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7"/>
            <p:cNvSpPr/>
            <p:nvPr/>
          </p:nvSpPr>
          <p:spPr>
            <a:xfrm>
              <a:off x="531194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7"/>
            <p:cNvSpPr/>
            <p:nvPr/>
          </p:nvSpPr>
          <p:spPr>
            <a:xfrm>
              <a:off x="540073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7"/>
            <p:cNvSpPr/>
            <p:nvPr/>
          </p:nvSpPr>
          <p:spPr>
            <a:xfrm>
              <a:off x="540073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7"/>
            <p:cNvSpPr/>
            <p:nvPr/>
          </p:nvSpPr>
          <p:spPr>
            <a:xfrm>
              <a:off x="540073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7"/>
            <p:cNvSpPr/>
            <p:nvPr/>
          </p:nvSpPr>
          <p:spPr>
            <a:xfrm>
              <a:off x="548952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7"/>
            <p:cNvSpPr/>
            <p:nvPr/>
          </p:nvSpPr>
          <p:spPr>
            <a:xfrm>
              <a:off x="548952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7"/>
            <p:cNvSpPr/>
            <p:nvPr/>
          </p:nvSpPr>
          <p:spPr>
            <a:xfrm>
              <a:off x="548952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7"/>
            <p:cNvSpPr/>
            <p:nvPr/>
          </p:nvSpPr>
          <p:spPr>
            <a:xfrm>
              <a:off x="557830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7"/>
            <p:cNvSpPr/>
            <p:nvPr/>
          </p:nvSpPr>
          <p:spPr>
            <a:xfrm>
              <a:off x="557830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7"/>
            <p:cNvSpPr/>
            <p:nvPr/>
          </p:nvSpPr>
          <p:spPr>
            <a:xfrm>
              <a:off x="557830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"/>
            <p:cNvSpPr/>
            <p:nvPr/>
          </p:nvSpPr>
          <p:spPr>
            <a:xfrm>
              <a:off x="566709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"/>
            <p:cNvSpPr/>
            <p:nvPr/>
          </p:nvSpPr>
          <p:spPr>
            <a:xfrm>
              <a:off x="566709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"/>
            <p:cNvSpPr/>
            <p:nvPr/>
          </p:nvSpPr>
          <p:spPr>
            <a:xfrm>
              <a:off x="566709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"/>
            <p:cNvSpPr/>
            <p:nvPr/>
          </p:nvSpPr>
          <p:spPr>
            <a:xfrm>
              <a:off x="575588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"/>
            <p:cNvSpPr/>
            <p:nvPr/>
          </p:nvSpPr>
          <p:spPr>
            <a:xfrm>
              <a:off x="575588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"/>
            <p:cNvSpPr/>
            <p:nvPr/>
          </p:nvSpPr>
          <p:spPr>
            <a:xfrm>
              <a:off x="575588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"/>
            <p:cNvSpPr/>
            <p:nvPr/>
          </p:nvSpPr>
          <p:spPr>
            <a:xfrm>
              <a:off x="584467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7"/>
            <p:cNvSpPr/>
            <p:nvPr/>
          </p:nvSpPr>
          <p:spPr>
            <a:xfrm>
              <a:off x="584467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7"/>
            <p:cNvSpPr/>
            <p:nvPr/>
          </p:nvSpPr>
          <p:spPr>
            <a:xfrm>
              <a:off x="584467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7"/>
            <p:cNvSpPr/>
            <p:nvPr/>
          </p:nvSpPr>
          <p:spPr>
            <a:xfrm>
              <a:off x="593346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7"/>
            <p:cNvSpPr/>
            <p:nvPr/>
          </p:nvSpPr>
          <p:spPr>
            <a:xfrm>
              <a:off x="593346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7"/>
            <p:cNvSpPr/>
            <p:nvPr/>
          </p:nvSpPr>
          <p:spPr>
            <a:xfrm>
              <a:off x="593346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7"/>
            <p:cNvSpPr/>
            <p:nvPr/>
          </p:nvSpPr>
          <p:spPr>
            <a:xfrm>
              <a:off x="602225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"/>
            <p:cNvSpPr/>
            <p:nvPr/>
          </p:nvSpPr>
          <p:spPr>
            <a:xfrm>
              <a:off x="602225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"/>
            <p:cNvSpPr/>
            <p:nvPr/>
          </p:nvSpPr>
          <p:spPr>
            <a:xfrm>
              <a:off x="602225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"/>
            <p:cNvSpPr/>
            <p:nvPr/>
          </p:nvSpPr>
          <p:spPr>
            <a:xfrm>
              <a:off x="611454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"/>
            <p:cNvSpPr/>
            <p:nvPr/>
          </p:nvSpPr>
          <p:spPr>
            <a:xfrm>
              <a:off x="611454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"/>
            <p:cNvSpPr/>
            <p:nvPr/>
          </p:nvSpPr>
          <p:spPr>
            <a:xfrm>
              <a:off x="611454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7"/>
            <p:cNvSpPr/>
            <p:nvPr/>
          </p:nvSpPr>
          <p:spPr>
            <a:xfrm>
              <a:off x="415768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7"/>
            <p:cNvSpPr/>
            <p:nvPr/>
          </p:nvSpPr>
          <p:spPr>
            <a:xfrm>
              <a:off x="415768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"/>
            <p:cNvSpPr/>
            <p:nvPr/>
          </p:nvSpPr>
          <p:spPr>
            <a:xfrm>
              <a:off x="415768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"/>
            <p:cNvSpPr/>
            <p:nvPr/>
          </p:nvSpPr>
          <p:spPr>
            <a:xfrm>
              <a:off x="406889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"/>
            <p:cNvSpPr/>
            <p:nvPr/>
          </p:nvSpPr>
          <p:spPr>
            <a:xfrm>
              <a:off x="406889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"/>
            <p:cNvSpPr/>
            <p:nvPr/>
          </p:nvSpPr>
          <p:spPr>
            <a:xfrm>
              <a:off x="406889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"/>
            <p:cNvSpPr/>
            <p:nvPr/>
          </p:nvSpPr>
          <p:spPr>
            <a:xfrm>
              <a:off x="398010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"/>
            <p:cNvSpPr/>
            <p:nvPr/>
          </p:nvSpPr>
          <p:spPr>
            <a:xfrm>
              <a:off x="398010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"/>
            <p:cNvSpPr/>
            <p:nvPr/>
          </p:nvSpPr>
          <p:spPr>
            <a:xfrm>
              <a:off x="398010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"/>
            <p:cNvSpPr/>
            <p:nvPr/>
          </p:nvSpPr>
          <p:spPr>
            <a:xfrm>
              <a:off x="202775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"/>
            <p:cNvSpPr/>
            <p:nvPr/>
          </p:nvSpPr>
          <p:spPr>
            <a:xfrm>
              <a:off x="211654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"/>
            <p:cNvSpPr/>
            <p:nvPr/>
          </p:nvSpPr>
          <p:spPr>
            <a:xfrm>
              <a:off x="2205328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"/>
            <p:cNvSpPr/>
            <p:nvPr/>
          </p:nvSpPr>
          <p:spPr>
            <a:xfrm>
              <a:off x="229411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"/>
            <p:cNvSpPr/>
            <p:nvPr/>
          </p:nvSpPr>
          <p:spPr>
            <a:xfrm>
              <a:off x="2382904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7"/>
            <p:cNvSpPr/>
            <p:nvPr/>
          </p:nvSpPr>
          <p:spPr>
            <a:xfrm>
              <a:off x="2471691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7"/>
            <p:cNvSpPr/>
            <p:nvPr/>
          </p:nvSpPr>
          <p:spPr>
            <a:xfrm>
              <a:off x="202775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"/>
            <p:cNvSpPr/>
            <p:nvPr/>
          </p:nvSpPr>
          <p:spPr>
            <a:xfrm>
              <a:off x="211654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"/>
            <p:cNvSpPr/>
            <p:nvPr/>
          </p:nvSpPr>
          <p:spPr>
            <a:xfrm>
              <a:off x="2205328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"/>
            <p:cNvSpPr/>
            <p:nvPr/>
          </p:nvSpPr>
          <p:spPr>
            <a:xfrm>
              <a:off x="229411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"/>
            <p:cNvSpPr/>
            <p:nvPr/>
          </p:nvSpPr>
          <p:spPr>
            <a:xfrm>
              <a:off x="2382904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"/>
            <p:cNvSpPr/>
            <p:nvPr/>
          </p:nvSpPr>
          <p:spPr>
            <a:xfrm>
              <a:off x="2471691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"/>
            <p:cNvSpPr/>
            <p:nvPr/>
          </p:nvSpPr>
          <p:spPr>
            <a:xfrm>
              <a:off x="202775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"/>
            <p:cNvSpPr/>
            <p:nvPr/>
          </p:nvSpPr>
          <p:spPr>
            <a:xfrm>
              <a:off x="211654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"/>
            <p:cNvSpPr/>
            <p:nvPr/>
          </p:nvSpPr>
          <p:spPr>
            <a:xfrm>
              <a:off x="2205328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7"/>
            <p:cNvSpPr/>
            <p:nvPr/>
          </p:nvSpPr>
          <p:spPr>
            <a:xfrm>
              <a:off x="229411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7"/>
            <p:cNvSpPr/>
            <p:nvPr/>
          </p:nvSpPr>
          <p:spPr>
            <a:xfrm>
              <a:off x="2382904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"/>
            <p:cNvSpPr/>
            <p:nvPr/>
          </p:nvSpPr>
          <p:spPr>
            <a:xfrm>
              <a:off x="2471691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"/>
            <p:cNvSpPr/>
            <p:nvPr/>
          </p:nvSpPr>
          <p:spPr>
            <a:xfrm>
              <a:off x="256047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7"/>
            <p:cNvSpPr/>
            <p:nvPr/>
          </p:nvSpPr>
          <p:spPr>
            <a:xfrm>
              <a:off x="256047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7"/>
            <p:cNvSpPr/>
            <p:nvPr/>
          </p:nvSpPr>
          <p:spPr>
            <a:xfrm>
              <a:off x="256047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7"/>
            <p:cNvSpPr/>
            <p:nvPr/>
          </p:nvSpPr>
          <p:spPr>
            <a:xfrm>
              <a:off x="264926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7"/>
            <p:cNvSpPr/>
            <p:nvPr/>
          </p:nvSpPr>
          <p:spPr>
            <a:xfrm>
              <a:off x="264926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7"/>
            <p:cNvSpPr/>
            <p:nvPr/>
          </p:nvSpPr>
          <p:spPr>
            <a:xfrm>
              <a:off x="264926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7"/>
            <p:cNvSpPr/>
            <p:nvPr/>
          </p:nvSpPr>
          <p:spPr>
            <a:xfrm>
              <a:off x="2738055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7"/>
            <p:cNvSpPr/>
            <p:nvPr/>
          </p:nvSpPr>
          <p:spPr>
            <a:xfrm>
              <a:off x="2738055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7"/>
            <p:cNvSpPr/>
            <p:nvPr/>
          </p:nvSpPr>
          <p:spPr>
            <a:xfrm>
              <a:off x="2738055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7"/>
            <p:cNvSpPr/>
            <p:nvPr/>
          </p:nvSpPr>
          <p:spPr>
            <a:xfrm>
              <a:off x="282684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7"/>
            <p:cNvSpPr/>
            <p:nvPr/>
          </p:nvSpPr>
          <p:spPr>
            <a:xfrm>
              <a:off x="282684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7"/>
            <p:cNvSpPr/>
            <p:nvPr/>
          </p:nvSpPr>
          <p:spPr>
            <a:xfrm>
              <a:off x="282684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"/>
            <p:cNvSpPr/>
            <p:nvPr/>
          </p:nvSpPr>
          <p:spPr>
            <a:xfrm>
              <a:off x="291563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7"/>
            <p:cNvSpPr/>
            <p:nvPr/>
          </p:nvSpPr>
          <p:spPr>
            <a:xfrm>
              <a:off x="291563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7"/>
            <p:cNvSpPr/>
            <p:nvPr/>
          </p:nvSpPr>
          <p:spPr>
            <a:xfrm>
              <a:off x="291563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"/>
            <p:cNvSpPr/>
            <p:nvPr/>
          </p:nvSpPr>
          <p:spPr>
            <a:xfrm>
              <a:off x="3004418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7"/>
            <p:cNvSpPr/>
            <p:nvPr/>
          </p:nvSpPr>
          <p:spPr>
            <a:xfrm>
              <a:off x="3004418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7"/>
            <p:cNvSpPr/>
            <p:nvPr/>
          </p:nvSpPr>
          <p:spPr>
            <a:xfrm>
              <a:off x="3004418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"/>
            <p:cNvSpPr/>
            <p:nvPr/>
          </p:nvSpPr>
          <p:spPr>
            <a:xfrm>
              <a:off x="309320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7"/>
            <p:cNvSpPr/>
            <p:nvPr/>
          </p:nvSpPr>
          <p:spPr>
            <a:xfrm>
              <a:off x="309320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7"/>
            <p:cNvSpPr/>
            <p:nvPr/>
          </p:nvSpPr>
          <p:spPr>
            <a:xfrm>
              <a:off x="309320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7"/>
            <p:cNvSpPr/>
            <p:nvPr/>
          </p:nvSpPr>
          <p:spPr>
            <a:xfrm>
              <a:off x="3181993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7"/>
            <p:cNvSpPr/>
            <p:nvPr/>
          </p:nvSpPr>
          <p:spPr>
            <a:xfrm>
              <a:off x="3181993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7"/>
            <p:cNvSpPr/>
            <p:nvPr/>
          </p:nvSpPr>
          <p:spPr>
            <a:xfrm>
              <a:off x="3181993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7"/>
            <p:cNvSpPr/>
            <p:nvPr/>
          </p:nvSpPr>
          <p:spPr>
            <a:xfrm>
              <a:off x="3270781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7"/>
            <p:cNvSpPr/>
            <p:nvPr/>
          </p:nvSpPr>
          <p:spPr>
            <a:xfrm>
              <a:off x="3270781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7"/>
            <p:cNvSpPr/>
            <p:nvPr/>
          </p:nvSpPr>
          <p:spPr>
            <a:xfrm>
              <a:off x="3270781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"/>
            <p:cNvSpPr/>
            <p:nvPr/>
          </p:nvSpPr>
          <p:spPr>
            <a:xfrm>
              <a:off x="335956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7"/>
            <p:cNvSpPr/>
            <p:nvPr/>
          </p:nvSpPr>
          <p:spPr>
            <a:xfrm>
              <a:off x="335956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7"/>
            <p:cNvSpPr/>
            <p:nvPr/>
          </p:nvSpPr>
          <p:spPr>
            <a:xfrm>
              <a:off x="335956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7"/>
            <p:cNvSpPr/>
            <p:nvPr/>
          </p:nvSpPr>
          <p:spPr>
            <a:xfrm>
              <a:off x="344835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7"/>
            <p:cNvSpPr/>
            <p:nvPr/>
          </p:nvSpPr>
          <p:spPr>
            <a:xfrm>
              <a:off x="344835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7"/>
            <p:cNvSpPr/>
            <p:nvPr/>
          </p:nvSpPr>
          <p:spPr>
            <a:xfrm>
              <a:off x="344835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7"/>
            <p:cNvSpPr/>
            <p:nvPr/>
          </p:nvSpPr>
          <p:spPr>
            <a:xfrm>
              <a:off x="3537144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7"/>
            <p:cNvSpPr/>
            <p:nvPr/>
          </p:nvSpPr>
          <p:spPr>
            <a:xfrm>
              <a:off x="3537144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7"/>
            <p:cNvSpPr/>
            <p:nvPr/>
          </p:nvSpPr>
          <p:spPr>
            <a:xfrm>
              <a:off x="3537144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7"/>
            <p:cNvSpPr/>
            <p:nvPr/>
          </p:nvSpPr>
          <p:spPr>
            <a:xfrm>
              <a:off x="362593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7"/>
            <p:cNvSpPr/>
            <p:nvPr/>
          </p:nvSpPr>
          <p:spPr>
            <a:xfrm>
              <a:off x="362593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7"/>
            <p:cNvSpPr/>
            <p:nvPr/>
          </p:nvSpPr>
          <p:spPr>
            <a:xfrm>
              <a:off x="362593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7"/>
            <p:cNvSpPr/>
            <p:nvPr/>
          </p:nvSpPr>
          <p:spPr>
            <a:xfrm>
              <a:off x="371472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7"/>
            <p:cNvSpPr/>
            <p:nvPr/>
          </p:nvSpPr>
          <p:spPr>
            <a:xfrm>
              <a:off x="371472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7"/>
            <p:cNvSpPr/>
            <p:nvPr/>
          </p:nvSpPr>
          <p:spPr>
            <a:xfrm>
              <a:off x="371472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7"/>
            <p:cNvSpPr/>
            <p:nvPr/>
          </p:nvSpPr>
          <p:spPr>
            <a:xfrm>
              <a:off x="3803508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7"/>
            <p:cNvSpPr/>
            <p:nvPr/>
          </p:nvSpPr>
          <p:spPr>
            <a:xfrm>
              <a:off x="3803508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7"/>
            <p:cNvSpPr/>
            <p:nvPr/>
          </p:nvSpPr>
          <p:spPr>
            <a:xfrm>
              <a:off x="3803508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"/>
            <p:cNvSpPr/>
            <p:nvPr/>
          </p:nvSpPr>
          <p:spPr>
            <a:xfrm>
              <a:off x="389579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"/>
            <p:cNvSpPr/>
            <p:nvPr/>
          </p:nvSpPr>
          <p:spPr>
            <a:xfrm>
              <a:off x="389579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"/>
            <p:cNvSpPr/>
            <p:nvPr/>
          </p:nvSpPr>
          <p:spPr>
            <a:xfrm>
              <a:off x="389579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"/>
            <p:cNvSpPr/>
            <p:nvPr/>
          </p:nvSpPr>
          <p:spPr>
            <a:xfrm>
              <a:off x="1938965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"/>
            <p:cNvSpPr/>
            <p:nvPr/>
          </p:nvSpPr>
          <p:spPr>
            <a:xfrm>
              <a:off x="1938965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7"/>
            <p:cNvSpPr/>
            <p:nvPr/>
          </p:nvSpPr>
          <p:spPr>
            <a:xfrm>
              <a:off x="1938965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7"/>
            <p:cNvSpPr/>
            <p:nvPr/>
          </p:nvSpPr>
          <p:spPr>
            <a:xfrm>
              <a:off x="185017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"/>
            <p:cNvSpPr/>
            <p:nvPr/>
          </p:nvSpPr>
          <p:spPr>
            <a:xfrm>
              <a:off x="185017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"/>
            <p:cNvSpPr/>
            <p:nvPr/>
          </p:nvSpPr>
          <p:spPr>
            <a:xfrm>
              <a:off x="185017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"/>
            <p:cNvSpPr/>
            <p:nvPr/>
          </p:nvSpPr>
          <p:spPr>
            <a:xfrm>
              <a:off x="176138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"/>
            <p:cNvSpPr/>
            <p:nvPr/>
          </p:nvSpPr>
          <p:spPr>
            <a:xfrm>
              <a:off x="176138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"/>
            <p:cNvSpPr/>
            <p:nvPr/>
          </p:nvSpPr>
          <p:spPr>
            <a:xfrm>
              <a:off x="176138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"/>
            <p:cNvSpPr/>
            <p:nvPr/>
          </p:nvSpPr>
          <p:spPr>
            <a:xfrm>
              <a:off x="87352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"/>
            <p:cNvSpPr/>
            <p:nvPr/>
          </p:nvSpPr>
          <p:spPr>
            <a:xfrm>
              <a:off x="962315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7"/>
            <p:cNvSpPr/>
            <p:nvPr/>
          </p:nvSpPr>
          <p:spPr>
            <a:xfrm>
              <a:off x="1051103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"/>
            <p:cNvSpPr/>
            <p:nvPr/>
          </p:nvSpPr>
          <p:spPr>
            <a:xfrm>
              <a:off x="1139891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"/>
            <p:cNvSpPr/>
            <p:nvPr/>
          </p:nvSpPr>
          <p:spPr>
            <a:xfrm>
              <a:off x="122867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7"/>
            <p:cNvSpPr/>
            <p:nvPr/>
          </p:nvSpPr>
          <p:spPr>
            <a:xfrm>
              <a:off x="131746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7"/>
            <p:cNvSpPr/>
            <p:nvPr/>
          </p:nvSpPr>
          <p:spPr>
            <a:xfrm>
              <a:off x="87352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"/>
            <p:cNvSpPr/>
            <p:nvPr/>
          </p:nvSpPr>
          <p:spPr>
            <a:xfrm>
              <a:off x="962315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"/>
            <p:cNvSpPr/>
            <p:nvPr/>
          </p:nvSpPr>
          <p:spPr>
            <a:xfrm>
              <a:off x="1051103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"/>
            <p:cNvSpPr/>
            <p:nvPr/>
          </p:nvSpPr>
          <p:spPr>
            <a:xfrm>
              <a:off x="1139891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7"/>
            <p:cNvSpPr/>
            <p:nvPr/>
          </p:nvSpPr>
          <p:spPr>
            <a:xfrm>
              <a:off x="122867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7"/>
            <p:cNvSpPr/>
            <p:nvPr/>
          </p:nvSpPr>
          <p:spPr>
            <a:xfrm>
              <a:off x="131746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7"/>
            <p:cNvSpPr/>
            <p:nvPr/>
          </p:nvSpPr>
          <p:spPr>
            <a:xfrm>
              <a:off x="87352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7"/>
            <p:cNvSpPr/>
            <p:nvPr/>
          </p:nvSpPr>
          <p:spPr>
            <a:xfrm>
              <a:off x="962315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7"/>
            <p:cNvSpPr/>
            <p:nvPr/>
          </p:nvSpPr>
          <p:spPr>
            <a:xfrm>
              <a:off x="1051103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"/>
            <p:cNvSpPr/>
            <p:nvPr/>
          </p:nvSpPr>
          <p:spPr>
            <a:xfrm>
              <a:off x="1139891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"/>
            <p:cNvSpPr/>
            <p:nvPr/>
          </p:nvSpPr>
          <p:spPr>
            <a:xfrm>
              <a:off x="122867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7"/>
            <p:cNvSpPr/>
            <p:nvPr/>
          </p:nvSpPr>
          <p:spPr>
            <a:xfrm>
              <a:off x="131746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7"/>
            <p:cNvSpPr/>
            <p:nvPr/>
          </p:nvSpPr>
          <p:spPr>
            <a:xfrm>
              <a:off x="1406254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"/>
            <p:cNvSpPr/>
            <p:nvPr/>
          </p:nvSpPr>
          <p:spPr>
            <a:xfrm>
              <a:off x="1406254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"/>
            <p:cNvSpPr/>
            <p:nvPr/>
          </p:nvSpPr>
          <p:spPr>
            <a:xfrm>
              <a:off x="1406254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"/>
            <p:cNvSpPr/>
            <p:nvPr/>
          </p:nvSpPr>
          <p:spPr>
            <a:xfrm>
              <a:off x="149504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"/>
            <p:cNvSpPr/>
            <p:nvPr/>
          </p:nvSpPr>
          <p:spPr>
            <a:xfrm>
              <a:off x="149504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"/>
            <p:cNvSpPr/>
            <p:nvPr/>
          </p:nvSpPr>
          <p:spPr>
            <a:xfrm>
              <a:off x="149504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"/>
            <p:cNvSpPr/>
            <p:nvPr/>
          </p:nvSpPr>
          <p:spPr>
            <a:xfrm>
              <a:off x="158383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"/>
            <p:cNvSpPr/>
            <p:nvPr/>
          </p:nvSpPr>
          <p:spPr>
            <a:xfrm>
              <a:off x="158383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"/>
            <p:cNvSpPr/>
            <p:nvPr/>
          </p:nvSpPr>
          <p:spPr>
            <a:xfrm>
              <a:off x="158383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"/>
            <p:cNvSpPr/>
            <p:nvPr/>
          </p:nvSpPr>
          <p:spPr>
            <a:xfrm>
              <a:off x="167261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"/>
            <p:cNvSpPr/>
            <p:nvPr/>
          </p:nvSpPr>
          <p:spPr>
            <a:xfrm>
              <a:off x="167261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"/>
            <p:cNvSpPr/>
            <p:nvPr/>
          </p:nvSpPr>
          <p:spPr>
            <a:xfrm>
              <a:off x="167261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7"/>
            <p:cNvSpPr/>
            <p:nvPr/>
          </p:nvSpPr>
          <p:spPr>
            <a:xfrm>
              <a:off x="78474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7"/>
            <p:cNvSpPr/>
            <p:nvPr/>
          </p:nvSpPr>
          <p:spPr>
            <a:xfrm>
              <a:off x="78474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7"/>
            <p:cNvSpPr/>
            <p:nvPr/>
          </p:nvSpPr>
          <p:spPr>
            <a:xfrm>
              <a:off x="78474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2" name="Google Shape;2932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3" name="Google Shape;2933;p7"/>
          <p:cNvSpPr txBox="1">
            <a:spLocks noGrp="1"/>
          </p:cNvSpPr>
          <p:nvPr>
            <p:ph type="subTitle" idx="1"/>
          </p:nvPr>
        </p:nvSpPr>
        <p:spPr>
          <a:xfrm>
            <a:off x="1465663" y="2507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4" name="Google Shape;2934;p7"/>
          <p:cNvSpPr txBox="1">
            <a:spLocks noGrp="1"/>
          </p:cNvSpPr>
          <p:nvPr>
            <p:ph type="subTitle" idx="2"/>
          </p:nvPr>
        </p:nvSpPr>
        <p:spPr>
          <a:xfrm>
            <a:off x="1465663" y="2911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5" name="Google Shape;2935;p7"/>
          <p:cNvSpPr txBox="1">
            <a:spLocks noGrp="1"/>
          </p:cNvSpPr>
          <p:nvPr>
            <p:ph type="subTitle" idx="3"/>
          </p:nvPr>
        </p:nvSpPr>
        <p:spPr>
          <a:xfrm>
            <a:off x="1465663" y="3314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6" name="Google Shape;2936;p7"/>
          <p:cNvSpPr txBox="1">
            <a:spLocks noGrp="1"/>
          </p:cNvSpPr>
          <p:nvPr>
            <p:ph type="subTitle" idx="4"/>
          </p:nvPr>
        </p:nvSpPr>
        <p:spPr>
          <a:xfrm>
            <a:off x="5149913" y="2507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7" name="Google Shape;2937;p7"/>
          <p:cNvSpPr txBox="1">
            <a:spLocks noGrp="1"/>
          </p:cNvSpPr>
          <p:nvPr>
            <p:ph type="subTitle" idx="5"/>
          </p:nvPr>
        </p:nvSpPr>
        <p:spPr>
          <a:xfrm>
            <a:off x="5149913" y="2911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8" name="Google Shape;2938;p7"/>
          <p:cNvSpPr txBox="1">
            <a:spLocks noGrp="1"/>
          </p:cNvSpPr>
          <p:nvPr>
            <p:ph type="subTitle" idx="6"/>
          </p:nvPr>
        </p:nvSpPr>
        <p:spPr>
          <a:xfrm>
            <a:off x="5149913" y="3314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9" name="Google Shape;2939;p7"/>
          <p:cNvSpPr txBox="1">
            <a:spLocks noGrp="1"/>
          </p:cNvSpPr>
          <p:nvPr>
            <p:ph type="subTitle" idx="7"/>
          </p:nvPr>
        </p:nvSpPr>
        <p:spPr>
          <a:xfrm>
            <a:off x="1465663" y="3718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0" name="Google Shape;2940;p7"/>
          <p:cNvSpPr txBox="1">
            <a:spLocks noGrp="1"/>
          </p:cNvSpPr>
          <p:nvPr>
            <p:ph type="subTitle" idx="8"/>
          </p:nvPr>
        </p:nvSpPr>
        <p:spPr>
          <a:xfrm>
            <a:off x="5149913" y="3718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1" name="Google Shape;2941;p7"/>
          <p:cNvSpPr txBox="1">
            <a:spLocks noGrp="1"/>
          </p:cNvSpPr>
          <p:nvPr>
            <p:ph type="subTitle" idx="9"/>
          </p:nvPr>
        </p:nvSpPr>
        <p:spPr>
          <a:xfrm>
            <a:off x="1465663" y="1700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2" name="Google Shape;2942;p7"/>
          <p:cNvSpPr txBox="1">
            <a:spLocks noGrp="1"/>
          </p:cNvSpPr>
          <p:nvPr>
            <p:ph type="subTitle" idx="13"/>
          </p:nvPr>
        </p:nvSpPr>
        <p:spPr>
          <a:xfrm>
            <a:off x="1465663" y="2104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3" name="Google Shape;2943;p7"/>
          <p:cNvSpPr txBox="1">
            <a:spLocks noGrp="1"/>
          </p:cNvSpPr>
          <p:nvPr>
            <p:ph type="subTitle" idx="14"/>
          </p:nvPr>
        </p:nvSpPr>
        <p:spPr>
          <a:xfrm>
            <a:off x="5149913" y="17007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4" name="Google Shape;2944;p7"/>
          <p:cNvSpPr txBox="1">
            <a:spLocks noGrp="1"/>
          </p:cNvSpPr>
          <p:nvPr>
            <p:ph type="subTitle" idx="15"/>
          </p:nvPr>
        </p:nvSpPr>
        <p:spPr>
          <a:xfrm>
            <a:off x="5149913" y="2104250"/>
            <a:ext cx="290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6" name="Google Shape;2946;p8"/>
          <p:cNvGrpSpPr/>
          <p:nvPr/>
        </p:nvGrpSpPr>
        <p:grpSpPr>
          <a:xfrm rot="10800000" flipH="1">
            <a:off x="-1075925" y="-581300"/>
            <a:ext cx="10856857" cy="6458501"/>
            <a:chOff x="-1014250" y="-924075"/>
            <a:chExt cx="10856857" cy="6458501"/>
          </a:xfrm>
        </p:grpSpPr>
        <p:sp>
          <p:nvSpPr>
            <p:cNvPr id="2947" name="Google Shape;2947;p8"/>
            <p:cNvSpPr/>
            <p:nvPr/>
          </p:nvSpPr>
          <p:spPr>
            <a:xfrm>
              <a:off x="5190650" y="-693825"/>
              <a:ext cx="1990597" cy="974098"/>
            </a:xfrm>
            <a:custGeom>
              <a:avLst/>
              <a:gdLst/>
              <a:ahLst/>
              <a:cxnLst/>
              <a:rect l="l" t="t" r="r" b="b"/>
              <a:pathLst>
                <a:path w="52815" h="25845" extrusionOk="0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8"/>
            <p:cNvSpPr/>
            <p:nvPr/>
          </p:nvSpPr>
          <p:spPr>
            <a:xfrm>
              <a:off x="7405925" y="4195270"/>
              <a:ext cx="965156" cy="816461"/>
            </a:xfrm>
            <a:custGeom>
              <a:avLst/>
              <a:gdLst/>
              <a:ahLst/>
              <a:cxnLst/>
              <a:rect l="l" t="t" r="r" b="b"/>
              <a:pathLst>
                <a:path w="11690" h="9889" extrusionOk="0">
                  <a:moveTo>
                    <a:pt x="6492" y="0"/>
                  </a:moveTo>
                  <a:cubicBezTo>
                    <a:pt x="4576" y="0"/>
                    <a:pt x="2576" y="887"/>
                    <a:pt x="1433" y="2306"/>
                  </a:cubicBezTo>
                  <a:cubicBezTo>
                    <a:pt x="455" y="3521"/>
                    <a:pt x="0" y="5140"/>
                    <a:pt x="204" y="6684"/>
                  </a:cubicBezTo>
                  <a:cubicBezTo>
                    <a:pt x="285" y="7305"/>
                    <a:pt x="477" y="7934"/>
                    <a:pt x="897" y="8402"/>
                  </a:cubicBezTo>
                  <a:cubicBezTo>
                    <a:pt x="1407" y="8971"/>
                    <a:pt x="2177" y="9228"/>
                    <a:pt x="2922" y="9412"/>
                  </a:cubicBezTo>
                  <a:cubicBezTo>
                    <a:pt x="4072" y="9691"/>
                    <a:pt x="5252" y="9850"/>
                    <a:pt x="6435" y="9883"/>
                  </a:cubicBezTo>
                  <a:cubicBezTo>
                    <a:pt x="6551" y="9886"/>
                    <a:pt x="6668" y="9888"/>
                    <a:pt x="6785" y="9888"/>
                  </a:cubicBezTo>
                  <a:cubicBezTo>
                    <a:pt x="7648" y="9888"/>
                    <a:pt x="8525" y="9784"/>
                    <a:pt x="9275" y="9371"/>
                  </a:cubicBezTo>
                  <a:cubicBezTo>
                    <a:pt x="10318" y="8796"/>
                    <a:pt x="10982" y="7685"/>
                    <a:pt x="11268" y="6529"/>
                  </a:cubicBezTo>
                  <a:cubicBezTo>
                    <a:pt x="11690" y="4830"/>
                    <a:pt x="11352" y="2916"/>
                    <a:pt x="10213" y="1585"/>
                  </a:cubicBezTo>
                  <a:cubicBezTo>
                    <a:pt x="9571" y="832"/>
                    <a:pt x="8728" y="370"/>
                    <a:pt x="7807" y="150"/>
                  </a:cubicBezTo>
                  <a:cubicBezTo>
                    <a:pt x="7381" y="49"/>
                    <a:pt x="6939" y="0"/>
                    <a:pt x="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8"/>
            <p:cNvSpPr/>
            <p:nvPr/>
          </p:nvSpPr>
          <p:spPr>
            <a:xfrm>
              <a:off x="8321605" y="4201132"/>
              <a:ext cx="236872" cy="192701"/>
            </a:xfrm>
            <a:custGeom>
              <a:avLst/>
              <a:gdLst/>
              <a:ahLst/>
              <a:cxnLst/>
              <a:rect l="l" t="t" r="r" b="b"/>
              <a:pathLst>
                <a:path w="2869" h="2334" extrusionOk="0">
                  <a:moveTo>
                    <a:pt x="1489" y="0"/>
                  </a:moveTo>
                  <a:cubicBezTo>
                    <a:pt x="1031" y="0"/>
                    <a:pt x="587" y="190"/>
                    <a:pt x="392" y="608"/>
                  </a:cubicBezTo>
                  <a:cubicBezTo>
                    <a:pt x="0" y="1447"/>
                    <a:pt x="602" y="2334"/>
                    <a:pt x="1493" y="2334"/>
                  </a:cubicBezTo>
                  <a:cubicBezTo>
                    <a:pt x="1511" y="2334"/>
                    <a:pt x="1529" y="2333"/>
                    <a:pt x="1548" y="2333"/>
                  </a:cubicBezTo>
                  <a:cubicBezTo>
                    <a:pt x="2206" y="2305"/>
                    <a:pt x="2851" y="1769"/>
                    <a:pt x="2860" y="1107"/>
                  </a:cubicBezTo>
                  <a:cubicBezTo>
                    <a:pt x="2868" y="410"/>
                    <a:pt x="2163" y="0"/>
                    <a:pt x="1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8"/>
            <p:cNvSpPr/>
            <p:nvPr/>
          </p:nvSpPr>
          <p:spPr>
            <a:xfrm>
              <a:off x="575575" y="2541825"/>
              <a:ext cx="116375" cy="96850"/>
            </a:xfrm>
            <a:custGeom>
              <a:avLst/>
              <a:gdLst/>
              <a:ahLst/>
              <a:cxnLst/>
              <a:rect l="l" t="t" r="r" b="b"/>
              <a:pathLst>
                <a:path w="4655" h="3874" extrusionOk="0">
                  <a:moveTo>
                    <a:pt x="1876" y="0"/>
                  </a:moveTo>
                  <a:cubicBezTo>
                    <a:pt x="1658" y="0"/>
                    <a:pt x="1447" y="21"/>
                    <a:pt x="1254" y="60"/>
                  </a:cubicBezTo>
                  <a:cubicBezTo>
                    <a:pt x="624" y="189"/>
                    <a:pt x="1" y="471"/>
                    <a:pt x="104" y="1234"/>
                  </a:cubicBezTo>
                  <a:cubicBezTo>
                    <a:pt x="162" y="1659"/>
                    <a:pt x="422" y="2026"/>
                    <a:pt x="674" y="2369"/>
                  </a:cubicBezTo>
                  <a:cubicBezTo>
                    <a:pt x="1119" y="2978"/>
                    <a:pt x="1482" y="3873"/>
                    <a:pt x="2329" y="3873"/>
                  </a:cubicBezTo>
                  <a:cubicBezTo>
                    <a:pt x="2339" y="3873"/>
                    <a:pt x="2350" y="3873"/>
                    <a:pt x="2360" y="3873"/>
                  </a:cubicBezTo>
                  <a:cubicBezTo>
                    <a:pt x="3066" y="3858"/>
                    <a:pt x="3736" y="3303"/>
                    <a:pt x="4093" y="2730"/>
                  </a:cubicBezTo>
                  <a:cubicBezTo>
                    <a:pt x="4209" y="2545"/>
                    <a:pt x="4292" y="2351"/>
                    <a:pt x="4331" y="2164"/>
                  </a:cubicBezTo>
                  <a:cubicBezTo>
                    <a:pt x="4654" y="674"/>
                    <a:pt x="314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8"/>
            <p:cNvSpPr/>
            <p:nvPr/>
          </p:nvSpPr>
          <p:spPr>
            <a:xfrm>
              <a:off x="-880075" y="-924075"/>
              <a:ext cx="2573100" cy="2668500"/>
            </a:xfrm>
            <a:custGeom>
              <a:avLst/>
              <a:gdLst/>
              <a:ahLst/>
              <a:cxnLst/>
              <a:rect l="l" t="t" r="r" b="b"/>
              <a:pathLst>
                <a:path w="102924" h="106740" extrusionOk="0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8"/>
            <p:cNvSpPr/>
            <p:nvPr/>
          </p:nvSpPr>
          <p:spPr>
            <a:xfrm>
              <a:off x="534075" y="2081475"/>
              <a:ext cx="371850" cy="522300"/>
            </a:xfrm>
            <a:custGeom>
              <a:avLst/>
              <a:gdLst/>
              <a:ahLst/>
              <a:cxnLst/>
              <a:rect l="l" t="t" r="r" b="b"/>
              <a:pathLst>
                <a:path w="14874" h="20892" extrusionOk="0">
                  <a:moveTo>
                    <a:pt x="6651" y="0"/>
                  </a:moveTo>
                  <a:cubicBezTo>
                    <a:pt x="5334" y="0"/>
                    <a:pt x="4001" y="425"/>
                    <a:pt x="2951" y="1228"/>
                  </a:cubicBezTo>
                  <a:cubicBezTo>
                    <a:pt x="949" y="2761"/>
                    <a:pt x="0" y="5451"/>
                    <a:pt x="302" y="7957"/>
                  </a:cubicBezTo>
                  <a:cubicBezTo>
                    <a:pt x="681" y="11113"/>
                    <a:pt x="2785" y="13776"/>
                    <a:pt x="4993" y="16061"/>
                  </a:cubicBezTo>
                  <a:cubicBezTo>
                    <a:pt x="6418" y="17539"/>
                    <a:pt x="9415" y="20891"/>
                    <a:pt x="11788" y="20891"/>
                  </a:cubicBezTo>
                  <a:cubicBezTo>
                    <a:pt x="12629" y="20891"/>
                    <a:pt x="13391" y="20470"/>
                    <a:pt x="13977" y="19395"/>
                  </a:cubicBezTo>
                  <a:cubicBezTo>
                    <a:pt x="14874" y="17749"/>
                    <a:pt x="14125" y="16144"/>
                    <a:pt x="13718" y="14543"/>
                  </a:cubicBezTo>
                  <a:cubicBezTo>
                    <a:pt x="13091" y="12084"/>
                    <a:pt x="12944" y="9756"/>
                    <a:pt x="12696" y="7230"/>
                  </a:cubicBezTo>
                  <a:cubicBezTo>
                    <a:pt x="12472" y="4939"/>
                    <a:pt x="11797" y="2506"/>
                    <a:pt x="9983" y="1091"/>
                  </a:cubicBezTo>
                  <a:cubicBezTo>
                    <a:pt x="9035" y="352"/>
                    <a:pt x="7850" y="0"/>
                    <a:pt x="6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8"/>
            <p:cNvSpPr/>
            <p:nvPr/>
          </p:nvSpPr>
          <p:spPr>
            <a:xfrm rot="3192206" flipH="1">
              <a:off x="-1145304" y="3310873"/>
              <a:ext cx="3103577" cy="1226950"/>
            </a:xfrm>
            <a:custGeom>
              <a:avLst/>
              <a:gdLst/>
              <a:ahLst/>
              <a:cxnLst/>
              <a:rect l="l" t="t" r="r" b="b"/>
              <a:pathLst>
                <a:path w="124138" h="49076" extrusionOk="0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8"/>
            <p:cNvSpPr/>
            <p:nvPr/>
          </p:nvSpPr>
          <p:spPr>
            <a:xfrm>
              <a:off x="7988975" y="1814613"/>
              <a:ext cx="1853632" cy="2023131"/>
            </a:xfrm>
            <a:custGeom>
              <a:avLst/>
              <a:gdLst/>
              <a:ahLst/>
              <a:cxnLst/>
              <a:rect l="l" t="t" r="r" b="b"/>
              <a:pathLst>
                <a:path w="27504" h="30019" extrusionOk="0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8"/>
            <p:cNvSpPr/>
            <p:nvPr/>
          </p:nvSpPr>
          <p:spPr>
            <a:xfrm rot="5544774">
              <a:off x="7596689" y="-350795"/>
              <a:ext cx="1748977" cy="1781601"/>
            </a:xfrm>
            <a:custGeom>
              <a:avLst/>
              <a:gdLst/>
              <a:ahLst/>
              <a:cxnLst/>
              <a:rect l="l" t="t" r="r" b="b"/>
              <a:pathLst>
                <a:path w="69960" h="71265" extrusionOk="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6" name="Google Shape;2956;p8"/>
          <p:cNvSpPr txBox="1">
            <a:spLocks noGrp="1"/>
          </p:cNvSpPr>
          <p:nvPr>
            <p:ph type="title"/>
          </p:nvPr>
        </p:nvSpPr>
        <p:spPr>
          <a:xfrm>
            <a:off x="2096550" y="1053600"/>
            <a:ext cx="4950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57" name="Google Shape;2957;p8"/>
          <p:cNvSpPr txBox="1">
            <a:spLocks noGrp="1"/>
          </p:cNvSpPr>
          <p:nvPr>
            <p:ph type="subTitle" idx="1"/>
          </p:nvPr>
        </p:nvSpPr>
        <p:spPr>
          <a:xfrm>
            <a:off x="2096700" y="3582900"/>
            <a:ext cx="4950900" cy="5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Google Shape;2959;p9"/>
          <p:cNvSpPr txBox="1">
            <a:spLocks noGrp="1"/>
          </p:cNvSpPr>
          <p:nvPr>
            <p:ph type="title"/>
          </p:nvPr>
        </p:nvSpPr>
        <p:spPr>
          <a:xfrm>
            <a:off x="2132425" y="1159150"/>
            <a:ext cx="4879200" cy="245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60" name="Google Shape;2960;p9"/>
          <p:cNvSpPr txBox="1">
            <a:spLocks noGrp="1"/>
          </p:cNvSpPr>
          <p:nvPr>
            <p:ph type="subTitle" idx="1"/>
          </p:nvPr>
        </p:nvSpPr>
        <p:spPr>
          <a:xfrm>
            <a:off x="2132375" y="3500450"/>
            <a:ext cx="4879200" cy="483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61" name="Google Shape;2961;p9"/>
          <p:cNvGrpSpPr/>
          <p:nvPr/>
        </p:nvGrpSpPr>
        <p:grpSpPr>
          <a:xfrm rot="10800000" flipH="1">
            <a:off x="-839422" y="-1085620"/>
            <a:ext cx="10059436" cy="7096482"/>
            <a:chOff x="-839422" y="-853970"/>
            <a:chExt cx="10059436" cy="7096482"/>
          </a:xfrm>
        </p:grpSpPr>
        <p:sp>
          <p:nvSpPr>
            <p:cNvPr id="2962" name="Google Shape;2962;p9"/>
            <p:cNvSpPr/>
            <p:nvPr/>
          </p:nvSpPr>
          <p:spPr>
            <a:xfrm>
              <a:off x="7838850" y="-50407"/>
              <a:ext cx="1381164" cy="1063749"/>
            </a:xfrm>
            <a:custGeom>
              <a:avLst/>
              <a:gdLst/>
              <a:ahLst/>
              <a:cxnLst/>
              <a:rect l="l" t="t" r="r" b="b"/>
              <a:pathLst>
                <a:path w="51440" h="31437" extrusionOk="0">
                  <a:moveTo>
                    <a:pt x="51440" y="0"/>
                  </a:moveTo>
                  <a:lnTo>
                    <a:pt x="2368" y="363"/>
                  </a:lnTo>
                  <a:cubicBezTo>
                    <a:pt x="4510" y="748"/>
                    <a:pt x="5991" y="2928"/>
                    <a:pt x="6168" y="5098"/>
                  </a:cubicBezTo>
                  <a:cubicBezTo>
                    <a:pt x="6344" y="7271"/>
                    <a:pt x="5483" y="9393"/>
                    <a:pt x="4409" y="11289"/>
                  </a:cubicBezTo>
                  <a:cubicBezTo>
                    <a:pt x="3336" y="13182"/>
                    <a:pt x="2032" y="14958"/>
                    <a:pt x="1187" y="16966"/>
                  </a:cubicBezTo>
                  <a:cubicBezTo>
                    <a:pt x="537" y="18519"/>
                    <a:pt x="173" y="20188"/>
                    <a:pt x="84" y="21870"/>
                  </a:cubicBezTo>
                  <a:cubicBezTo>
                    <a:pt x="0" y="23437"/>
                    <a:pt x="163" y="25047"/>
                    <a:pt x="807" y="26476"/>
                  </a:cubicBezTo>
                  <a:cubicBezTo>
                    <a:pt x="1977" y="29075"/>
                    <a:pt x="4662" y="30795"/>
                    <a:pt x="7473" y="31273"/>
                  </a:cubicBezTo>
                  <a:cubicBezTo>
                    <a:pt x="8126" y="31385"/>
                    <a:pt x="8784" y="31437"/>
                    <a:pt x="9443" y="31437"/>
                  </a:cubicBezTo>
                  <a:cubicBezTo>
                    <a:pt x="11619" y="31437"/>
                    <a:pt x="13800" y="30870"/>
                    <a:pt x="15816" y="30020"/>
                  </a:cubicBezTo>
                  <a:cubicBezTo>
                    <a:pt x="18444" y="28912"/>
                    <a:pt x="20842" y="27341"/>
                    <a:pt x="23264" y="25836"/>
                  </a:cubicBezTo>
                  <a:cubicBezTo>
                    <a:pt x="27830" y="23001"/>
                    <a:pt x="32557" y="20360"/>
                    <a:pt x="37631" y="18589"/>
                  </a:cubicBezTo>
                  <a:cubicBezTo>
                    <a:pt x="41456" y="17253"/>
                    <a:pt x="45503" y="16426"/>
                    <a:pt x="49545" y="16426"/>
                  </a:cubicBezTo>
                  <a:cubicBezTo>
                    <a:pt x="50177" y="16426"/>
                    <a:pt x="50809" y="16446"/>
                    <a:pt x="51440" y="16488"/>
                  </a:cubicBezTo>
                  <a:lnTo>
                    <a:pt x="514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9"/>
            <p:cNvSpPr/>
            <p:nvPr/>
          </p:nvSpPr>
          <p:spPr>
            <a:xfrm rot="-5400000">
              <a:off x="-335098" y="335106"/>
              <a:ext cx="1181851" cy="511642"/>
            </a:xfrm>
            <a:custGeom>
              <a:avLst/>
              <a:gdLst/>
              <a:ahLst/>
              <a:cxnLst/>
              <a:rect l="l" t="t" r="r" b="b"/>
              <a:pathLst>
                <a:path w="15816" h="6847" extrusionOk="0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9"/>
            <p:cNvSpPr/>
            <p:nvPr/>
          </p:nvSpPr>
          <p:spPr>
            <a:xfrm rot="2700000">
              <a:off x="-437688" y="3858749"/>
              <a:ext cx="1999546" cy="1964513"/>
            </a:xfrm>
            <a:custGeom>
              <a:avLst/>
              <a:gdLst/>
              <a:ahLst/>
              <a:cxnLst/>
              <a:rect l="l" t="t" r="r" b="b"/>
              <a:pathLst>
                <a:path w="49385" h="43570" extrusionOk="0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9"/>
            <p:cNvSpPr/>
            <p:nvPr/>
          </p:nvSpPr>
          <p:spPr>
            <a:xfrm rot="1513357">
              <a:off x="627935" y="891031"/>
              <a:ext cx="235164" cy="271749"/>
            </a:xfrm>
            <a:custGeom>
              <a:avLst/>
              <a:gdLst/>
              <a:ahLst/>
              <a:cxnLst/>
              <a:rect l="l" t="t" r="r" b="b"/>
              <a:pathLst>
                <a:path w="1356" h="1567" extrusionOk="0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6" name="Google Shape;2966;p9"/>
            <p:cNvGrpSpPr/>
            <p:nvPr/>
          </p:nvGrpSpPr>
          <p:grpSpPr>
            <a:xfrm rot="6103998">
              <a:off x="7169555" y="3945872"/>
              <a:ext cx="1738111" cy="1315249"/>
              <a:chOff x="365800" y="4214437"/>
              <a:chExt cx="4336883" cy="3281771"/>
            </a:xfrm>
          </p:grpSpPr>
          <p:sp>
            <p:nvSpPr>
              <p:cNvPr id="2967" name="Google Shape;2967;p9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9262" extrusionOk="0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68" name="Google Shape;2968;p9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2969" name="Google Shape;2969;p9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" h="1567" extrusionOk="0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0" name="Google Shape;2970;p9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1247" extrusionOk="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1" name="Google Shape;2971;p9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941" extrusionOk="0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2" name="Google Shape;2972;p9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" h="601" extrusionOk="0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3" name="Google Shape;2973;p9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663" extrusionOk="0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74" name="Google Shape;2974;p9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9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1" extrusionOk="0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9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77" name="Google Shape;2977;p9"/>
            <p:cNvSpPr/>
            <p:nvPr/>
          </p:nvSpPr>
          <p:spPr>
            <a:xfrm>
              <a:off x="1023157" y="-853970"/>
              <a:ext cx="3103454" cy="1181681"/>
            </a:xfrm>
            <a:custGeom>
              <a:avLst/>
              <a:gdLst/>
              <a:ahLst/>
              <a:cxnLst/>
              <a:rect l="l" t="t" r="r" b="b"/>
              <a:pathLst>
                <a:path w="261674" h="177363" extrusionOk="0">
                  <a:moveTo>
                    <a:pt x="1300" y="102929"/>
                  </a:moveTo>
                  <a:cubicBezTo>
                    <a:pt x="-270" y="86533"/>
                    <a:pt x="-1110" y="65092"/>
                    <a:pt x="2927" y="51033"/>
                  </a:cubicBezTo>
                  <a:cubicBezTo>
                    <a:pt x="6964" y="36974"/>
                    <a:pt x="12851" y="26574"/>
                    <a:pt x="25524" y="18573"/>
                  </a:cubicBezTo>
                  <a:cubicBezTo>
                    <a:pt x="38197" y="10572"/>
                    <a:pt x="55473" y="5929"/>
                    <a:pt x="78966" y="3027"/>
                  </a:cubicBezTo>
                  <a:cubicBezTo>
                    <a:pt x="102459" y="125"/>
                    <a:pt x="140692" y="-1076"/>
                    <a:pt x="166483" y="1160"/>
                  </a:cubicBezTo>
                  <a:cubicBezTo>
                    <a:pt x="192274" y="3396"/>
                    <a:pt x="218505" y="8117"/>
                    <a:pt x="233710" y="16442"/>
                  </a:cubicBezTo>
                  <a:cubicBezTo>
                    <a:pt x="248915" y="24768"/>
                    <a:pt x="253136" y="38172"/>
                    <a:pt x="257713" y="51113"/>
                  </a:cubicBezTo>
                  <a:cubicBezTo>
                    <a:pt x="262290" y="64054"/>
                    <a:pt x="262031" y="79426"/>
                    <a:pt x="261173" y="94086"/>
                  </a:cubicBezTo>
                  <a:cubicBezTo>
                    <a:pt x="260315" y="108747"/>
                    <a:pt x="257840" y="127442"/>
                    <a:pt x="252564" y="139076"/>
                  </a:cubicBezTo>
                  <a:cubicBezTo>
                    <a:pt x="247288" y="150710"/>
                    <a:pt x="241252" y="157796"/>
                    <a:pt x="229519" y="163889"/>
                  </a:cubicBezTo>
                  <a:cubicBezTo>
                    <a:pt x="217786" y="169983"/>
                    <a:pt x="201711" y="173485"/>
                    <a:pt x="182166" y="175637"/>
                  </a:cubicBezTo>
                  <a:cubicBezTo>
                    <a:pt x="162621" y="177789"/>
                    <a:pt x="133946" y="177615"/>
                    <a:pt x="112247" y="176800"/>
                  </a:cubicBezTo>
                  <a:cubicBezTo>
                    <a:pt x="90548" y="175985"/>
                    <a:pt x="68623" y="175312"/>
                    <a:pt x="51973" y="170747"/>
                  </a:cubicBezTo>
                  <a:cubicBezTo>
                    <a:pt x="35323" y="166182"/>
                    <a:pt x="20795" y="160714"/>
                    <a:pt x="12349" y="149411"/>
                  </a:cubicBezTo>
                  <a:cubicBezTo>
                    <a:pt x="3904" y="138108"/>
                    <a:pt x="2870" y="119325"/>
                    <a:pt x="1300" y="1029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2978" name="Google Shape;2978;p9"/>
          <p:cNvSpPr/>
          <p:nvPr/>
        </p:nvSpPr>
        <p:spPr>
          <a:xfrm rot="10800000" flipH="1">
            <a:off x="3664532" y="-917318"/>
            <a:ext cx="3103454" cy="1181681"/>
          </a:xfrm>
          <a:custGeom>
            <a:avLst/>
            <a:gdLst/>
            <a:ahLst/>
            <a:cxnLst/>
            <a:rect l="l" t="t" r="r" b="b"/>
            <a:pathLst>
              <a:path w="261674" h="177363" extrusionOk="0">
                <a:moveTo>
                  <a:pt x="1300" y="102929"/>
                </a:moveTo>
                <a:cubicBezTo>
                  <a:pt x="-270" y="86533"/>
                  <a:pt x="-1110" y="65092"/>
                  <a:pt x="2927" y="51033"/>
                </a:cubicBezTo>
                <a:cubicBezTo>
                  <a:pt x="6964" y="36974"/>
                  <a:pt x="12851" y="26574"/>
                  <a:pt x="25524" y="18573"/>
                </a:cubicBezTo>
                <a:cubicBezTo>
                  <a:pt x="38197" y="10572"/>
                  <a:pt x="55473" y="5929"/>
                  <a:pt x="78966" y="3027"/>
                </a:cubicBezTo>
                <a:cubicBezTo>
                  <a:pt x="102459" y="125"/>
                  <a:pt x="140692" y="-1076"/>
                  <a:pt x="166483" y="1160"/>
                </a:cubicBezTo>
                <a:cubicBezTo>
                  <a:pt x="192274" y="3396"/>
                  <a:pt x="218505" y="8117"/>
                  <a:pt x="233710" y="16442"/>
                </a:cubicBezTo>
                <a:cubicBezTo>
                  <a:pt x="248915" y="24768"/>
                  <a:pt x="253136" y="38172"/>
                  <a:pt x="257713" y="51113"/>
                </a:cubicBezTo>
                <a:cubicBezTo>
                  <a:pt x="262290" y="64054"/>
                  <a:pt x="262031" y="79426"/>
                  <a:pt x="261173" y="94086"/>
                </a:cubicBezTo>
                <a:cubicBezTo>
                  <a:pt x="260315" y="108747"/>
                  <a:pt x="257840" y="127442"/>
                  <a:pt x="252564" y="139076"/>
                </a:cubicBezTo>
                <a:cubicBezTo>
                  <a:pt x="247288" y="150710"/>
                  <a:pt x="241252" y="157796"/>
                  <a:pt x="229519" y="163889"/>
                </a:cubicBezTo>
                <a:cubicBezTo>
                  <a:pt x="217786" y="169983"/>
                  <a:pt x="201711" y="173485"/>
                  <a:pt x="182166" y="175637"/>
                </a:cubicBezTo>
                <a:cubicBezTo>
                  <a:pt x="162621" y="177789"/>
                  <a:pt x="133946" y="177615"/>
                  <a:pt x="112247" y="176800"/>
                </a:cubicBezTo>
                <a:cubicBezTo>
                  <a:pt x="90548" y="175985"/>
                  <a:pt x="68623" y="175312"/>
                  <a:pt x="51973" y="170747"/>
                </a:cubicBezTo>
                <a:cubicBezTo>
                  <a:pt x="35323" y="166182"/>
                  <a:pt x="20795" y="160714"/>
                  <a:pt x="12349" y="149411"/>
                </a:cubicBezTo>
                <a:cubicBezTo>
                  <a:pt x="3904" y="138108"/>
                  <a:pt x="2870" y="119325"/>
                  <a:pt x="1300" y="1029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2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0" name="Google Shape;2980;p10"/>
          <p:cNvGrpSpPr/>
          <p:nvPr/>
        </p:nvGrpSpPr>
        <p:grpSpPr>
          <a:xfrm>
            <a:off x="0" y="0"/>
            <a:ext cx="9195469" cy="5143462"/>
            <a:chOff x="0" y="0"/>
            <a:chExt cx="9195469" cy="5143462"/>
          </a:xfrm>
        </p:grpSpPr>
        <p:sp>
          <p:nvSpPr>
            <p:cNvPr id="2981" name="Google Shape;2981;p10"/>
            <p:cNvSpPr/>
            <p:nvPr/>
          </p:nvSpPr>
          <p:spPr>
            <a:xfrm>
              <a:off x="0" y="4270146"/>
              <a:ext cx="1633436" cy="873316"/>
            </a:xfrm>
            <a:custGeom>
              <a:avLst/>
              <a:gdLst/>
              <a:ahLst/>
              <a:cxnLst/>
              <a:rect l="l" t="t" r="r" b="b"/>
              <a:pathLst>
                <a:path w="36725" h="19635" extrusionOk="0">
                  <a:moveTo>
                    <a:pt x="16954" y="1"/>
                  </a:moveTo>
                  <a:cubicBezTo>
                    <a:pt x="16286" y="1"/>
                    <a:pt x="15614" y="74"/>
                    <a:pt x="14952" y="171"/>
                  </a:cubicBezTo>
                  <a:cubicBezTo>
                    <a:pt x="12377" y="548"/>
                    <a:pt x="9854" y="1265"/>
                    <a:pt x="7265" y="1521"/>
                  </a:cubicBezTo>
                  <a:cubicBezTo>
                    <a:pt x="6695" y="1577"/>
                    <a:pt x="6117" y="1609"/>
                    <a:pt x="5539" y="1609"/>
                  </a:cubicBezTo>
                  <a:cubicBezTo>
                    <a:pt x="3597" y="1609"/>
                    <a:pt x="1654" y="1252"/>
                    <a:pt x="1" y="281"/>
                  </a:cubicBezTo>
                  <a:lnTo>
                    <a:pt x="1" y="19635"/>
                  </a:lnTo>
                  <a:lnTo>
                    <a:pt x="36475" y="19631"/>
                  </a:lnTo>
                  <a:cubicBezTo>
                    <a:pt x="36475" y="19632"/>
                    <a:pt x="36475" y="19633"/>
                    <a:pt x="36475" y="19633"/>
                  </a:cubicBezTo>
                  <a:cubicBezTo>
                    <a:pt x="36487" y="19633"/>
                    <a:pt x="36711" y="18885"/>
                    <a:pt x="36714" y="18403"/>
                  </a:cubicBezTo>
                  <a:cubicBezTo>
                    <a:pt x="36724" y="16226"/>
                    <a:pt x="35596" y="14139"/>
                    <a:pt x="33976" y="12689"/>
                  </a:cubicBezTo>
                  <a:cubicBezTo>
                    <a:pt x="32353" y="11239"/>
                    <a:pt x="30277" y="10373"/>
                    <a:pt x="28159" y="9882"/>
                  </a:cubicBezTo>
                  <a:cubicBezTo>
                    <a:pt x="26487" y="9495"/>
                    <a:pt x="24618" y="9245"/>
                    <a:pt x="23486" y="7958"/>
                  </a:cubicBezTo>
                  <a:cubicBezTo>
                    <a:pt x="21967" y="6231"/>
                    <a:pt x="22458" y="3375"/>
                    <a:pt x="20995" y="1597"/>
                  </a:cubicBezTo>
                  <a:cubicBezTo>
                    <a:pt x="20309" y="759"/>
                    <a:pt x="19257" y="278"/>
                    <a:pt x="18188" y="98"/>
                  </a:cubicBezTo>
                  <a:cubicBezTo>
                    <a:pt x="17780" y="29"/>
                    <a:pt x="17367" y="1"/>
                    <a:pt x="16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 rot="5400000">
              <a:off x="8712920" y="-50321"/>
              <a:ext cx="380758" cy="481399"/>
            </a:xfrm>
            <a:custGeom>
              <a:avLst/>
              <a:gdLst/>
              <a:ahLst/>
              <a:cxnLst/>
              <a:rect l="l" t="t" r="r" b="b"/>
              <a:pathLst>
                <a:path w="4540" h="5740" extrusionOk="0">
                  <a:moveTo>
                    <a:pt x="4217" y="0"/>
                  </a:moveTo>
                  <a:cubicBezTo>
                    <a:pt x="4454" y="1466"/>
                    <a:pt x="4405" y="3034"/>
                    <a:pt x="3377" y="4181"/>
                  </a:cubicBezTo>
                  <a:cubicBezTo>
                    <a:pt x="2821" y="4794"/>
                    <a:pt x="2054" y="5140"/>
                    <a:pt x="1266" y="5348"/>
                  </a:cubicBezTo>
                  <a:cubicBezTo>
                    <a:pt x="850" y="5459"/>
                    <a:pt x="424" y="5520"/>
                    <a:pt x="0" y="5581"/>
                  </a:cubicBezTo>
                  <a:lnTo>
                    <a:pt x="0" y="5740"/>
                  </a:lnTo>
                  <a:cubicBezTo>
                    <a:pt x="62" y="5732"/>
                    <a:pt x="119" y="5724"/>
                    <a:pt x="176" y="5715"/>
                  </a:cubicBezTo>
                  <a:cubicBezTo>
                    <a:pt x="584" y="5655"/>
                    <a:pt x="988" y="5577"/>
                    <a:pt x="1385" y="5471"/>
                  </a:cubicBezTo>
                  <a:cubicBezTo>
                    <a:pt x="2148" y="5259"/>
                    <a:pt x="2891" y="4916"/>
                    <a:pt x="3437" y="4328"/>
                  </a:cubicBezTo>
                  <a:cubicBezTo>
                    <a:pt x="4006" y="3724"/>
                    <a:pt x="4324" y="2923"/>
                    <a:pt x="4438" y="2111"/>
                  </a:cubicBezTo>
                  <a:cubicBezTo>
                    <a:pt x="4540" y="1408"/>
                    <a:pt x="4491" y="698"/>
                    <a:pt x="4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 rot="5400000">
              <a:off x="8428861" y="-43611"/>
              <a:ext cx="671527" cy="758749"/>
            </a:xfrm>
            <a:custGeom>
              <a:avLst/>
              <a:gdLst/>
              <a:ahLst/>
              <a:cxnLst/>
              <a:rect l="l" t="t" r="r" b="b"/>
              <a:pathLst>
                <a:path w="8007" h="9047" extrusionOk="0">
                  <a:moveTo>
                    <a:pt x="7467" y="0"/>
                  </a:moveTo>
                  <a:cubicBezTo>
                    <a:pt x="7712" y="865"/>
                    <a:pt x="7822" y="1768"/>
                    <a:pt x="7782" y="2666"/>
                  </a:cubicBezTo>
                  <a:cubicBezTo>
                    <a:pt x="7724" y="3842"/>
                    <a:pt x="7394" y="5026"/>
                    <a:pt x="6695" y="5989"/>
                  </a:cubicBezTo>
                  <a:cubicBezTo>
                    <a:pt x="5896" y="7091"/>
                    <a:pt x="4679" y="7716"/>
                    <a:pt x="3401" y="8100"/>
                  </a:cubicBezTo>
                  <a:cubicBezTo>
                    <a:pt x="2286" y="8434"/>
                    <a:pt x="1127" y="8606"/>
                    <a:pt x="0" y="8892"/>
                  </a:cubicBezTo>
                  <a:lnTo>
                    <a:pt x="0" y="9047"/>
                  </a:lnTo>
                  <a:cubicBezTo>
                    <a:pt x="1082" y="8770"/>
                    <a:pt x="2193" y="8598"/>
                    <a:pt x="3266" y="8291"/>
                  </a:cubicBezTo>
                  <a:cubicBezTo>
                    <a:pt x="4540" y="7933"/>
                    <a:pt x="5781" y="7353"/>
                    <a:pt x="6634" y="6307"/>
                  </a:cubicBezTo>
                  <a:cubicBezTo>
                    <a:pt x="7381" y="5397"/>
                    <a:pt x="7782" y="4250"/>
                    <a:pt x="7900" y="3087"/>
                  </a:cubicBezTo>
                  <a:cubicBezTo>
                    <a:pt x="8006" y="2054"/>
                    <a:pt x="7900" y="1001"/>
                    <a:pt x="7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 rot="5400000">
              <a:off x="8107187" y="-69149"/>
              <a:ext cx="967663" cy="1105961"/>
            </a:xfrm>
            <a:custGeom>
              <a:avLst/>
              <a:gdLst/>
              <a:ahLst/>
              <a:cxnLst/>
              <a:rect l="l" t="t" r="r" b="b"/>
              <a:pathLst>
                <a:path w="11538" h="13187" extrusionOk="0">
                  <a:moveTo>
                    <a:pt x="10565" y="0"/>
                  </a:moveTo>
                  <a:cubicBezTo>
                    <a:pt x="11129" y="1061"/>
                    <a:pt x="11349" y="2303"/>
                    <a:pt x="11256" y="3503"/>
                  </a:cubicBezTo>
                  <a:cubicBezTo>
                    <a:pt x="11117" y="5259"/>
                    <a:pt x="10284" y="6879"/>
                    <a:pt x="9125" y="8182"/>
                  </a:cubicBezTo>
                  <a:cubicBezTo>
                    <a:pt x="7871" y="9586"/>
                    <a:pt x="6271" y="10611"/>
                    <a:pt x="4573" y="11390"/>
                  </a:cubicBezTo>
                  <a:cubicBezTo>
                    <a:pt x="3642" y="11815"/>
                    <a:pt x="2678" y="12170"/>
                    <a:pt x="1707" y="12497"/>
                  </a:cubicBezTo>
                  <a:cubicBezTo>
                    <a:pt x="1144" y="12685"/>
                    <a:pt x="571" y="12852"/>
                    <a:pt x="0" y="13032"/>
                  </a:cubicBezTo>
                  <a:lnTo>
                    <a:pt x="0" y="13186"/>
                  </a:lnTo>
                  <a:cubicBezTo>
                    <a:pt x="539" y="13019"/>
                    <a:pt x="1082" y="12856"/>
                    <a:pt x="1621" y="12681"/>
                  </a:cubicBezTo>
                  <a:cubicBezTo>
                    <a:pt x="2576" y="12366"/>
                    <a:pt x="3524" y="12023"/>
                    <a:pt x="4442" y="11611"/>
                  </a:cubicBezTo>
                  <a:cubicBezTo>
                    <a:pt x="6156" y="10848"/>
                    <a:pt x="7782" y="9843"/>
                    <a:pt x="9071" y="8459"/>
                  </a:cubicBezTo>
                  <a:cubicBezTo>
                    <a:pt x="10243" y="7202"/>
                    <a:pt x="11125" y="5638"/>
                    <a:pt x="11358" y="3916"/>
                  </a:cubicBezTo>
                  <a:cubicBezTo>
                    <a:pt x="11537" y="2593"/>
                    <a:pt x="11349" y="1193"/>
                    <a:pt x="10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5" name="Google Shape;2985;p10"/>
            <p:cNvGrpSpPr/>
            <p:nvPr/>
          </p:nvGrpSpPr>
          <p:grpSpPr>
            <a:xfrm>
              <a:off x="7457247" y="1517839"/>
              <a:ext cx="1738223" cy="1315334"/>
              <a:chOff x="365800" y="4214437"/>
              <a:chExt cx="4336883" cy="3281771"/>
            </a:xfrm>
          </p:grpSpPr>
          <p:sp>
            <p:nvSpPr>
              <p:cNvPr id="2986" name="Google Shape;2986;p10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9262" extrusionOk="0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87" name="Google Shape;2987;p10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2988" name="Google Shape;2988;p10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" h="1567" extrusionOk="0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9" name="Google Shape;2989;p10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1247" extrusionOk="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0" name="Google Shape;2990;p10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941" extrusionOk="0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1" name="Google Shape;2991;p10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" h="601" extrusionOk="0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2" name="Google Shape;2992;p10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663" extrusionOk="0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93" name="Google Shape;2993;p10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10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1" extrusionOk="0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10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96" name="Google Shape;2996;p10"/>
          <p:cNvSpPr txBox="1">
            <a:spLocks noGrp="1"/>
          </p:cNvSpPr>
          <p:nvPr>
            <p:ph type="title"/>
          </p:nvPr>
        </p:nvSpPr>
        <p:spPr>
          <a:xfrm>
            <a:off x="4900475" y="3279600"/>
            <a:ext cx="3523500" cy="1323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8" name="Google Shape;2998;p11"/>
          <p:cNvGrpSpPr/>
          <p:nvPr/>
        </p:nvGrpSpPr>
        <p:grpSpPr>
          <a:xfrm flipH="1">
            <a:off x="-117938" y="-614994"/>
            <a:ext cx="10370424" cy="5809075"/>
            <a:chOff x="-1031825" y="-527296"/>
            <a:chExt cx="10212135" cy="5720409"/>
          </a:xfrm>
        </p:grpSpPr>
        <p:sp>
          <p:nvSpPr>
            <p:cNvPr id="2999" name="Google Shape;2999;p11"/>
            <p:cNvSpPr/>
            <p:nvPr/>
          </p:nvSpPr>
          <p:spPr>
            <a:xfrm flipH="1">
              <a:off x="7474368" y="-332085"/>
              <a:ext cx="1669621" cy="2845061"/>
            </a:xfrm>
            <a:custGeom>
              <a:avLst/>
              <a:gdLst/>
              <a:ahLst/>
              <a:cxnLst/>
              <a:rect l="l" t="t" r="r" b="b"/>
              <a:pathLst>
                <a:path w="20839" h="35510" extrusionOk="0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1"/>
            <p:cNvSpPr/>
            <p:nvPr/>
          </p:nvSpPr>
          <p:spPr>
            <a:xfrm>
              <a:off x="-1031825" y="3319885"/>
              <a:ext cx="3503657" cy="1873228"/>
            </a:xfrm>
            <a:custGeom>
              <a:avLst/>
              <a:gdLst/>
              <a:ahLst/>
              <a:cxnLst/>
              <a:rect l="l" t="t" r="r" b="b"/>
              <a:pathLst>
                <a:path w="36725" h="19635" extrusionOk="0">
                  <a:moveTo>
                    <a:pt x="16954" y="1"/>
                  </a:moveTo>
                  <a:cubicBezTo>
                    <a:pt x="16286" y="1"/>
                    <a:pt x="15614" y="74"/>
                    <a:pt x="14952" y="171"/>
                  </a:cubicBezTo>
                  <a:cubicBezTo>
                    <a:pt x="12377" y="548"/>
                    <a:pt x="9854" y="1265"/>
                    <a:pt x="7265" y="1521"/>
                  </a:cubicBezTo>
                  <a:cubicBezTo>
                    <a:pt x="6695" y="1577"/>
                    <a:pt x="6117" y="1609"/>
                    <a:pt x="5539" y="1609"/>
                  </a:cubicBezTo>
                  <a:cubicBezTo>
                    <a:pt x="3597" y="1609"/>
                    <a:pt x="1654" y="1252"/>
                    <a:pt x="1" y="281"/>
                  </a:cubicBezTo>
                  <a:lnTo>
                    <a:pt x="1" y="19635"/>
                  </a:lnTo>
                  <a:lnTo>
                    <a:pt x="36475" y="19631"/>
                  </a:lnTo>
                  <a:cubicBezTo>
                    <a:pt x="36475" y="19632"/>
                    <a:pt x="36475" y="19633"/>
                    <a:pt x="36475" y="19633"/>
                  </a:cubicBezTo>
                  <a:cubicBezTo>
                    <a:pt x="36487" y="19633"/>
                    <a:pt x="36711" y="18885"/>
                    <a:pt x="36714" y="18403"/>
                  </a:cubicBezTo>
                  <a:cubicBezTo>
                    <a:pt x="36724" y="16226"/>
                    <a:pt x="35596" y="14139"/>
                    <a:pt x="33976" y="12689"/>
                  </a:cubicBezTo>
                  <a:cubicBezTo>
                    <a:pt x="32353" y="11239"/>
                    <a:pt x="30277" y="10373"/>
                    <a:pt x="28159" y="9882"/>
                  </a:cubicBezTo>
                  <a:cubicBezTo>
                    <a:pt x="26487" y="9495"/>
                    <a:pt x="24618" y="9245"/>
                    <a:pt x="23486" y="7958"/>
                  </a:cubicBezTo>
                  <a:cubicBezTo>
                    <a:pt x="21967" y="6231"/>
                    <a:pt x="22458" y="3375"/>
                    <a:pt x="20995" y="1597"/>
                  </a:cubicBezTo>
                  <a:cubicBezTo>
                    <a:pt x="20309" y="759"/>
                    <a:pt x="19257" y="278"/>
                    <a:pt x="18188" y="98"/>
                  </a:cubicBezTo>
                  <a:cubicBezTo>
                    <a:pt x="17780" y="29"/>
                    <a:pt x="17367" y="1"/>
                    <a:pt x="16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1"/>
            <p:cNvSpPr/>
            <p:nvPr/>
          </p:nvSpPr>
          <p:spPr>
            <a:xfrm rot="10800000">
              <a:off x="14" y="5"/>
              <a:ext cx="458638" cy="472549"/>
            </a:xfrm>
            <a:custGeom>
              <a:avLst/>
              <a:gdLst/>
              <a:ahLst/>
              <a:cxnLst/>
              <a:rect l="l" t="t" r="r" b="b"/>
              <a:pathLst>
                <a:path w="8460" h="8717" extrusionOk="0">
                  <a:moveTo>
                    <a:pt x="8459" y="0"/>
                  </a:moveTo>
                  <a:cubicBezTo>
                    <a:pt x="7745" y="298"/>
                    <a:pt x="7035" y="605"/>
                    <a:pt x="6341" y="940"/>
                  </a:cubicBezTo>
                  <a:cubicBezTo>
                    <a:pt x="4675" y="1752"/>
                    <a:pt x="3050" y="2752"/>
                    <a:pt x="1821" y="4164"/>
                  </a:cubicBezTo>
                  <a:cubicBezTo>
                    <a:pt x="1274" y="4793"/>
                    <a:pt x="809" y="5496"/>
                    <a:pt x="498" y="6271"/>
                  </a:cubicBezTo>
                  <a:cubicBezTo>
                    <a:pt x="205" y="7002"/>
                    <a:pt x="37" y="7786"/>
                    <a:pt x="5" y="8573"/>
                  </a:cubicBezTo>
                  <a:cubicBezTo>
                    <a:pt x="5" y="8618"/>
                    <a:pt x="5" y="8667"/>
                    <a:pt x="1" y="8716"/>
                  </a:cubicBezTo>
                  <a:lnTo>
                    <a:pt x="152" y="8716"/>
                  </a:lnTo>
                  <a:cubicBezTo>
                    <a:pt x="184" y="7173"/>
                    <a:pt x="756" y="5704"/>
                    <a:pt x="1727" y="4503"/>
                  </a:cubicBezTo>
                  <a:cubicBezTo>
                    <a:pt x="2899" y="3062"/>
                    <a:pt x="4487" y="2033"/>
                    <a:pt x="6128" y="1209"/>
                  </a:cubicBezTo>
                  <a:cubicBezTo>
                    <a:pt x="6892" y="829"/>
                    <a:pt x="7672" y="490"/>
                    <a:pt x="8459" y="164"/>
                  </a:cubicBezTo>
                  <a:lnTo>
                    <a:pt x="8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1"/>
            <p:cNvSpPr/>
            <p:nvPr/>
          </p:nvSpPr>
          <p:spPr>
            <a:xfrm rot="10800000">
              <a:off x="9" y="13"/>
              <a:ext cx="719996" cy="685052"/>
            </a:xfrm>
            <a:custGeom>
              <a:avLst/>
              <a:gdLst/>
              <a:ahLst/>
              <a:cxnLst/>
              <a:rect l="l" t="t" r="r" b="b"/>
              <a:pathLst>
                <a:path w="13281" h="12637" extrusionOk="0">
                  <a:moveTo>
                    <a:pt x="13280" y="1"/>
                  </a:moveTo>
                  <a:cubicBezTo>
                    <a:pt x="12681" y="250"/>
                    <a:pt x="12072" y="491"/>
                    <a:pt x="11468" y="728"/>
                  </a:cubicBezTo>
                  <a:cubicBezTo>
                    <a:pt x="10418" y="1148"/>
                    <a:pt x="9365" y="1565"/>
                    <a:pt x="8336" y="2030"/>
                  </a:cubicBezTo>
                  <a:cubicBezTo>
                    <a:pt x="6480" y="2867"/>
                    <a:pt x="4683" y="3884"/>
                    <a:pt x="3188" y="5276"/>
                  </a:cubicBezTo>
                  <a:cubicBezTo>
                    <a:pt x="1801" y="6569"/>
                    <a:pt x="682" y="8195"/>
                    <a:pt x="253" y="10064"/>
                  </a:cubicBezTo>
                  <a:cubicBezTo>
                    <a:pt x="62" y="10897"/>
                    <a:pt x="0" y="11779"/>
                    <a:pt x="94" y="12636"/>
                  </a:cubicBezTo>
                  <a:lnTo>
                    <a:pt x="241" y="12636"/>
                  </a:lnTo>
                  <a:cubicBezTo>
                    <a:pt x="164" y="11934"/>
                    <a:pt x="188" y="11220"/>
                    <a:pt x="311" y="10530"/>
                  </a:cubicBezTo>
                  <a:cubicBezTo>
                    <a:pt x="637" y="8640"/>
                    <a:pt x="1670" y="6974"/>
                    <a:pt x="3021" y="5644"/>
                  </a:cubicBezTo>
                  <a:cubicBezTo>
                    <a:pt x="4471" y="4210"/>
                    <a:pt x="6239" y="3165"/>
                    <a:pt x="8076" y="2312"/>
                  </a:cubicBezTo>
                  <a:cubicBezTo>
                    <a:pt x="9778" y="1520"/>
                    <a:pt x="11554" y="895"/>
                    <a:pt x="13280" y="165"/>
                  </a:cubicBezTo>
                  <a:lnTo>
                    <a:pt x="132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1"/>
            <p:cNvSpPr/>
            <p:nvPr/>
          </p:nvSpPr>
          <p:spPr>
            <a:xfrm rot="10800000">
              <a:off x="19" y="-3"/>
              <a:ext cx="173534" cy="274953"/>
            </a:xfrm>
            <a:custGeom>
              <a:avLst/>
              <a:gdLst/>
              <a:ahLst/>
              <a:cxnLst/>
              <a:rect l="l" t="t" r="r" b="b"/>
              <a:pathLst>
                <a:path w="3201" h="5072" extrusionOk="0">
                  <a:moveTo>
                    <a:pt x="3200" y="1"/>
                  </a:moveTo>
                  <a:cubicBezTo>
                    <a:pt x="2597" y="327"/>
                    <a:pt x="2037" y="740"/>
                    <a:pt x="1559" y="1238"/>
                  </a:cubicBezTo>
                  <a:cubicBezTo>
                    <a:pt x="572" y="2271"/>
                    <a:pt x="0" y="3647"/>
                    <a:pt x="8" y="5071"/>
                  </a:cubicBezTo>
                  <a:lnTo>
                    <a:pt x="159" y="5071"/>
                  </a:lnTo>
                  <a:cubicBezTo>
                    <a:pt x="155" y="4525"/>
                    <a:pt x="236" y="3977"/>
                    <a:pt x="400" y="3455"/>
                  </a:cubicBezTo>
                  <a:cubicBezTo>
                    <a:pt x="845" y="2030"/>
                    <a:pt x="1911" y="887"/>
                    <a:pt x="3200" y="165"/>
                  </a:cubicBezTo>
                  <a:lnTo>
                    <a:pt x="32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1"/>
            <p:cNvSpPr/>
            <p:nvPr/>
          </p:nvSpPr>
          <p:spPr>
            <a:xfrm flipH="1">
              <a:off x="8208900" y="3519906"/>
              <a:ext cx="971410" cy="1673196"/>
            </a:xfrm>
            <a:custGeom>
              <a:avLst/>
              <a:gdLst/>
              <a:ahLst/>
              <a:cxnLst/>
              <a:rect l="l" t="t" r="r" b="b"/>
              <a:pathLst>
                <a:path w="62783" h="108140" extrusionOk="0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1"/>
            <p:cNvSpPr/>
            <p:nvPr/>
          </p:nvSpPr>
          <p:spPr>
            <a:xfrm rot="2700000">
              <a:off x="4134443" y="-246680"/>
              <a:ext cx="1386539" cy="1431238"/>
            </a:xfrm>
            <a:custGeom>
              <a:avLst/>
              <a:gdLst/>
              <a:ahLst/>
              <a:cxnLst/>
              <a:rect l="l" t="t" r="r" b="b"/>
              <a:pathLst>
                <a:path w="25157" h="25968" extrusionOk="0">
                  <a:moveTo>
                    <a:pt x="13603" y="0"/>
                  </a:moveTo>
                  <a:cubicBezTo>
                    <a:pt x="12500" y="0"/>
                    <a:pt x="11390" y="179"/>
                    <a:pt x="10309" y="561"/>
                  </a:cubicBezTo>
                  <a:cubicBezTo>
                    <a:pt x="7407" y="1588"/>
                    <a:pt x="4803" y="3116"/>
                    <a:pt x="2906" y="5642"/>
                  </a:cubicBezTo>
                  <a:cubicBezTo>
                    <a:pt x="1847" y="7057"/>
                    <a:pt x="1040" y="8588"/>
                    <a:pt x="664" y="10335"/>
                  </a:cubicBezTo>
                  <a:cubicBezTo>
                    <a:pt x="0" y="13430"/>
                    <a:pt x="306" y="16509"/>
                    <a:pt x="854" y="19575"/>
                  </a:cubicBezTo>
                  <a:cubicBezTo>
                    <a:pt x="1236" y="21720"/>
                    <a:pt x="2461" y="23291"/>
                    <a:pt x="4341" y="24353"/>
                  </a:cubicBezTo>
                  <a:cubicBezTo>
                    <a:pt x="6193" y="25401"/>
                    <a:pt x="8177" y="25968"/>
                    <a:pt x="10566" y="25968"/>
                  </a:cubicBezTo>
                  <a:cubicBezTo>
                    <a:pt x="10615" y="25968"/>
                    <a:pt x="10665" y="25967"/>
                    <a:pt x="10714" y="25967"/>
                  </a:cubicBezTo>
                  <a:cubicBezTo>
                    <a:pt x="11305" y="25934"/>
                    <a:pt x="12172" y="25921"/>
                    <a:pt x="13022" y="25748"/>
                  </a:cubicBezTo>
                  <a:cubicBezTo>
                    <a:pt x="13630" y="25625"/>
                    <a:pt x="14237" y="25496"/>
                    <a:pt x="14829" y="25306"/>
                  </a:cubicBezTo>
                  <a:cubicBezTo>
                    <a:pt x="21056" y="23297"/>
                    <a:pt x="25157" y="17319"/>
                    <a:pt x="24934" y="10601"/>
                  </a:cubicBezTo>
                  <a:cubicBezTo>
                    <a:pt x="24737" y="4708"/>
                    <a:pt x="19271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6" name="Google Shape;3006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254138"/>
            <a:ext cx="7704000" cy="19725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07" name="Google Shape;3007;p11"/>
          <p:cNvSpPr txBox="1">
            <a:spLocks noGrp="1"/>
          </p:cNvSpPr>
          <p:nvPr>
            <p:ph type="subTitle" idx="1"/>
          </p:nvPr>
        </p:nvSpPr>
        <p:spPr>
          <a:xfrm>
            <a:off x="720000" y="3382363"/>
            <a:ext cx="7704000" cy="5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91;p16">
            <a:extLst>
              <a:ext uri="{FF2B5EF4-FFF2-40B4-BE49-F238E27FC236}">
                <a16:creationId xmlns:a16="http://schemas.microsoft.com/office/drawing/2014/main" id="{2F9A3626-3F8F-417B-A4CB-8C0148AC5888}"/>
              </a:ext>
            </a:extLst>
          </p:cNvPr>
          <p:cNvSpPr txBox="1">
            <a:spLocks/>
          </p:cNvSpPr>
          <p:nvPr/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</a:t>
            </a:fld>
            <a:endParaRPr lang="en"/>
          </a:p>
        </p:txBody>
      </p:sp>
      <p:sp>
        <p:nvSpPr>
          <p:cNvPr id="21" name="Google Shape;92;p16">
            <a:extLst>
              <a:ext uri="{FF2B5EF4-FFF2-40B4-BE49-F238E27FC236}">
                <a16:creationId xmlns:a16="http://schemas.microsoft.com/office/drawing/2014/main" id="{C07F7ED5-3777-4487-8447-764050122601}"/>
              </a:ext>
            </a:extLst>
          </p:cNvPr>
          <p:cNvSpPr/>
          <p:nvPr/>
        </p:nvSpPr>
        <p:spPr>
          <a:xfrm>
            <a:off x="6880700" y="2971975"/>
            <a:ext cx="383100" cy="3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3;p16">
            <a:extLst>
              <a:ext uri="{FF2B5EF4-FFF2-40B4-BE49-F238E27FC236}">
                <a16:creationId xmlns:a16="http://schemas.microsoft.com/office/drawing/2014/main" id="{62FCB2C9-98F7-4C20-AB9C-6B9ABA7DA7F9}"/>
              </a:ext>
            </a:extLst>
          </p:cNvPr>
          <p:cNvSpPr/>
          <p:nvPr/>
        </p:nvSpPr>
        <p:spPr>
          <a:xfrm rot="18900000">
            <a:off x="4248889" y="1440146"/>
            <a:ext cx="939321" cy="3839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94;p16">
            <a:extLst>
              <a:ext uri="{FF2B5EF4-FFF2-40B4-BE49-F238E27FC236}">
                <a16:creationId xmlns:a16="http://schemas.microsoft.com/office/drawing/2014/main" id="{B3C89D16-5377-45BD-9285-40552762FEF8}"/>
              </a:ext>
            </a:extLst>
          </p:cNvPr>
          <p:cNvSpPr/>
          <p:nvPr/>
        </p:nvSpPr>
        <p:spPr>
          <a:xfrm rot="18900000">
            <a:off x="7999578" y="733471"/>
            <a:ext cx="605001" cy="3839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95;p16">
            <a:extLst>
              <a:ext uri="{FF2B5EF4-FFF2-40B4-BE49-F238E27FC236}">
                <a16:creationId xmlns:a16="http://schemas.microsoft.com/office/drawing/2014/main" id="{9698291D-38E5-4E1F-B6DE-0D94696AB0A7}"/>
              </a:ext>
            </a:extLst>
          </p:cNvPr>
          <p:cNvSpPr/>
          <p:nvPr/>
        </p:nvSpPr>
        <p:spPr>
          <a:xfrm>
            <a:off x="7077875" y="4450625"/>
            <a:ext cx="383100" cy="383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Picture 4" descr="Dept. of CSE- Green University of Bangladesh - Home | Facebook">
            <a:extLst>
              <a:ext uri="{FF2B5EF4-FFF2-40B4-BE49-F238E27FC236}">
                <a16:creationId xmlns:a16="http://schemas.microsoft.com/office/drawing/2014/main" id="{89C85F9D-C42E-423A-B7CF-E937FD9F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156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Green University of Bangladesh - Home | Facebook">
            <a:extLst>
              <a:ext uri="{FF2B5EF4-FFF2-40B4-BE49-F238E27FC236}">
                <a16:creationId xmlns:a16="http://schemas.microsoft.com/office/drawing/2014/main" id="{F1917A1A-1455-454A-AA4F-F6B90B359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165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4D70FC6-AE0F-44BA-9962-C1B4670025F0}"/>
              </a:ext>
            </a:extLst>
          </p:cNvPr>
          <p:cNvSpPr txBox="1"/>
          <p:nvPr/>
        </p:nvSpPr>
        <p:spPr>
          <a:xfrm>
            <a:off x="2023872" y="74772"/>
            <a:ext cx="48568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Green University of</a:t>
            </a:r>
          </a:p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Bangladesh</a:t>
            </a:r>
          </a:p>
          <a:p>
            <a:pPr algn="ctr"/>
            <a:r>
              <a:rPr lang="en-US" sz="2800" b="1" dirty="0">
                <a:solidFill>
                  <a:srgbClr val="7030A0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Dept. of Computer Science &amp; Engineering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83EFAC-7DB3-4E1D-BC31-A9BB4BA6F47E}"/>
              </a:ext>
            </a:extLst>
          </p:cNvPr>
          <p:cNvSpPr txBox="1"/>
          <p:nvPr/>
        </p:nvSpPr>
        <p:spPr>
          <a:xfrm>
            <a:off x="559997" y="2582739"/>
            <a:ext cx="3009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MD. </a:t>
            </a:r>
            <a:r>
              <a:rPr lang="en-US" sz="2400" b="1" dirty="0" err="1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Rajibul</a:t>
            </a:r>
            <a:r>
              <a:rPr lang="en-US" sz="2400" b="1" dirty="0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Palas</a:t>
            </a:r>
            <a:endParaRPr lang="en-US" sz="2400" b="1" dirty="0">
              <a:solidFill>
                <a:schemeClr val="tx1"/>
              </a:solidFill>
              <a:latin typeface="Bahnschrift SemiLight" panose="020B0502040204020203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Lecturer</a:t>
            </a:r>
          </a:p>
          <a:p>
            <a:r>
              <a:rPr lang="en-US" sz="2400" b="1" dirty="0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Dept of CSE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C44E9-9E0A-4EC0-A7DE-DFDF28AE7DA4}"/>
              </a:ext>
            </a:extLst>
          </p:cNvPr>
          <p:cNvSpPr txBox="1"/>
          <p:nvPr/>
        </p:nvSpPr>
        <p:spPr>
          <a:xfrm>
            <a:off x="5693666" y="2511364"/>
            <a:ext cx="26064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Jihad</a:t>
            </a:r>
          </a:p>
          <a:p>
            <a:r>
              <a:rPr lang="en-US" sz="2000" b="1" dirty="0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ID: 202002082</a:t>
            </a:r>
          </a:p>
          <a:p>
            <a:endParaRPr lang="en-US" sz="2000" b="1" dirty="0">
              <a:solidFill>
                <a:schemeClr val="tx1"/>
              </a:solidFill>
              <a:latin typeface="Bahnschrift SemiLight" panose="020B0502040204020203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MD Foysal Ahmed</a:t>
            </a:r>
          </a:p>
          <a:p>
            <a:r>
              <a:rPr lang="en-US" sz="2000" b="1" dirty="0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ID: 202002058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1199B-C2B7-4774-A975-10A45F4F96D8}"/>
              </a:ext>
            </a:extLst>
          </p:cNvPr>
          <p:cNvSpPr txBox="1"/>
          <p:nvPr/>
        </p:nvSpPr>
        <p:spPr>
          <a:xfrm>
            <a:off x="597408" y="2088120"/>
            <a:ext cx="28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PRESENTED TO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BAF65B-4840-4B7A-89B3-406489319277}"/>
              </a:ext>
            </a:extLst>
          </p:cNvPr>
          <p:cNvCxnSpPr>
            <a:cxnSpLocks/>
          </p:cNvCxnSpPr>
          <p:nvPr/>
        </p:nvCxnSpPr>
        <p:spPr>
          <a:xfrm flipV="1">
            <a:off x="-91986" y="2416122"/>
            <a:ext cx="9283849" cy="58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B01861-7DDF-4715-BAC3-A194B75FF748}"/>
              </a:ext>
            </a:extLst>
          </p:cNvPr>
          <p:cNvSpPr txBox="1"/>
          <p:nvPr/>
        </p:nvSpPr>
        <p:spPr>
          <a:xfrm>
            <a:off x="5645786" y="2009761"/>
            <a:ext cx="28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PRESENTED BY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Limitation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Not have Individual User and Admin login system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8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If user know only pin number anyone can access any account</a:t>
            </a:r>
          </a:p>
        </p:txBody>
      </p:sp>
    </p:spTree>
    <p:extLst>
      <p:ext uri="{BB962C8B-B14F-4D97-AF65-F5344CB8AC3E}">
        <p14:creationId xmlns:p14="http://schemas.microsoft.com/office/powerpoint/2010/main" val="25408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Future Work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6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Future version of this application will much be enhanced than the current version.</a:t>
            </a:r>
          </a:p>
        </p:txBody>
      </p:sp>
    </p:spTree>
    <p:extLst>
      <p:ext uri="{BB962C8B-B14F-4D97-AF65-F5344CB8AC3E}">
        <p14:creationId xmlns:p14="http://schemas.microsoft.com/office/powerpoint/2010/main" val="398254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Conclussion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8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This project is developed to nurture the needs of a user in a banking sector by embedding all the tasks of transaction taking place in a bank</a:t>
            </a: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endParaRPr lang="en-GB" sz="18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endParaRPr lang="en-GB" sz="18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08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Introduction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Problem Statement</a:t>
            </a: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Software Requirement</a:t>
            </a: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Block Diagram</a:t>
            </a: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Project Output</a:t>
            </a: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Limitation</a:t>
            </a: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Future Work</a:t>
            </a:r>
          </a:p>
          <a:p>
            <a:pPr marL="4381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Conclusion</a:t>
            </a:r>
            <a:endParaRPr sz="18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Problem Statement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Keeping track the all activites and their record on paper and error. It is also very eff</a:t>
            </a:r>
            <a:r>
              <a:rPr lang="en-US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e</a:t>
            </a:r>
            <a:r>
              <a:rPr lang="en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cient and a time consuming process of observing continous increase in number of client record client visiting the bank. Recording and maintaining all the client record highly unreadble, ineffecient and error problem.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8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It is againest this backdrop that autoated application system is being developed to addressed the problem</a:t>
            </a:r>
            <a:endParaRPr sz="18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4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Software Requirement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Operating System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Language: Assembly language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800" dirty="0">
                <a:solidFill>
                  <a:schemeClr val="dk1"/>
                </a:solidFill>
                <a:latin typeface="Bahnschrift SemiBold SemiConden" panose="020B0502040204020203" pitchFamily="34" charset="0"/>
              </a:rPr>
              <a:t>Software: EMU 8086</a:t>
            </a:r>
          </a:p>
        </p:txBody>
      </p:sp>
    </p:spTree>
    <p:extLst>
      <p:ext uri="{BB962C8B-B14F-4D97-AF65-F5344CB8AC3E}">
        <p14:creationId xmlns:p14="http://schemas.microsoft.com/office/powerpoint/2010/main" val="426425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Block Diagram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98653B-422A-48D2-8A03-139C7C107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88446"/>
            <a:ext cx="5486400" cy="30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2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Snapshots 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79210-22E8-4BA3-9DA9-7706A19BD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01" b="14503"/>
          <a:stretch/>
        </p:blipFill>
        <p:spPr>
          <a:xfrm>
            <a:off x="1013140" y="1807284"/>
            <a:ext cx="6832006" cy="17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8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978900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E0264-B389-4732-894A-FA3FE9239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49" r="13450"/>
          <a:stretch/>
        </p:blipFill>
        <p:spPr>
          <a:xfrm>
            <a:off x="1828800" y="1320185"/>
            <a:ext cx="5486400" cy="268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3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888600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69C4C-E74A-4C8B-9C6D-26F7200C59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3"/>
          <a:stretch/>
        </p:blipFill>
        <p:spPr>
          <a:xfrm>
            <a:off x="1881288" y="1003237"/>
            <a:ext cx="5381424" cy="313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0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4" name="Google Shape;3024;p16"/>
          <p:cNvSpPr txBox="1">
            <a:spLocks noGrp="1"/>
          </p:cNvSpPr>
          <p:nvPr>
            <p:ph type="body" idx="1"/>
          </p:nvPr>
        </p:nvSpPr>
        <p:spPr>
          <a:xfrm>
            <a:off x="720000" y="1009379"/>
            <a:ext cx="7704000" cy="33663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GB" sz="1600" dirty="0">
              <a:solidFill>
                <a:schemeClr val="dk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0B8520-13F8-4F8F-AB59-0A080E4330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" r="1961"/>
          <a:stretch/>
        </p:blipFill>
        <p:spPr>
          <a:xfrm>
            <a:off x="1785770" y="1237082"/>
            <a:ext cx="5368066" cy="291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71654"/>
      </p:ext>
    </p:extLst>
  </p:cSld>
  <p:clrMapOvr>
    <a:masterClrMapping/>
  </p:clrMapOvr>
</p:sld>
</file>

<file path=ppt/theme/theme1.xml><?xml version="1.0" encoding="utf-8"?>
<a:theme xmlns:a="http://schemas.openxmlformats.org/drawingml/2006/main" name="January Daily Slides Infographics by Slidesgo">
  <a:themeElements>
    <a:clrScheme name="Simple Light">
      <a:dk1>
        <a:srgbClr val="272727"/>
      </a:dk1>
      <a:lt1>
        <a:srgbClr val="FFFFFF"/>
      </a:lt1>
      <a:dk2>
        <a:srgbClr val="DB634D"/>
      </a:dk2>
      <a:lt2>
        <a:srgbClr val="F38065"/>
      </a:lt2>
      <a:accent1>
        <a:srgbClr val="FFCDB8"/>
      </a:accent1>
      <a:accent2>
        <a:srgbClr val="FFE5DB"/>
      </a:accent2>
      <a:accent3>
        <a:srgbClr val="E6EDF3"/>
      </a:accent3>
      <a:accent4>
        <a:srgbClr val="B1C5DA"/>
      </a:accent4>
      <a:accent5>
        <a:srgbClr val="96ABC0"/>
      </a:accent5>
      <a:accent6>
        <a:srgbClr val="687D9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198</Words>
  <Application>Microsoft Office PowerPoint</Application>
  <PresentationFormat>On-screen Show (16:9)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Bahnschrift SemiLight</vt:lpstr>
      <vt:lpstr>Bahnschrift Condensed</vt:lpstr>
      <vt:lpstr>Bahnschrift</vt:lpstr>
      <vt:lpstr>Wingdings</vt:lpstr>
      <vt:lpstr>Bebas Neue</vt:lpstr>
      <vt:lpstr>Bahnschrift SemiBold SemiConden</vt:lpstr>
      <vt:lpstr>Barlow Semi Condensed</vt:lpstr>
      <vt:lpstr>Abril Fatface</vt:lpstr>
      <vt:lpstr>January Daily Slides Infographics by Slidesgo</vt:lpstr>
      <vt:lpstr>PowerPoint Presentation</vt:lpstr>
      <vt:lpstr>Introduction</vt:lpstr>
      <vt:lpstr>Problem Statement</vt:lpstr>
      <vt:lpstr>Software Requirement</vt:lpstr>
      <vt:lpstr>Block Diagram</vt:lpstr>
      <vt:lpstr>Snapshots </vt:lpstr>
      <vt:lpstr>PowerPoint Presentation</vt:lpstr>
      <vt:lpstr>PowerPoint Presentation</vt:lpstr>
      <vt:lpstr>PowerPoint Presentation</vt:lpstr>
      <vt:lpstr>Limitation</vt:lpstr>
      <vt:lpstr>Future Work</vt:lpstr>
      <vt:lpstr>Conclussion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modified xsi:type="dcterms:W3CDTF">2022-09-03T02:08:19Z</dcterms:modified>
</cp:coreProperties>
</file>