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01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</p:sldIdLst>
  <p:sldSz cx="9144000" cy="5143500" type="screen16x9"/>
  <p:notesSz cx="6858000" cy="9144000"/>
  <p:embeddedFontLst>
    <p:embeddedFont>
      <p:font typeface="Abril Fatface" panose="020B0604020202020204" charset="0"/>
      <p:regular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Bahnschrift SemiBold SemiConden" panose="020B0502040204020203" pitchFamily="34" charset="0"/>
      <p:bold r:id="rId19"/>
    </p:embeddedFont>
    <p:embeddedFont>
      <p:font typeface="Bahnschrift SemiLight" panose="020B0502040204020203" pitchFamily="34" charset="0"/>
      <p:regular r:id="rId20"/>
    </p:embeddedFon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ebas Neue" panose="020B0604020202020204" charset="0"/>
      <p:regular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9EBCB-2FEB-4BE3-A3D0-9272A7E41F74}">
  <a:tblStyle styleId="{99C9EBCB-2FEB-4BE3-A3D0-9272A7E41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18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2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8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3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8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4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3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6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225" y="-689250"/>
            <a:ext cx="10443026" cy="6208108"/>
            <a:chOff x="-1184225" y="-689250"/>
            <a:chExt cx="10443026" cy="6208108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999852" y="-689250"/>
              <a:ext cx="2258948" cy="3176458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184225" y="3645630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0" y="6"/>
              <a:ext cx="690399" cy="71132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9" y="15"/>
              <a:ext cx="1083829" cy="1031211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0" y="-2"/>
              <a:ext cx="261226" cy="413888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732860" y="2569975"/>
              <a:ext cx="1525941" cy="262834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18415">
              <a:off x="-255264" y="1909132"/>
              <a:ext cx="1386541" cy="1431239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73000" y="891700"/>
            <a:ext cx="5997900" cy="29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73100" y="38666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206272" y="1182951"/>
            <a:ext cx="463484" cy="478426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820427">
            <a:off x="765951" y="845545"/>
            <a:ext cx="264866" cy="273404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6369425" y="-313537"/>
            <a:ext cx="3162367" cy="3221356"/>
          </a:xfrm>
          <a:custGeom>
            <a:avLst/>
            <a:gdLst/>
            <a:ahLst/>
            <a:cxnLst/>
            <a:rect l="l" t="t" r="r" b="b"/>
            <a:pathLst>
              <a:path w="69960" h="71265" extrusionOk="0">
                <a:moveTo>
                  <a:pt x="69719" y="0"/>
                </a:moveTo>
                <a:cubicBezTo>
                  <a:pt x="68440" y="4497"/>
                  <a:pt x="67114" y="9148"/>
                  <a:pt x="64603" y="13195"/>
                </a:cubicBezTo>
                <a:cubicBezTo>
                  <a:pt x="61822" y="17675"/>
                  <a:pt x="57828" y="20684"/>
                  <a:pt x="53642" y="21451"/>
                </a:cubicBezTo>
                <a:cubicBezTo>
                  <a:pt x="52117" y="21733"/>
                  <a:pt x="50466" y="21761"/>
                  <a:pt x="48844" y="21761"/>
                </a:cubicBezTo>
                <a:cubicBezTo>
                  <a:pt x="48639" y="21761"/>
                  <a:pt x="48434" y="21760"/>
                  <a:pt x="48230" y="21760"/>
                </a:cubicBezTo>
                <a:cubicBezTo>
                  <a:pt x="48017" y="21759"/>
                  <a:pt x="47805" y="21759"/>
                  <a:pt x="47592" y="21759"/>
                </a:cubicBezTo>
                <a:cubicBezTo>
                  <a:pt x="44134" y="21759"/>
                  <a:pt x="40640" y="21899"/>
                  <a:pt x="38369" y="24424"/>
                </a:cubicBezTo>
                <a:cubicBezTo>
                  <a:pt x="35565" y="27544"/>
                  <a:pt x="36547" y="32218"/>
                  <a:pt x="37416" y="36341"/>
                </a:cubicBezTo>
                <a:cubicBezTo>
                  <a:pt x="37557" y="37011"/>
                  <a:pt x="37692" y="37647"/>
                  <a:pt x="37812" y="38281"/>
                </a:cubicBezTo>
                <a:cubicBezTo>
                  <a:pt x="39735" y="48405"/>
                  <a:pt x="35935" y="59353"/>
                  <a:pt x="28356" y="65521"/>
                </a:cubicBezTo>
                <a:cubicBezTo>
                  <a:pt x="23874" y="69170"/>
                  <a:pt x="18203" y="71038"/>
                  <a:pt x="12621" y="71038"/>
                </a:cubicBezTo>
                <a:cubicBezTo>
                  <a:pt x="8190" y="71038"/>
                  <a:pt x="3816" y="69861"/>
                  <a:pt x="138" y="67463"/>
                </a:cubicBezTo>
                <a:lnTo>
                  <a:pt x="1" y="67672"/>
                </a:lnTo>
                <a:cubicBezTo>
                  <a:pt x="3595" y="70014"/>
                  <a:pt x="8007" y="71264"/>
                  <a:pt x="12593" y="71264"/>
                </a:cubicBezTo>
                <a:cubicBezTo>
                  <a:pt x="13223" y="71264"/>
                  <a:pt x="13859" y="71238"/>
                  <a:pt x="14503" y="71192"/>
                </a:cubicBezTo>
                <a:cubicBezTo>
                  <a:pt x="19680" y="70804"/>
                  <a:pt x="24656" y="68859"/>
                  <a:pt x="28519" y="65715"/>
                </a:cubicBezTo>
                <a:cubicBezTo>
                  <a:pt x="32346" y="62600"/>
                  <a:pt x="35268" y="58310"/>
                  <a:pt x="36963" y="53312"/>
                </a:cubicBezTo>
                <a:cubicBezTo>
                  <a:pt x="38626" y="48419"/>
                  <a:pt x="39005" y="43205"/>
                  <a:pt x="38060" y="38233"/>
                </a:cubicBezTo>
                <a:cubicBezTo>
                  <a:pt x="37940" y="37599"/>
                  <a:pt x="37801" y="36933"/>
                  <a:pt x="37664" y="36290"/>
                </a:cubicBezTo>
                <a:cubicBezTo>
                  <a:pt x="36765" y="32026"/>
                  <a:pt x="35837" y="27616"/>
                  <a:pt x="38555" y="24591"/>
                </a:cubicBezTo>
                <a:cubicBezTo>
                  <a:pt x="40780" y="22116"/>
                  <a:pt x="44121" y="22007"/>
                  <a:pt x="47693" y="22007"/>
                </a:cubicBezTo>
                <a:cubicBezTo>
                  <a:pt x="47871" y="22007"/>
                  <a:pt x="48050" y="22007"/>
                  <a:pt x="48230" y="22008"/>
                </a:cubicBezTo>
                <a:cubicBezTo>
                  <a:pt x="48460" y="22008"/>
                  <a:pt x="48691" y="22009"/>
                  <a:pt x="48923" y="22009"/>
                </a:cubicBezTo>
                <a:cubicBezTo>
                  <a:pt x="50531" y="22009"/>
                  <a:pt x="52167" y="21977"/>
                  <a:pt x="53688" y="21699"/>
                </a:cubicBezTo>
                <a:cubicBezTo>
                  <a:pt x="57941" y="20917"/>
                  <a:pt x="61998" y="17866"/>
                  <a:pt x="64816" y="13326"/>
                </a:cubicBezTo>
                <a:cubicBezTo>
                  <a:pt x="67345" y="9251"/>
                  <a:pt x="68675" y="4584"/>
                  <a:pt x="69960" y="69"/>
                </a:cubicBezTo>
                <a:lnTo>
                  <a:pt x="69719" y="0"/>
                </a:lnTo>
                <a:close/>
              </a:path>
            </a:pathLst>
          </a:custGeom>
          <a:solidFill>
            <a:srgbClr val="DB6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18436">
            <a:off x="-397314" y="2273579"/>
            <a:ext cx="791619" cy="817139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5" name="Google Shape;25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40" name="Google Shape;40;p4"/>
            <p:cNvSpPr/>
            <p:nvPr/>
          </p:nvSpPr>
          <p:spPr>
            <a:xfrm>
              <a:off x="7526852" y="-33486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60500" y="4042524"/>
              <a:ext cx="651374" cy="112195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4"/>
            <p:cNvGrpSpPr/>
            <p:nvPr/>
          </p:nvGrpSpPr>
          <p:grpSpPr>
            <a:xfrm rot="-1466185" flipH="1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5" name="Google Shape;45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47" extrusionOk="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1" extrusionOk="0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6" name="Google Shape;56;p5"/>
            <p:cNvSpPr/>
            <p:nvPr/>
          </p:nvSpPr>
          <p:spPr>
            <a:xfrm>
              <a:off x="7363641" y="4495768"/>
              <a:ext cx="1840856" cy="733229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32450" y="4771213"/>
              <a:ext cx="73575" cy="61300"/>
            </a:xfrm>
            <a:custGeom>
              <a:avLst/>
              <a:gdLst/>
              <a:ahLst/>
              <a:cxnLst/>
              <a:rect l="l" t="t" r="r" b="b"/>
              <a:pathLst>
                <a:path w="2943" h="2452" extrusionOk="0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812900" y="4680975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095875" y="4439275"/>
              <a:ext cx="687886" cy="573249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76" name="Google Shape;76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 rot="10800000" flipH="1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-6905291" flipH="1">
              <a:off x="8735154" y="3629620"/>
              <a:ext cx="68470" cy="79124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-6905291" flipH="1">
              <a:off x="8722500" y="3904805"/>
              <a:ext cx="49484" cy="62966"/>
            </a:xfrm>
            <a:custGeom>
              <a:avLst/>
              <a:gdLst/>
              <a:ahLst/>
              <a:cxnLst/>
              <a:rect l="l" t="t" r="r" b="b"/>
              <a:pathLst>
                <a:path w="980" h="1247" extrusionOk="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-6905291" flipH="1">
              <a:off x="8637768" y="1290383"/>
              <a:ext cx="46202" cy="47515"/>
            </a:xfrm>
            <a:custGeom>
              <a:avLst/>
              <a:gdLst/>
              <a:ahLst/>
              <a:cxnLst/>
              <a:rect l="l" t="t" r="r" b="b"/>
              <a:pathLst>
                <a:path w="915" h="941" extrusionOk="0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-6905291" flipH="1">
              <a:off x="8789920" y="3833600"/>
              <a:ext cx="37769" cy="30347"/>
            </a:xfrm>
            <a:custGeom>
              <a:avLst/>
              <a:gdLst/>
              <a:ahLst/>
              <a:cxnLst/>
              <a:rect l="l" t="t" r="r" b="b"/>
              <a:pathLst>
                <a:path w="748" h="601" extrusionOk="0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6905291" flipH="1">
              <a:off x="8756621" y="4133650"/>
              <a:ext cx="25550" cy="33477"/>
            </a:xfrm>
            <a:custGeom>
              <a:avLst/>
              <a:gdLst/>
              <a:ahLst/>
              <a:cxnLst/>
              <a:rect l="l" t="t" r="r" b="b"/>
              <a:pathLst>
                <a:path w="506" h="663" extrusionOk="0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221600" y="-2104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3" name="Google Shape;93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2" name="Google Shape;29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3" name="Google Shape;2933;p7"/>
          <p:cNvSpPr txBox="1">
            <a:spLocks noGrp="1"/>
          </p:cNvSpPr>
          <p:nvPr>
            <p:ph type="subTitle" idx="1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7"/>
          <p:cNvSpPr txBox="1">
            <a:spLocks noGrp="1"/>
          </p:cNvSpPr>
          <p:nvPr>
            <p:ph type="subTitle" idx="2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5" name="Google Shape;2935;p7"/>
          <p:cNvSpPr txBox="1">
            <a:spLocks noGrp="1"/>
          </p:cNvSpPr>
          <p:nvPr>
            <p:ph type="subTitle" idx="3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6" name="Google Shape;2936;p7"/>
          <p:cNvSpPr txBox="1">
            <a:spLocks noGrp="1"/>
          </p:cNvSpPr>
          <p:nvPr>
            <p:ph type="subTitle" idx="4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7"/>
          <p:cNvSpPr txBox="1">
            <a:spLocks noGrp="1"/>
          </p:cNvSpPr>
          <p:nvPr>
            <p:ph type="subTitle" idx="5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8" name="Google Shape;2938;p7"/>
          <p:cNvSpPr txBox="1">
            <a:spLocks noGrp="1"/>
          </p:cNvSpPr>
          <p:nvPr>
            <p:ph type="subTitle" idx="6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9" name="Google Shape;2939;p7"/>
          <p:cNvSpPr txBox="1">
            <a:spLocks noGrp="1"/>
          </p:cNvSpPr>
          <p:nvPr>
            <p:ph type="subTitle" idx="7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7"/>
          <p:cNvSpPr txBox="1">
            <a:spLocks noGrp="1"/>
          </p:cNvSpPr>
          <p:nvPr>
            <p:ph type="subTitle" idx="8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1" name="Google Shape;2941;p7"/>
          <p:cNvSpPr txBox="1">
            <a:spLocks noGrp="1"/>
          </p:cNvSpPr>
          <p:nvPr>
            <p:ph type="subTitle" idx="9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2" name="Google Shape;2942;p7"/>
          <p:cNvSpPr txBox="1">
            <a:spLocks noGrp="1"/>
          </p:cNvSpPr>
          <p:nvPr>
            <p:ph type="subTitle" idx="13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7"/>
          <p:cNvSpPr txBox="1">
            <a:spLocks noGrp="1"/>
          </p:cNvSpPr>
          <p:nvPr>
            <p:ph type="subTitle" idx="14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7"/>
          <p:cNvSpPr txBox="1">
            <a:spLocks noGrp="1"/>
          </p:cNvSpPr>
          <p:nvPr>
            <p:ph type="subTitle" idx="15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6" name="Google Shape;2946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47" name="Google Shape;2947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6" name="Google Shape;2956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57" name="Google Shape;2957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p9"/>
          <p:cNvSpPr txBox="1">
            <a:spLocks noGrp="1"/>
          </p:cNvSpPr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0" name="Google Shape;2960;p9"/>
          <p:cNvSpPr txBox="1">
            <a:spLocks noGrp="1"/>
          </p:cNvSpPr>
          <p:nvPr>
            <p:ph type="subTitle" idx="1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1" name="Google Shape;2961;p9"/>
          <p:cNvGrpSpPr/>
          <p:nvPr/>
        </p:nvGrpSpPr>
        <p:grpSpPr>
          <a:xfrm rot="10800000" flipH="1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2" name="Google Shape;2962;p9"/>
            <p:cNvSpPr/>
            <p:nvPr/>
          </p:nvSpPr>
          <p:spPr>
            <a:xfrm>
              <a:off x="7838850" y="-50407"/>
              <a:ext cx="1381164" cy="1063749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6" name="Google Shape;2966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67" name="Google Shape;2967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8" name="Google Shape;2968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69" name="Google Shape;2969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4" name="Google Shape;2974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7" name="Google Shape;2977;p9"/>
            <p:cNvSpPr/>
            <p:nvPr/>
          </p:nvSpPr>
          <p:spPr>
            <a:xfrm>
              <a:off x="1023157" y="-8539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78" name="Google Shape;2978;p9"/>
          <p:cNvSpPr/>
          <p:nvPr/>
        </p:nvSpPr>
        <p:spPr>
          <a:xfrm rot="10800000" flipH="1">
            <a:off x="3664532" y="-917318"/>
            <a:ext cx="3103454" cy="1181681"/>
          </a:xfrm>
          <a:custGeom>
            <a:avLst/>
            <a:gdLst/>
            <a:ahLst/>
            <a:cxnLst/>
            <a:rect l="l" t="t" r="r" b="b"/>
            <a:pathLst>
              <a:path w="261674" h="177363" extrusionOk="0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0" name="Google Shape;2980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1" name="Google Shape;2981;p10"/>
            <p:cNvSpPr/>
            <p:nvPr/>
          </p:nvSpPr>
          <p:spPr>
            <a:xfrm>
              <a:off x="0" y="4270146"/>
              <a:ext cx="1633436" cy="873316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5" name="Google Shape;2985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86" name="Google Shape;2986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7" name="Google Shape;2987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88" name="Google Shape;2988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3" name="Google Shape;2993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6" name="Google Shape;2996;p10"/>
          <p:cNvSpPr txBox="1">
            <a:spLocks noGrp="1"/>
          </p:cNvSpPr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8" name="Google Shape;2998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2999" name="Google Shape;2999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1"/>
            <p:cNvSpPr/>
            <p:nvPr/>
          </p:nvSpPr>
          <p:spPr>
            <a:xfrm>
              <a:off x="-1031825" y="3319885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1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1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07" name="Google Shape;3007;p11"/>
          <p:cNvSpPr txBox="1">
            <a:spLocks noGrp="1"/>
          </p:cNvSpPr>
          <p:nvPr>
            <p:ph type="subTitle" idx="1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1;p16">
            <a:extLst>
              <a:ext uri="{FF2B5EF4-FFF2-40B4-BE49-F238E27FC236}">
                <a16:creationId xmlns:a16="http://schemas.microsoft.com/office/drawing/2014/main" id="{2F9A3626-3F8F-417B-A4CB-8C0148AC5888}"/>
              </a:ext>
            </a:extLst>
          </p:cNvPr>
          <p:cNvSpPr txBox="1">
            <a:spLocks/>
          </p:cNvSpPr>
          <p:nvPr/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</a:t>
            </a:fld>
            <a:endParaRPr lang="en"/>
          </a:p>
        </p:txBody>
      </p:sp>
      <p:sp>
        <p:nvSpPr>
          <p:cNvPr id="21" name="Google Shape;92;p16">
            <a:extLst>
              <a:ext uri="{FF2B5EF4-FFF2-40B4-BE49-F238E27FC236}">
                <a16:creationId xmlns:a16="http://schemas.microsoft.com/office/drawing/2014/main" id="{C07F7ED5-3777-4487-8447-764050122601}"/>
              </a:ext>
            </a:extLst>
          </p:cNvPr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;p16">
            <a:extLst>
              <a:ext uri="{FF2B5EF4-FFF2-40B4-BE49-F238E27FC236}">
                <a16:creationId xmlns:a16="http://schemas.microsoft.com/office/drawing/2014/main" id="{62FCB2C9-98F7-4C20-AB9C-6B9ABA7DA7F9}"/>
              </a:ext>
            </a:extLst>
          </p:cNvPr>
          <p:cNvSpPr/>
          <p:nvPr/>
        </p:nvSpPr>
        <p:spPr>
          <a:xfrm rot="18900000">
            <a:off x="4248889" y="1440146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4;p16">
            <a:extLst>
              <a:ext uri="{FF2B5EF4-FFF2-40B4-BE49-F238E27FC236}">
                <a16:creationId xmlns:a16="http://schemas.microsoft.com/office/drawing/2014/main" id="{B3C89D16-5377-45BD-9285-40552762FEF8}"/>
              </a:ext>
            </a:extLst>
          </p:cNvPr>
          <p:cNvSpPr/>
          <p:nvPr/>
        </p:nvSpPr>
        <p:spPr>
          <a:xfrm rot="189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5;p16">
            <a:extLst>
              <a:ext uri="{FF2B5EF4-FFF2-40B4-BE49-F238E27FC236}">
                <a16:creationId xmlns:a16="http://schemas.microsoft.com/office/drawing/2014/main" id="{9698291D-38E5-4E1F-B6DE-0D94696AB0A7}"/>
              </a:ext>
            </a:extLst>
          </p:cNvPr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4" descr="Dept. of CSE- Green University of Bangladesh - Home | Facebook">
            <a:extLst>
              <a:ext uri="{FF2B5EF4-FFF2-40B4-BE49-F238E27FC236}">
                <a16:creationId xmlns:a16="http://schemas.microsoft.com/office/drawing/2014/main" id="{89C85F9D-C42E-423A-B7CF-E937FD9F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15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Green University of Bangladesh - Home | Facebook">
            <a:extLst>
              <a:ext uri="{FF2B5EF4-FFF2-40B4-BE49-F238E27FC236}">
                <a16:creationId xmlns:a16="http://schemas.microsoft.com/office/drawing/2014/main" id="{F1917A1A-1455-454A-AA4F-F6B90B35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16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D70FC6-AE0F-44BA-9962-C1B4670025F0}"/>
              </a:ext>
            </a:extLst>
          </p:cNvPr>
          <p:cNvSpPr txBox="1"/>
          <p:nvPr/>
        </p:nvSpPr>
        <p:spPr>
          <a:xfrm>
            <a:off x="2023872" y="74772"/>
            <a:ext cx="485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Green University of</a:t>
            </a:r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Bangladesh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3EFAC-7DB3-4E1D-BC31-A9BB4BA6F47E}"/>
              </a:ext>
            </a:extLst>
          </p:cNvPr>
          <p:cNvSpPr txBox="1"/>
          <p:nvPr/>
        </p:nvSpPr>
        <p:spPr>
          <a:xfrm>
            <a:off x="559997" y="2582739"/>
            <a:ext cx="300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MD. </a:t>
            </a:r>
            <a:r>
              <a:rPr lang="en-US" sz="2400" b="1" dirty="0" err="1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Rajibul</a:t>
            </a:r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Palas</a:t>
            </a:r>
            <a:endParaRPr lang="en-US" sz="2400" b="1" dirty="0">
              <a:solidFill>
                <a:schemeClr val="tx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Lecturer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Dept of CSE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C44E9-9E0A-4EC0-A7DE-DFDF28AE7DA4}"/>
              </a:ext>
            </a:extLst>
          </p:cNvPr>
          <p:cNvSpPr txBox="1"/>
          <p:nvPr/>
        </p:nvSpPr>
        <p:spPr>
          <a:xfrm>
            <a:off x="5693666" y="2511364"/>
            <a:ext cx="2606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Jihad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ID: 202002082</a:t>
            </a:r>
          </a:p>
          <a:p>
            <a:endParaRPr lang="en-US" sz="2000" b="1" dirty="0">
              <a:solidFill>
                <a:schemeClr val="tx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MD Foysal Ahmed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ID: 202002058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1199B-C2B7-4774-A975-10A45F4F96D8}"/>
              </a:ext>
            </a:extLst>
          </p:cNvPr>
          <p:cNvSpPr txBox="1"/>
          <p:nvPr/>
        </p:nvSpPr>
        <p:spPr>
          <a:xfrm>
            <a:off x="597408" y="2088120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PRESENTED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BAF65B-4840-4B7A-89B3-406489319277}"/>
              </a:ext>
            </a:extLst>
          </p:cNvPr>
          <p:cNvCxnSpPr>
            <a:cxnSpLocks/>
          </p:cNvCxnSpPr>
          <p:nvPr/>
        </p:nvCxnSpPr>
        <p:spPr>
          <a:xfrm flipV="1">
            <a:off x="0" y="2416122"/>
            <a:ext cx="9191863" cy="5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B01861-7DDF-4715-BAC3-A194B75FF748}"/>
              </a:ext>
            </a:extLst>
          </p:cNvPr>
          <p:cNvSpPr txBox="1"/>
          <p:nvPr/>
        </p:nvSpPr>
        <p:spPr>
          <a:xfrm>
            <a:off x="5645786" y="2009761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PRESENTED 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3C371-EB07-4541-9E13-6F233DD5BF05}"/>
              </a:ext>
            </a:extLst>
          </p:cNvPr>
          <p:cNvSpPr txBox="1"/>
          <p:nvPr/>
        </p:nvSpPr>
        <p:spPr>
          <a:xfrm>
            <a:off x="1415783" y="1509060"/>
            <a:ext cx="636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Banking Management System Using Emu 8086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009379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B8520-13F8-4F8F-AB59-0A080E433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" r="1961"/>
          <a:stretch/>
        </p:blipFill>
        <p:spPr>
          <a:xfrm>
            <a:off x="1785770" y="1237082"/>
            <a:ext cx="5368066" cy="29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7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Limitation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Not have Individual User and Admin login system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If user know only pin number anyone can access any account</a:t>
            </a:r>
          </a:p>
        </p:txBody>
      </p:sp>
    </p:spTree>
    <p:extLst>
      <p:ext uri="{BB962C8B-B14F-4D97-AF65-F5344CB8AC3E}">
        <p14:creationId xmlns:p14="http://schemas.microsoft.com/office/powerpoint/2010/main" val="25408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Work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Future version of this application will much be enhanced than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398254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Conclussion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This project is developed to nurture the needs of a user in a banking sector by embedding all the tasks of transaction taking place in a bank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Index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Software Requirement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Block Diagram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Project Output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Limitation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Future Work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Conclusion</a:t>
            </a: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Introduction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24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The bank management system is an application for maintaining a person’s account in a bank . The system provides the access to the customer to create an account, deposit/withdraw the cash from his account, also to view reports of all accounts present The following presentation provides the specification for the system.</a:t>
            </a: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 Statement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Keeping track the all activites and their record on paper and error. It is also very eff</a:t>
            </a:r>
            <a:r>
              <a:rPr lang="en-US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e</a:t>
            </a: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cient and a time consuming process of observing continous increase in number of client record client visiting the bank. Recording and maintaining all the client record highly unreadble, ineffecient and error problem.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It is againest this backdrop that autoated application system is being developed to addressed the problem</a:t>
            </a: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Software Requirement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Operating System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Language: Assembly language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Software: EMU 8086</a:t>
            </a:r>
          </a:p>
        </p:txBody>
      </p:sp>
    </p:spTree>
    <p:extLst>
      <p:ext uri="{BB962C8B-B14F-4D97-AF65-F5344CB8AC3E}">
        <p14:creationId xmlns:p14="http://schemas.microsoft.com/office/powerpoint/2010/main" val="426425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Block Diagram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8653B-422A-48D2-8A03-139C7C10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88446"/>
            <a:ext cx="5486400" cy="30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Snapshots 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79210-22E8-4BA3-9DA9-7706A19B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1" b="14503"/>
          <a:stretch/>
        </p:blipFill>
        <p:spPr>
          <a:xfrm>
            <a:off x="1013140" y="1807284"/>
            <a:ext cx="6832006" cy="17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978900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E0264-B389-4732-894A-FA3FE9239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9" r="13450"/>
          <a:stretch/>
        </p:blipFill>
        <p:spPr>
          <a:xfrm>
            <a:off x="1828800" y="1320185"/>
            <a:ext cx="5486400" cy="2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888600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69C4C-E74A-4C8B-9C6D-26F7200C5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/>
          <a:stretch/>
        </p:blipFill>
        <p:spPr>
          <a:xfrm>
            <a:off x="1881288" y="1003237"/>
            <a:ext cx="5381424" cy="31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2611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Daily Slides Infographic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253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Source Sans Pro</vt:lpstr>
      <vt:lpstr>Bebas Neue</vt:lpstr>
      <vt:lpstr>Bahnschrift</vt:lpstr>
      <vt:lpstr>Bahnschrift SemiBold SemiConden</vt:lpstr>
      <vt:lpstr>Arial</vt:lpstr>
      <vt:lpstr>Barlow Semi Condensed</vt:lpstr>
      <vt:lpstr>Abril Fatface</vt:lpstr>
      <vt:lpstr>Wingdings</vt:lpstr>
      <vt:lpstr>Bahnschrift SemiLight</vt:lpstr>
      <vt:lpstr>January Daily Slides Infographics by Slidesgo</vt:lpstr>
      <vt:lpstr>PowerPoint Presentation</vt:lpstr>
      <vt:lpstr>Index</vt:lpstr>
      <vt:lpstr>Introduction</vt:lpstr>
      <vt:lpstr>Problem Statement</vt:lpstr>
      <vt:lpstr>Software Requirement</vt:lpstr>
      <vt:lpstr>Block Diagram</vt:lpstr>
      <vt:lpstr>Snapshots </vt:lpstr>
      <vt:lpstr>PowerPoint Presentation</vt:lpstr>
      <vt:lpstr>PowerPoint Presentation</vt:lpstr>
      <vt:lpstr>PowerPoint Presentation</vt:lpstr>
      <vt:lpstr>Limitation</vt:lpstr>
      <vt:lpstr>Future Work</vt:lpstr>
      <vt:lpstr>Conclussion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modified xsi:type="dcterms:W3CDTF">2022-09-03T03:44:21Z</dcterms:modified>
</cp:coreProperties>
</file>