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150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92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1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03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0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7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5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2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7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eirutairport.gov.lb/_flight.php?action=&amp;srch=&amp;type=dprt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734" y="2876204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SafeFlightLB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77" y="-146303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551" y="689956"/>
            <a:ext cx="851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Modules Required for the application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2298" y="2809702"/>
            <a:ext cx="5611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TTkthemes: </a:t>
            </a:r>
            <a:r>
              <a:rPr lang="en-US" dirty="0"/>
              <a:t>pip install </a:t>
            </a:r>
            <a:r>
              <a:rPr lang="en-US" dirty="0" smtClean="0"/>
              <a:t>ttkthemes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Requests: </a:t>
            </a:r>
            <a:r>
              <a:rPr lang="en-US" dirty="0"/>
              <a:t>pip install </a:t>
            </a:r>
            <a:r>
              <a:rPr lang="en-US" dirty="0" smtClean="0"/>
              <a:t>requests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BeautifulSoup: </a:t>
            </a:r>
            <a:r>
              <a:rPr lang="en-US" dirty="0"/>
              <a:t>pip install </a:t>
            </a:r>
            <a:r>
              <a:rPr lang="en-US" dirty="0" smtClean="0"/>
              <a:t>beautifulsoup4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853" y="624110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What’s SafeFlightLB?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2000596"/>
            <a:ext cx="8915400" cy="3777622"/>
          </a:xfrm>
        </p:spPr>
        <p:txBody>
          <a:bodyPr/>
          <a:lstStyle/>
          <a:p>
            <a:r>
              <a:rPr lang="en-US" dirty="0" smtClean="0"/>
              <a:t>SafeFlightLB is an application working with Real Data that guides you through your flight journey from Lebanon.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can show you all the needed information about your flight using your flight number.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take a look at the actual COVID19 statistics in numbers of the Country you’re going to</a:t>
            </a:r>
          </a:p>
        </p:txBody>
      </p:sp>
    </p:spTree>
    <p:extLst>
      <p:ext uri="{BB962C8B-B14F-4D97-AF65-F5344CB8AC3E}">
        <p14:creationId xmlns:p14="http://schemas.microsoft.com/office/powerpoint/2010/main" val="1372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3" y="1264555"/>
            <a:ext cx="7876511" cy="640445"/>
          </a:xfrm>
        </p:spPr>
        <p:txBody>
          <a:bodyPr/>
          <a:lstStyle/>
          <a:p>
            <a:r>
              <a:rPr lang="en-US" sz="1600" dirty="0" smtClean="0"/>
              <a:t>Step 1: Get  a Real Flight Number, You can check :</a:t>
            </a:r>
            <a:r>
              <a:rPr lang="en-US" sz="1600" dirty="0">
                <a:solidFill>
                  <a:srgbClr val="00B0F0"/>
                </a:solidFill>
                <a:hlinkClick r:id="rId2"/>
              </a:rPr>
              <a:t>Flight Info - Beirut </a:t>
            </a:r>
            <a:r>
              <a:rPr lang="en-US" sz="1600" dirty="0" err="1">
                <a:solidFill>
                  <a:srgbClr val="00B0F0"/>
                </a:solidFill>
                <a:hlinkClick r:id="rId2"/>
              </a:rPr>
              <a:t>Rafic</a:t>
            </a:r>
            <a:r>
              <a:rPr lang="en-US" sz="1600" dirty="0">
                <a:solidFill>
                  <a:srgbClr val="00B0F0"/>
                </a:solidFill>
                <a:hlinkClick r:id="rId2"/>
              </a:rPr>
              <a:t> Hariri International Airport (beirutairport.gov.lb</a:t>
            </a:r>
            <a:r>
              <a:rPr lang="en-US" sz="1600" dirty="0" smtClean="0">
                <a:solidFill>
                  <a:srgbClr val="00B0F0"/>
                </a:solidFill>
                <a:hlinkClick r:id="rId2"/>
              </a:rPr>
              <a:t>)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t="11460" r="20331" b="18016"/>
          <a:stretch/>
        </p:blipFill>
        <p:spPr>
          <a:xfrm>
            <a:off x="3117271" y="2735141"/>
            <a:ext cx="6209607" cy="3990109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5400000" flipH="1" flipV="1">
            <a:off x="7083586" y="2365049"/>
            <a:ext cx="895496" cy="6650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8768" y="1810144"/>
            <a:ext cx="251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 sure you get it from the flight departures page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995055" y="3857105"/>
            <a:ext cx="2543694" cy="4156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644" y="3703216"/>
            <a:ext cx="151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Flight Number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2" t="29996" r="33382" b="39642"/>
          <a:stretch/>
        </p:blipFill>
        <p:spPr>
          <a:xfrm>
            <a:off x="3067396" y="1587731"/>
            <a:ext cx="5954617" cy="3300154"/>
          </a:xfrm>
        </p:spPr>
      </p:pic>
      <p:cxnSp>
        <p:nvCxnSpPr>
          <p:cNvPr id="10" name="Elbow Connector 9"/>
          <p:cNvCxnSpPr/>
          <p:nvPr/>
        </p:nvCxnSpPr>
        <p:spPr>
          <a:xfrm flipV="1">
            <a:off x="8354291" y="2152998"/>
            <a:ext cx="1778924" cy="12718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33215" y="1945249"/>
            <a:ext cx="1645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 the Flight Number here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7" t="24684" r="32975" b="35647"/>
          <a:stretch/>
        </p:blipFill>
        <p:spPr>
          <a:xfrm>
            <a:off x="3025832" y="1596043"/>
            <a:ext cx="6181343" cy="356616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2477193" y="2261062"/>
            <a:ext cx="2344189" cy="6317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8158945" y="993369"/>
            <a:ext cx="1188719" cy="6650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9207175" y="4971011"/>
            <a:ext cx="1067356" cy="2992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3050771" y="5394960"/>
            <a:ext cx="764771" cy="2161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953" y="2115486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about your flight trip.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05581" y="423742"/>
            <a:ext cx="140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Time 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52667" y="5045824"/>
            <a:ext cx="1687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COVID19 statistics  of  your destination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2335" y="6051665"/>
            <a:ext cx="94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178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Century Gothic</vt:lpstr>
      <vt:lpstr>Wingdings</vt:lpstr>
      <vt:lpstr>Wingdings 3</vt:lpstr>
      <vt:lpstr>Wisp</vt:lpstr>
      <vt:lpstr>SafeFlightLB</vt:lpstr>
      <vt:lpstr>PowerPoint Presentation</vt:lpstr>
      <vt:lpstr>What’s SafeFlightLB?</vt:lpstr>
      <vt:lpstr>Application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SafeFlightLB</dc:title>
  <dc:creator>admin</dc:creator>
  <cp:lastModifiedBy>admin</cp:lastModifiedBy>
  <cp:revision>7</cp:revision>
  <dcterms:created xsi:type="dcterms:W3CDTF">2021-12-24T13:01:59Z</dcterms:created>
  <dcterms:modified xsi:type="dcterms:W3CDTF">2021-12-24T14:14:39Z</dcterms:modified>
</cp:coreProperties>
</file>