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9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85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5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0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4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0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B67F-9CE7-406F-8BBF-67DEF64A7E6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1734F9-1BED-4016-92B9-3808A599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28BC-2205-428C-B05B-9066D3F98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Tax Data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1B83-0B8C-46FB-A3D1-A7B7D1EEC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Christopher Hyek</a:t>
            </a:r>
          </a:p>
          <a:p>
            <a:pPr algn="r"/>
            <a:r>
              <a:rPr lang="en-US" dirty="0"/>
              <a:t>7/21/2019</a:t>
            </a:r>
          </a:p>
          <a:p>
            <a:pPr algn="r"/>
            <a:r>
              <a:rPr lang="en-US" dirty="0"/>
              <a:t>1994 Census Data Set</a:t>
            </a:r>
          </a:p>
        </p:txBody>
      </p:sp>
    </p:spTree>
    <p:extLst>
      <p:ext uri="{BB962C8B-B14F-4D97-AF65-F5344CB8AC3E}">
        <p14:creationId xmlns:p14="http://schemas.microsoft.com/office/powerpoint/2010/main" val="398176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2CDF-15B6-417E-8493-0CBFA640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422" y="2570356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38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D459-9A4D-4ABB-927F-3B76BBA5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82848"/>
            <a:ext cx="8911687" cy="722152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4E0B-3FDE-496B-8C6E-F8D79784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800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 annual salary based on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B9C51-2CC9-461D-9426-8C0E8820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34" y="2692867"/>
            <a:ext cx="5159962" cy="3541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538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F9A8-2C5A-446B-AC76-C5A41417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49960"/>
            <a:ext cx="8911687" cy="655040"/>
          </a:xfrm>
        </p:spPr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6656-59D5-4B1E-8C82-B924C00B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199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predict tax data we obtain </a:t>
            </a:r>
          </a:p>
          <a:p>
            <a:pPr marL="0" indent="0">
              <a:buNone/>
            </a:pPr>
            <a:r>
              <a:rPr lang="en-US" dirty="0"/>
              <a:t>census bureau information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DC2A7-B3C7-4214-A337-9F34DCFD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0" y="2910747"/>
            <a:ext cx="5548749" cy="3699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948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42D1-895D-4520-84C8-F9A88D32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49960"/>
            <a:ext cx="8911687" cy="655040"/>
          </a:xfrm>
        </p:spPr>
        <p:txBody>
          <a:bodyPr/>
          <a:lstStyle/>
          <a:p>
            <a:r>
              <a:rPr lang="en-US" dirty="0"/>
              <a:t>Scrubbing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F3D3-D41C-409A-9575-4EEA2823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568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Removing serous outliers</a:t>
            </a:r>
          </a:p>
          <a:p>
            <a:pPr marL="0" indent="0">
              <a:buNone/>
            </a:pPr>
            <a:r>
              <a:rPr lang="en-US" dirty="0"/>
              <a:t>Using proper labels</a:t>
            </a:r>
          </a:p>
          <a:p>
            <a:pPr marL="0" indent="0">
              <a:buNone/>
            </a:pPr>
            <a:r>
              <a:rPr lang="en-US" dirty="0"/>
              <a:t>Removing typos</a:t>
            </a:r>
          </a:p>
        </p:txBody>
      </p:sp>
      <p:pic>
        <p:nvPicPr>
          <p:cNvPr id="5" name="Graphic 4" descr="Bar graph with upward trend">
            <a:extLst>
              <a:ext uri="{FF2B5EF4-FFF2-40B4-BE49-F238E27FC236}">
                <a16:creationId xmlns:a16="http://schemas.microsoft.com/office/drawing/2014/main" id="{574EB32E-B388-4532-A0AC-B517C1337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569" y="1036738"/>
            <a:ext cx="5563271" cy="55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5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E1D4-4AAC-49EC-9CA5-5632C742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58348"/>
            <a:ext cx="8911687" cy="646651"/>
          </a:xfrm>
        </p:spPr>
        <p:txBody>
          <a:bodyPr/>
          <a:lstStyle/>
          <a:p>
            <a:r>
              <a:rPr lang="en-US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BFF9-6D6C-4A76-B329-A3703567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407206" cy="1372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very peculiar patterns from the data</a:t>
            </a:r>
          </a:p>
          <a:p>
            <a:pPr marL="0" indent="0">
              <a:buNone/>
            </a:pPr>
            <a:r>
              <a:rPr lang="en-US" dirty="0"/>
              <a:t>Most of it is categorical so very few hard connections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23EBB-A1A0-43E4-868A-1D1438A00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22" y="1043428"/>
            <a:ext cx="2385572" cy="2385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0FAB3D-E140-4BE1-AA2C-DA2012B77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04" y="3675022"/>
            <a:ext cx="5222021" cy="285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FA91A1-5EE4-4528-BC8C-EDCB8588B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42" y="3506598"/>
            <a:ext cx="5462509" cy="30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2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7491-F6C3-4517-A0FF-93529C6F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149" y="1275126"/>
            <a:ext cx="2687463" cy="62987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D0DB-6DE1-44CB-BE8A-5177F849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841" y="1972112"/>
            <a:ext cx="2687463" cy="14568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Logistic Regression</a:t>
            </a:r>
          </a:p>
          <a:p>
            <a:pPr marL="0" indent="0">
              <a:buNone/>
            </a:pPr>
            <a:r>
              <a:rPr lang="en-US" dirty="0"/>
              <a:t>Focus on precision</a:t>
            </a:r>
          </a:p>
          <a:p>
            <a:pPr marL="0" indent="0">
              <a:buNone/>
            </a:pPr>
            <a:r>
              <a:rPr lang="en-US" dirty="0"/>
              <a:t>Validate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CDDAB-8C87-4539-A853-DC8C5CC4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9" y="3496113"/>
            <a:ext cx="2919369" cy="2919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29C2F7-E4D4-4931-AC8D-8EDB308BB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51" y="1197314"/>
            <a:ext cx="7083949" cy="47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4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F018-187B-4C50-B563-AF520C51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41570"/>
            <a:ext cx="8911687" cy="663429"/>
          </a:xfrm>
        </p:spPr>
        <p:txBody>
          <a:bodyPr/>
          <a:lstStyle/>
          <a:p>
            <a:r>
              <a:rPr lang="en-US" dirty="0"/>
              <a:t>Interpreting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3B47-8787-4EA8-A355-394A4968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477738" cy="1414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85% accuracy</a:t>
            </a:r>
          </a:p>
          <a:p>
            <a:pPr marL="0" indent="0">
              <a:buNone/>
            </a:pPr>
            <a:r>
              <a:rPr lang="en-US" dirty="0"/>
              <a:t>48% precision</a:t>
            </a:r>
          </a:p>
          <a:p>
            <a:pPr marL="0" indent="0">
              <a:buNone/>
            </a:pPr>
            <a:r>
              <a:rPr lang="en-US" dirty="0"/>
              <a:t>67% accuracy</a:t>
            </a:r>
          </a:p>
        </p:txBody>
      </p:sp>
      <p:pic>
        <p:nvPicPr>
          <p:cNvPr id="5" name="Graphic 4" descr="Universal access">
            <a:extLst>
              <a:ext uri="{FF2B5EF4-FFF2-40B4-BE49-F238E27FC236}">
                <a16:creationId xmlns:a16="http://schemas.microsoft.com/office/drawing/2014/main" id="{6E084FDD-8854-427E-9323-805B0880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7319" y="4043494"/>
            <a:ext cx="5085404" cy="22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9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B2C0-9136-4859-A583-48D4EB78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24792"/>
            <a:ext cx="8911687" cy="680207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C30-91ED-4D0A-9E3B-A113705A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better Precision we need:</a:t>
            </a:r>
          </a:p>
          <a:p>
            <a:pPr lvl="1"/>
            <a:r>
              <a:rPr lang="en-US" dirty="0"/>
              <a:t>To focus on either martial status or relationship (recommend martial status).</a:t>
            </a:r>
          </a:p>
          <a:p>
            <a:pPr lvl="1"/>
            <a:r>
              <a:rPr lang="en-US" dirty="0"/>
              <a:t>To redo Capital gains and capital loss for clarity</a:t>
            </a:r>
          </a:p>
          <a:p>
            <a:pPr lvl="1"/>
            <a:r>
              <a:rPr lang="en-US" dirty="0"/>
              <a:t>Properly label for unemployed and never-worked people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Through testing they improved our model by removing these.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3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287B-E2A5-4A8E-A42F-4B09888B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75126"/>
            <a:ext cx="8911687" cy="629873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331F-B0B3-4F95-933B-1471E32D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should:</a:t>
            </a:r>
          </a:p>
          <a:p>
            <a:pPr marL="0" indent="0">
              <a:buNone/>
            </a:pPr>
            <a:r>
              <a:rPr lang="en-US" dirty="0"/>
              <a:t>	Attempt a new model to verify</a:t>
            </a:r>
          </a:p>
          <a:p>
            <a:pPr marL="0" indent="0">
              <a:buNone/>
            </a:pPr>
            <a:r>
              <a:rPr lang="en-US" dirty="0"/>
              <a:t>	Try different constraints</a:t>
            </a:r>
          </a:p>
          <a:p>
            <a:pPr marL="0" indent="0">
              <a:buNone/>
            </a:pPr>
            <a:r>
              <a:rPr lang="en-US" dirty="0"/>
              <a:t>	Refine the survey data and try again</a:t>
            </a:r>
          </a:p>
        </p:txBody>
      </p:sp>
    </p:spTree>
    <p:extLst>
      <p:ext uri="{BB962C8B-B14F-4D97-AF65-F5344CB8AC3E}">
        <p14:creationId xmlns:p14="http://schemas.microsoft.com/office/powerpoint/2010/main" val="39798675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129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Tax Data Prediction</vt:lpstr>
      <vt:lpstr>Goal</vt:lpstr>
      <vt:lpstr>Data Acquisition</vt:lpstr>
      <vt:lpstr>Scrubbing</vt:lpstr>
      <vt:lpstr>Exploring</vt:lpstr>
      <vt:lpstr>Modeling</vt:lpstr>
      <vt:lpstr>Interpreting</vt:lpstr>
      <vt:lpstr>Recommendations</vt:lpstr>
      <vt:lpstr>Future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Data Prediction</dc:title>
  <dc:creator>Christopher Hyek</dc:creator>
  <cp:lastModifiedBy>Christopher Hyek</cp:lastModifiedBy>
  <cp:revision>8</cp:revision>
  <dcterms:created xsi:type="dcterms:W3CDTF">2019-07-21T23:54:44Z</dcterms:created>
  <dcterms:modified xsi:type="dcterms:W3CDTF">2019-08-02T17:29:40Z</dcterms:modified>
</cp:coreProperties>
</file>