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4" r:id="rId6"/>
    <p:sldId id="260" r:id="rId7"/>
    <p:sldId id="261" r:id="rId8"/>
    <p:sldId id="266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5F5"/>
    <a:srgbClr val="9A0000"/>
    <a:srgbClr val="610B16"/>
    <a:srgbClr val="8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3923" autoAdjust="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4492-0C29-435F-8E1F-675794B79C92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D4BD-F7AF-4B4C-B5FF-46B3161FE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0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使界面逼真的方法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手机系统的界面很复杂，从轮子造起非常复杂，我们只需要形似不需要神似，只需要有结果不需要实现方式完全一样。比较快捷的方法是，把需要仿制的界面整个截图接下来，使用程序粘贴到程序的整个窗体之中，就可以得到风格细节完全相同的界面。</a:t>
            </a:r>
          </a:p>
          <a:p>
            <a:pPr lvl="0"/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在界面上填充自定义内容的方法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页截图的方法保证了风格细节的完全一致，自定义部分的内容，比如我们需要修改的状态栏上的时间应该如何实现？一个快捷的方法是，在之前截到的整张图上擦掉状态栏上的时间，用状态栏的背景色填充。然后在程序中，在对应的位置绘制出所需的组件。这里的组建可能是一行或者几行文字，也可能是一个按钮或者一张图片，对应到本课程就是选取一个合适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类来绘制。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界面中的事件处理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比如界面中一个按钮点击后切换界面的操作如何完成？这个界面切换操作，是对用户操作的响应，而不是程序顺序执行的自然而然的运行结果。多数的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类都有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函数，重写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函数，在函数体中执行触发后相应的操作。当发生按钮点击事件是，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框架会负责调用重写的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的使用方法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和多数库的使用方法类似，从需求出发，先百度或者谷歌或者在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论坛上找到需求对应的大致的解决方案，可能是几个类名或者几个函数。然后再在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的官方文档中仔细阅读类或者函数的使用方法，都不明白的地方可以编写一个测试的小程序简单测试一下。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为程序添加音效的方法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需要使用图形库，实现音效特性也需要一个音频库。本作业中要求比较简单，只需要播放提前准备好的音频文件，所以不需要对音频库有很深的了解，只需要理解播放操作如何做就可以。比较常用的音频库有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，官方网站和很多博客上有库的安装方法和使用方法，安装过程和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FLTK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大同小异。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D4BD-F7AF-4B4C-B5FF-46B3161FEA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6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D4BD-F7AF-4B4C-B5FF-46B3161FEA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055223"/>
            <a:ext cx="12192000" cy="2543765"/>
          </a:xfrm>
          <a:prstGeom prst="rect">
            <a:avLst/>
          </a:prstGeom>
          <a:solidFill>
            <a:srgbClr val="9A00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00E3-3A0D-4097-9FDD-3791DFA258F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315653" y="3746316"/>
            <a:ext cx="6898808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315653" y="2555965"/>
            <a:ext cx="6898808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317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5AD-EAE0-4B70-8F2F-A9A9A6016E8F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2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794D-143B-48DD-A707-8DEDD0491B63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7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3624-E42F-47A1-8679-F795B7C5552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6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6496-8A37-40D7-B13C-D56F52AF76B4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86A75888-78E0-4F49-8A23-A530212680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596900" y="1189038"/>
            <a:ext cx="10953750" cy="5167312"/>
          </a:xfrm>
        </p:spPr>
        <p:txBody>
          <a:bodyPr/>
          <a:lstStyle>
            <a:lvl1pPr>
              <a:buSzPct val="100000"/>
              <a:defRPr/>
            </a:lvl1pPr>
            <a:lvl3pPr>
              <a:buSzPct val="100000"/>
              <a:defRPr/>
            </a:lvl3pPr>
            <a:lvl4pPr marL="1200150" indent="-171450">
              <a:buClr>
                <a:srgbClr val="9A0000"/>
              </a:buClr>
              <a:buSzPct val="60000"/>
              <a:buFont typeface="Wingdings" panose="05000000000000000000" pitchFamily="2" charset="2"/>
              <a:buChar char="n"/>
              <a:defRPr sz="2400"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3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6922-F313-4B4D-8F5B-82C532500D1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6"/>
          <p:cNvSpPr>
            <a:spLocks noChangeArrowheads="1"/>
          </p:cNvSpPr>
          <p:nvPr userDrawn="1"/>
        </p:nvSpPr>
        <p:spPr bwMode="auto">
          <a:xfrm>
            <a:off x="0" y="-7938"/>
            <a:ext cx="12192000" cy="1071566"/>
          </a:xfrm>
          <a:prstGeom prst="rect">
            <a:avLst/>
          </a:prstGeom>
          <a:solidFill>
            <a:srgbClr val="9A00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60" y="305156"/>
            <a:ext cx="2217420" cy="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8AE3-0072-45FF-A640-70AD8CFD605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8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>
            <a:lvl1pPr>
              <a:buSzPct val="100000"/>
              <a:defRPr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>
            <a:lvl1pPr>
              <a:buSzPct val="100000"/>
              <a:defRPr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BB04-B877-4681-BD7C-CC0EE7EEEB74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E44-AF50-44E9-B343-5A8B2550D1E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06AF-2607-4968-9894-D7D5A830302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8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8E92-1B10-4C30-AE3C-D747EBCC3808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5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EAB-B69F-4830-A2E0-4AB227E14655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6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12192000" cy="1071566"/>
          </a:xfrm>
          <a:prstGeom prst="rect">
            <a:avLst/>
          </a:prstGeom>
          <a:solidFill>
            <a:srgbClr val="9A00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34E8-8B5A-4403-A3FC-83269A9FC22B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5888-78E0-4F49-8A23-A530212680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1" y="133770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60" y="305156"/>
            <a:ext cx="2217420" cy="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chemeClr val="bg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50000"/>
        </a:lnSpc>
        <a:spcBef>
          <a:spcPts val="1200"/>
        </a:spcBef>
        <a:spcAft>
          <a:spcPts val="0"/>
        </a:spcAft>
        <a:buClr>
          <a:srgbClr val="9A0000"/>
        </a:buClr>
        <a:buSzPct val="60000"/>
        <a:buFont typeface="Wingdings" panose="05000000000000000000" pitchFamily="2" charset="2"/>
        <a:buChar char="p"/>
        <a:defRPr lang="zh-CN" altLang="en-US" sz="2800" kern="1200" baseline="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p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150000"/>
        </a:lnSpc>
        <a:spcBef>
          <a:spcPts val="375"/>
        </a:spcBef>
        <a:buClr>
          <a:srgbClr val="9A0000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support.apple.com/zh-cn/HT2082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1453" y="3746316"/>
            <a:ext cx="6898808" cy="722814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zh-CN" altLang="en-US" dirty="0" smtClean="0"/>
              <a:t>何宸锐 王子宁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6116" y="2521675"/>
            <a:ext cx="7754146" cy="1145904"/>
          </a:xfrm>
        </p:spPr>
        <p:txBody>
          <a:bodyPr/>
          <a:lstStyle/>
          <a:p>
            <a:pPr algn="r"/>
            <a:r>
              <a:rPr lang="zh-CN" altLang="en-US" sz="5400" dirty="0" smtClean="0"/>
              <a:t>大作业：手机界面模拟器</a:t>
            </a:r>
            <a:endParaRPr lang="zh-CN" altLang="zh-CN" sz="5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938010" y="3746316"/>
            <a:ext cx="48348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82" y="2521675"/>
            <a:ext cx="185166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百度 </a:t>
            </a:r>
            <a:r>
              <a:rPr lang="en-US" altLang="zh-CN" dirty="0"/>
              <a:t>&amp; Google</a:t>
            </a:r>
          </a:p>
          <a:p>
            <a:r>
              <a:rPr lang="en-US" altLang="zh-CN" dirty="0"/>
              <a:t>FLTK </a:t>
            </a:r>
            <a:r>
              <a:rPr lang="zh-CN" altLang="en-US" dirty="0"/>
              <a:t>官方文档：</a:t>
            </a:r>
            <a:r>
              <a:rPr lang="en-US" altLang="zh-CN" dirty="0"/>
              <a:t>https://www.fltk.org/doc-1.4/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语法：</a:t>
            </a:r>
            <a:r>
              <a:rPr lang="en-US" altLang="zh-CN" dirty="0"/>
              <a:t>http://www.cplusplus.com/reference/</a:t>
            </a:r>
          </a:p>
        </p:txBody>
      </p:sp>
    </p:spTree>
    <p:extLst>
      <p:ext uri="{BB962C8B-B14F-4D97-AF65-F5344CB8AC3E}">
        <p14:creationId xmlns:p14="http://schemas.microsoft.com/office/powerpoint/2010/main" val="26708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676" y="2621768"/>
            <a:ext cx="7994651" cy="1235075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Q&amp;A</a:t>
            </a:r>
            <a:endParaRPr lang="zh-CN" altLang="en-US" sz="8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50894" y="3913991"/>
            <a:ext cx="4090217" cy="357478"/>
          </a:xfrm>
        </p:spPr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en-US" altLang="zh-CN" dirty="0" smtClean="0"/>
          </a:p>
          <a:p>
            <a:pPr lvl="2"/>
            <a:r>
              <a:rPr lang="zh-CN" altLang="en-US" dirty="0"/>
              <a:t>总体要求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加分项</a:t>
            </a:r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7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r>
              <a:rPr lang="zh-CN" altLang="en-US" dirty="0"/>
              <a:t>总体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2"/>
            <a:r>
              <a:rPr lang="zh-CN" altLang="en-US" dirty="0"/>
              <a:t>可用资源：使用</a:t>
            </a:r>
            <a:r>
              <a:rPr lang="en-US" altLang="zh-CN" dirty="0"/>
              <a:t>FLTK</a:t>
            </a:r>
            <a:r>
              <a:rPr lang="zh-CN" altLang="en-US" dirty="0"/>
              <a:t>库和教材作者封装的部分接口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系统环境：任意系统、任意</a:t>
            </a:r>
            <a:r>
              <a:rPr lang="en-US" altLang="zh-CN" dirty="0" smtClean="0"/>
              <a:t>IDE</a:t>
            </a:r>
          </a:p>
          <a:p>
            <a:pPr lvl="2"/>
            <a:r>
              <a:rPr lang="zh-CN" altLang="en-US" dirty="0" smtClean="0"/>
              <a:t>功能需求：</a:t>
            </a:r>
            <a:r>
              <a:rPr lang="zh-CN" altLang="zh-CN" b="1" dirty="0"/>
              <a:t>手机</a:t>
            </a:r>
            <a:r>
              <a:rPr lang="zh-CN" altLang="zh-CN" b="1" dirty="0" smtClean="0"/>
              <a:t>模拟器</a:t>
            </a:r>
            <a:r>
              <a:rPr lang="zh-CN" altLang="zh-CN" dirty="0" smtClean="0"/>
              <a:t>，</a:t>
            </a:r>
            <a:r>
              <a:rPr lang="zh-CN" altLang="zh-CN" dirty="0"/>
              <a:t>界面</a:t>
            </a:r>
            <a:r>
              <a:rPr lang="zh-CN" altLang="zh-CN" dirty="0" smtClean="0"/>
              <a:t>风格</a:t>
            </a:r>
            <a:r>
              <a:rPr lang="zh-CN" altLang="en-US" dirty="0" smtClean="0"/>
              <a:t>统一、仿照</a:t>
            </a:r>
            <a:r>
              <a:rPr lang="zh-CN" altLang="zh-CN" dirty="0" smtClean="0"/>
              <a:t>任意</a:t>
            </a:r>
            <a:r>
              <a:rPr lang="zh-CN" altLang="zh-CN" dirty="0"/>
              <a:t>一</a:t>
            </a:r>
            <a:r>
              <a:rPr lang="zh-CN" altLang="zh-CN" dirty="0" smtClean="0"/>
              <a:t>款</a:t>
            </a:r>
            <a:r>
              <a:rPr lang="zh-CN" altLang="en-US" dirty="0" smtClean="0"/>
              <a:t>手机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评分依据：</a:t>
            </a:r>
            <a:r>
              <a:rPr lang="zh-CN" altLang="zh-CN" b="1" dirty="0"/>
              <a:t>界面风格</a:t>
            </a:r>
            <a:r>
              <a:rPr lang="zh-CN" altLang="zh-CN" dirty="0"/>
              <a:t>的</a:t>
            </a:r>
            <a:r>
              <a:rPr lang="zh-CN" altLang="zh-CN" dirty="0" smtClean="0"/>
              <a:t>相似度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功能</a:t>
            </a:r>
            <a:r>
              <a:rPr lang="zh-CN" altLang="zh-CN" dirty="0" smtClean="0"/>
              <a:t>。</a:t>
            </a:r>
            <a:r>
              <a:rPr lang="zh-CN" altLang="zh-CN" dirty="0"/>
              <a:t>为了方便同学们发挥自己的创造力</a:t>
            </a:r>
            <a:r>
              <a:rPr lang="zh-CN" altLang="zh-CN" dirty="0" smtClean="0"/>
              <a:t>，本</a:t>
            </a:r>
            <a:r>
              <a:rPr lang="zh-CN" altLang="zh-CN" dirty="0"/>
              <a:t>作业仅根据结果的功能和界面风格评分，对实现方式不做要求和限制。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77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371432" y="1189042"/>
            <a:ext cx="7246872" cy="5167312"/>
          </a:xfrm>
        </p:spPr>
        <p:txBody>
          <a:bodyPr numCol="1">
            <a:normAutofit lnSpcReduction="10000"/>
          </a:bodyPr>
          <a:lstStyle/>
          <a:p>
            <a:r>
              <a:rPr lang="zh-CN" altLang="en-US" dirty="0" smtClean="0"/>
              <a:t>基础要求（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2"/>
            <a:r>
              <a:rPr lang="en-US" altLang="zh-CN" dirty="0"/>
              <a:t>1.	</a:t>
            </a:r>
            <a:r>
              <a:rPr lang="zh-CN" altLang="en-US" dirty="0" smtClean="0"/>
              <a:t>开机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3"/>
            <a:r>
              <a:rPr lang="zh-CN" altLang="en-US" dirty="0"/>
              <a:t>界面</a:t>
            </a:r>
            <a:r>
              <a:rPr lang="zh-CN" altLang="en-US" dirty="0" smtClean="0"/>
              <a:t>上应该有手机边框、手机屏幕、和必要的按键（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键、开关机键、音量键）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开机后显示开机动画，比如呼吸灯效果或者某种进度条样式的动态</a:t>
            </a:r>
            <a:r>
              <a:rPr lang="en-US" altLang="zh-CN" dirty="0" smtClean="0"/>
              <a:t>logo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动画显示完毕进入锁屏界面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en-US" altLang="zh-CN" dirty="0"/>
              <a:t>.	</a:t>
            </a:r>
            <a:r>
              <a:rPr lang="zh-CN" altLang="en-US" dirty="0" smtClean="0"/>
              <a:t>锁</a:t>
            </a:r>
            <a:r>
              <a:rPr lang="zh-CN" altLang="en-US" dirty="0"/>
              <a:t>屏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可以在休眠是，被开关机键触发进入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通过</a:t>
            </a:r>
            <a:r>
              <a:rPr lang="zh-CN" altLang="en-US" dirty="0"/>
              <a:t>点击</a:t>
            </a:r>
            <a:r>
              <a:rPr lang="zh-CN" altLang="en-US" dirty="0" smtClean="0"/>
              <a:t>或者</a:t>
            </a:r>
            <a:r>
              <a:rPr lang="zh-CN" altLang="en-US" dirty="0"/>
              <a:t>拖</a:t>
            </a:r>
            <a:r>
              <a:rPr lang="zh-CN" altLang="en-US" dirty="0" smtClean="0"/>
              <a:t>拽动作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码输入界面</a:t>
            </a:r>
            <a:endParaRPr lang="en-US" altLang="zh-CN" dirty="0" smtClean="0"/>
          </a:p>
          <a:p>
            <a:pPr lvl="3"/>
            <a:r>
              <a:rPr lang="en-US" altLang="zh-CN" dirty="0"/>
              <a:t>PIN</a:t>
            </a:r>
            <a:r>
              <a:rPr lang="zh-CN" altLang="en-US" dirty="0"/>
              <a:t>码输入</a:t>
            </a:r>
            <a:r>
              <a:rPr lang="zh-CN" altLang="en-US" dirty="0" smtClean="0"/>
              <a:t>界面中，</a:t>
            </a:r>
            <a:r>
              <a:rPr lang="zh-CN" altLang="zh-CN" dirty="0" smtClean="0"/>
              <a:t>密码</a:t>
            </a:r>
            <a:r>
              <a:rPr lang="zh-CN" altLang="zh-CN" dirty="0"/>
              <a:t>错误给出提示并且要求用户重新输入</a:t>
            </a:r>
            <a:endParaRPr lang="en-US" altLang="zh-CN" dirty="0"/>
          </a:p>
          <a:p>
            <a:pPr lvl="3"/>
            <a:r>
              <a:rPr lang="zh-CN" altLang="zh-CN" dirty="0" smtClean="0"/>
              <a:t>密码</a:t>
            </a:r>
            <a:r>
              <a:rPr lang="zh-CN" altLang="en-US" dirty="0" smtClean="0"/>
              <a:t>正确进入主界面</a:t>
            </a:r>
            <a:endParaRPr lang="en-US" altLang="zh-CN" dirty="0" smtClean="0"/>
          </a:p>
          <a:p>
            <a:pPr marL="685800" lvl="2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43772" y="2204976"/>
            <a:ext cx="2001685" cy="36947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71957" y="2204976"/>
            <a:ext cx="2007101" cy="369478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7963948" y="2617940"/>
            <a:ext cx="1781301" cy="28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441697" y="1201563"/>
            <a:ext cx="7325551" cy="5787960"/>
          </a:xfrm>
        </p:spPr>
        <p:txBody>
          <a:bodyPr numCol="1">
            <a:normAutofit/>
          </a:bodyPr>
          <a:lstStyle/>
          <a:p>
            <a:r>
              <a:rPr lang="zh-CN" altLang="en-US" dirty="0" smtClean="0"/>
              <a:t>基础要求（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3.</a:t>
            </a:r>
            <a:r>
              <a:rPr lang="en-US" altLang="zh-CN" dirty="0"/>
              <a:t>	</a:t>
            </a:r>
            <a:r>
              <a:rPr lang="zh-CN" altLang="en-US" dirty="0"/>
              <a:t>主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应具有各种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，其中通讯录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可被点击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点击后进入通讯录界面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</a:t>
            </a:r>
            <a:r>
              <a:rPr lang="en-US" altLang="zh-CN" dirty="0"/>
              <a:t>.	</a:t>
            </a:r>
            <a:r>
              <a:rPr lang="zh-CN" altLang="en-US" dirty="0" smtClean="0"/>
              <a:t>通讯录界面</a:t>
            </a:r>
            <a:endParaRPr lang="en-US" altLang="zh-CN" dirty="0" smtClean="0"/>
          </a:p>
          <a:p>
            <a:pPr lvl="3"/>
            <a:r>
              <a:rPr lang="zh-CN" altLang="zh-CN" dirty="0"/>
              <a:t>列表条目按照字母升序排列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点击</a:t>
            </a:r>
            <a:r>
              <a:rPr lang="zh-CN" altLang="zh-CN" dirty="0"/>
              <a:t>其中一个条目后，切换到该条目的详细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3"/>
            <a:r>
              <a:rPr lang="zh-CN" altLang="en-US" dirty="0"/>
              <a:t>可翻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过滤器</a:t>
            </a:r>
            <a:r>
              <a:rPr lang="zh-CN" altLang="en-US" dirty="0" smtClean="0"/>
              <a:t>中</a:t>
            </a:r>
            <a:r>
              <a:rPr lang="zh-CN" altLang="zh-CN" dirty="0" smtClean="0"/>
              <a:t>输入关键词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</a:t>
            </a:r>
            <a:r>
              <a:rPr lang="zh-CN" altLang="zh-CN" dirty="0"/>
              <a:t>过滤出符合条件的列表项</a:t>
            </a:r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22451" y="2342368"/>
            <a:ext cx="1572277" cy="29709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34" y="2342367"/>
            <a:ext cx="1548666" cy="29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加分</a:t>
            </a:r>
            <a:r>
              <a:rPr lang="zh-CN" altLang="en-US" dirty="0" smtClean="0"/>
              <a:t>项（</a:t>
            </a:r>
            <a:r>
              <a:rPr lang="en-US" altLang="zh-CN" dirty="0" smtClean="0"/>
              <a:t>0-5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	</a:t>
            </a:r>
            <a:r>
              <a:rPr lang="zh-CN" altLang="en-US" dirty="0" smtClean="0"/>
              <a:t>按键效果</a:t>
            </a:r>
            <a:endParaRPr lang="en-US" altLang="zh-CN" dirty="0"/>
          </a:p>
          <a:p>
            <a:pPr lvl="2"/>
            <a:r>
              <a:rPr lang="zh-CN" altLang="zh-CN" sz="2000" dirty="0"/>
              <a:t>按键的大小或者颜色等状态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时机：</a:t>
            </a:r>
            <a:r>
              <a:rPr lang="zh-CN" altLang="zh-CN" sz="2000" dirty="0" smtClean="0"/>
              <a:t>要求</a:t>
            </a:r>
            <a:r>
              <a:rPr lang="zh-CN" altLang="zh-CN" sz="2000" dirty="0"/>
              <a:t>点击按键</a:t>
            </a:r>
            <a:r>
              <a:rPr lang="zh-CN" altLang="zh-CN" sz="2000" dirty="0" smtClean="0"/>
              <a:t>时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退出</a:t>
            </a:r>
            <a:r>
              <a:rPr lang="en-US" altLang="zh-CN" sz="2000" dirty="0"/>
              <a:t>APP</a:t>
            </a:r>
            <a:r>
              <a:rPr lang="zh-CN" altLang="zh-CN" sz="2000" dirty="0" smtClean="0"/>
              <a:t>时。</a:t>
            </a:r>
            <a:endParaRPr lang="en-US" altLang="zh-CN" sz="2000" dirty="0"/>
          </a:p>
          <a:p>
            <a:r>
              <a:rPr lang="en-US" altLang="zh-CN" dirty="0"/>
              <a:t>2.	</a:t>
            </a:r>
            <a:r>
              <a:rPr lang="zh-CN" altLang="en-US" dirty="0"/>
              <a:t>按键与开机</a:t>
            </a:r>
            <a:r>
              <a:rPr lang="zh-CN" altLang="en-US" dirty="0" smtClean="0"/>
              <a:t>音效</a:t>
            </a:r>
            <a:endParaRPr lang="en-US" altLang="zh-CN" dirty="0" smtClean="0"/>
          </a:p>
          <a:p>
            <a:pPr lvl="2"/>
            <a:r>
              <a:rPr lang="zh-CN" altLang="en-US" sz="2000" dirty="0">
                <a:solidFill>
                  <a:prstClr val="black"/>
                </a:solidFill>
              </a:rPr>
              <a:t>开关机的开机音乐、屏幕熄灭或屏幕点亮时的音效、点击操作的音效、锁屏界面通过的音效。</a:t>
            </a:r>
          </a:p>
          <a:p>
            <a:pPr lvl="2"/>
            <a:r>
              <a:rPr lang="zh-CN" altLang="en-US" sz="2000" dirty="0" smtClean="0">
                <a:solidFill>
                  <a:prstClr val="black"/>
                </a:solidFill>
              </a:rPr>
              <a:t>添加音量</a:t>
            </a:r>
            <a:r>
              <a:rPr lang="zh-CN" altLang="en-US" sz="2000" dirty="0">
                <a:solidFill>
                  <a:prstClr val="black"/>
                </a:solidFill>
              </a:rPr>
              <a:t>键增加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r>
              <a:rPr lang="zh-CN" altLang="en-US" sz="2000" dirty="0">
                <a:solidFill>
                  <a:prstClr val="black"/>
                </a:solidFill>
              </a:rPr>
              <a:t>减小按钮调节</a:t>
            </a:r>
            <a:r>
              <a:rPr lang="zh-CN" altLang="en-US" sz="2000" dirty="0" smtClean="0">
                <a:solidFill>
                  <a:prstClr val="black"/>
                </a:solidFill>
              </a:rPr>
              <a:t>音效</a:t>
            </a:r>
            <a:r>
              <a:rPr lang="zh-CN" altLang="en-US" sz="2000" dirty="0">
                <a:solidFill>
                  <a:prstClr val="black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7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加分</a:t>
            </a:r>
            <a:r>
              <a:rPr lang="zh-CN" altLang="en-US" dirty="0"/>
              <a:t>项（</a:t>
            </a:r>
            <a:r>
              <a:rPr lang="en-US" altLang="zh-CN" dirty="0"/>
              <a:t>0-5</a:t>
            </a:r>
            <a:r>
              <a:rPr lang="zh-CN" altLang="en-US" dirty="0"/>
              <a:t>分）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96900" y="1189038"/>
            <a:ext cx="7833116" cy="51673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通讯录</a:t>
            </a:r>
            <a:r>
              <a:rPr lang="zh-CN" altLang="en-US" dirty="0"/>
              <a:t>界面的滑动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使用</a:t>
            </a:r>
            <a:r>
              <a:rPr lang="zh-CN" altLang="en-US" dirty="0" smtClean="0"/>
              <a:t>鼠标</a:t>
            </a:r>
            <a:r>
              <a:rPr lang="zh-CN" altLang="zh-CN" dirty="0" smtClean="0"/>
              <a:t>拖</a:t>
            </a:r>
            <a:r>
              <a:rPr lang="zh-CN" altLang="zh-CN" dirty="0"/>
              <a:t>拽</a:t>
            </a:r>
            <a:r>
              <a:rPr lang="zh-CN" altLang="zh-CN" dirty="0" smtClean="0"/>
              <a:t>动作</a:t>
            </a:r>
            <a:r>
              <a:rPr lang="zh-CN" altLang="en-US" dirty="0" smtClean="0"/>
              <a:t>、鼠标滚轮键或者键盘输入</a:t>
            </a:r>
            <a:r>
              <a:rPr lang="zh-CN" altLang="zh-CN" dirty="0" smtClean="0"/>
              <a:t>，实现</a:t>
            </a:r>
            <a:r>
              <a:rPr lang="zh-CN" altLang="zh-CN" dirty="0"/>
              <a:t>连贯的滑动效果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能实现带加速度效果的滑动，额外再加分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实现手势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例如：从</a:t>
            </a:r>
            <a:r>
              <a:rPr lang="zh-CN" altLang="en-US" dirty="0"/>
              <a:t>底部向上滑动即可返回到主</a:t>
            </a:r>
            <a:r>
              <a:rPr lang="zh-CN" altLang="en-US" dirty="0" smtClean="0"/>
              <a:t>屏幕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其他手势可以参考苹果支持：</a:t>
            </a:r>
            <a:r>
              <a:rPr lang="en-US" altLang="zh-CN" dirty="0">
                <a:hlinkClick r:id="rId2"/>
              </a:rPr>
              <a:t>https://support.apple.com/zh-cn/HT208204</a:t>
            </a:r>
            <a:endParaRPr lang="en-US" altLang="zh-CN" dirty="0"/>
          </a:p>
        </p:txBody>
      </p:sp>
      <p:pic>
        <p:nvPicPr>
          <p:cNvPr id="1026" name="Picture 2" descr="https://timgsa.baidu.com/timg?image&amp;quality=80&amp;size=b9999_10000&amp;sec=1555044274921&amp;di=209855937ffd44241554e1aac07b803e&amp;imgtype=0&amp;src=http%3A%2F%2Fimg.ui.cn%2Fdata%2Ffile%2F5%2F9%2F0%2F138609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55" y="215579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加分</a:t>
            </a:r>
            <a:r>
              <a:rPr lang="zh-CN" altLang="en-US" dirty="0"/>
              <a:t>项（</a:t>
            </a:r>
            <a:r>
              <a:rPr lang="en-US" altLang="zh-CN" dirty="0"/>
              <a:t>0-5</a:t>
            </a:r>
            <a:r>
              <a:rPr lang="zh-CN" altLang="en-US" dirty="0"/>
              <a:t>分）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96900" y="1189038"/>
            <a:ext cx="7469862" cy="5167312"/>
          </a:xfrm>
        </p:spPr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界面</a:t>
            </a:r>
            <a:r>
              <a:rPr lang="zh-CN" altLang="en-US" dirty="0"/>
              <a:t>切换时的渐变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2"/>
            <a:r>
              <a:rPr lang="zh-CN" altLang="zh-CN" dirty="0"/>
              <a:t>比如点击通讯录按钮之后，通讯录界面会从按钮开始逐渐放大，直到占满整个屏幕，然后完成主界面到具体</a:t>
            </a:r>
            <a:r>
              <a:rPr lang="en-US" altLang="zh-CN" dirty="0"/>
              <a:t>APP</a:t>
            </a:r>
            <a:r>
              <a:rPr lang="zh-CN" altLang="zh-CN" dirty="0"/>
              <a:t>界面的切换。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状态栏的时间的实时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2"/>
            <a:r>
              <a:rPr lang="zh-CN" altLang="en-US" dirty="0"/>
              <a:t>时间字体的</a:t>
            </a:r>
            <a:r>
              <a:rPr lang="zh-CN" altLang="en-US" dirty="0" smtClean="0"/>
              <a:t>风格要统一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界面</a:t>
            </a:r>
            <a:r>
              <a:rPr lang="zh-CN" altLang="zh-CN" dirty="0"/>
              <a:t>切换</a:t>
            </a:r>
            <a:r>
              <a:rPr lang="zh-CN" altLang="zh-CN" dirty="0" smtClean="0"/>
              <a:t>时状态栏</a:t>
            </a:r>
            <a:r>
              <a:rPr lang="zh-CN" altLang="zh-CN" dirty="0"/>
              <a:t>的背景色和前景色会发生</a:t>
            </a:r>
            <a:r>
              <a:rPr lang="zh-CN" altLang="zh-CN" dirty="0" smtClean="0"/>
              <a:t>变化</a:t>
            </a:r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057105" y="2104374"/>
            <a:ext cx="1796533" cy="34093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08" y="2104374"/>
            <a:ext cx="1818638" cy="34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5888-78E0-4F49-8A23-A530212680B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	</a:t>
            </a:r>
            <a:r>
              <a:rPr lang="zh-CN" altLang="en-US" dirty="0"/>
              <a:t>使界面逼真的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2.	</a:t>
            </a:r>
            <a:r>
              <a:rPr lang="zh-CN" altLang="en-US" dirty="0"/>
              <a:t>在界面上填充自定义内容的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3.	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程序中</a:t>
            </a:r>
            <a:r>
              <a:rPr lang="zh-CN" altLang="en-US" dirty="0"/>
              <a:t>的事件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/>
              <a:t>4.	FLTK</a:t>
            </a:r>
            <a:r>
              <a:rPr lang="zh-CN" altLang="en-US" dirty="0"/>
              <a:t>的使用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5.	</a:t>
            </a:r>
            <a:r>
              <a:rPr lang="zh-CN" altLang="en-US" dirty="0"/>
              <a:t>为程序添加音效的</a:t>
            </a:r>
            <a:r>
              <a:rPr lang="zh-CN" altLang="en-US" dirty="0" smtClean="0"/>
              <a:t>方法（</a:t>
            </a:r>
            <a:r>
              <a:rPr lang="en-US" altLang="zh-CN" dirty="0" smtClean="0"/>
              <a:t>window</a:t>
            </a:r>
            <a:r>
              <a:rPr lang="en-US" altLang="zh-CN" dirty="0" smtClean="0"/>
              <a:t>s</a:t>
            </a:r>
            <a:r>
              <a:rPr lang="zh-CN" altLang="en-US" dirty="0" smtClean="0"/>
              <a:t>多媒体接口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PK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A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A000120150508A07KPBG</Template>
  <TotalTime>2311</TotalTime>
  <Words>506</Words>
  <Application>Microsoft Office PowerPoint</Application>
  <PresentationFormat>宽屏</PresentationFormat>
  <Paragraphs>92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微软雅黑</vt:lpstr>
      <vt:lpstr>幼圆</vt:lpstr>
      <vt:lpstr>Arial</vt:lpstr>
      <vt:lpstr>Times New Roman</vt:lpstr>
      <vt:lpstr>Wingdings</vt:lpstr>
      <vt:lpstr>A000120140530A99PPBG</vt:lpstr>
      <vt:lpstr>大作业：手机界面模拟器</vt:lpstr>
      <vt:lpstr>目录</vt:lpstr>
      <vt:lpstr>题目要求</vt:lpstr>
      <vt:lpstr>题目要求</vt:lpstr>
      <vt:lpstr>题目要求</vt:lpstr>
      <vt:lpstr>加分项（0-5分）</vt:lpstr>
      <vt:lpstr>加分项（0-5分）</vt:lpstr>
      <vt:lpstr>加分项（0-5分）</vt:lpstr>
      <vt:lpstr>Tips</vt:lpstr>
      <vt:lpstr>参考资料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师文浩</dc:creator>
  <cp:lastModifiedBy>He Chenrui</cp:lastModifiedBy>
  <cp:revision>99</cp:revision>
  <dcterms:created xsi:type="dcterms:W3CDTF">2017-10-07T13:58:09Z</dcterms:created>
  <dcterms:modified xsi:type="dcterms:W3CDTF">2019-04-12T02:09:34Z</dcterms:modified>
</cp:coreProperties>
</file>