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1" r:id="rId2"/>
    <p:sldId id="267" r:id="rId3"/>
    <p:sldId id="272" r:id="rId4"/>
    <p:sldId id="271" r:id="rId5"/>
    <p:sldId id="268" r:id="rId6"/>
    <p:sldId id="273" r:id="rId7"/>
    <p:sldId id="274" r:id="rId8"/>
    <p:sldId id="270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34" autoAdjust="0"/>
    <p:restoredTop sz="96362" autoAdjust="0"/>
  </p:normalViewPr>
  <p:slideViewPr>
    <p:cSldViewPr snapToGrid="0">
      <p:cViewPr varScale="1">
        <p:scale>
          <a:sx n="66" d="100"/>
          <a:sy n="66" d="100"/>
        </p:scale>
        <p:origin x="72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9B54AF-082A-4406-BBBA-1642C6E8A068}" type="datetimeFigureOut">
              <a:rPr lang="ko-KR" altLang="en-US" smtClean="0"/>
              <a:t>2024-06-08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C0BDD9-69D8-4AED-A7F0-216ADC1E17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23301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B1B19C-BC52-4CB0-B4CB-19836C8855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5F8FEF0-777F-4D1A-9B41-62FF9BF50D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692166-D152-4058-84FC-C55CE34EA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4ED18-CF85-442F-A5B3-D45CA310C115}" type="datetimeFigureOut">
              <a:rPr lang="ko-KR" altLang="en-US" smtClean="0"/>
              <a:t>2024-06-08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C1FB8A-FD07-434E-A323-0974B05B4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A52B41-A13E-4C6A-8D6F-2A12110B9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6552-0FBD-472F-88DC-CD910D048E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1306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B05333-32D1-4B4F-804F-19E7257E9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9E12A9A-3754-4B57-ADC4-81836B7312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92DD25-E4AC-43A1-AE68-048636451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4ED18-CF85-442F-A5B3-D45CA310C115}" type="datetimeFigureOut">
              <a:rPr lang="ko-KR" altLang="en-US" smtClean="0"/>
              <a:t>2024-06-08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4F120B-36B1-4DD4-9618-B1C5F6A0B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59C387-FE5D-414A-9591-78C9C3474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6552-0FBD-472F-88DC-CD910D048E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6476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B15E7CD-AF4C-4C7B-9517-8F5F5B0FEA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42BC25B-E376-4DC6-86D9-2D5F64A78D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0A9265-C3B1-4E2E-9C1D-FEDC2CC13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4ED18-CF85-442F-A5B3-D45CA310C115}" type="datetimeFigureOut">
              <a:rPr lang="ko-KR" altLang="en-US" smtClean="0"/>
              <a:t>2024-06-08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9246F2-4CAC-4D9A-9AD0-3C3F3FE7B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825607-3EF3-47E1-B60E-88F0A8312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6552-0FBD-472F-88DC-CD910D048E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8082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5985CF-3D0D-4CE0-BF8B-9DFCCD278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655E71-9171-4D14-984C-999F1219F3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E8B874-C53C-4E83-8481-2914F87A3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4ED18-CF85-442F-A5B3-D45CA310C115}" type="datetimeFigureOut">
              <a:rPr lang="ko-KR" altLang="en-US" smtClean="0"/>
              <a:t>2024-06-08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EBCB22-872A-4970-964B-E2B8CCD48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3E15CD-E984-447C-B6DE-376325B4E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6552-0FBD-472F-88DC-CD910D048E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0519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3F4DF0-8BCB-4D03-9F78-9A8AED220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9C78F9F-D85B-4E24-905B-2B5F0D6DDD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EEC14D-E400-41B3-AECE-B1A0A4953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4ED18-CF85-442F-A5B3-D45CA310C115}" type="datetimeFigureOut">
              <a:rPr lang="ko-KR" altLang="en-US" smtClean="0"/>
              <a:t>2024-06-08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78B1A4-84A6-4470-8CDF-8166F3F1E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E87318-C8A9-454F-904E-98FE7D2F6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6552-0FBD-472F-88DC-CD910D048E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6543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56A76C-9852-4765-B088-763F000B1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F2AD95-4383-4B6B-A0F1-3ACBD6B363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E3EFA58-2FE4-418C-993E-E3A83C98AE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D72E2F8-A37F-4270-AA49-9961BEF3C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4ED18-CF85-442F-A5B3-D45CA310C115}" type="datetimeFigureOut">
              <a:rPr lang="ko-KR" altLang="en-US" smtClean="0"/>
              <a:t>2024-06-08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8A76A1F-B344-4578-909C-965A02FDF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AB0F047-CC09-48E4-8A8F-AE9A8E6BA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6552-0FBD-472F-88DC-CD910D048E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30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97AB41-6346-48F3-8D45-37BF42454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9EFB4BF-C059-4042-8C12-701195013A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E45A114-A826-49C1-B704-B5299FC64D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C9FD3FC-2282-4A11-B625-32245F0484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47837A9-CEB6-49B5-984E-080C76A2F4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57D7118-13A3-48A0-A345-0DB4BFF03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4ED18-CF85-442F-A5B3-D45CA310C115}" type="datetimeFigureOut">
              <a:rPr lang="ko-KR" altLang="en-US" smtClean="0"/>
              <a:t>2024-06-08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D6BAAB9-AEBC-434E-9310-3B9AC2B7D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E03F07C-B013-4700-9A75-9729CA4AD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6552-0FBD-472F-88DC-CD910D048E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1016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632D4A-70F5-40BC-A106-17EB21271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C034307-265E-4B5D-8E8F-E9FA90D9E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4ED18-CF85-442F-A5B3-D45CA310C115}" type="datetimeFigureOut">
              <a:rPr lang="ko-KR" altLang="en-US" smtClean="0"/>
              <a:t>2024-06-08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DF8038B-BC92-4CF7-BDAB-C79D23735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D54BCC4-DEDF-4DA3-B013-07413C5D7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6552-0FBD-472F-88DC-CD910D048E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9227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905EA89-1272-4E9D-B428-77598F65B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4ED18-CF85-442F-A5B3-D45CA310C115}" type="datetimeFigureOut">
              <a:rPr lang="ko-KR" altLang="en-US" smtClean="0"/>
              <a:t>2024-06-08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3A15227-BE42-4F68-9F77-AEB97D759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7F778C5-9158-43DB-9F95-161F16AA5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6552-0FBD-472F-88DC-CD910D048E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2954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1D5D85-734A-462E-95E6-5B6F02B95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E1BAA9-3EC0-4597-9B2D-0B244C2D56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9456477-EF86-4862-AA8B-3C2DADF3AA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66145F0-A103-4166-B656-B5D5BC577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4ED18-CF85-442F-A5B3-D45CA310C115}" type="datetimeFigureOut">
              <a:rPr lang="ko-KR" altLang="en-US" smtClean="0"/>
              <a:t>2024-06-08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497570F-CE84-4AAD-838A-651161AF8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2047434-E245-4576-896B-5DD3D996A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6552-0FBD-472F-88DC-CD910D048E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4162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C36A41-8094-4E9A-9BF3-AD3D64731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3DDE353-CAF6-4424-AD3B-60753DC1F8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5DD72F1-6860-487C-93E6-417DD56018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BFBF1F0-2480-4CD5-A0B1-3612293C6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4ED18-CF85-442F-A5B3-D45CA310C115}" type="datetimeFigureOut">
              <a:rPr lang="ko-KR" altLang="en-US" smtClean="0"/>
              <a:t>2024-06-08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835E2BE-3301-4AD3-B5E3-CA42D5FF6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BBC44E0-78AD-43AD-830B-39A4558CB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6552-0FBD-472F-88DC-CD910D048E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5471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C37FE62-B4DC-4238-AA92-BDED1D19D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0B99DAC-AB08-463C-82AC-ACB9722D58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F3743D-3200-452B-92C2-AAFEAEAF39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B4ED18-CF85-442F-A5B3-D45CA310C115}" type="datetimeFigureOut">
              <a:rPr lang="ko-KR" altLang="en-US" smtClean="0"/>
              <a:t>2024-06-08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AE6896-42E0-4679-84F5-33089794B8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DCEC77-836B-4004-A533-98DB07060F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6552-0FBD-472F-88DC-CD910D048E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4951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5D6161-3C39-46C9-842D-797E008440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8297"/>
            <a:ext cx="9144000" cy="2387600"/>
          </a:xfrm>
        </p:spPr>
        <p:txBody>
          <a:bodyPr/>
          <a:lstStyle/>
          <a:p>
            <a:r>
              <a:rPr lang="ko-KR" altLang="en-US" dirty="0"/>
              <a:t>두원공과대학교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AI</a:t>
            </a:r>
            <a:r>
              <a:rPr lang="ko-KR" altLang="en-US" dirty="0"/>
              <a:t>융합과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CEC2D20-4535-43C6-8B6F-871244409B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274867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n-US" altLang="ko-KR" dirty="0"/>
              <a:t>PLC</a:t>
            </a:r>
            <a:r>
              <a:rPr lang="ko-KR" altLang="en-US" dirty="0" err="1"/>
              <a:t>응용및</a:t>
            </a:r>
            <a:r>
              <a:rPr lang="en-US" altLang="ko-KR" dirty="0"/>
              <a:t>HMI</a:t>
            </a:r>
          </a:p>
          <a:p>
            <a:r>
              <a:rPr lang="ko-KR" altLang="en-US" dirty="0"/>
              <a:t>기말고사 대체 과제</a:t>
            </a:r>
            <a:endParaRPr lang="en-US" altLang="ko-KR" dirty="0"/>
          </a:p>
          <a:p>
            <a:pPr algn="r"/>
            <a:r>
              <a:rPr lang="ko-KR" altLang="en-US" dirty="0"/>
              <a:t>학번</a:t>
            </a:r>
            <a:r>
              <a:rPr lang="en-US" altLang="ko-KR" dirty="0"/>
              <a:t>:42015037</a:t>
            </a:r>
          </a:p>
          <a:p>
            <a:pPr algn="r"/>
            <a:r>
              <a:rPr lang="ko-KR" altLang="en-US" dirty="0"/>
              <a:t>이름 </a:t>
            </a:r>
            <a:r>
              <a:rPr lang="en-US" altLang="ko-KR" dirty="0"/>
              <a:t>: </a:t>
            </a:r>
            <a:r>
              <a:rPr lang="ko-KR" altLang="en-US" dirty="0"/>
              <a:t>유지한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14813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168FE63-E5CD-4A05-B4EC-34494A66C414}"/>
              </a:ext>
            </a:extLst>
          </p:cNvPr>
          <p:cNvSpPr txBox="1"/>
          <p:nvPr/>
        </p:nvSpPr>
        <p:spPr>
          <a:xfrm>
            <a:off x="8342313" y="993229"/>
            <a:ext cx="34345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/>
              <a:t>사거리 신호등</a:t>
            </a:r>
            <a:endParaRPr lang="ko-KR" altLang="en-US" sz="40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6992FC4-E780-4545-90F8-B7ABCAC9F8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503817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AD58246-1F49-4BFE-817F-0511A229BEB2}"/>
              </a:ext>
            </a:extLst>
          </p:cNvPr>
          <p:cNvSpPr txBox="1"/>
          <p:nvPr/>
        </p:nvSpPr>
        <p:spPr>
          <a:xfrm>
            <a:off x="5634446" y="461554"/>
            <a:ext cx="20029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X0</a:t>
            </a:r>
            <a:r>
              <a:rPr lang="ko-KR" altLang="en-US" sz="1000" dirty="0"/>
              <a:t>는 </a:t>
            </a:r>
            <a:r>
              <a:rPr lang="en-US" altLang="ko-KR" sz="1000" dirty="0"/>
              <a:t>ON</a:t>
            </a:r>
            <a:r>
              <a:rPr lang="ko-KR" altLang="en-US" sz="1000" dirty="0"/>
              <a:t>스위치</a:t>
            </a:r>
            <a:r>
              <a:rPr lang="en-US" altLang="ko-KR" sz="1000" dirty="0"/>
              <a:t/>
            </a:r>
            <a:br>
              <a:rPr lang="en-US" altLang="ko-KR" sz="1000" dirty="0"/>
            </a:br>
            <a:r>
              <a:rPr lang="en-US" altLang="ko-KR" sz="1000" dirty="0"/>
              <a:t>X1</a:t>
            </a:r>
            <a:r>
              <a:rPr lang="ko-KR" altLang="en-US" sz="1000" dirty="0"/>
              <a:t>은 </a:t>
            </a:r>
            <a:r>
              <a:rPr lang="en-US" altLang="ko-KR" sz="1000" dirty="0"/>
              <a:t>OFF</a:t>
            </a:r>
            <a:r>
              <a:rPr lang="ko-KR" altLang="en-US" sz="1000" dirty="0"/>
              <a:t>스위치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CDD664-6A25-4D74-B89B-FFC26959B4E5}"/>
              </a:ext>
            </a:extLst>
          </p:cNvPr>
          <p:cNvSpPr txBox="1"/>
          <p:nvPr/>
        </p:nvSpPr>
        <p:spPr>
          <a:xfrm>
            <a:off x="5686699" y="2111828"/>
            <a:ext cx="20029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M0</a:t>
            </a:r>
            <a:r>
              <a:rPr lang="ko-KR" altLang="en-US" sz="1000" dirty="0"/>
              <a:t>에</a:t>
            </a:r>
            <a:r>
              <a:rPr lang="en-US" altLang="ko-KR" sz="1000" dirty="0"/>
              <a:t> </a:t>
            </a:r>
            <a:r>
              <a:rPr lang="ko-KR" altLang="en-US" sz="1000" dirty="0"/>
              <a:t>전원이 들어오면 </a:t>
            </a:r>
            <a:r>
              <a:rPr lang="en-US" altLang="ko-KR" sz="1000" dirty="0"/>
              <a:t>T0</a:t>
            </a:r>
            <a:r>
              <a:rPr lang="ko-KR" altLang="en-US" sz="1000" dirty="0"/>
              <a:t>가 </a:t>
            </a:r>
            <a:r>
              <a:rPr lang="en-US" altLang="ko-KR" sz="1000" dirty="0"/>
              <a:t>5</a:t>
            </a:r>
            <a:r>
              <a:rPr lang="ko-KR" altLang="en-US" sz="1000" dirty="0"/>
              <a:t>초 동안 동작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524894-3BDF-42B3-AF7F-0724C27CBC91}"/>
              </a:ext>
            </a:extLst>
          </p:cNvPr>
          <p:cNvSpPr txBox="1"/>
          <p:nvPr/>
        </p:nvSpPr>
        <p:spPr>
          <a:xfrm>
            <a:off x="5634445" y="3228945"/>
            <a:ext cx="20029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T0 5</a:t>
            </a:r>
            <a:r>
              <a:rPr lang="ko-KR" altLang="en-US" sz="1000" dirty="0"/>
              <a:t>초 뒤 </a:t>
            </a:r>
            <a:r>
              <a:rPr lang="en-US" altLang="ko-KR" sz="1000" dirty="0"/>
              <a:t>T1</a:t>
            </a:r>
            <a:r>
              <a:rPr lang="ko-KR" altLang="en-US" sz="1000" dirty="0"/>
              <a:t>이 </a:t>
            </a:r>
            <a:r>
              <a:rPr lang="en-US" altLang="ko-KR" sz="1000" dirty="0"/>
              <a:t>1</a:t>
            </a:r>
            <a:r>
              <a:rPr lang="ko-KR" altLang="en-US" sz="1000" dirty="0"/>
              <a:t>초 동안 동작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E14D628-82FC-41EF-A749-BBA554208704}"/>
              </a:ext>
            </a:extLst>
          </p:cNvPr>
          <p:cNvSpPr txBox="1"/>
          <p:nvPr/>
        </p:nvSpPr>
        <p:spPr>
          <a:xfrm>
            <a:off x="5686699" y="4192173"/>
            <a:ext cx="20029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T1 1</a:t>
            </a:r>
            <a:r>
              <a:rPr lang="ko-KR" altLang="en-US" sz="1000" dirty="0"/>
              <a:t>초 뒤 </a:t>
            </a:r>
            <a:r>
              <a:rPr lang="en-US" altLang="ko-KR" sz="1000" dirty="0"/>
              <a:t>T2</a:t>
            </a:r>
            <a:r>
              <a:rPr lang="ko-KR" altLang="en-US" sz="1000" dirty="0"/>
              <a:t>가 </a:t>
            </a:r>
            <a:r>
              <a:rPr lang="en-US" altLang="ko-KR" sz="1000" dirty="0"/>
              <a:t>5</a:t>
            </a:r>
            <a:r>
              <a:rPr lang="ko-KR" altLang="en-US" sz="1000" dirty="0"/>
              <a:t>초 동안 동작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4E96317-8B6A-45AB-84D5-5C2ACA38812A}"/>
              </a:ext>
            </a:extLst>
          </p:cNvPr>
          <p:cNvSpPr txBox="1"/>
          <p:nvPr/>
        </p:nvSpPr>
        <p:spPr>
          <a:xfrm>
            <a:off x="5686699" y="5155401"/>
            <a:ext cx="20029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T2 5</a:t>
            </a:r>
            <a:r>
              <a:rPr lang="ko-KR" altLang="en-US" sz="1000" dirty="0"/>
              <a:t>초 뒤 </a:t>
            </a:r>
            <a:r>
              <a:rPr lang="en-US" altLang="ko-KR" sz="1000" dirty="0"/>
              <a:t>T3</a:t>
            </a:r>
            <a:r>
              <a:rPr lang="ko-KR" altLang="en-US" sz="1000" dirty="0"/>
              <a:t>가 </a:t>
            </a:r>
            <a:r>
              <a:rPr lang="en-US" altLang="ko-KR" sz="1000" dirty="0"/>
              <a:t>1</a:t>
            </a:r>
            <a:r>
              <a:rPr lang="ko-KR" altLang="en-US" sz="1000" dirty="0"/>
              <a:t>초 동안 동작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9DB6FF5-B54A-4786-8115-3E9E8A993CE3}"/>
              </a:ext>
            </a:extLst>
          </p:cNvPr>
          <p:cNvSpPr txBox="1"/>
          <p:nvPr/>
        </p:nvSpPr>
        <p:spPr>
          <a:xfrm>
            <a:off x="5686699" y="6150225"/>
            <a:ext cx="20029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T3 1</a:t>
            </a:r>
            <a:r>
              <a:rPr lang="ko-KR" altLang="en-US" sz="1000" dirty="0"/>
              <a:t>초 뒤 </a:t>
            </a:r>
            <a:r>
              <a:rPr lang="en-US" altLang="ko-KR" sz="1000" dirty="0"/>
              <a:t>T4</a:t>
            </a:r>
            <a:r>
              <a:rPr lang="ko-KR" altLang="en-US" sz="1000" dirty="0"/>
              <a:t>가 </a:t>
            </a:r>
            <a:r>
              <a:rPr lang="en-US" altLang="ko-KR" sz="1000" dirty="0"/>
              <a:t>5</a:t>
            </a:r>
            <a:r>
              <a:rPr lang="ko-KR" altLang="en-US" sz="1000" dirty="0"/>
              <a:t>초 동안 동작</a:t>
            </a:r>
          </a:p>
        </p:txBody>
      </p:sp>
    </p:spTree>
    <p:extLst>
      <p:ext uri="{BB962C8B-B14F-4D97-AF65-F5344CB8AC3E}">
        <p14:creationId xmlns:p14="http://schemas.microsoft.com/office/powerpoint/2010/main" val="1813197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168FE63-E5CD-4A05-B4EC-34494A66C414}"/>
              </a:ext>
            </a:extLst>
          </p:cNvPr>
          <p:cNvSpPr txBox="1"/>
          <p:nvPr/>
        </p:nvSpPr>
        <p:spPr>
          <a:xfrm>
            <a:off x="8342313" y="993229"/>
            <a:ext cx="34345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/>
              <a:t>사거리 신호등</a:t>
            </a:r>
            <a:endParaRPr lang="ko-KR" altLang="en-US" sz="4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ACDB2F6-F019-424F-99C2-E04E57EFC4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652655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F5F832E-C119-4661-BC7E-960A1D539543}"/>
              </a:ext>
            </a:extLst>
          </p:cNvPr>
          <p:cNvSpPr txBox="1"/>
          <p:nvPr/>
        </p:nvSpPr>
        <p:spPr>
          <a:xfrm>
            <a:off x="5537861" y="489654"/>
            <a:ext cx="20029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M0</a:t>
            </a:r>
            <a:r>
              <a:rPr lang="ko-KR" altLang="en-US" sz="1000" dirty="0"/>
              <a:t>에 전원 인가 후 </a:t>
            </a:r>
            <a:endParaRPr lang="en-US" altLang="ko-KR" sz="1000" dirty="0"/>
          </a:p>
          <a:p>
            <a:r>
              <a:rPr lang="en-US" altLang="ko-KR" sz="1000" dirty="0"/>
              <a:t>T0</a:t>
            </a:r>
            <a:r>
              <a:rPr lang="ko-KR" altLang="en-US" sz="1000" dirty="0"/>
              <a:t>가 </a:t>
            </a:r>
            <a:r>
              <a:rPr lang="en-US" altLang="ko-KR" sz="1000" dirty="0"/>
              <a:t>5</a:t>
            </a:r>
            <a:r>
              <a:rPr lang="ko-KR" altLang="en-US" sz="1000" dirty="0"/>
              <a:t>초 뒤 동작</a:t>
            </a:r>
            <a:endParaRPr lang="en-US" altLang="ko-KR" sz="1000" dirty="0"/>
          </a:p>
          <a:p>
            <a:r>
              <a:rPr lang="en-US" altLang="ko-KR" sz="1000" dirty="0"/>
              <a:t>Y0(X</a:t>
            </a:r>
            <a:r>
              <a:rPr lang="ko-KR" altLang="en-US" sz="1000" dirty="0"/>
              <a:t>축</a:t>
            </a:r>
            <a:r>
              <a:rPr lang="en-US" altLang="ko-KR" sz="1000" dirty="0"/>
              <a:t>)</a:t>
            </a:r>
            <a:r>
              <a:rPr lang="ko-KR" altLang="en-US" sz="1000" dirty="0"/>
              <a:t>와 </a:t>
            </a:r>
            <a:r>
              <a:rPr lang="en-US" altLang="ko-KR" sz="1000" dirty="0"/>
              <a:t>Y3( Y</a:t>
            </a:r>
            <a:r>
              <a:rPr lang="ko-KR" altLang="en-US" sz="1000" dirty="0"/>
              <a:t>축</a:t>
            </a:r>
            <a:r>
              <a:rPr lang="en-US" altLang="ko-KR" sz="1000" dirty="0"/>
              <a:t>)</a:t>
            </a:r>
            <a:r>
              <a:rPr lang="ko-KR" altLang="en-US" sz="1000" dirty="0"/>
              <a:t>이 동작</a:t>
            </a:r>
            <a:endParaRPr lang="en-US" altLang="ko-KR" sz="1000" dirty="0"/>
          </a:p>
          <a:p>
            <a:r>
              <a:rPr lang="ko-KR" altLang="en-US" sz="1000" dirty="0" err="1"/>
              <a:t>적색등</a:t>
            </a:r>
            <a:endParaRPr lang="ko-KR" altLang="en-US" sz="1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2450A4-4926-40A5-985E-08500EBAB6DE}"/>
              </a:ext>
            </a:extLst>
          </p:cNvPr>
          <p:cNvSpPr txBox="1"/>
          <p:nvPr/>
        </p:nvSpPr>
        <p:spPr>
          <a:xfrm>
            <a:off x="5599759" y="1896088"/>
            <a:ext cx="21421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T0</a:t>
            </a:r>
            <a:r>
              <a:rPr lang="ko-KR" altLang="en-US" sz="1000" dirty="0"/>
              <a:t>에 인가 된 뒤 </a:t>
            </a:r>
            <a:r>
              <a:rPr lang="en-US" altLang="ko-KR" sz="1000" dirty="0"/>
              <a:t>T1</a:t>
            </a:r>
            <a:r>
              <a:rPr lang="ko-KR" altLang="en-US" sz="1000" dirty="0"/>
              <a:t>이 </a:t>
            </a:r>
            <a:r>
              <a:rPr lang="en-US" altLang="ko-KR" sz="1000" dirty="0"/>
              <a:t>1</a:t>
            </a:r>
            <a:r>
              <a:rPr lang="ko-KR" altLang="en-US" sz="1000" dirty="0"/>
              <a:t>초 뒤 동작</a:t>
            </a:r>
            <a:endParaRPr lang="en-US" altLang="ko-KR" sz="1000" dirty="0"/>
          </a:p>
          <a:p>
            <a:r>
              <a:rPr lang="ko-KR" altLang="en-US" sz="1000" dirty="0"/>
              <a:t>또는 </a:t>
            </a:r>
            <a:r>
              <a:rPr lang="en-US" altLang="ko-KR" sz="1000" dirty="0"/>
              <a:t>T3 1</a:t>
            </a:r>
            <a:r>
              <a:rPr lang="ko-KR" altLang="en-US" sz="1000" dirty="0" err="1"/>
              <a:t>초뒤</a:t>
            </a:r>
            <a:r>
              <a:rPr lang="ko-KR" altLang="en-US" sz="1000" dirty="0"/>
              <a:t> 동작</a:t>
            </a:r>
            <a:endParaRPr lang="en-US" altLang="ko-KR" sz="1000" dirty="0"/>
          </a:p>
          <a:p>
            <a:r>
              <a:rPr lang="en-US" altLang="ko-KR" sz="1000" dirty="0"/>
              <a:t>Y1(X</a:t>
            </a:r>
            <a:r>
              <a:rPr lang="ko-KR" altLang="en-US" sz="1000" dirty="0"/>
              <a:t>축</a:t>
            </a:r>
            <a:r>
              <a:rPr lang="en-US" altLang="ko-KR" sz="1000" dirty="0"/>
              <a:t>)</a:t>
            </a:r>
            <a:r>
              <a:rPr lang="ko-KR" altLang="en-US" sz="1000" dirty="0"/>
              <a:t>와 </a:t>
            </a:r>
            <a:r>
              <a:rPr lang="en-US" altLang="ko-KR" sz="1000" dirty="0"/>
              <a:t>Y4( Y</a:t>
            </a:r>
            <a:r>
              <a:rPr lang="ko-KR" altLang="en-US" sz="1000" dirty="0"/>
              <a:t>축</a:t>
            </a:r>
            <a:r>
              <a:rPr lang="en-US" altLang="ko-KR" sz="1000" dirty="0"/>
              <a:t>)</a:t>
            </a:r>
            <a:r>
              <a:rPr lang="ko-KR" altLang="en-US" sz="1000" dirty="0"/>
              <a:t>이 동작</a:t>
            </a:r>
            <a:endParaRPr lang="en-US" altLang="ko-KR" sz="1000" dirty="0"/>
          </a:p>
          <a:p>
            <a:r>
              <a:rPr lang="ko-KR" altLang="en-US" sz="1000" dirty="0" err="1"/>
              <a:t>노랑등</a:t>
            </a:r>
            <a:endParaRPr lang="ko-KR" altLang="en-US" sz="1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B882FAB-4F01-4095-9EC6-DFC35F078DF8}"/>
              </a:ext>
            </a:extLst>
          </p:cNvPr>
          <p:cNvSpPr txBox="1"/>
          <p:nvPr/>
        </p:nvSpPr>
        <p:spPr>
          <a:xfrm>
            <a:off x="5599759" y="3398631"/>
            <a:ext cx="21421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T1</a:t>
            </a:r>
            <a:r>
              <a:rPr lang="ko-KR" altLang="en-US" sz="1000" dirty="0"/>
              <a:t>에 인가 후 </a:t>
            </a:r>
            <a:r>
              <a:rPr lang="en-US" altLang="ko-KR" sz="1000" dirty="0"/>
              <a:t>Y2(X</a:t>
            </a:r>
            <a:r>
              <a:rPr lang="ko-KR" altLang="en-US" sz="1000" dirty="0"/>
              <a:t>축</a:t>
            </a:r>
            <a:r>
              <a:rPr lang="en-US" altLang="ko-KR" sz="1000" dirty="0"/>
              <a:t>)</a:t>
            </a:r>
            <a:r>
              <a:rPr lang="ko-KR" altLang="en-US" sz="1000" dirty="0"/>
              <a:t>와 </a:t>
            </a:r>
            <a:r>
              <a:rPr lang="en-US" altLang="ko-KR" sz="1000" dirty="0"/>
              <a:t>Y5( Y</a:t>
            </a:r>
            <a:r>
              <a:rPr lang="ko-KR" altLang="en-US" sz="1000" dirty="0"/>
              <a:t>축</a:t>
            </a:r>
            <a:r>
              <a:rPr lang="en-US" altLang="ko-KR" sz="1000" dirty="0"/>
              <a:t>)</a:t>
            </a:r>
            <a:r>
              <a:rPr lang="ko-KR" altLang="en-US" sz="1000" dirty="0"/>
              <a:t>이 동작</a:t>
            </a:r>
            <a:endParaRPr lang="en-US" altLang="ko-KR" sz="1000" dirty="0"/>
          </a:p>
          <a:p>
            <a:r>
              <a:rPr lang="en-US" altLang="ko-KR" sz="1000" dirty="0"/>
              <a:t>T3</a:t>
            </a:r>
            <a:r>
              <a:rPr lang="ko-KR" altLang="en-US" sz="1000" dirty="0"/>
              <a:t>가 </a:t>
            </a:r>
            <a:r>
              <a:rPr lang="en-US" altLang="ko-KR" sz="1000" dirty="0"/>
              <a:t>1</a:t>
            </a:r>
            <a:r>
              <a:rPr lang="ko-KR" altLang="en-US" sz="1000" dirty="0"/>
              <a:t>초 뒤 전원 차단</a:t>
            </a:r>
            <a:endParaRPr lang="en-US" altLang="ko-KR" sz="1000" dirty="0"/>
          </a:p>
          <a:p>
            <a:r>
              <a:rPr lang="ko-KR" altLang="en-US" sz="1000" dirty="0" err="1"/>
              <a:t>청녹등</a:t>
            </a:r>
            <a:endParaRPr lang="ko-KR" altLang="en-US" sz="1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93C170B-BB9F-464A-A815-16D6E5945677}"/>
              </a:ext>
            </a:extLst>
          </p:cNvPr>
          <p:cNvSpPr txBox="1"/>
          <p:nvPr/>
        </p:nvSpPr>
        <p:spPr>
          <a:xfrm>
            <a:off x="5652655" y="4901174"/>
            <a:ext cx="21421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Y2</a:t>
            </a:r>
            <a:r>
              <a:rPr lang="ko-KR" altLang="en-US" sz="1000" dirty="0"/>
              <a:t>가 인가 되면 </a:t>
            </a:r>
            <a:r>
              <a:rPr lang="en-US" altLang="ko-KR" sz="1000" dirty="0"/>
              <a:t>D0</a:t>
            </a:r>
            <a:r>
              <a:rPr lang="ko-KR" altLang="en-US" sz="1000" dirty="0"/>
              <a:t>에 </a:t>
            </a:r>
            <a:r>
              <a:rPr lang="en-US" altLang="ko-KR" sz="1000" dirty="0"/>
              <a:t>1</a:t>
            </a:r>
            <a:r>
              <a:rPr lang="ko-KR" altLang="en-US" sz="1000" dirty="0"/>
              <a:t>펄스 상승</a:t>
            </a:r>
            <a:endParaRPr lang="en-US" altLang="ko-KR" sz="1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B953B4-AF39-4DDF-953A-A5DD289D1D27}"/>
              </a:ext>
            </a:extLst>
          </p:cNvPr>
          <p:cNvSpPr txBox="1"/>
          <p:nvPr/>
        </p:nvSpPr>
        <p:spPr>
          <a:xfrm>
            <a:off x="5652655" y="5479477"/>
            <a:ext cx="21421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입력 접점 </a:t>
            </a:r>
            <a:r>
              <a:rPr lang="en-US" altLang="ko-KR" sz="1000" dirty="0"/>
              <a:t>Y2</a:t>
            </a:r>
            <a:r>
              <a:rPr lang="ko-KR" altLang="en-US" sz="1000" dirty="0"/>
              <a:t>가 입력되면 </a:t>
            </a:r>
            <a:r>
              <a:rPr lang="en-US" altLang="ko-KR" sz="1000" dirty="0"/>
              <a:t>T</a:t>
            </a:r>
            <a:r>
              <a:rPr lang="ko-KR" altLang="en-US" sz="1000" dirty="0"/>
              <a:t>초 뒤의 </a:t>
            </a:r>
            <a:r>
              <a:rPr lang="ko-KR" altLang="en-US" sz="1000" dirty="0" err="1"/>
              <a:t>시간값</a:t>
            </a:r>
            <a:r>
              <a:rPr lang="ko-KR" altLang="en-US" sz="1000" dirty="0"/>
              <a:t> </a:t>
            </a:r>
            <a:r>
              <a:rPr lang="en-US" altLang="ko-KR" sz="1000" dirty="0"/>
              <a:t>D0</a:t>
            </a:r>
            <a:r>
              <a:rPr lang="ko-KR" altLang="en-US" sz="1000" dirty="0"/>
              <a:t>에 전달</a:t>
            </a:r>
            <a:endParaRPr lang="en-US" altLang="ko-KR" sz="1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0B99936-3F0F-4F87-85C8-7388F7580CEB}"/>
              </a:ext>
            </a:extLst>
          </p:cNvPr>
          <p:cNvSpPr txBox="1"/>
          <p:nvPr/>
        </p:nvSpPr>
        <p:spPr>
          <a:xfrm>
            <a:off x="5652655" y="6211669"/>
            <a:ext cx="21421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M0</a:t>
            </a:r>
            <a:r>
              <a:rPr lang="ko-KR" altLang="en-US" sz="1000" dirty="0"/>
              <a:t>동작 시 </a:t>
            </a:r>
            <a:r>
              <a:rPr lang="en-US" altLang="ko-KR" sz="1000" dirty="0"/>
              <a:t>Y7(</a:t>
            </a:r>
            <a:r>
              <a:rPr lang="ko-KR" altLang="en-US" sz="1000" dirty="0"/>
              <a:t>차량</a:t>
            </a:r>
            <a:r>
              <a:rPr lang="en-US" altLang="ko-KR" sz="1000" dirty="0"/>
              <a:t>) </a:t>
            </a:r>
            <a:r>
              <a:rPr lang="ko-KR" altLang="en-US" sz="1000" dirty="0"/>
              <a:t>동작</a:t>
            </a:r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664366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168FE63-E5CD-4A05-B4EC-34494A66C414}"/>
              </a:ext>
            </a:extLst>
          </p:cNvPr>
          <p:cNvSpPr txBox="1"/>
          <p:nvPr/>
        </p:nvSpPr>
        <p:spPr>
          <a:xfrm>
            <a:off x="8342313" y="993229"/>
            <a:ext cx="34345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/>
              <a:t>사거리 신호등</a:t>
            </a:r>
            <a:endParaRPr lang="ko-KR" altLang="en-US" sz="4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E934C58-6690-4D8F-9681-6E29C6F26C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9796"/>
            <a:ext cx="5590903" cy="529440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6D583AF-DB95-4FFB-9F59-124A396A2880}"/>
              </a:ext>
            </a:extLst>
          </p:cNvPr>
          <p:cNvSpPr txBox="1"/>
          <p:nvPr/>
        </p:nvSpPr>
        <p:spPr>
          <a:xfrm>
            <a:off x="5530018" y="947062"/>
            <a:ext cx="21421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Y3</a:t>
            </a:r>
            <a:r>
              <a:rPr lang="ko-KR" altLang="en-US" sz="1000" dirty="0"/>
              <a:t>가 </a:t>
            </a:r>
            <a:r>
              <a:rPr lang="en-US" altLang="ko-KR" sz="1000" dirty="0"/>
              <a:t>OFF</a:t>
            </a:r>
            <a:r>
              <a:rPr lang="ko-KR" altLang="en-US" sz="1000" dirty="0"/>
              <a:t>하면 </a:t>
            </a:r>
            <a:r>
              <a:rPr lang="en-US" altLang="ko-KR" sz="1000" dirty="0"/>
              <a:t>T</a:t>
            </a:r>
            <a:r>
              <a:rPr lang="ko-KR" altLang="en-US" sz="1000" dirty="0"/>
              <a:t>초 뒤 </a:t>
            </a:r>
            <a:r>
              <a:rPr lang="en-US" altLang="ko-KR" sz="1000" dirty="0"/>
              <a:t>D1</a:t>
            </a:r>
            <a:r>
              <a:rPr lang="ko-KR" altLang="en-US" sz="1000" dirty="0"/>
              <a:t>에 전달 </a:t>
            </a:r>
            <a:endParaRPr lang="en-US" altLang="ko-KR" sz="1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1FA55E-4313-48FA-BE5B-E9F47F9D3B9F}"/>
              </a:ext>
            </a:extLst>
          </p:cNvPr>
          <p:cNvSpPr txBox="1"/>
          <p:nvPr/>
        </p:nvSpPr>
        <p:spPr>
          <a:xfrm>
            <a:off x="5530017" y="3073887"/>
            <a:ext cx="21421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D0</a:t>
            </a:r>
            <a:r>
              <a:rPr lang="ko-KR" altLang="en-US" sz="1000" dirty="0"/>
              <a:t>에 </a:t>
            </a:r>
            <a:r>
              <a:rPr lang="en-US" altLang="ko-KR" sz="1000" dirty="0"/>
              <a:t>T</a:t>
            </a:r>
            <a:r>
              <a:rPr lang="ko-KR" altLang="en-US" sz="1000" dirty="0"/>
              <a:t>초 뒤 같아지면 </a:t>
            </a:r>
            <a:r>
              <a:rPr lang="en-US" altLang="ko-KR" sz="1000" dirty="0"/>
              <a:t>D0</a:t>
            </a:r>
            <a:r>
              <a:rPr lang="ko-KR" altLang="en-US" sz="1000" dirty="0"/>
              <a:t>가 동작 </a:t>
            </a:r>
            <a:endParaRPr lang="en-US" altLang="ko-KR" sz="1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2387C9-8CB3-47DF-A952-F42FB6F7E565}"/>
              </a:ext>
            </a:extLst>
          </p:cNvPr>
          <p:cNvSpPr txBox="1"/>
          <p:nvPr/>
        </p:nvSpPr>
        <p:spPr>
          <a:xfrm>
            <a:off x="5530016" y="4112627"/>
            <a:ext cx="21421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Y3</a:t>
            </a:r>
            <a:r>
              <a:rPr lang="ko-KR" altLang="en-US" sz="1000" dirty="0"/>
              <a:t>가 동작하면 </a:t>
            </a:r>
            <a:r>
              <a:rPr lang="en-US" altLang="ko-KR" sz="1000" dirty="0"/>
              <a:t>D1</a:t>
            </a:r>
            <a:r>
              <a:rPr lang="ko-KR" altLang="en-US" sz="1000" dirty="0"/>
              <a:t>에 데이터 전달</a:t>
            </a:r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38049835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E2AFBF7-1A2B-46A2-94F4-D6113569CBB5}"/>
              </a:ext>
            </a:extLst>
          </p:cNvPr>
          <p:cNvSpPr txBox="1"/>
          <p:nvPr/>
        </p:nvSpPr>
        <p:spPr>
          <a:xfrm>
            <a:off x="4355111" y="5481580"/>
            <a:ext cx="34817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/>
              <a:t>사거리 신호등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21FC797-A980-40C1-99AB-905CF9823E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744" y="517837"/>
            <a:ext cx="5813138" cy="43200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C983F75-2365-41DF-951D-E2386F0FAF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1654" y="517836"/>
            <a:ext cx="5724445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575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E2AFBF7-1A2B-46A2-94F4-D6113569CBB5}"/>
              </a:ext>
            </a:extLst>
          </p:cNvPr>
          <p:cNvSpPr txBox="1"/>
          <p:nvPr/>
        </p:nvSpPr>
        <p:spPr>
          <a:xfrm>
            <a:off x="4355111" y="5481580"/>
            <a:ext cx="34817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/>
              <a:t>사거리 신호등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2A2AD5D-F789-460F-80DF-23A731BA6A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494" y="360525"/>
            <a:ext cx="5539644" cy="4320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100B3C0-6936-4280-9370-181A1F9F5C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3234" y="360525"/>
            <a:ext cx="4862827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3475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E2AFBF7-1A2B-46A2-94F4-D6113569CBB5}"/>
              </a:ext>
            </a:extLst>
          </p:cNvPr>
          <p:cNvSpPr txBox="1"/>
          <p:nvPr/>
        </p:nvSpPr>
        <p:spPr>
          <a:xfrm>
            <a:off x="4355111" y="5481580"/>
            <a:ext cx="34817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/>
              <a:t>사거리 신호등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8E1C24D-A5DF-460B-A7EF-53C9A34D8A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083" y="338831"/>
            <a:ext cx="5633868" cy="4320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32CDD98-6E15-4A7F-A605-D1AEB79E5B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4190" y="338831"/>
            <a:ext cx="4926447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884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A965370-1A3C-4F5D-9732-E2B775A33F66}"/>
              </a:ext>
            </a:extLst>
          </p:cNvPr>
          <p:cNvSpPr txBox="1"/>
          <p:nvPr/>
        </p:nvSpPr>
        <p:spPr>
          <a:xfrm>
            <a:off x="750769" y="1568918"/>
            <a:ext cx="11001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깃허브</a:t>
            </a:r>
            <a:r>
              <a:rPr lang="ko-KR" altLang="en-US" dirty="0"/>
              <a:t> 주소 </a:t>
            </a:r>
            <a:r>
              <a:rPr lang="en-US" altLang="ko-KR" dirty="0"/>
              <a:t>: https://github.com/Jihanyu117/PLC1.git</a:t>
            </a:r>
          </a:p>
          <a:p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685D8D-B5C7-4305-A7A6-B241140E90FC}"/>
              </a:ext>
            </a:extLst>
          </p:cNvPr>
          <p:cNvSpPr txBox="1"/>
          <p:nvPr/>
        </p:nvSpPr>
        <p:spPr>
          <a:xfrm>
            <a:off x="750770" y="3514023"/>
            <a:ext cx="11001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유튜브 주소 </a:t>
            </a:r>
            <a:r>
              <a:rPr lang="en-US" altLang="ko-KR" dirty="0"/>
              <a:t>: https://youtu.be/4MScjX6NiWs?si=dGi6udjQ9hQx1mC3</a:t>
            </a:r>
          </a:p>
          <a:p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2BAE77-F29D-452D-9BE0-D6B048949551}"/>
              </a:ext>
            </a:extLst>
          </p:cNvPr>
          <p:cNvSpPr txBox="1"/>
          <p:nvPr/>
        </p:nvSpPr>
        <p:spPr>
          <a:xfrm>
            <a:off x="750769" y="5317958"/>
            <a:ext cx="110016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그림 사이트 </a:t>
            </a:r>
            <a:r>
              <a:rPr lang="en-US" altLang="ko-KR" dirty="0"/>
              <a:t>: &lt;a </a:t>
            </a:r>
            <a:r>
              <a:rPr lang="en-US" altLang="ko-KR" dirty="0" err="1"/>
              <a:t>href</a:t>
            </a:r>
            <a:r>
              <a:rPr lang="en-US" altLang="ko-KR" dirty="0"/>
              <a:t>="https://kr.freepik.com/free-vector/cars-side-front-and-back-icons-set_2870932.htm#query=%EC%B0%A8%EB%9F%89%20%EC%9E%90%EB%8F%99%EC%B0%A8&amp;position=18&amp;from_view=</a:t>
            </a:r>
            <a:r>
              <a:rPr lang="en-US" altLang="ko-KR" dirty="0" err="1"/>
              <a:t>keyword&amp;track</a:t>
            </a:r>
            <a:r>
              <a:rPr lang="en-US" altLang="ko-KR" dirty="0"/>
              <a:t>=</a:t>
            </a:r>
            <a:r>
              <a:rPr lang="en-US" altLang="ko-KR" dirty="0" err="1"/>
              <a:t>ais_user&amp;uuid</a:t>
            </a:r>
            <a:r>
              <a:rPr lang="en-US" altLang="ko-KR" dirty="0"/>
              <a:t>=bd09326b-800f-4890-abd0-6dc17e895ba5"&gt;</a:t>
            </a:r>
            <a:r>
              <a:rPr lang="ko-KR" altLang="en-US" dirty="0"/>
              <a:t>작가 </a:t>
            </a:r>
            <a:r>
              <a:rPr lang="en-US" altLang="ko-KR" dirty="0" err="1"/>
              <a:t>macrovector</a:t>
            </a:r>
            <a:r>
              <a:rPr lang="en-US" altLang="ko-KR" dirty="0"/>
              <a:t>&lt;/a&gt; </a:t>
            </a:r>
            <a:r>
              <a:rPr lang="ko-KR" altLang="en-US" dirty="0"/>
              <a:t>출처 </a:t>
            </a:r>
            <a:r>
              <a:rPr lang="en-US" altLang="ko-KR" dirty="0" err="1"/>
              <a:t>Freepik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837272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</TotalTime>
  <Words>240</Words>
  <Application>Microsoft Office PowerPoint</Application>
  <PresentationFormat>와이드스크린</PresentationFormat>
  <Paragraphs>37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두원공과대학교  AI융합과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</dc:creator>
  <cp:lastModifiedBy>aa</cp:lastModifiedBy>
  <cp:revision>28</cp:revision>
  <dcterms:created xsi:type="dcterms:W3CDTF">2024-04-08T07:01:24Z</dcterms:created>
  <dcterms:modified xsi:type="dcterms:W3CDTF">2024-06-08T09:07:05Z</dcterms:modified>
</cp:coreProperties>
</file>