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6" r:id="rId3"/>
    <p:sldId id="267" r:id="rId4"/>
    <p:sldId id="272" r:id="rId5"/>
    <p:sldId id="271" r:id="rId6"/>
    <p:sldId id="268" r:id="rId7"/>
    <p:sldId id="273" r:id="rId8"/>
    <p:sldId id="274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6362" autoAdjust="0"/>
  </p:normalViewPr>
  <p:slideViewPr>
    <p:cSldViewPr snapToGrid="0">
      <p:cViewPr varScale="1">
        <p:scale>
          <a:sx n="99" d="100"/>
          <a:sy n="99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B54AF-082A-4406-BBBA-1642C6E8A068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0BDD9-69D8-4AED-A7F0-216ADC1E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33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1B19C-BC52-4CB0-B4CB-19836C885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8FEF0-777F-4D1A-9B41-62FF9BF50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92166-D152-4058-84FC-C55CE34E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1FB8A-FD07-434E-A323-0974B05B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52B41-A13E-4C6A-8D6F-2A12110B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0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05333-32D1-4B4F-804F-19E7257E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E12A9A-3754-4B57-ADC4-81836B731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2DD25-E4AC-43A1-AE68-04863645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F120B-36B1-4DD4-9618-B1C5F6A0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9C387-FE5D-414A-9591-78C9C347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47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15E7CD-AF4C-4C7B-9517-8F5F5B0FE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BC25B-E376-4DC6-86D9-2D5F64A7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A9265-C3B1-4E2E-9C1D-FEDC2CC1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246F2-4CAC-4D9A-9AD0-3C3F3FE7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25607-3EF3-47E1-B60E-88F0A831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08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985CF-3D0D-4CE0-BF8B-9DFCCD27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55E71-9171-4D14-984C-999F1219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8B874-C53C-4E83-8481-2914F87A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BCB22-872A-4970-964B-E2B8CCD4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E15CD-E984-447C-B6DE-376325B4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F4DF0-8BCB-4D03-9F78-9A8AED22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78F9F-D85B-4E24-905B-2B5F0D6DD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EC14D-E400-41B3-AECE-B1A0A495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B1A4-84A6-4470-8CDF-8166F3F1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87318-C8A9-454F-904E-98FE7D2F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6A76C-9852-4765-B088-763F000B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2AD95-4383-4B6B-A0F1-3ACBD6B36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3EFA58-2FE4-418C-993E-E3A83C98A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2E2F8-A37F-4270-AA49-9961BEF3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76A1F-B344-4578-909C-965A02FD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B0F047-CC09-48E4-8A8F-AE9A8E6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AB41-6346-48F3-8D45-37BF4245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FB4BF-C059-4042-8C12-701195013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45A114-A826-49C1-B704-B5299FC64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9FD3FC-2282-4A11-B625-32245F048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7837A9-CEB6-49B5-984E-080C76A2F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7D7118-13A3-48A0-A345-0DB4BFF0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6BAAB9-AEBC-434E-9310-3B9AC2B7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03F07C-B013-4700-9A75-9729CA4A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1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32D4A-70F5-40BC-A106-17EB2127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034307-265E-4B5D-8E8F-E9FA90D9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F8038B-BC92-4CF7-BDAB-C79D2373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54BCC4-DEDF-4DA3-B013-07413C5D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2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05EA89-1272-4E9D-B428-77598F65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A15227-BE42-4F68-9F77-AEB97D75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F778C5-9158-43DB-9F95-161F16AA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5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D5D85-734A-462E-95E6-5B6F02B9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1BAA9-3EC0-4597-9B2D-0B244C2D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56477-EF86-4862-AA8B-3C2DADF3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6145F0-A103-4166-B656-B5D5BC57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7570F-CE84-4AAD-838A-651161AF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47434-E245-4576-896B-5DD3D996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6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36A41-8094-4E9A-9BF3-AD3D647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DDE353-CAF6-4424-AD3B-60753DC1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DD72F1-6860-487C-93E6-417DD5601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BF1F0-2480-4CD5-A0B1-3612293C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5E2BE-3301-4AD3-B5E3-CA42D5FF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C44E0-78AD-43AD-830B-39A4558C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7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37FE62-B4DC-4238-AA92-BDED1D19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99DAC-AB08-463C-82AC-ACB9722D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3743D-3200-452B-92C2-AAFEAEAF3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ED18-CF85-442F-A5B3-D45CA310C115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E6896-42E0-4679-84F5-33089794B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CEC77-836B-4004-A533-98DB07060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6552-0FBD-472F-88DC-CD910D048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5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6161-3C39-46C9-842D-797E00844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297"/>
            <a:ext cx="9144000" cy="2387600"/>
          </a:xfrm>
        </p:spPr>
        <p:txBody>
          <a:bodyPr/>
          <a:lstStyle/>
          <a:p>
            <a:r>
              <a:rPr lang="ko-KR" altLang="en-US" dirty="0"/>
              <a:t>두원공과대학교 </a:t>
            </a:r>
            <a:br>
              <a:rPr lang="en-US" altLang="ko-KR" dirty="0"/>
            </a:br>
            <a:r>
              <a:rPr lang="en-US" altLang="ko-KR" dirty="0"/>
              <a:t>AI</a:t>
            </a:r>
            <a:r>
              <a:rPr lang="ko-KR" altLang="en-US" dirty="0"/>
              <a:t>융합과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C2D20-4535-43C6-8B6F-871244409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486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PLC</a:t>
            </a:r>
            <a:r>
              <a:rPr lang="ko-KR" altLang="en-US" dirty="0" err="1"/>
              <a:t>응용및</a:t>
            </a:r>
            <a:r>
              <a:rPr lang="en-US" altLang="ko-KR" dirty="0"/>
              <a:t>HMI</a:t>
            </a:r>
          </a:p>
          <a:p>
            <a:r>
              <a:rPr lang="ko-KR" altLang="en-US" dirty="0"/>
              <a:t>기말고사 대체 과제</a:t>
            </a:r>
            <a:endParaRPr lang="en-US" altLang="ko-KR" dirty="0"/>
          </a:p>
          <a:p>
            <a:pPr algn="r"/>
            <a:r>
              <a:rPr lang="ko-KR" altLang="en-US" dirty="0"/>
              <a:t>학번</a:t>
            </a:r>
            <a:r>
              <a:rPr lang="en-US" altLang="ko-KR" dirty="0"/>
              <a:t>:42015037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유지한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481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27DD03-4F67-4244-A826-B2E6B83B5EFD}"/>
              </a:ext>
            </a:extLst>
          </p:cNvPr>
          <p:cNvSpPr txBox="1"/>
          <p:nvPr/>
        </p:nvSpPr>
        <p:spPr>
          <a:xfrm>
            <a:off x="8342313" y="993229"/>
            <a:ext cx="3150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랜덤 가위 </a:t>
            </a:r>
            <a:endParaRPr lang="en-US" altLang="ko-KR" sz="4000" dirty="0"/>
          </a:p>
          <a:p>
            <a:r>
              <a:rPr lang="ko-KR" altLang="en-US" sz="4000" dirty="0"/>
              <a:t>바위 보 게임</a:t>
            </a:r>
          </a:p>
        </p:txBody>
      </p:sp>
    </p:spTree>
    <p:extLst>
      <p:ext uri="{BB962C8B-B14F-4D97-AF65-F5344CB8AC3E}">
        <p14:creationId xmlns:p14="http://schemas.microsoft.com/office/powerpoint/2010/main" val="138189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68FE63-E5CD-4A05-B4EC-34494A66C414}"/>
              </a:ext>
            </a:extLst>
          </p:cNvPr>
          <p:cNvSpPr txBox="1"/>
          <p:nvPr/>
        </p:nvSpPr>
        <p:spPr>
          <a:xfrm>
            <a:off x="8342313" y="993229"/>
            <a:ext cx="3434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사거리 신호등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992FC4-E780-4545-90F8-B7ABCAC9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038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D58246-1F49-4BFE-817F-0511A229BEB2}"/>
              </a:ext>
            </a:extLst>
          </p:cNvPr>
          <p:cNvSpPr txBox="1"/>
          <p:nvPr/>
        </p:nvSpPr>
        <p:spPr>
          <a:xfrm>
            <a:off x="5634446" y="461554"/>
            <a:ext cx="2002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X0</a:t>
            </a:r>
            <a:r>
              <a:rPr lang="ko-KR" altLang="en-US" sz="1000" dirty="0"/>
              <a:t>는 </a:t>
            </a:r>
            <a:r>
              <a:rPr lang="en-US" altLang="ko-KR" sz="1000" dirty="0"/>
              <a:t>ON</a:t>
            </a:r>
            <a:r>
              <a:rPr lang="ko-KR" altLang="en-US" sz="1000" dirty="0"/>
              <a:t>스위치</a:t>
            </a:r>
            <a:br>
              <a:rPr lang="en-US" altLang="ko-KR" sz="1000" dirty="0"/>
            </a:br>
            <a:r>
              <a:rPr lang="en-US" altLang="ko-KR" sz="1000" dirty="0"/>
              <a:t>X1</a:t>
            </a:r>
            <a:r>
              <a:rPr lang="ko-KR" altLang="en-US" sz="1000" dirty="0"/>
              <a:t>은 </a:t>
            </a:r>
            <a:r>
              <a:rPr lang="en-US" altLang="ko-KR" sz="1000" dirty="0"/>
              <a:t>OFF</a:t>
            </a:r>
            <a:r>
              <a:rPr lang="ko-KR" altLang="en-US" sz="1000" dirty="0"/>
              <a:t>스위치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DD664-6A25-4D74-B89B-FFC26959B4E5}"/>
              </a:ext>
            </a:extLst>
          </p:cNvPr>
          <p:cNvSpPr txBox="1"/>
          <p:nvPr/>
        </p:nvSpPr>
        <p:spPr>
          <a:xfrm>
            <a:off x="5686699" y="2111828"/>
            <a:ext cx="2002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M0</a:t>
            </a:r>
            <a:r>
              <a:rPr lang="ko-KR" altLang="en-US" sz="1000" dirty="0"/>
              <a:t>에</a:t>
            </a:r>
            <a:r>
              <a:rPr lang="en-US" altLang="ko-KR" sz="1000" dirty="0"/>
              <a:t> </a:t>
            </a:r>
            <a:r>
              <a:rPr lang="ko-KR" altLang="en-US" sz="1000" dirty="0"/>
              <a:t>전원이 들어오면 </a:t>
            </a:r>
            <a:r>
              <a:rPr lang="en-US" altLang="ko-KR" sz="1000" dirty="0"/>
              <a:t>T0</a:t>
            </a:r>
            <a:r>
              <a:rPr lang="ko-KR" altLang="en-US" sz="1000" dirty="0"/>
              <a:t>가 </a:t>
            </a:r>
            <a:r>
              <a:rPr lang="en-US" altLang="ko-KR" sz="1000" dirty="0"/>
              <a:t>5</a:t>
            </a:r>
            <a:r>
              <a:rPr lang="ko-KR" altLang="en-US" sz="1000" dirty="0"/>
              <a:t>초 동안 동작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24894-3BDF-42B3-AF7F-0724C27CBC91}"/>
              </a:ext>
            </a:extLst>
          </p:cNvPr>
          <p:cNvSpPr txBox="1"/>
          <p:nvPr/>
        </p:nvSpPr>
        <p:spPr>
          <a:xfrm>
            <a:off x="5634445" y="3228945"/>
            <a:ext cx="200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T0 5</a:t>
            </a:r>
            <a:r>
              <a:rPr lang="ko-KR" altLang="en-US" sz="1000" dirty="0"/>
              <a:t>초 뒤 </a:t>
            </a:r>
            <a:r>
              <a:rPr lang="en-US" altLang="ko-KR" sz="1000" dirty="0"/>
              <a:t>T1</a:t>
            </a:r>
            <a:r>
              <a:rPr lang="ko-KR" altLang="en-US" sz="1000" dirty="0"/>
              <a:t>이 </a:t>
            </a:r>
            <a:r>
              <a:rPr lang="en-US" altLang="ko-KR" sz="1000" dirty="0"/>
              <a:t>1</a:t>
            </a:r>
            <a:r>
              <a:rPr lang="ko-KR" altLang="en-US" sz="1000" dirty="0"/>
              <a:t>초 동안 동작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4D628-82FC-41EF-A749-BBA554208704}"/>
              </a:ext>
            </a:extLst>
          </p:cNvPr>
          <p:cNvSpPr txBox="1"/>
          <p:nvPr/>
        </p:nvSpPr>
        <p:spPr>
          <a:xfrm>
            <a:off x="5686699" y="4192173"/>
            <a:ext cx="200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T1 1</a:t>
            </a:r>
            <a:r>
              <a:rPr lang="ko-KR" altLang="en-US" sz="1000" dirty="0"/>
              <a:t>초 뒤 </a:t>
            </a:r>
            <a:r>
              <a:rPr lang="en-US" altLang="ko-KR" sz="1000" dirty="0"/>
              <a:t>T2</a:t>
            </a:r>
            <a:r>
              <a:rPr lang="ko-KR" altLang="en-US" sz="1000" dirty="0"/>
              <a:t>가 </a:t>
            </a:r>
            <a:r>
              <a:rPr lang="en-US" altLang="ko-KR" sz="1000" dirty="0"/>
              <a:t>5</a:t>
            </a:r>
            <a:r>
              <a:rPr lang="ko-KR" altLang="en-US" sz="1000" dirty="0"/>
              <a:t>초 동안 동작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96317-8B6A-45AB-84D5-5C2ACA38812A}"/>
              </a:ext>
            </a:extLst>
          </p:cNvPr>
          <p:cNvSpPr txBox="1"/>
          <p:nvPr/>
        </p:nvSpPr>
        <p:spPr>
          <a:xfrm>
            <a:off x="5686699" y="5155401"/>
            <a:ext cx="200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T2 5</a:t>
            </a:r>
            <a:r>
              <a:rPr lang="ko-KR" altLang="en-US" sz="1000" dirty="0"/>
              <a:t>초 뒤 </a:t>
            </a:r>
            <a:r>
              <a:rPr lang="en-US" altLang="ko-KR" sz="1000" dirty="0"/>
              <a:t>T3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초 동안 동작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B6FF5-B54A-4786-8115-3E9E8A993CE3}"/>
              </a:ext>
            </a:extLst>
          </p:cNvPr>
          <p:cNvSpPr txBox="1"/>
          <p:nvPr/>
        </p:nvSpPr>
        <p:spPr>
          <a:xfrm>
            <a:off x="5686699" y="6150225"/>
            <a:ext cx="200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T3 1</a:t>
            </a:r>
            <a:r>
              <a:rPr lang="ko-KR" altLang="en-US" sz="1000" dirty="0"/>
              <a:t>초 뒤 </a:t>
            </a:r>
            <a:r>
              <a:rPr lang="en-US" altLang="ko-KR" sz="1000" dirty="0"/>
              <a:t>T4</a:t>
            </a:r>
            <a:r>
              <a:rPr lang="ko-KR" altLang="en-US" sz="1000" dirty="0"/>
              <a:t>가 </a:t>
            </a:r>
            <a:r>
              <a:rPr lang="en-US" altLang="ko-KR" sz="1000" dirty="0"/>
              <a:t>5</a:t>
            </a:r>
            <a:r>
              <a:rPr lang="ko-KR" altLang="en-US" sz="1000" dirty="0"/>
              <a:t>초 동안 동작</a:t>
            </a:r>
          </a:p>
        </p:txBody>
      </p:sp>
    </p:spTree>
    <p:extLst>
      <p:ext uri="{BB962C8B-B14F-4D97-AF65-F5344CB8AC3E}">
        <p14:creationId xmlns:p14="http://schemas.microsoft.com/office/powerpoint/2010/main" val="181319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68FE63-E5CD-4A05-B4EC-34494A66C414}"/>
              </a:ext>
            </a:extLst>
          </p:cNvPr>
          <p:cNvSpPr txBox="1"/>
          <p:nvPr/>
        </p:nvSpPr>
        <p:spPr>
          <a:xfrm>
            <a:off x="8342313" y="993229"/>
            <a:ext cx="3434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사거리 신호등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DB2F6-F019-424F-99C2-E04E57EFC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5265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5F832E-C119-4661-BC7E-960A1D539543}"/>
              </a:ext>
            </a:extLst>
          </p:cNvPr>
          <p:cNvSpPr txBox="1"/>
          <p:nvPr/>
        </p:nvSpPr>
        <p:spPr>
          <a:xfrm>
            <a:off x="5537861" y="489654"/>
            <a:ext cx="2002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M0</a:t>
            </a:r>
            <a:r>
              <a:rPr lang="ko-KR" altLang="en-US" sz="1000" dirty="0"/>
              <a:t>에 전원 인가 후 </a:t>
            </a:r>
            <a:endParaRPr lang="en-US" altLang="ko-KR" sz="1000" dirty="0"/>
          </a:p>
          <a:p>
            <a:r>
              <a:rPr lang="en-US" altLang="ko-KR" sz="1000" dirty="0"/>
              <a:t>T0</a:t>
            </a:r>
            <a:r>
              <a:rPr lang="ko-KR" altLang="en-US" sz="1000" dirty="0"/>
              <a:t>가 </a:t>
            </a:r>
            <a:r>
              <a:rPr lang="en-US" altLang="ko-KR" sz="1000" dirty="0"/>
              <a:t>5</a:t>
            </a:r>
            <a:r>
              <a:rPr lang="ko-KR" altLang="en-US" sz="1000" dirty="0"/>
              <a:t>초 뒤 동작</a:t>
            </a:r>
            <a:endParaRPr lang="en-US" altLang="ko-KR" sz="1000" dirty="0"/>
          </a:p>
          <a:p>
            <a:r>
              <a:rPr lang="en-US" altLang="ko-KR" sz="1000" dirty="0"/>
              <a:t>Y0(X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와 </a:t>
            </a:r>
            <a:r>
              <a:rPr lang="en-US" altLang="ko-KR" sz="1000" dirty="0"/>
              <a:t>Y3( Y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이 동작</a:t>
            </a:r>
            <a:endParaRPr lang="en-US" altLang="ko-KR" sz="1000" dirty="0"/>
          </a:p>
          <a:p>
            <a:r>
              <a:rPr lang="ko-KR" altLang="en-US" sz="1000" dirty="0" err="1"/>
              <a:t>적색등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450A4-4926-40A5-985E-08500EBAB6DE}"/>
              </a:ext>
            </a:extLst>
          </p:cNvPr>
          <p:cNvSpPr txBox="1"/>
          <p:nvPr/>
        </p:nvSpPr>
        <p:spPr>
          <a:xfrm>
            <a:off x="5599759" y="1896088"/>
            <a:ext cx="2142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T0</a:t>
            </a:r>
            <a:r>
              <a:rPr lang="ko-KR" altLang="en-US" sz="1000" dirty="0"/>
              <a:t>에 인가 된 뒤 </a:t>
            </a:r>
            <a:r>
              <a:rPr lang="en-US" altLang="ko-KR" sz="1000" dirty="0"/>
              <a:t>T1</a:t>
            </a:r>
            <a:r>
              <a:rPr lang="ko-KR" altLang="en-US" sz="1000" dirty="0"/>
              <a:t>이 </a:t>
            </a:r>
            <a:r>
              <a:rPr lang="en-US" altLang="ko-KR" sz="1000" dirty="0"/>
              <a:t>1</a:t>
            </a:r>
            <a:r>
              <a:rPr lang="ko-KR" altLang="en-US" sz="1000" dirty="0"/>
              <a:t>초 뒤 동작</a:t>
            </a:r>
            <a:endParaRPr lang="en-US" altLang="ko-KR" sz="1000" dirty="0"/>
          </a:p>
          <a:p>
            <a:r>
              <a:rPr lang="ko-KR" altLang="en-US" sz="1000" dirty="0"/>
              <a:t>또는 </a:t>
            </a:r>
            <a:r>
              <a:rPr lang="en-US" altLang="ko-KR" sz="1000" dirty="0"/>
              <a:t>T3 1</a:t>
            </a:r>
            <a:r>
              <a:rPr lang="ko-KR" altLang="en-US" sz="1000" dirty="0" err="1"/>
              <a:t>초뒤</a:t>
            </a:r>
            <a:r>
              <a:rPr lang="ko-KR" altLang="en-US" sz="1000" dirty="0"/>
              <a:t> 동작</a:t>
            </a:r>
            <a:endParaRPr lang="en-US" altLang="ko-KR" sz="1000" dirty="0"/>
          </a:p>
          <a:p>
            <a:r>
              <a:rPr lang="en-US" altLang="ko-KR" sz="1000" dirty="0"/>
              <a:t>Y1(X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와 </a:t>
            </a:r>
            <a:r>
              <a:rPr lang="en-US" altLang="ko-KR" sz="1000" dirty="0"/>
              <a:t>Y4( Y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이 동작</a:t>
            </a:r>
            <a:endParaRPr lang="en-US" altLang="ko-KR" sz="1000" dirty="0"/>
          </a:p>
          <a:p>
            <a:r>
              <a:rPr lang="ko-KR" altLang="en-US" sz="1000" dirty="0" err="1"/>
              <a:t>노랑등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82FAB-4F01-4095-9EC6-DFC35F078DF8}"/>
              </a:ext>
            </a:extLst>
          </p:cNvPr>
          <p:cNvSpPr txBox="1"/>
          <p:nvPr/>
        </p:nvSpPr>
        <p:spPr>
          <a:xfrm>
            <a:off x="5599759" y="3398631"/>
            <a:ext cx="2142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T1</a:t>
            </a:r>
            <a:r>
              <a:rPr lang="ko-KR" altLang="en-US" sz="1000" dirty="0"/>
              <a:t>에 인가 후 </a:t>
            </a:r>
            <a:r>
              <a:rPr lang="en-US" altLang="ko-KR" sz="1000" dirty="0"/>
              <a:t>Y2(X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와 </a:t>
            </a:r>
            <a:r>
              <a:rPr lang="en-US" altLang="ko-KR" sz="1000" dirty="0"/>
              <a:t>Y5( Y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r>
              <a:rPr lang="ko-KR" altLang="en-US" sz="1000" dirty="0"/>
              <a:t>이 동작</a:t>
            </a:r>
            <a:endParaRPr lang="en-US" altLang="ko-KR" sz="1000" dirty="0"/>
          </a:p>
          <a:p>
            <a:r>
              <a:rPr lang="en-US" altLang="ko-KR" sz="1000" dirty="0"/>
              <a:t>T3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초 뒤 전원 차단</a:t>
            </a:r>
            <a:endParaRPr lang="en-US" altLang="ko-KR" sz="1000" dirty="0"/>
          </a:p>
          <a:p>
            <a:r>
              <a:rPr lang="ko-KR" altLang="en-US" sz="1000" dirty="0" err="1"/>
              <a:t>청녹등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C170B-BB9F-464A-A815-16D6E5945677}"/>
              </a:ext>
            </a:extLst>
          </p:cNvPr>
          <p:cNvSpPr txBox="1"/>
          <p:nvPr/>
        </p:nvSpPr>
        <p:spPr>
          <a:xfrm>
            <a:off x="5652655" y="4901174"/>
            <a:ext cx="214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Y2</a:t>
            </a:r>
            <a:r>
              <a:rPr lang="ko-KR" altLang="en-US" sz="1000" dirty="0"/>
              <a:t>가 인가 되면 </a:t>
            </a:r>
            <a:r>
              <a:rPr lang="en-US" altLang="ko-KR" sz="1000" dirty="0"/>
              <a:t>D0</a:t>
            </a:r>
            <a:r>
              <a:rPr lang="ko-KR" altLang="en-US" sz="1000" dirty="0"/>
              <a:t>에 </a:t>
            </a:r>
            <a:r>
              <a:rPr lang="en-US" altLang="ko-KR" sz="1000" dirty="0"/>
              <a:t>1</a:t>
            </a:r>
            <a:r>
              <a:rPr lang="ko-KR" altLang="en-US" sz="1000" dirty="0"/>
              <a:t>펄스 상승</a:t>
            </a: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953B4-AF39-4DDF-953A-A5DD289D1D27}"/>
              </a:ext>
            </a:extLst>
          </p:cNvPr>
          <p:cNvSpPr txBox="1"/>
          <p:nvPr/>
        </p:nvSpPr>
        <p:spPr>
          <a:xfrm>
            <a:off x="5652655" y="5479477"/>
            <a:ext cx="214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입력 접점 </a:t>
            </a:r>
            <a:r>
              <a:rPr lang="en-US" altLang="ko-KR" sz="1000" dirty="0"/>
              <a:t>Y2</a:t>
            </a:r>
            <a:r>
              <a:rPr lang="ko-KR" altLang="en-US" sz="1000" dirty="0"/>
              <a:t>가 입력되면 </a:t>
            </a:r>
            <a:r>
              <a:rPr lang="en-US" altLang="ko-KR" sz="1000" dirty="0"/>
              <a:t>T</a:t>
            </a:r>
            <a:r>
              <a:rPr lang="ko-KR" altLang="en-US" sz="1000" dirty="0"/>
              <a:t>초 뒤의 </a:t>
            </a:r>
            <a:r>
              <a:rPr lang="ko-KR" altLang="en-US" sz="1000" dirty="0" err="1"/>
              <a:t>시간값</a:t>
            </a:r>
            <a:r>
              <a:rPr lang="ko-KR" altLang="en-US" sz="1000" dirty="0"/>
              <a:t> </a:t>
            </a:r>
            <a:r>
              <a:rPr lang="en-US" altLang="ko-KR" sz="1000" dirty="0"/>
              <a:t>D0</a:t>
            </a:r>
            <a:r>
              <a:rPr lang="ko-KR" altLang="en-US" sz="1000" dirty="0"/>
              <a:t>에 전달</a:t>
            </a:r>
            <a:endParaRPr lang="en-US" altLang="ko-KR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99936-3F0F-4F87-85C8-7388F7580CEB}"/>
              </a:ext>
            </a:extLst>
          </p:cNvPr>
          <p:cNvSpPr txBox="1"/>
          <p:nvPr/>
        </p:nvSpPr>
        <p:spPr>
          <a:xfrm>
            <a:off x="5652655" y="6211669"/>
            <a:ext cx="214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M0</a:t>
            </a:r>
            <a:r>
              <a:rPr lang="ko-KR" altLang="en-US" sz="1000" dirty="0"/>
              <a:t>동작 시 </a:t>
            </a:r>
            <a:r>
              <a:rPr lang="en-US" altLang="ko-KR" sz="1000" dirty="0"/>
              <a:t>Y7(</a:t>
            </a:r>
            <a:r>
              <a:rPr lang="ko-KR" altLang="en-US" sz="1000" dirty="0"/>
              <a:t>차량</a:t>
            </a:r>
            <a:r>
              <a:rPr lang="en-US" altLang="ko-KR" sz="1000" dirty="0"/>
              <a:t>) </a:t>
            </a:r>
            <a:r>
              <a:rPr lang="ko-KR" altLang="en-US" sz="1000" dirty="0"/>
              <a:t>동작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6436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68FE63-E5CD-4A05-B4EC-34494A66C414}"/>
              </a:ext>
            </a:extLst>
          </p:cNvPr>
          <p:cNvSpPr txBox="1"/>
          <p:nvPr/>
        </p:nvSpPr>
        <p:spPr>
          <a:xfrm>
            <a:off x="8342313" y="993229"/>
            <a:ext cx="3434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사거리 신호등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934C58-6690-4D8F-9681-6E29C6F26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96"/>
            <a:ext cx="5590903" cy="5294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D583AF-DB95-4FFB-9F59-124A396A2880}"/>
              </a:ext>
            </a:extLst>
          </p:cNvPr>
          <p:cNvSpPr txBox="1"/>
          <p:nvPr/>
        </p:nvSpPr>
        <p:spPr>
          <a:xfrm>
            <a:off x="5530018" y="947062"/>
            <a:ext cx="214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Y3</a:t>
            </a:r>
            <a:r>
              <a:rPr lang="ko-KR" altLang="en-US" sz="1000" dirty="0"/>
              <a:t>가 </a:t>
            </a:r>
            <a:r>
              <a:rPr lang="en-US" altLang="ko-KR" sz="1000" dirty="0"/>
              <a:t>OFF</a:t>
            </a:r>
            <a:r>
              <a:rPr lang="ko-KR" altLang="en-US" sz="1000" dirty="0"/>
              <a:t>하면 </a:t>
            </a:r>
            <a:r>
              <a:rPr lang="en-US" altLang="ko-KR" sz="1000" dirty="0"/>
              <a:t>T</a:t>
            </a:r>
            <a:r>
              <a:rPr lang="ko-KR" altLang="en-US" sz="1000" dirty="0"/>
              <a:t>초 뒤 </a:t>
            </a:r>
            <a:r>
              <a:rPr lang="en-US" altLang="ko-KR" sz="1000" dirty="0"/>
              <a:t>D1</a:t>
            </a:r>
            <a:r>
              <a:rPr lang="ko-KR" altLang="en-US" sz="1000" dirty="0"/>
              <a:t>에 전달 </a:t>
            </a:r>
            <a:endParaRPr lang="en-US" altLang="ko-KR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FA55E-4313-48FA-BE5B-E9F47F9D3B9F}"/>
              </a:ext>
            </a:extLst>
          </p:cNvPr>
          <p:cNvSpPr txBox="1"/>
          <p:nvPr/>
        </p:nvSpPr>
        <p:spPr>
          <a:xfrm>
            <a:off x="5530017" y="3073887"/>
            <a:ext cx="214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D0</a:t>
            </a:r>
            <a:r>
              <a:rPr lang="ko-KR" altLang="en-US" sz="1000" dirty="0"/>
              <a:t>에 </a:t>
            </a:r>
            <a:r>
              <a:rPr lang="en-US" altLang="ko-KR" sz="1000" dirty="0"/>
              <a:t>T</a:t>
            </a:r>
            <a:r>
              <a:rPr lang="ko-KR" altLang="en-US" sz="1000" dirty="0"/>
              <a:t>초 뒤 같아지면 </a:t>
            </a:r>
            <a:r>
              <a:rPr lang="en-US" altLang="ko-KR" sz="1000" dirty="0"/>
              <a:t>D0</a:t>
            </a:r>
            <a:r>
              <a:rPr lang="ko-KR" altLang="en-US" sz="1000" dirty="0"/>
              <a:t>가 동작 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387C9-8CB3-47DF-A952-F42FB6F7E565}"/>
              </a:ext>
            </a:extLst>
          </p:cNvPr>
          <p:cNvSpPr txBox="1"/>
          <p:nvPr/>
        </p:nvSpPr>
        <p:spPr>
          <a:xfrm>
            <a:off x="5530016" y="4112627"/>
            <a:ext cx="214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Y3</a:t>
            </a:r>
            <a:r>
              <a:rPr lang="ko-KR" altLang="en-US" sz="1000" dirty="0"/>
              <a:t>가 동작하면 </a:t>
            </a:r>
            <a:r>
              <a:rPr lang="en-US" altLang="ko-KR" sz="1000" dirty="0"/>
              <a:t>D1</a:t>
            </a:r>
            <a:r>
              <a:rPr lang="ko-KR" altLang="en-US" sz="1000" dirty="0"/>
              <a:t>에 데이터 전달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0498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2AFBF7-1A2B-46A2-94F4-D6113569CBB5}"/>
              </a:ext>
            </a:extLst>
          </p:cNvPr>
          <p:cNvSpPr txBox="1"/>
          <p:nvPr/>
        </p:nvSpPr>
        <p:spPr>
          <a:xfrm>
            <a:off x="4355111" y="5481580"/>
            <a:ext cx="348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사거리 신호등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1FC797-A980-40C1-99AB-905CF982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44" y="517837"/>
            <a:ext cx="5813138" cy="43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983F75-2365-41DF-951D-E2386F0FA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54" y="517836"/>
            <a:ext cx="572444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2AFBF7-1A2B-46A2-94F4-D6113569CBB5}"/>
              </a:ext>
            </a:extLst>
          </p:cNvPr>
          <p:cNvSpPr txBox="1"/>
          <p:nvPr/>
        </p:nvSpPr>
        <p:spPr>
          <a:xfrm>
            <a:off x="4355111" y="5481580"/>
            <a:ext cx="348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사거리 신호등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A2AD5D-F789-460F-80DF-23A731BA6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4" y="360525"/>
            <a:ext cx="5539644" cy="43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00B3C0-6936-4280-9370-181A1F9F5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34" y="360525"/>
            <a:ext cx="486282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4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2AFBF7-1A2B-46A2-94F4-D6113569CBB5}"/>
              </a:ext>
            </a:extLst>
          </p:cNvPr>
          <p:cNvSpPr txBox="1"/>
          <p:nvPr/>
        </p:nvSpPr>
        <p:spPr>
          <a:xfrm>
            <a:off x="4355111" y="5481580"/>
            <a:ext cx="348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사거리 신호등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E1C24D-A5DF-460B-A7EF-53C9A34D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3" y="338831"/>
            <a:ext cx="5633868" cy="43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2CDD98-6E15-4A7F-A605-D1AEB79E5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190" y="338831"/>
            <a:ext cx="492644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965370-1A3C-4F5D-9732-E2B775A33F66}"/>
              </a:ext>
            </a:extLst>
          </p:cNvPr>
          <p:cNvSpPr txBox="1"/>
          <p:nvPr/>
        </p:nvSpPr>
        <p:spPr>
          <a:xfrm>
            <a:off x="750771" y="1540042"/>
            <a:ext cx="1100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주소 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85D8D-B5C7-4305-A7A6-B241140E90FC}"/>
              </a:ext>
            </a:extLst>
          </p:cNvPr>
          <p:cNvSpPr txBox="1"/>
          <p:nvPr/>
        </p:nvSpPr>
        <p:spPr>
          <a:xfrm>
            <a:off x="750770" y="3514023"/>
            <a:ext cx="1100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https://youtu.be/4MScjX6NiWs?si=dGi6udjQ9hQx1mC3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BAE77-F29D-452D-9BE0-D6B048949551}"/>
              </a:ext>
            </a:extLst>
          </p:cNvPr>
          <p:cNvSpPr txBox="1"/>
          <p:nvPr/>
        </p:nvSpPr>
        <p:spPr>
          <a:xfrm>
            <a:off x="750769" y="5317958"/>
            <a:ext cx="1100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사이트 </a:t>
            </a:r>
            <a:r>
              <a:rPr lang="en-US" altLang="ko-KR" dirty="0"/>
              <a:t>: &lt;a </a:t>
            </a:r>
            <a:r>
              <a:rPr lang="en-US" altLang="ko-KR" dirty="0" err="1"/>
              <a:t>href</a:t>
            </a:r>
            <a:r>
              <a:rPr lang="en-US" altLang="ko-KR" dirty="0"/>
              <a:t>="https://kr.freepik.com/free-vector/cars-side-front-and-back-icons-set_2870932.htm#query=%EC%B0%A8%EB%9F%89%20%EC%9E%90%EB%8F%99%EC%B0%A8&amp;position=18&amp;from_view=</a:t>
            </a:r>
            <a:r>
              <a:rPr lang="en-US" altLang="ko-KR" dirty="0" err="1"/>
              <a:t>keyword&amp;track</a:t>
            </a:r>
            <a:r>
              <a:rPr lang="en-US" altLang="ko-KR" dirty="0"/>
              <a:t>=</a:t>
            </a:r>
            <a:r>
              <a:rPr lang="en-US" altLang="ko-KR" dirty="0" err="1"/>
              <a:t>ais_user&amp;uuid</a:t>
            </a:r>
            <a:r>
              <a:rPr lang="en-US" altLang="ko-KR" dirty="0"/>
              <a:t>=bd09326b-800f-4890-abd0-6dc17e895ba5"&gt;</a:t>
            </a:r>
            <a:r>
              <a:rPr lang="ko-KR" altLang="en-US" dirty="0"/>
              <a:t>작가 </a:t>
            </a:r>
            <a:r>
              <a:rPr lang="en-US" altLang="ko-KR" dirty="0" err="1"/>
              <a:t>macrovector</a:t>
            </a:r>
            <a:r>
              <a:rPr lang="en-US" altLang="ko-KR" dirty="0"/>
              <a:t>&lt;/a&gt; </a:t>
            </a:r>
            <a:r>
              <a:rPr lang="ko-KR" altLang="en-US" dirty="0"/>
              <a:t>출처 </a:t>
            </a:r>
            <a:r>
              <a:rPr lang="en-US" altLang="ko-KR" dirty="0" err="1"/>
              <a:t>Freepik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72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326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두원공과대학교  AI융합과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26</cp:revision>
  <dcterms:created xsi:type="dcterms:W3CDTF">2024-04-08T07:01:24Z</dcterms:created>
  <dcterms:modified xsi:type="dcterms:W3CDTF">2024-06-05T07:19:28Z</dcterms:modified>
</cp:coreProperties>
</file>