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5" r:id="rId2"/>
    <p:sldId id="266" r:id="rId3"/>
    <p:sldId id="259" r:id="rId4"/>
    <p:sldId id="269" r:id="rId5"/>
    <p:sldId id="296" r:id="rId6"/>
    <p:sldId id="263" r:id="rId7"/>
    <p:sldId id="281" r:id="rId8"/>
    <p:sldId id="301" r:id="rId9"/>
    <p:sldId id="262" r:id="rId10"/>
    <p:sldId id="299" r:id="rId11"/>
    <p:sldId id="297" r:id="rId12"/>
    <p:sldId id="275" r:id="rId13"/>
    <p:sldId id="292" r:id="rId14"/>
    <p:sldId id="304" r:id="rId15"/>
    <p:sldId id="293" r:id="rId16"/>
    <p:sldId id="302" r:id="rId17"/>
    <p:sldId id="294" r:id="rId18"/>
    <p:sldId id="295" r:id="rId19"/>
    <p:sldId id="305" r:id="rId20"/>
    <p:sldId id="289" r:id="rId21"/>
    <p:sldId id="300" r:id="rId22"/>
    <p:sldId id="303" r:id="rId23"/>
    <p:sldId id="260" r:id="rId24"/>
    <p:sldId id="29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481"/>
    <a:srgbClr val="A4A4A6"/>
    <a:srgbClr val="98989A"/>
    <a:srgbClr val="EDEFF3"/>
    <a:srgbClr val="F0F0F0"/>
    <a:srgbClr val="D28B32"/>
    <a:srgbClr val="49453C"/>
    <a:srgbClr val="E1E1E2"/>
    <a:srgbClr val="B6AB99"/>
    <a:srgbClr val="78450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34A13-F907-4EA3-BC46-C1225601D77C}" v="154" dt="2023-02-18T15:37:03.639"/>
    <p1510:client id="{3CD2A654-6908-4E21-A002-375C6673CC6F}" v="476" dt="2023-02-18T08:31:28.013"/>
    <p1510:client id="{449D8232-41F7-4A6C-A61F-47B8E4AE76E8}" v="134" dt="2023-02-18T15:02:12.620"/>
    <p1510:client id="{AD654BFA-C62F-4956-8A2C-71B6D8E516BD}" v="698" dt="2023-02-15T12:10:10.086"/>
    <p1510:client id="{F28AFF3B-BB4B-4798-B73C-C2A7B57511C7}" v="24" dt="2023-02-18T14:43:51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34" autoAdjust="0"/>
  </p:normalViewPr>
  <p:slideViewPr>
    <p:cSldViewPr snapToGrid="0" showGuides="1">
      <p:cViewPr varScale="1">
        <p:scale>
          <a:sx n="65" d="100"/>
          <a:sy n="65" d="100"/>
        </p:scale>
        <p:origin x="1122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B7A50-0475-43AD-AB92-464AC78768D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C68F7-BDA5-4F65-BA2A-CFCFB92C5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5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발표 순서로 간단하게 </a:t>
            </a:r>
            <a:r>
              <a:rPr lang="en-US" altLang="ko-KR" dirty="0"/>
              <a:t>01,02.03.04.05 </a:t>
            </a:r>
            <a:r>
              <a:rPr lang="ko-KR" altLang="en-US" dirty="0"/>
              <a:t>순서로 진행될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C68F7-BDA5-4F65-BA2A-CFCFB92C5C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22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저희가 구현한 내용을 시연 전에 간단하게 이미지 상으로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C68F7-BDA5-4F65-BA2A-CFCFB92C5C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63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이메일로 전송했다는 창이 나오면서 가입할 때 등록한 메일로 안내 메일이 수신됩니다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C68F7-BDA5-4F65-BA2A-CFCFB92C5C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42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C68F7-BDA5-4F65-BA2A-CFCFB92C5C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851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검색란에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메인화면에</a:t>
            </a:r>
            <a:r>
              <a:rPr lang="ko-KR" altLang="en-US" dirty="0">
                <a:ea typeface="맑은 고딕"/>
              </a:rPr>
              <a:t> 없는 영화 검색해도 </a:t>
            </a:r>
            <a:r>
              <a:rPr lang="ko-KR" altLang="en-US" dirty="0" err="1">
                <a:ea typeface="맑은 고딕"/>
              </a:rPr>
              <a:t>소개창나옴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앤트맨,타이타닉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C68F7-BDA5-4F65-BA2A-CFCFB92C5C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이미지로 먼저 </a:t>
            </a:r>
            <a:r>
              <a:rPr lang="ko-KR" altLang="en-US" dirty="0" err="1"/>
              <a:t>설명드렸는데</a:t>
            </a:r>
            <a:r>
              <a:rPr lang="ko-KR" altLang="en-US" dirty="0"/>
              <a:t> 이제 실제 시연을 통해 구현해보도록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C68F7-BDA5-4F65-BA2A-CFCFB92C5CB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96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프로젝트 발표 마치며 추가로 궁금하신 사항은 편하게 말씀해주시면 감사드리겠습니다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없으시면 이만 발표 마무리하겠습니다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C68F7-BDA5-4F65-BA2A-CFCFB92C5CB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11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주제입니다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C68F7-BDA5-4F65-BA2A-CFCFB92C5C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영화 예매 프로그램을 주제로 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C68F7-BDA5-4F65-BA2A-CFCFB92C5C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3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관심도 및 흥미</a:t>
            </a:r>
            <a:r>
              <a:rPr lang="en-US" altLang="ko-KR" dirty="0"/>
              <a:t>: </a:t>
            </a:r>
            <a:r>
              <a:rPr lang="ko-KR" altLang="en-US" dirty="0"/>
              <a:t>너무 어려운 주제하는 것보다 작업에 대한 흥미와 관심도가 높은 것이 좋은 결과로 이어질 것이라고 생각함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중 영화 예매 프로그램으로 한 이유는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실용성</a:t>
            </a:r>
            <a:r>
              <a:rPr lang="en-US" altLang="ko-KR" dirty="0"/>
              <a:t>: </a:t>
            </a:r>
            <a:r>
              <a:rPr lang="ko-KR" altLang="en-US" dirty="0"/>
              <a:t>우리가 실제로 생활에서 사용할 수 있는 주제임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접근성</a:t>
            </a:r>
            <a:r>
              <a:rPr lang="en-US" altLang="ko-KR" dirty="0"/>
              <a:t>: </a:t>
            </a:r>
            <a:r>
              <a:rPr lang="ko-KR" altLang="en-US" dirty="0"/>
              <a:t>실생활에서 이미 자주 접하고 사용하는 내용이므로 구성 내용</a:t>
            </a:r>
            <a:r>
              <a:rPr lang="en-US" altLang="ko-KR" dirty="0"/>
              <a:t>,</a:t>
            </a:r>
            <a:r>
              <a:rPr lang="ko-KR" altLang="en-US" dirty="0"/>
              <a:t>순서</a:t>
            </a:r>
            <a:r>
              <a:rPr lang="en-US" altLang="ko-KR" dirty="0"/>
              <a:t> </a:t>
            </a:r>
            <a:r>
              <a:rPr lang="ko-KR" altLang="en-US" dirty="0"/>
              <a:t>등에 어려움이 없을 것 같았음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영화 예매 프로그램을 정함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C68F7-BDA5-4F65-BA2A-CFCFB92C5C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6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그동안 저희가 어떤 방식으로 진행했는지 이야기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C68F7-BDA5-4F65-BA2A-CFCFB92C5C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3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개발 도구는 개발 툴은 이클립스</a:t>
            </a:r>
            <a:r>
              <a:rPr lang="en-US" altLang="ko-KR" dirty="0"/>
              <a:t>, </a:t>
            </a:r>
            <a:r>
              <a:rPr lang="ko-KR" altLang="en-US" dirty="0"/>
              <a:t>언어는 자바</a:t>
            </a:r>
            <a:r>
              <a:rPr lang="en-US" altLang="ko-KR" dirty="0"/>
              <a:t>, </a:t>
            </a:r>
            <a:r>
              <a:rPr lang="ko-KR" altLang="en-US" dirty="0"/>
              <a:t>데이터베이스는 오라클 </a:t>
            </a:r>
            <a:r>
              <a:rPr lang="en-US" altLang="ko-KR" dirty="0" err="1"/>
              <a:t>db</a:t>
            </a:r>
            <a:r>
              <a:rPr lang="ko-KR" altLang="en-US" dirty="0"/>
              <a:t>를 이용했습니다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C68F7-BDA5-4F65-BA2A-CFCFB92C5C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3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진행 방향은 </a:t>
            </a:r>
            <a:r>
              <a:rPr lang="en-US" altLang="ko-KR" dirty="0"/>
              <a:t>(</a:t>
            </a:r>
            <a:r>
              <a:rPr lang="ko-KR" altLang="en-US" dirty="0"/>
              <a:t>이런 순서로</a:t>
            </a:r>
            <a:r>
              <a:rPr lang="en-US" altLang="ko-KR" dirty="0"/>
              <a:t>) </a:t>
            </a:r>
            <a:r>
              <a:rPr lang="ko-KR" altLang="en-US" dirty="0"/>
              <a:t>실제 구현까지 완성했습니다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C68F7-BDA5-4F65-BA2A-CFCFB92C5C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97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C68F7-BDA5-4F65-BA2A-CFCFB92C5C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1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 구성도를 크게 로그인 화면에 관련된 부분과 메인 화면에 관련된 부분으로 나누었습니다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옆에는 실제로 작성한 소스 목록 내역입니다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C68F7-BDA5-4F65-BA2A-CFCFB92C5C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4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5E604-A26B-9722-0DAF-463E82CDD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0BDD70-EE83-2428-288B-65A799FAC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77C7D-4F93-F833-196B-998EBB1D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C5FEA-CB34-22D8-7EDB-B49DC35E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4CCD4-94B7-F1C7-AA16-1053C4E2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6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C2A8E-67EC-C378-629C-33F91EC4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A5AD55-85F3-9C45-37DE-73D6AEEE0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63189-FC3C-4D2B-EA3C-5A70FFBCF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09E5D-E2AE-CB2E-60CE-51CE60E0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24080-A62B-A84D-D882-1C111574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AD555-D305-4BC7-FED1-32327CD3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1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2DB66-5010-1BB6-C956-C36A7B9D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67C4C1-A1F7-441E-2F89-482A05572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A3AD-9C48-8D41-9127-C99189A0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5C9F9-C302-A816-53CF-B520947C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EFB16-FEF2-9F90-CA1B-42F688EB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1222D5-5DBB-65D1-0DBD-C9B163213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91DFE-B270-4A54-39EC-290211E9A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CB831-CD58-1520-A99D-DB0E91EB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00BC-81C9-2D62-F42F-258F6375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D0662-24AA-6EFB-2CF7-957B17A2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9398A-1ED5-0E5C-0B60-58929835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73FCE-154A-860E-64EA-215BB352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7E333-B44A-C1B0-3C5A-3DB9DEA7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EEB35-2145-1677-AF6F-C9AB70CA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37C0B-61BA-3771-D05F-6A41B6C5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89ED8-C09D-A01C-A008-BDDF8BD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C88F6-D985-8E42-0722-C4C75395B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1DE50-C40F-08A5-B4A0-80CABF67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35853-99FB-F816-9736-67E22024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302C4-D7BD-9A41-8852-7A1214C9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1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C856B-0E2C-691B-B781-F6746929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7479E-047D-60AA-0ED9-37DFC50CA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9BFFED-B138-2D2D-0A48-488ECED8B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8C1FE-A67C-D366-E746-D9895109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EA8100-DC64-805F-3EE6-AEA9A583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F5E64-32B6-351E-1800-B09F4051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1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FED5-7DF3-0DB5-70DD-0C8E88EE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67EA2-1B6C-8709-D512-77E6F7BC8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E39D3-3C42-D26B-A965-54338FC9F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9C56B0-B1CA-08BA-71FE-2554834D1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46D33-0235-0BAF-CC92-11297D0D8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6D1FE6-A24D-85C1-6399-564169FB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4A5318-BB54-1E99-6648-4270C34B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0211F4-9EDD-80AB-9F3B-E8DE4B4D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1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8D604-E29A-30E3-44FC-F1312400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8F8743-C5ED-3008-B598-F377BAAF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31CEA-FF70-C770-E6D6-1E8703E0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2E272-C7F7-072D-9E53-164A28DF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2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EABF1D-B490-2610-8D3A-4E74BDB6A869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BA7AC-B0DB-6BAD-CF9B-4D27D74C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E68DF8-83DD-907B-35E8-56BAD770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8851F-EBF4-BC85-05B0-B0388824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1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EABF1D-B490-2610-8D3A-4E74BDB6A869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BA7AC-B0DB-6BAD-CF9B-4D27D74C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E68DF8-83DD-907B-35E8-56BAD770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8851F-EBF4-BC85-05B0-B0388824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7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2FFF2-0207-0931-D830-188B9C14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F5030-F050-FBC5-5FE8-0DBEF86C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A1468-D3F5-7AAD-B463-F94E4BD8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8D43D-FA95-1D86-2A7B-BD5235C9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25857-CF4A-01DD-A2F3-D6D7A211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94BB9-AF69-C262-F84A-9668EF3E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5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E696C7-D273-0D31-283C-2BC8D24E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336D8-777F-AE05-7CF6-E2E6584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A3FB6-D7D1-D2DA-6F5F-E70EB0A31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F69A-9826-4955-A735-0B17DAF44F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E0293-3A0C-19D2-79F0-A97FC43C0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F3BC0-5F9F-9103-C324-5E113927C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6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B8D7E775-FF1A-FCF3-8F7A-D568903D353D}"/>
              </a:ext>
            </a:extLst>
          </p:cNvPr>
          <p:cNvSpPr/>
          <p:nvPr/>
        </p:nvSpPr>
        <p:spPr>
          <a:xfrm>
            <a:off x="3360821" y="737937"/>
            <a:ext cx="5470358" cy="547035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A711EF-2D08-6F8A-44FA-E60BE878450D}"/>
              </a:ext>
            </a:extLst>
          </p:cNvPr>
          <p:cNvCxnSpPr/>
          <p:nvPr/>
        </p:nvCxnSpPr>
        <p:spPr>
          <a:xfrm>
            <a:off x="5646821" y="4424883"/>
            <a:ext cx="898358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C635286-1E9D-36A8-F271-9A07743D523A}"/>
              </a:ext>
            </a:extLst>
          </p:cNvPr>
          <p:cNvCxnSpPr/>
          <p:nvPr/>
        </p:nvCxnSpPr>
        <p:spPr>
          <a:xfrm>
            <a:off x="176464" y="192505"/>
            <a:ext cx="22779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57FF2C-0E9E-E566-1A99-017016DEED62}"/>
              </a:ext>
            </a:extLst>
          </p:cNvPr>
          <p:cNvSpPr txBox="1"/>
          <p:nvPr/>
        </p:nvSpPr>
        <p:spPr>
          <a:xfrm>
            <a:off x="176464" y="208547"/>
            <a:ext cx="225414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ko-KR" altLang="en-US" sz="2000" b="1" spc="-150" dirty="0">
                <a:solidFill>
                  <a:schemeClr val="bg1"/>
                </a:solidFill>
              </a:rPr>
              <a:t>차 팀 프로젝트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r>
              <a:rPr lang="ko-KR" altLang="en-US" sz="2000" b="1" spc="-150" dirty="0">
                <a:solidFill>
                  <a:schemeClr val="bg1"/>
                </a:solidFill>
              </a:rPr>
              <a:t>팀</a:t>
            </a:r>
            <a:endParaRPr lang="en-US" altLang="ko-KR" sz="2000" b="1" spc="-150" dirty="0">
              <a:solidFill>
                <a:schemeClr val="bg1"/>
              </a:solidFill>
            </a:endParaRPr>
          </a:p>
          <a:p>
            <a:r>
              <a:rPr lang="ko-KR" altLang="en-US" spc="-150" dirty="0">
                <a:solidFill>
                  <a:schemeClr val="bg1"/>
                </a:solidFill>
              </a:rPr>
              <a:t>정광우</a:t>
            </a:r>
            <a:endParaRPr lang="en-US" altLang="ko-KR" spc="-150" dirty="0">
              <a:solidFill>
                <a:schemeClr val="bg1"/>
              </a:solidFill>
            </a:endParaRPr>
          </a:p>
          <a:p>
            <a:r>
              <a:rPr lang="ko-KR" altLang="en-US" spc="-150" dirty="0">
                <a:solidFill>
                  <a:schemeClr val="bg1"/>
                </a:solidFill>
              </a:rPr>
              <a:t>지하람</a:t>
            </a:r>
            <a:endParaRPr lang="en-US" altLang="ko-KR" spc="-150" dirty="0">
              <a:solidFill>
                <a:schemeClr val="bg1"/>
              </a:solidFill>
            </a:endParaRPr>
          </a:p>
          <a:p>
            <a:r>
              <a:rPr lang="ko-KR" altLang="en-US" spc="-150" dirty="0">
                <a:solidFill>
                  <a:schemeClr val="bg1"/>
                </a:solidFill>
              </a:rPr>
              <a:t>신인호</a:t>
            </a:r>
            <a:endParaRPr lang="en-US" altLang="ko-KR" spc="-150" dirty="0">
              <a:solidFill>
                <a:schemeClr val="bg1"/>
              </a:solidFill>
            </a:endParaRPr>
          </a:p>
          <a:p>
            <a:r>
              <a:rPr lang="ko-KR" altLang="en-US" spc="-150" dirty="0">
                <a:solidFill>
                  <a:schemeClr val="bg1"/>
                </a:solidFill>
              </a:rPr>
              <a:t>권영우</a:t>
            </a:r>
            <a:r>
              <a:rPr lang="en-US" altLang="ko-KR" spc="-150" dirty="0">
                <a:solidFill>
                  <a:schemeClr val="bg1"/>
                </a:solidFill>
              </a:rPr>
              <a:t>	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75" y="-410849"/>
            <a:ext cx="7268849" cy="726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4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7E5F88-E150-E7A1-9676-6CC6AA2B9FEB}"/>
              </a:ext>
            </a:extLst>
          </p:cNvPr>
          <p:cNvGrpSpPr/>
          <p:nvPr/>
        </p:nvGrpSpPr>
        <p:grpSpPr>
          <a:xfrm>
            <a:off x="160421" y="191487"/>
            <a:ext cx="1476011" cy="274310"/>
            <a:chOff x="160421" y="191487"/>
            <a:chExt cx="1476011" cy="2743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B8FBAA-2C1E-9F4B-F7EF-90880E27FEF1}"/>
                </a:ext>
              </a:extLst>
            </p:cNvPr>
            <p:cNvSpPr txBox="1"/>
            <p:nvPr/>
          </p:nvSpPr>
          <p:spPr>
            <a:xfrm>
              <a:off x="714385" y="204187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소스 구성도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7955EE-7D26-2501-AD3F-998265C1524F}"/>
                </a:ext>
              </a:extLst>
            </p:cNvPr>
            <p:cNvSpPr txBox="1"/>
            <p:nvPr/>
          </p:nvSpPr>
          <p:spPr>
            <a:xfrm>
              <a:off x="160421" y="191487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Part 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4C2466-E69F-4D1B-EB0B-303E228B1EE8}"/>
              </a:ext>
            </a:extLst>
          </p:cNvPr>
          <p:cNvGrpSpPr/>
          <p:nvPr/>
        </p:nvGrpSpPr>
        <p:grpSpPr>
          <a:xfrm>
            <a:off x="261256" y="646317"/>
            <a:ext cx="8242662" cy="5388330"/>
            <a:chOff x="418011" y="1133997"/>
            <a:chExt cx="8242662" cy="538833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EBA407A-584E-0D0C-3AF3-DA901CC24024}"/>
                </a:ext>
              </a:extLst>
            </p:cNvPr>
            <p:cNvGrpSpPr/>
            <p:nvPr/>
          </p:nvGrpSpPr>
          <p:grpSpPr>
            <a:xfrm>
              <a:off x="557351" y="1133998"/>
              <a:ext cx="3222171" cy="801187"/>
              <a:chOff x="3997236" y="931819"/>
              <a:chExt cx="3222171" cy="801187"/>
            </a:xfrm>
          </p:grpSpPr>
          <p:sp>
            <p:nvSpPr>
              <p:cNvPr id="9" name="사각형: 모서리가 접힌 도형 8">
                <a:extLst>
                  <a:ext uri="{FF2B5EF4-FFF2-40B4-BE49-F238E27FC236}">
                    <a16:creationId xmlns:a16="http://schemas.microsoft.com/office/drawing/2014/main" id="{9A90FA19-5BDA-5418-67D4-50DAB57C63BE}"/>
                  </a:ext>
                </a:extLst>
              </p:cNvPr>
              <p:cNvSpPr/>
              <p:nvPr/>
            </p:nvSpPr>
            <p:spPr>
              <a:xfrm>
                <a:off x="3997236" y="931819"/>
                <a:ext cx="3222171" cy="801187"/>
              </a:xfrm>
              <a:prstGeom prst="folded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5ED2B6-591B-80AF-DF6C-0E0D1B25C16C}"/>
                  </a:ext>
                </a:extLst>
              </p:cNvPr>
              <p:cNvSpPr txBox="1"/>
              <p:nvPr/>
            </p:nvSpPr>
            <p:spPr>
              <a:xfrm>
                <a:off x="4871528" y="1024719"/>
                <a:ext cx="16912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로그인 화면</a:t>
                </a:r>
                <a:endParaRPr lang="en-US" altLang="ko-KR" dirty="0"/>
              </a:p>
              <a:p>
                <a:r>
                  <a:rPr lang="en-US" altLang="ko-KR" dirty="0"/>
                  <a:t>Login.java</a:t>
                </a:r>
                <a:endParaRPr lang="ko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E2BEF93-F7CD-3EF9-D043-00F2E8B40709}"/>
                </a:ext>
              </a:extLst>
            </p:cNvPr>
            <p:cNvGrpSpPr/>
            <p:nvPr/>
          </p:nvGrpSpPr>
          <p:grpSpPr>
            <a:xfrm>
              <a:off x="5190309" y="1133997"/>
              <a:ext cx="3222171" cy="801187"/>
              <a:chOff x="3997236" y="931819"/>
              <a:chExt cx="3222171" cy="801187"/>
            </a:xfrm>
          </p:grpSpPr>
          <p:sp>
            <p:nvSpPr>
              <p:cNvPr id="13" name="사각형: 모서리가 접힌 도형 12">
                <a:extLst>
                  <a:ext uri="{FF2B5EF4-FFF2-40B4-BE49-F238E27FC236}">
                    <a16:creationId xmlns:a16="http://schemas.microsoft.com/office/drawing/2014/main" id="{4922CB45-A4F1-B3E9-BEAF-010788DCB214}"/>
                  </a:ext>
                </a:extLst>
              </p:cNvPr>
              <p:cNvSpPr/>
              <p:nvPr/>
            </p:nvSpPr>
            <p:spPr>
              <a:xfrm>
                <a:off x="3997236" y="931819"/>
                <a:ext cx="3222171" cy="801187"/>
              </a:xfrm>
              <a:prstGeom prst="folded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03E3AD-1232-C0A3-B820-589B5BADA5A1}"/>
                  </a:ext>
                </a:extLst>
              </p:cNvPr>
              <p:cNvSpPr txBox="1"/>
              <p:nvPr/>
            </p:nvSpPr>
            <p:spPr>
              <a:xfrm>
                <a:off x="4876801" y="1024720"/>
                <a:ext cx="14630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메인 화면</a:t>
                </a:r>
                <a:endParaRPr lang="en-US" altLang="ko-KR" dirty="0"/>
              </a:p>
              <a:p>
                <a:r>
                  <a:rPr lang="en-US" altLang="ko-KR" dirty="0"/>
                  <a:t>Main.java</a:t>
                </a:r>
                <a:endParaRPr lang="ko-KR" altLang="en-US" dirty="0"/>
              </a:p>
            </p:txBody>
          </p:sp>
        </p:grpSp>
        <p:sp>
          <p:nvSpPr>
            <p:cNvPr id="16" name="순서도: 순차적 액세스 저장소 15">
              <a:extLst>
                <a:ext uri="{FF2B5EF4-FFF2-40B4-BE49-F238E27FC236}">
                  <a16:creationId xmlns:a16="http://schemas.microsoft.com/office/drawing/2014/main" id="{AB389312-FB27-EDC2-9C09-64DE6ED9E486}"/>
                </a:ext>
              </a:extLst>
            </p:cNvPr>
            <p:cNvSpPr/>
            <p:nvPr/>
          </p:nvSpPr>
          <p:spPr>
            <a:xfrm>
              <a:off x="418011" y="2457603"/>
              <a:ext cx="3718560" cy="4064724"/>
            </a:xfrm>
            <a:prstGeom prst="flowChartMagneticTa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IdFind.java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PwdFind.java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Signup.java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Login.java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UserDAO.java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UserDTO.java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StartProgram.java</a:t>
              </a:r>
            </a:p>
          </p:txBody>
        </p:sp>
        <p:sp>
          <p:nvSpPr>
            <p:cNvPr id="17" name="순서도: 순차적 액세스 저장소 16">
              <a:extLst>
                <a:ext uri="{FF2B5EF4-FFF2-40B4-BE49-F238E27FC236}">
                  <a16:creationId xmlns:a16="http://schemas.microsoft.com/office/drawing/2014/main" id="{16ED97E1-205C-4096-3993-A9C07B1257AC}"/>
                </a:ext>
              </a:extLst>
            </p:cNvPr>
            <p:cNvSpPr/>
            <p:nvPr/>
          </p:nvSpPr>
          <p:spPr>
            <a:xfrm>
              <a:off x="4942113" y="2457602"/>
              <a:ext cx="3718560" cy="4064723"/>
            </a:xfrm>
            <a:prstGeom prst="flowChartMagneticTa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IntroAvatar.java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IntroBabylon.java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IntroSlamdunk.java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IntroTPM.java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IntroAntman.java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IntroTitanic.java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Main.java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Mypage.java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Ticketing.java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Receipt.java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Withdrawal.java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ReserveDTO.java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MovieDTO.java</a:t>
              </a:r>
            </a:p>
          </p:txBody>
        </p:sp>
      </p:grpSp>
      <p:pic>
        <p:nvPicPr>
          <p:cNvPr id="3" name="그림 3">
            <a:extLst>
              <a:ext uri="{FF2B5EF4-FFF2-40B4-BE49-F238E27FC236}">
                <a16:creationId xmlns:a16="http://schemas.microsoft.com/office/drawing/2014/main" id="{7A760D4B-AE1D-FCEB-D86C-D01A0BFB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690" y="644639"/>
            <a:ext cx="2622498" cy="53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8838B6-1526-3322-4A77-A17B767DF9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BCD9C9-9FC4-9BB6-F39F-C96868E7E4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F03C00-667D-9959-A1C0-A487F8C81360}"/>
              </a:ext>
            </a:extLst>
          </p:cNvPr>
          <p:cNvGrpSpPr/>
          <p:nvPr/>
        </p:nvGrpSpPr>
        <p:grpSpPr>
          <a:xfrm>
            <a:off x="4297273" y="2679700"/>
            <a:ext cx="3597460" cy="1461313"/>
            <a:chOff x="4297273" y="1778000"/>
            <a:chExt cx="3597460" cy="14613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7642DA-E829-48E5-3AA5-879703E4DD10}"/>
                </a:ext>
              </a:extLst>
            </p:cNvPr>
            <p:cNvSpPr txBox="1"/>
            <p:nvPr/>
          </p:nvSpPr>
          <p:spPr>
            <a:xfrm>
              <a:off x="4297273" y="2592982"/>
              <a:ext cx="3597460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3600" b="1" spc="600" dirty="0">
                  <a:solidFill>
                    <a:schemeClr val="bg1"/>
                  </a:solidFill>
                </a:rPr>
                <a:t>구현화면 소개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2D9F66-6855-4D47-37D5-0B8A2DC42687}"/>
                </a:ext>
              </a:extLst>
            </p:cNvPr>
            <p:cNvSpPr txBox="1"/>
            <p:nvPr/>
          </p:nvSpPr>
          <p:spPr>
            <a:xfrm>
              <a:off x="5315083" y="1778000"/>
              <a:ext cx="1561839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</a:rPr>
                <a:t>Part 4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97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7E5F88-E150-E7A1-9676-6CC6AA2B9FEB}"/>
              </a:ext>
            </a:extLst>
          </p:cNvPr>
          <p:cNvGrpSpPr/>
          <p:nvPr/>
        </p:nvGrpSpPr>
        <p:grpSpPr>
          <a:xfrm>
            <a:off x="160421" y="191487"/>
            <a:ext cx="1617076" cy="274310"/>
            <a:chOff x="160421" y="191487"/>
            <a:chExt cx="1617076" cy="2743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B8FBAA-2C1E-9F4B-F7EF-90880E27FEF1}"/>
                </a:ext>
              </a:extLst>
            </p:cNvPr>
            <p:cNvSpPr txBox="1"/>
            <p:nvPr/>
          </p:nvSpPr>
          <p:spPr>
            <a:xfrm>
              <a:off x="714385" y="204187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구현화면 소개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7955EE-7D26-2501-AD3F-998265C1524F}"/>
                </a:ext>
              </a:extLst>
            </p:cNvPr>
            <p:cNvSpPr txBox="1"/>
            <p:nvPr/>
          </p:nvSpPr>
          <p:spPr>
            <a:xfrm>
              <a:off x="160421" y="191487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Part 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5EAF4D-189D-6358-0803-F864FB2E3562}"/>
              </a:ext>
            </a:extLst>
          </p:cNvPr>
          <p:cNvCxnSpPr>
            <a:cxnSpLocks/>
          </p:cNvCxnSpPr>
          <p:nvPr/>
        </p:nvCxnSpPr>
        <p:spPr>
          <a:xfrm>
            <a:off x="5807240" y="6084127"/>
            <a:ext cx="73793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707812-1F05-C05F-D0EF-29F0C7C28057}"/>
              </a:ext>
            </a:extLst>
          </p:cNvPr>
          <p:cNvSpPr txBox="1"/>
          <p:nvPr/>
        </p:nvSpPr>
        <p:spPr>
          <a:xfrm>
            <a:off x="5044325" y="6199796"/>
            <a:ext cx="224773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1600" spc="600" dirty="0">
                <a:solidFill>
                  <a:schemeClr val="bg1"/>
                </a:solidFill>
              </a:rPr>
              <a:t>로그인 창  화면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FB4B13E8-5F91-4514-9A67-DAF85059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939" y="518868"/>
            <a:ext cx="4384430" cy="5615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CB14D9-29FB-F9EF-2A85-E44863D18F12}"/>
              </a:ext>
            </a:extLst>
          </p:cNvPr>
          <p:cNvSpPr txBox="1"/>
          <p:nvPr/>
        </p:nvSpPr>
        <p:spPr>
          <a:xfrm>
            <a:off x="4367892" y="5516336"/>
            <a:ext cx="1031421" cy="449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5EAF4D-189D-6358-0803-F864FB2E3562}"/>
              </a:ext>
            </a:extLst>
          </p:cNvPr>
          <p:cNvCxnSpPr>
            <a:cxnSpLocks/>
          </p:cNvCxnSpPr>
          <p:nvPr/>
        </p:nvCxnSpPr>
        <p:spPr>
          <a:xfrm>
            <a:off x="5807240" y="6084127"/>
            <a:ext cx="73793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707812-1F05-C05F-D0EF-29F0C7C28057}"/>
              </a:ext>
            </a:extLst>
          </p:cNvPr>
          <p:cNvSpPr txBox="1"/>
          <p:nvPr/>
        </p:nvSpPr>
        <p:spPr>
          <a:xfrm>
            <a:off x="5511601" y="6199796"/>
            <a:ext cx="131318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1600" spc="600" dirty="0">
                <a:solidFill>
                  <a:schemeClr val="bg1"/>
                </a:solidFill>
              </a:rPr>
              <a:t>회원가입</a:t>
            </a:r>
          </a:p>
        </p:txBody>
      </p:sp>
      <p:pic>
        <p:nvPicPr>
          <p:cNvPr id="12" name="그림 12">
            <a:extLst>
              <a:ext uri="{FF2B5EF4-FFF2-40B4-BE49-F238E27FC236}">
                <a16:creationId xmlns:a16="http://schemas.microsoft.com/office/drawing/2014/main" id="{0F573050-1E48-0EFC-6207-5D823C42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7" y="933604"/>
            <a:ext cx="5918199" cy="442418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2FBD729-BD05-6041-5ECA-1401C0C7FE2B}"/>
              </a:ext>
            </a:extLst>
          </p:cNvPr>
          <p:cNvGrpSpPr/>
          <p:nvPr/>
        </p:nvGrpSpPr>
        <p:grpSpPr>
          <a:xfrm>
            <a:off x="160421" y="191487"/>
            <a:ext cx="1617076" cy="274310"/>
            <a:chOff x="160421" y="191487"/>
            <a:chExt cx="1617076" cy="274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A89B36-2297-D7FE-F8C5-BED8C9FE2B4A}"/>
                </a:ext>
              </a:extLst>
            </p:cNvPr>
            <p:cNvSpPr txBox="1"/>
            <p:nvPr/>
          </p:nvSpPr>
          <p:spPr>
            <a:xfrm>
              <a:off x="714385" y="204187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구현화면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9EF4B3-6EDE-C2D4-1269-9818AC916411}"/>
                </a:ext>
              </a:extLst>
            </p:cNvPr>
            <p:cNvSpPr txBox="1"/>
            <p:nvPr/>
          </p:nvSpPr>
          <p:spPr>
            <a:xfrm>
              <a:off x="160421" y="191487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Part 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3">
            <a:extLst>
              <a:ext uri="{FF2B5EF4-FFF2-40B4-BE49-F238E27FC236}">
                <a16:creationId xmlns:a16="http://schemas.microsoft.com/office/drawing/2014/main" id="{8A64E74A-9682-7850-921E-375E9398F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016" y="936448"/>
            <a:ext cx="5918199" cy="4418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BAEDB6-1DF5-D335-857E-3280A688BA80}"/>
              </a:ext>
            </a:extLst>
          </p:cNvPr>
          <p:cNvSpPr txBox="1"/>
          <p:nvPr/>
        </p:nvSpPr>
        <p:spPr>
          <a:xfrm>
            <a:off x="4322884" y="2032000"/>
            <a:ext cx="915865" cy="2564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55625-9034-0532-4673-72F3CDFF7B3C}"/>
              </a:ext>
            </a:extLst>
          </p:cNvPr>
          <p:cNvSpPr txBox="1"/>
          <p:nvPr/>
        </p:nvSpPr>
        <p:spPr>
          <a:xfrm>
            <a:off x="8269654" y="4764942"/>
            <a:ext cx="903653" cy="2198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C3C0560A-C105-DAA8-44F4-03CA3C8FD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246" y="937083"/>
            <a:ext cx="5918199" cy="44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7E5F88-E150-E7A1-9676-6CC6AA2B9FEB}"/>
              </a:ext>
            </a:extLst>
          </p:cNvPr>
          <p:cNvGrpSpPr/>
          <p:nvPr/>
        </p:nvGrpSpPr>
        <p:grpSpPr>
          <a:xfrm>
            <a:off x="160421" y="191487"/>
            <a:ext cx="1617076" cy="274310"/>
            <a:chOff x="160421" y="191487"/>
            <a:chExt cx="1617076" cy="2743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B8FBAA-2C1E-9F4B-F7EF-90880E27FEF1}"/>
                </a:ext>
              </a:extLst>
            </p:cNvPr>
            <p:cNvSpPr txBox="1"/>
            <p:nvPr/>
          </p:nvSpPr>
          <p:spPr>
            <a:xfrm>
              <a:off x="714385" y="204187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구현화면 소개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7955EE-7D26-2501-AD3F-998265C1524F}"/>
                </a:ext>
              </a:extLst>
            </p:cNvPr>
            <p:cNvSpPr txBox="1"/>
            <p:nvPr/>
          </p:nvSpPr>
          <p:spPr>
            <a:xfrm>
              <a:off x="160421" y="191487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Part 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5EAF4D-189D-6358-0803-F864FB2E3562}"/>
              </a:ext>
            </a:extLst>
          </p:cNvPr>
          <p:cNvCxnSpPr>
            <a:cxnSpLocks/>
          </p:cNvCxnSpPr>
          <p:nvPr/>
        </p:nvCxnSpPr>
        <p:spPr>
          <a:xfrm>
            <a:off x="5807240" y="6084127"/>
            <a:ext cx="73793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707812-1F05-C05F-D0EF-29F0C7C28057}"/>
              </a:ext>
            </a:extLst>
          </p:cNvPr>
          <p:cNvSpPr txBox="1"/>
          <p:nvPr/>
        </p:nvSpPr>
        <p:spPr>
          <a:xfrm>
            <a:off x="5044325" y="6199796"/>
            <a:ext cx="224773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1600" spc="600" dirty="0">
                <a:solidFill>
                  <a:schemeClr val="bg1"/>
                </a:solidFill>
              </a:rPr>
              <a:t>로그인 창  화면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FB4B13E8-5F91-4514-9A67-DAF85059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939" y="518868"/>
            <a:ext cx="4384430" cy="5615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CB14D9-29FB-F9EF-2A85-E44863D18F12}"/>
              </a:ext>
            </a:extLst>
          </p:cNvPr>
          <p:cNvSpPr txBox="1"/>
          <p:nvPr/>
        </p:nvSpPr>
        <p:spPr>
          <a:xfrm>
            <a:off x="6773635" y="5505450"/>
            <a:ext cx="1194706" cy="449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2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5EAF4D-189D-6358-0803-F864FB2E3562}"/>
              </a:ext>
            </a:extLst>
          </p:cNvPr>
          <p:cNvCxnSpPr>
            <a:cxnSpLocks/>
          </p:cNvCxnSpPr>
          <p:nvPr/>
        </p:nvCxnSpPr>
        <p:spPr>
          <a:xfrm>
            <a:off x="5807240" y="6084127"/>
            <a:ext cx="73793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707812-1F05-C05F-D0EF-29F0C7C28057}"/>
              </a:ext>
            </a:extLst>
          </p:cNvPr>
          <p:cNvSpPr txBox="1"/>
          <p:nvPr/>
        </p:nvSpPr>
        <p:spPr>
          <a:xfrm>
            <a:off x="4666821" y="6199796"/>
            <a:ext cx="3002745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1600" spc="600" dirty="0">
                <a:solidFill>
                  <a:schemeClr val="bg1"/>
                </a:solidFill>
              </a:rPr>
              <a:t>아이디/비밀번호 찾기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3925F9-C1DF-C679-9A2D-D6DA7BB038CD}"/>
              </a:ext>
            </a:extLst>
          </p:cNvPr>
          <p:cNvGrpSpPr/>
          <p:nvPr/>
        </p:nvGrpSpPr>
        <p:grpSpPr>
          <a:xfrm>
            <a:off x="160421" y="191487"/>
            <a:ext cx="1617076" cy="274310"/>
            <a:chOff x="160421" y="191487"/>
            <a:chExt cx="1617076" cy="2743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86DFC-12A6-280D-2F52-A56C7CAD7C9A}"/>
                </a:ext>
              </a:extLst>
            </p:cNvPr>
            <p:cNvSpPr txBox="1"/>
            <p:nvPr/>
          </p:nvSpPr>
          <p:spPr>
            <a:xfrm>
              <a:off x="714385" y="204187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구현화면 소개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97D42C-37C8-F7BE-8C81-DAE32D1E2341}"/>
                </a:ext>
              </a:extLst>
            </p:cNvPr>
            <p:cNvSpPr txBox="1"/>
            <p:nvPr/>
          </p:nvSpPr>
          <p:spPr>
            <a:xfrm>
              <a:off x="160421" y="191487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Part 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그림 12">
            <a:extLst>
              <a:ext uri="{FF2B5EF4-FFF2-40B4-BE49-F238E27FC236}">
                <a16:creationId xmlns:a16="http://schemas.microsoft.com/office/drawing/2014/main" id="{4F83C9EB-30F0-9F57-B9DD-FB617076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9" y="963387"/>
            <a:ext cx="5947507" cy="4520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579EB8-68C0-C7A3-884B-83AA9AE7EC9C}"/>
              </a:ext>
            </a:extLst>
          </p:cNvPr>
          <p:cNvSpPr txBox="1"/>
          <p:nvPr/>
        </p:nvSpPr>
        <p:spPr>
          <a:xfrm>
            <a:off x="1560496" y="4536342"/>
            <a:ext cx="1336220" cy="449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림 14">
            <a:extLst>
              <a:ext uri="{FF2B5EF4-FFF2-40B4-BE49-F238E27FC236}">
                <a16:creationId xmlns:a16="http://schemas.microsoft.com/office/drawing/2014/main" id="{FE68E570-4219-D454-0535-9A9D62D08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323" y="2832711"/>
            <a:ext cx="2524125" cy="1114425"/>
          </a:xfrm>
          <a:prstGeom prst="rect">
            <a:avLst/>
          </a:prstGeom>
        </p:spPr>
      </p:pic>
      <p:pic>
        <p:nvPicPr>
          <p:cNvPr id="15" name="그림 16">
            <a:extLst>
              <a:ext uri="{FF2B5EF4-FFF2-40B4-BE49-F238E27FC236}">
                <a16:creationId xmlns:a16="http://schemas.microsoft.com/office/drawing/2014/main" id="{A3D29020-1F10-B133-B181-A1013322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9" y="963387"/>
            <a:ext cx="5947507" cy="45209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F195F5-4BF2-B7DB-277C-4353CCE53857}"/>
              </a:ext>
            </a:extLst>
          </p:cNvPr>
          <p:cNvSpPr txBox="1"/>
          <p:nvPr/>
        </p:nvSpPr>
        <p:spPr>
          <a:xfrm>
            <a:off x="3553697" y="4536343"/>
            <a:ext cx="1336220" cy="449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림 17">
            <a:extLst>
              <a:ext uri="{FF2B5EF4-FFF2-40B4-BE49-F238E27FC236}">
                <a16:creationId xmlns:a16="http://schemas.microsoft.com/office/drawing/2014/main" id="{EEECEFF2-43C3-4778-1779-86D9E31E7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246" y="965629"/>
            <a:ext cx="5703276" cy="4516433"/>
          </a:xfrm>
          <a:prstGeom prst="rect">
            <a:avLst/>
          </a:prstGeom>
        </p:spPr>
      </p:pic>
      <p:pic>
        <p:nvPicPr>
          <p:cNvPr id="18" name="그림 18">
            <a:extLst>
              <a:ext uri="{FF2B5EF4-FFF2-40B4-BE49-F238E27FC236}">
                <a16:creationId xmlns:a16="http://schemas.microsoft.com/office/drawing/2014/main" id="{6DD1B22F-718C-F62D-D62A-7CAFFD938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342" y="3018570"/>
            <a:ext cx="255270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1FD1B0-D92E-33A8-7C27-8BDA127A1B03}"/>
              </a:ext>
            </a:extLst>
          </p:cNvPr>
          <p:cNvSpPr txBox="1"/>
          <p:nvPr/>
        </p:nvSpPr>
        <p:spPr>
          <a:xfrm>
            <a:off x="8474807" y="4603749"/>
            <a:ext cx="1257788" cy="2686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5EAF4D-189D-6358-0803-F864FB2E3562}"/>
              </a:ext>
            </a:extLst>
          </p:cNvPr>
          <p:cNvCxnSpPr>
            <a:cxnSpLocks/>
          </p:cNvCxnSpPr>
          <p:nvPr/>
        </p:nvCxnSpPr>
        <p:spPr>
          <a:xfrm>
            <a:off x="5807240" y="6084127"/>
            <a:ext cx="73793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707812-1F05-C05F-D0EF-29F0C7C28057}"/>
              </a:ext>
            </a:extLst>
          </p:cNvPr>
          <p:cNvSpPr txBox="1"/>
          <p:nvPr/>
        </p:nvSpPr>
        <p:spPr>
          <a:xfrm>
            <a:off x="4666821" y="6199796"/>
            <a:ext cx="3002745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1600" spc="600" dirty="0">
                <a:solidFill>
                  <a:schemeClr val="bg1"/>
                </a:solidFill>
              </a:rPr>
              <a:t>아이디/비밀번호 찾기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3925F9-C1DF-C679-9A2D-D6DA7BB038CD}"/>
              </a:ext>
            </a:extLst>
          </p:cNvPr>
          <p:cNvGrpSpPr/>
          <p:nvPr/>
        </p:nvGrpSpPr>
        <p:grpSpPr>
          <a:xfrm>
            <a:off x="160421" y="191487"/>
            <a:ext cx="1617076" cy="274310"/>
            <a:chOff x="160421" y="191487"/>
            <a:chExt cx="1617076" cy="2743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86DFC-12A6-280D-2F52-A56C7CAD7C9A}"/>
                </a:ext>
              </a:extLst>
            </p:cNvPr>
            <p:cNvSpPr txBox="1"/>
            <p:nvPr/>
          </p:nvSpPr>
          <p:spPr>
            <a:xfrm>
              <a:off x="714385" y="204187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구현화면 소개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97D42C-37C8-F7BE-8C81-DAE32D1E2341}"/>
                </a:ext>
              </a:extLst>
            </p:cNvPr>
            <p:cNvSpPr txBox="1"/>
            <p:nvPr/>
          </p:nvSpPr>
          <p:spPr>
            <a:xfrm>
              <a:off x="160421" y="191487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Part 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E93495B-0B3E-CAA0-3D61-E8287A6A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39" y="584791"/>
            <a:ext cx="11242430" cy="481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7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5EAF4D-189D-6358-0803-F864FB2E3562}"/>
              </a:ext>
            </a:extLst>
          </p:cNvPr>
          <p:cNvCxnSpPr>
            <a:cxnSpLocks/>
          </p:cNvCxnSpPr>
          <p:nvPr/>
        </p:nvCxnSpPr>
        <p:spPr>
          <a:xfrm>
            <a:off x="5807240" y="6084127"/>
            <a:ext cx="73793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707812-1F05-C05F-D0EF-29F0C7C28057}"/>
              </a:ext>
            </a:extLst>
          </p:cNvPr>
          <p:cNvSpPr txBox="1"/>
          <p:nvPr/>
        </p:nvSpPr>
        <p:spPr>
          <a:xfrm>
            <a:off x="4762199" y="6199796"/>
            <a:ext cx="2811988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1600" spc="600" dirty="0">
                <a:solidFill>
                  <a:schemeClr val="bg1"/>
                </a:solidFill>
              </a:rPr>
              <a:t>로그인 성공 및 실패</a:t>
            </a: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F118B7D9-F50D-2062-8B84-8AE7612C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861" y="872660"/>
            <a:ext cx="3974123" cy="5112680"/>
          </a:xfrm>
          <a:prstGeom prst="rect">
            <a:avLst/>
          </a:prstGeom>
        </p:spPr>
      </p:pic>
      <p:pic>
        <p:nvPicPr>
          <p:cNvPr id="4" name="그림 8">
            <a:extLst>
              <a:ext uri="{FF2B5EF4-FFF2-40B4-BE49-F238E27FC236}">
                <a16:creationId xmlns:a16="http://schemas.microsoft.com/office/drawing/2014/main" id="{49309219-D0C1-CC5B-FCA7-315A09B23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631" y="871694"/>
            <a:ext cx="3974122" cy="511461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8C7F30F8-402C-4772-D296-F50C6E5E5371}"/>
              </a:ext>
            </a:extLst>
          </p:cNvPr>
          <p:cNvGrpSpPr/>
          <p:nvPr/>
        </p:nvGrpSpPr>
        <p:grpSpPr>
          <a:xfrm>
            <a:off x="160421" y="191487"/>
            <a:ext cx="1617076" cy="274310"/>
            <a:chOff x="160421" y="191487"/>
            <a:chExt cx="1617076" cy="2743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AFFA5D-CFC1-3E54-C04A-86678487A3EB}"/>
                </a:ext>
              </a:extLst>
            </p:cNvPr>
            <p:cNvSpPr txBox="1"/>
            <p:nvPr/>
          </p:nvSpPr>
          <p:spPr>
            <a:xfrm>
              <a:off x="714385" y="204187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구현화면 소개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F7AF2C-07A5-CE49-0672-94468932FE65}"/>
                </a:ext>
              </a:extLst>
            </p:cNvPr>
            <p:cNvSpPr txBox="1"/>
            <p:nvPr/>
          </p:nvSpPr>
          <p:spPr>
            <a:xfrm>
              <a:off x="160421" y="191487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Part 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347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5EAF4D-189D-6358-0803-F864FB2E3562}"/>
              </a:ext>
            </a:extLst>
          </p:cNvPr>
          <p:cNvCxnSpPr>
            <a:cxnSpLocks/>
          </p:cNvCxnSpPr>
          <p:nvPr/>
        </p:nvCxnSpPr>
        <p:spPr>
          <a:xfrm>
            <a:off x="5807240" y="6084127"/>
            <a:ext cx="73793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707812-1F05-C05F-D0EF-29F0C7C28057}"/>
              </a:ext>
            </a:extLst>
          </p:cNvPr>
          <p:cNvSpPr txBox="1"/>
          <p:nvPr/>
        </p:nvSpPr>
        <p:spPr>
          <a:xfrm>
            <a:off x="4801470" y="6199796"/>
            <a:ext cx="2733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600" dirty="0">
                <a:solidFill>
                  <a:schemeClr val="bg1"/>
                </a:solidFill>
              </a:rPr>
              <a:t>프로젝트 메인 화면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DBEF3-5710-2519-2B7C-8DBBADECAE6D}"/>
              </a:ext>
            </a:extLst>
          </p:cNvPr>
          <p:cNvGrpSpPr/>
          <p:nvPr/>
        </p:nvGrpSpPr>
        <p:grpSpPr>
          <a:xfrm>
            <a:off x="160421" y="191487"/>
            <a:ext cx="1617076" cy="274310"/>
            <a:chOff x="160421" y="191487"/>
            <a:chExt cx="1617076" cy="2743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E4B26D-DD39-75E5-3E68-5928C4F7F4E4}"/>
                </a:ext>
              </a:extLst>
            </p:cNvPr>
            <p:cNvSpPr txBox="1"/>
            <p:nvPr/>
          </p:nvSpPr>
          <p:spPr>
            <a:xfrm>
              <a:off x="714385" y="204187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구현화면 소개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EA0303-DCBF-570E-8B4B-358837F0CF5F}"/>
                </a:ext>
              </a:extLst>
            </p:cNvPr>
            <p:cNvSpPr txBox="1"/>
            <p:nvPr/>
          </p:nvSpPr>
          <p:spPr>
            <a:xfrm>
              <a:off x="160421" y="191487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Part 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3">
            <a:extLst>
              <a:ext uri="{FF2B5EF4-FFF2-40B4-BE49-F238E27FC236}">
                <a16:creationId xmlns:a16="http://schemas.microsoft.com/office/drawing/2014/main" id="{EE4B4802-DC26-984E-A463-785A7F51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46" y="615706"/>
            <a:ext cx="10666046" cy="4923203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0916B19C-998F-4C90-75C9-569689B1E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92" y="617612"/>
            <a:ext cx="4042508" cy="1890931"/>
          </a:xfrm>
          <a:prstGeom prst="rect">
            <a:avLst/>
          </a:prstGeom>
        </p:spPr>
      </p:pic>
      <p:pic>
        <p:nvPicPr>
          <p:cNvPr id="15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A349A91C-83BA-2966-C7AF-3ABCF74D7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016" y="614149"/>
            <a:ext cx="4296506" cy="1800163"/>
          </a:xfrm>
          <a:prstGeom prst="rect">
            <a:avLst/>
          </a:prstGeom>
        </p:spPr>
      </p:pic>
      <p:pic>
        <p:nvPicPr>
          <p:cNvPr id="16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FF90BBFE-7DCE-A9CE-5021-253F1E8F9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2477" y="1855391"/>
            <a:ext cx="3427046" cy="25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9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5EAF4D-189D-6358-0803-F864FB2E3562}"/>
              </a:ext>
            </a:extLst>
          </p:cNvPr>
          <p:cNvCxnSpPr>
            <a:cxnSpLocks/>
          </p:cNvCxnSpPr>
          <p:nvPr/>
        </p:nvCxnSpPr>
        <p:spPr>
          <a:xfrm>
            <a:off x="5807240" y="6084127"/>
            <a:ext cx="73793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707812-1F05-C05F-D0EF-29F0C7C28057}"/>
              </a:ext>
            </a:extLst>
          </p:cNvPr>
          <p:cNvSpPr txBox="1"/>
          <p:nvPr/>
        </p:nvSpPr>
        <p:spPr>
          <a:xfrm>
            <a:off x="5106043" y="6199796"/>
            <a:ext cx="2124299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1600" spc="600" dirty="0">
                <a:solidFill>
                  <a:schemeClr val="bg1"/>
                </a:solidFill>
              </a:rPr>
              <a:t>영화 예매 확인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85E749-2279-EFA9-5A99-496C0324247E}"/>
              </a:ext>
            </a:extLst>
          </p:cNvPr>
          <p:cNvGrpSpPr/>
          <p:nvPr/>
        </p:nvGrpSpPr>
        <p:grpSpPr>
          <a:xfrm>
            <a:off x="160421" y="191487"/>
            <a:ext cx="1617076" cy="274310"/>
            <a:chOff x="160421" y="191487"/>
            <a:chExt cx="1617076" cy="2743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F1AA46-120F-2B2B-3DF4-1D79B011922C}"/>
                </a:ext>
              </a:extLst>
            </p:cNvPr>
            <p:cNvSpPr txBox="1"/>
            <p:nvPr/>
          </p:nvSpPr>
          <p:spPr>
            <a:xfrm>
              <a:off x="714385" y="204187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구현화면 소개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E5F9B6-30D9-69A9-7A26-711170F715F2}"/>
                </a:ext>
              </a:extLst>
            </p:cNvPr>
            <p:cNvSpPr txBox="1"/>
            <p:nvPr/>
          </p:nvSpPr>
          <p:spPr>
            <a:xfrm>
              <a:off x="160421" y="191487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Part 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13" descr="텍스트, 설정, 스크린샷, 여러개이(가) 표시된 사진&#10;&#10;자동 생성된 설명">
            <a:extLst>
              <a:ext uri="{FF2B5EF4-FFF2-40B4-BE49-F238E27FC236}">
                <a16:creationId xmlns:a16="http://schemas.microsoft.com/office/drawing/2014/main" id="{A01F2A8B-85B1-BFE6-B153-79E1F725A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6" y="615706"/>
            <a:ext cx="10666046" cy="4923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3657FF-0F5D-1216-1F8A-631218D84C79}"/>
              </a:ext>
            </a:extLst>
          </p:cNvPr>
          <p:cNvSpPr txBox="1"/>
          <p:nvPr/>
        </p:nvSpPr>
        <p:spPr>
          <a:xfrm>
            <a:off x="5658827" y="3724519"/>
            <a:ext cx="1064845" cy="4518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1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tx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1CAF979B-CCAC-C4E4-B596-EBFC364CED36}"/>
              </a:ext>
            </a:extLst>
          </p:cNvPr>
          <p:cNvSpPr/>
          <p:nvPr/>
        </p:nvSpPr>
        <p:spPr>
          <a:xfrm>
            <a:off x="0" y="0"/>
            <a:ext cx="61058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2926433-059F-3748-DCA9-B9834E21E015}"/>
              </a:ext>
            </a:extLst>
          </p:cNvPr>
          <p:cNvSpPr/>
          <p:nvPr/>
        </p:nvSpPr>
        <p:spPr>
          <a:xfrm>
            <a:off x="6700568" y="397996"/>
            <a:ext cx="8201109" cy="820110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1450406" y="591597"/>
            <a:ext cx="1834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Table of Contents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605339" y="345376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37426-1FFA-73F3-37EF-BA3DF4A4AF9B}"/>
              </a:ext>
            </a:extLst>
          </p:cNvPr>
          <p:cNvSpPr txBox="1"/>
          <p:nvPr/>
        </p:nvSpPr>
        <p:spPr>
          <a:xfrm>
            <a:off x="1483862" y="2112973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2409A0-CAB9-1538-6BFC-9C5ECA977CD4}"/>
              </a:ext>
            </a:extLst>
          </p:cNvPr>
          <p:cNvSpPr txBox="1"/>
          <p:nvPr/>
        </p:nvSpPr>
        <p:spPr>
          <a:xfrm>
            <a:off x="2534949" y="2112972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주제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5E06A-49F8-25EA-9755-76E7503A69A7}"/>
              </a:ext>
            </a:extLst>
          </p:cNvPr>
          <p:cNvSpPr txBox="1"/>
          <p:nvPr/>
        </p:nvSpPr>
        <p:spPr>
          <a:xfrm>
            <a:off x="1454554" y="3650416"/>
            <a:ext cx="70921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682CA3-9229-2C51-B720-57EFD33DA220}"/>
              </a:ext>
            </a:extLst>
          </p:cNvPr>
          <p:cNvSpPr txBox="1"/>
          <p:nvPr/>
        </p:nvSpPr>
        <p:spPr>
          <a:xfrm>
            <a:off x="2534949" y="3650414"/>
            <a:ext cx="1677062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소스 구성도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58885E-A15A-3326-5A2F-6089A82D9D02}"/>
              </a:ext>
            </a:extLst>
          </p:cNvPr>
          <p:cNvSpPr txBox="1"/>
          <p:nvPr/>
        </p:nvSpPr>
        <p:spPr>
          <a:xfrm>
            <a:off x="1454554" y="4504011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7E1FB0-58CF-08F0-C7D5-0442918641CA}"/>
              </a:ext>
            </a:extLst>
          </p:cNvPr>
          <p:cNvSpPr txBox="1"/>
          <p:nvPr/>
        </p:nvSpPr>
        <p:spPr>
          <a:xfrm>
            <a:off x="2534949" y="4504010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화면 소개 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68AA734-199E-C0CC-FF53-A42989ABA0A3}"/>
              </a:ext>
            </a:extLst>
          </p:cNvPr>
          <p:cNvGrpSpPr/>
          <p:nvPr/>
        </p:nvGrpSpPr>
        <p:grpSpPr>
          <a:xfrm>
            <a:off x="9040920" y="2960149"/>
            <a:ext cx="2186179" cy="2703620"/>
            <a:chOff x="8507289" y="2647567"/>
            <a:chExt cx="2808404" cy="3414618"/>
          </a:xfrm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4609B52-9553-A5AF-5C26-3ACB340ADEEB}"/>
                </a:ext>
              </a:extLst>
            </p:cNvPr>
            <p:cNvSpPr/>
            <p:nvPr/>
          </p:nvSpPr>
          <p:spPr>
            <a:xfrm rot="16200013">
              <a:off x="9261084" y="3034773"/>
              <a:ext cx="1068219" cy="1068200"/>
            </a:xfrm>
            <a:custGeom>
              <a:avLst/>
              <a:gdLst>
                <a:gd name="connsiteX0" fmla="*/ 0 w 1068219"/>
                <a:gd name="connsiteY0" fmla="*/ 0 h 1068200"/>
                <a:gd name="connsiteX1" fmla="*/ 1068219 w 1068219"/>
                <a:gd name="connsiteY1" fmla="*/ 0 h 1068200"/>
                <a:gd name="connsiteX2" fmla="*/ 1068219 w 1068219"/>
                <a:gd name="connsiteY2" fmla="*/ 1068200 h 1068200"/>
                <a:gd name="connsiteX3" fmla="*/ 0 w 1068219"/>
                <a:gd name="connsiteY3" fmla="*/ 1068200 h 106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8219" h="1068200">
                  <a:moveTo>
                    <a:pt x="0" y="0"/>
                  </a:moveTo>
                  <a:lnTo>
                    <a:pt x="1068219" y="0"/>
                  </a:lnTo>
                  <a:lnTo>
                    <a:pt x="1068219" y="1068200"/>
                  </a:lnTo>
                  <a:lnTo>
                    <a:pt x="0" y="106820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31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2EABF109-3607-FA20-2FF4-B007F6B8F4FE}"/>
                </a:ext>
              </a:extLst>
            </p:cNvPr>
            <p:cNvGrpSpPr/>
            <p:nvPr/>
          </p:nvGrpSpPr>
          <p:grpSpPr>
            <a:xfrm>
              <a:off x="8884805" y="2647567"/>
              <a:ext cx="1074162" cy="1068219"/>
              <a:chOff x="8884805" y="2647567"/>
              <a:chExt cx="1074162" cy="1068219"/>
            </a:xfrm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A09C2E71-2BF7-8C6D-7F89-D95A24AA585D}"/>
                  </a:ext>
                </a:extLst>
              </p:cNvPr>
              <p:cNvSpPr/>
              <p:nvPr/>
            </p:nvSpPr>
            <p:spPr>
              <a:xfrm>
                <a:off x="8884805" y="2647567"/>
                <a:ext cx="1074162" cy="1068219"/>
              </a:xfrm>
              <a:custGeom>
                <a:avLst/>
                <a:gdLst>
                  <a:gd name="connsiteX0" fmla="*/ 1074163 w 1074162"/>
                  <a:gd name="connsiteY0" fmla="*/ 1068219 h 1068219"/>
                  <a:gd name="connsiteX1" fmla="*/ 166173 w 1074162"/>
                  <a:gd name="connsiteY1" fmla="*/ 1038549 h 1068219"/>
                  <a:gd name="connsiteX2" fmla="*/ 0 w 1074162"/>
                  <a:gd name="connsiteY2" fmla="*/ 468830 h 1068219"/>
                  <a:gd name="connsiteX3" fmla="*/ 5944 w 1074162"/>
                  <a:gd name="connsiteY3" fmla="*/ 0 h 1068219"/>
                  <a:gd name="connsiteX4" fmla="*/ 1074163 w 1074162"/>
                  <a:gd name="connsiteY4" fmla="*/ 0 h 10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162" h="1068219">
                    <a:moveTo>
                      <a:pt x="1074163" y="1068219"/>
                    </a:moveTo>
                    <a:lnTo>
                      <a:pt x="166173" y="1038549"/>
                    </a:lnTo>
                    <a:lnTo>
                      <a:pt x="0" y="468830"/>
                    </a:lnTo>
                    <a:lnTo>
                      <a:pt x="5944" y="0"/>
                    </a:lnTo>
                    <a:lnTo>
                      <a:pt x="107416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76BC2802-0DCF-19D2-BA1E-C3757D9236DA}"/>
                  </a:ext>
                </a:extLst>
              </p:cNvPr>
              <p:cNvSpPr/>
              <p:nvPr/>
            </p:nvSpPr>
            <p:spPr>
              <a:xfrm>
                <a:off x="8884899" y="3116580"/>
                <a:ext cx="367685" cy="569456"/>
              </a:xfrm>
              <a:custGeom>
                <a:avLst/>
                <a:gdLst>
                  <a:gd name="connsiteX0" fmla="*/ 182 w 367685"/>
                  <a:gd name="connsiteY0" fmla="*/ 93 h 569456"/>
                  <a:gd name="connsiteX1" fmla="*/ 367685 w 367685"/>
                  <a:gd name="connsiteY1" fmla="*/ 379616 h 569456"/>
                  <a:gd name="connsiteX2" fmla="*/ 166193 w 367685"/>
                  <a:gd name="connsiteY2" fmla="*/ 569431 h 569456"/>
                  <a:gd name="connsiteX3" fmla="*/ 166041 w 367685"/>
                  <a:gd name="connsiteY3" fmla="*/ 569392 h 569456"/>
                  <a:gd name="connsiteX4" fmla="*/ 20 w 367685"/>
                  <a:gd name="connsiteY4" fmla="*/ 188 h 569456"/>
                  <a:gd name="connsiteX5" fmla="*/ 182 w 367685"/>
                  <a:gd name="connsiteY5" fmla="*/ 93 h 56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7685" h="569456">
                    <a:moveTo>
                      <a:pt x="182" y="93"/>
                    </a:moveTo>
                    <a:lnTo>
                      <a:pt x="367685" y="379616"/>
                    </a:lnTo>
                    <a:lnTo>
                      <a:pt x="166193" y="569431"/>
                    </a:lnTo>
                    <a:cubicBezTo>
                      <a:pt x="166146" y="569478"/>
                      <a:pt x="166060" y="569459"/>
                      <a:pt x="166041" y="569392"/>
                    </a:cubicBezTo>
                    <a:lnTo>
                      <a:pt x="20" y="188"/>
                    </a:lnTo>
                    <a:cubicBezTo>
                      <a:pt x="-37" y="-22"/>
                      <a:pt x="30" y="-60"/>
                      <a:pt x="182" y="93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A6766743-8CBC-8FFC-BF3F-7619598F4F23}"/>
                </a:ext>
              </a:extLst>
            </p:cNvPr>
            <p:cNvGrpSpPr/>
            <p:nvPr/>
          </p:nvGrpSpPr>
          <p:grpSpPr>
            <a:xfrm>
              <a:off x="9526047" y="3499997"/>
              <a:ext cx="313220" cy="313210"/>
              <a:chOff x="9526047" y="3499997"/>
              <a:chExt cx="313220" cy="313210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A391E288-FB6F-11B7-B2F8-8ABB33C1A7CF}"/>
                  </a:ext>
                </a:extLst>
              </p:cNvPr>
              <p:cNvSpPr/>
              <p:nvPr/>
            </p:nvSpPr>
            <p:spPr>
              <a:xfrm>
                <a:off x="9547272" y="3520849"/>
                <a:ext cx="291995" cy="292358"/>
              </a:xfrm>
              <a:custGeom>
                <a:avLst/>
                <a:gdLst>
                  <a:gd name="connsiteX0" fmla="*/ 19637 w 291995"/>
                  <a:gd name="connsiteY0" fmla="*/ 292359 h 292358"/>
                  <a:gd name="connsiteX1" fmla="*/ 196669 w 291995"/>
                  <a:gd name="connsiteY1" fmla="*/ 292359 h 292358"/>
                  <a:gd name="connsiteX2" fmla="*/ 291995 w 291995"/>
                  <a:gd name="connsiteY2" fmla="*/ 197033 h 292358"/>
                  <a:gd name="connsiteX3" fmla="*/ 291995 w 291995"/>
                  <a:gd name="connsiteY3" fmla="*/ 20001 h 292358"/>
                  <a:gd name="connsiteX4" fmla="*/ 260153 w 291995"/>
                  <a:gd name="connsiteY4" fmla="*/ 160 h 292358"/>
                  <a:gd name="connsiteX5" fmla="*/ 120 w 291995"/>
                  <a:gd name="connsiteY5" fmla="*/ 257335 h 292358"/>
                  <a:gd name="connsiteX6" fmla="*/ 19637 w 291995"/>
                  <a:gd name="connsiteY6" fmla="*/ 292359 h 292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1995" h="292358">
                    <a:moveTo>
                      <a:pt x="19637" y="292359"/>
                    </a:moveTo>
                    <a:lnTo>
                      <a:pt x="196669" y="292359"/>
                    </a:lnTo>
                    <a:cubicBezTo>
                      <a:pt x="196669" y="239714"/>
                      <a:pt x="239350" y="197033"/>
                      <a:pt x="291995" y="197033"/>
                    </a:cubicBezTo>
                    <a:lnTo>
                      <a:pt x="291995" y="20001"/>
                    </a:lnTo>
                    <a:cubicBezTo>
                      <a:pt x="284442" y="9209"/>
                      <a:pt x="272307" y="-1440"/>
                      <a:pt x="260153" y="160"/>
                    </a:cubicBezTo>
                    <a:cubicBezTo>
                      <a:pt x="122517" y="18258"/>
                      <a:pt x="15360" y="127795"/>
                      <a:pt x="120" y="257335"/>
                    </a:cubicBezTo>
                    <a:cubicBezTo>
                      <a:pt x="-1146" y="268042"/>
                      <a:pt x="7731" y="282100"/>
                      <a:pt x="19637" y="2923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45D64ACE-A6DF-4BF7-F41E-4E6029413BBA}"/>
                  </a:ext>
                </a:extLst>
              </p:cNvPr>
              <p:cNvSpPr/>
              <p:nvPr/>
            </p:nvSpPr>
            <p:spPr>
              <a:xfrm>
                <a:off x="9526047" y="3499997"/>
                <a:ext cx="313210" cy="313210"/>
              </a:xfrm>
              <a:custGeom>
                <a:avLst/>
                <a:gdLst>
                  <a:gd name="connsiteX0" fmla="*/ 313211 w 313210"/>
                  <a:gd name="connsiteY0" fmla="*/ 40853 h 313210"/>
                  <a:gd name="connsiteX1" fmla="*/ 313211 w 313210"/>
                  <a:gd name="connsiteY1" fmla="*/ 0 h 313210"/>
                  <a:gd name="connsiteX2" fmla="*/ 0 w 313210"/>
                  <a:gd name="connsiteY2" fmla="*/ 313211 h 313210"/>
                  <a:gd name="connsiteX3" fmla="*/ 40853 w 313210"/>
                  <a:gd name="connsiteY3" fmla="*/ 313211 h 313210"/>
                  <a:gd name="connsiteX4" fmla="*/ 313211 w 313210"/>
                  <a:gd name="connsiteY4" fmla="*/ 40853 h 3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210" h="313210">
                    <a:moveTo>
                      <a:pt x="313211" y="40853"/>
                    </a:moveTo>
                    <a:lnTo>
                      <a:pt x="313211" y="0"/>
                    </a:lnTo>
                    <a:cubicBezTo>
                      <a:pt x="140237" y="0"/>
                      <a:pt x="0" y="140237"/>
                      <a:pt x="0" y="313211"/>
                    </a:cubicBezTo>
                    <a:lnTo>
                      <a:pt x="40853" y="313211"/>
                    </a:lnTo>
                    <a:cubicBezTo>
                      <a:pt x="40862" y="162792"/>
                      <a:pt x="162811" y="40853"/>
                      <a:pt x="313211" y="40853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7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14E66CD7-3A71-E6D7-4C4C-31C1B8A79D95}"/>
                </a:ext>
              </a:extLst>
            </p:cNvPr>
            <p:cNvGrpSpPr/>
            <p:nvPr/>
          </p:nvGrpSpPr>
          <p:grpSpPr>
            <a:xfrm>
              <a:off x="8905132" y="4317899"/>
              <a:ext cx="442941" cy="245809"/>
              <a:chOff x="8905132" y="4317899"/>
              <a:chExt cx="442941" cy="245809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A8BD8DB-1212-E158-49CF-428C96FC4F7E}"/>
                  </a:ext>
                </a:extLst>
              </p:cNvPr>
              <p:cNvSpPr/>
              <p:nvPr/>
            </p:nvSpPr>
            <p:spPr>
              <a:xfrm>
                <a:off x="8933711" y="4317899"/>
                <a:ext cx="386242" cy="227169"/>
              </a:xfrm>
              <a:custGeom>
                <a:avLst/>
                <a:gdLst>
                  <a:gd name="connsiteX0" fmla="*/ 385473 w 386242"/>
                  <a:gd name="connsiteY0" fmla="*/ 125178 h 227169"/>
                  <a:gd name="connsiteX1" fmla="*/ 260295 w 386242"/>
                  <a:gd name="connsiteY1" fmla="*/ 0 h 227169"/>
                  <a:gd name="connsiteX2" fmla="*/ 125488 w 386242"/>
                  <a:gd name="connsiteY2" fmla="*/ 0 h 227169"/>
                  <a:gd name="connsiteX3" fmla="*/ 310 w 386242"/>
                  <a:gd name="connsiteY3" fmla="*/ 125178 h 227169"/>
                  <a:gd name="connsiteX4" fmla="*/ 9311 w 386242"/>
                  <a:gd name="connsiteY4" fmla="*/ 163220 h 227169"/>
                  <a:gd name="connsiteX5" fmla="*/ 378881 w 386242"/>
                  <a:gd name="connsiteY5" fmla="*/ 160363 h 227169"/>
                  <a:gd name="connsiteX6" fmla="*/ 385473 w 386242"/>
                  <a:gd name="connsiteY6" fmla="*/ 125178 h 227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6242" h="227169">
                    <a:moveTo>
                      <a:pt x="385473" y="125178"/>
                    </a:moveTo>
                    <a:lnTo>
                      <a:pt x="260295" y="0"/>
                    </a:lnTo>
                    <a:cubicBezTo>
                      <a:pt x="223071" y="37224"/>
                      <a:pt x="162711" y="37224"/>
                      <a:pt x="125488" y="0"/>
                    </a:cubicBezTo>
                    <a:lnTo>
                      <a:pt x="310" y="125178"/>
                    </a:lnTo>
                    <a:cubicBezTo>
                      <a:pt x="-1166" y="139408"/>
                      <a:pt x="2758" y="157801"/>
                      <a:pt x="9311" y="163220"/>
                    </a:cubicBezTo>
                    <a:cubicBezTo>
                      <a:pt x="114086" y="249898"/>
                      <a:pt x="260295" y="247993"/>
                      <a:pt x="378881" y="160363"/>
                    </a:cubicBezTo>
                    <a:cubicBezTo>
                      <a:pt x="387968" y="153657"/>
                      <a:pt x="386501" y="137989"/>
                      <a:pt x="385473" y="12517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D6D88DC7-3428-0D2F-281E-7756A7AA7102}"/>
                  </a:ext>
                </a:extLst>
              </p:cNvPr>
              <p:cNvSpPr/>
              <p:nvPr/>
            </p:nvSpPr>
            <p:spPr>
              <a:xfrm>
                <a:off x="8905132" y="4443086"/>
                <a:ext cx="442941" cy="120622"/>
              </a:xfrm>
              <a:custGeom>
                <a:avLst/>
                <a:gdLst>
                  <a:gd name="connsiteX0" fmla="*/ 28889 w 442941"/>
                  <a:gd name="connsiteY0" fmla="*/ 0 h 120622"/>
                  <a:gd name="connsiteX1" fmla="*/ 0 w 442941"/>
                  <a:gd name="connsiteY1" fmla="*/ 28889 h 120622"/>
                  <a:gd name="connsiteX2" fmla="*/ 442941 w 442941"/>
                  <a:gd name="connsiteY2" fmla="*/ 28889 h 120622"/>
                  <a:gd name="connsiteX3" fmla="*/ 414052 w 442941"/>
                  <a:gd name="connsiteY3" fmla="*/ 0 h 120622"/>
                  <a:gd name="connsiteX4" fmla="*/ 28889 w 442941"/>
                  <a:gd name="connsiteY4" fmla="*/ 0 h 12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2941" h="120622">
                    <a:moveTo>
                      <a:pt x="28889" y="0"/>
                    </a:moveTo>
                    <a:lnTo>
                      <a:pt x="0" y="28889"/>
                    </a:lnTo>
                    <a:cubicBezTo>
                      <a:pt x="122311" y="151200"/>
                      <a:pt x="320631" y="151200"/>
                      <a:pt x="442941" y="28889"/>
                    </a:cubicBezTo>
                    <a:lnTo>
                      <a:pt x="414052" y="0"/>
                    </a:lnTo>
                    <a:cubicBezTo>
                      <a:pt x="307686" y="106356"/>
                      <a:pt x="135236" y="106347"/>
                      <a:pt x="2888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0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044AA509-E888-1D06-87D3-F9881271B75C}"/>
                </a:ext>
              </a:extLst>
            </p:cNvPr>
            <p:cNvGrpSpPr/>
            <p:nvPr/>
          </p:nvGrpSpPr>
          <p:grpSpPr>
            <a:xfrm>
              <a:off x="10461393" y="2882377"/>
              <a:ext cx="442941" cy="245799"/>
              <a:chOff x="10461393" y="2882377"/>
              <a:chExt cx="442941" cy="245799"/>
            </a:xfrm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08B07137-6878-7243-3D2F-7069FCBBC3F2}"/>
                  </a:ext>
                </a:extLst>
              </p:cNvPr>
              <p:cNvSpPr/>
              <p:nvPr/>
            </p:nvSpPr>
            <p:spPr>
              <a:xfrm>
                <a:off x="10489022" y="2882377"/>
                <a:ext cx="386421" cy="226169"/>
              </a:xfrm>
              <a:custGeom>
                <a:avLst/>
                <a:gdLst>
                  <a:gd name="connsiteX0" fmla="*/ 386422 w 386421"/>
                  <a:gd name="connsiteY0" fmla="*/ 125178 h 226169"/>
                  <a:gd name="connsiteX1" fmla="*/ 261244 w 386421"/>
                  <a:gd name="connsiteY1" fmla="*/ 0 h 226169"/>
                  <a:gd name="connsiteX2" fmla="*/ 126437 w 386421"/>
                  <a:gd name="connsiteY2" fmla="*/ 0 h 226169"/>
                  <a:gd name="connsiteX3" fmla="*/ 1260 w 386421"/>
                  <a:gd name="connsiteY3" fmla="*/ 125178 h 226169"/>
                  <a:gd name="connsiteX4" fmla="*/ 7527 w 386421"/>
                  <a:gd name="connsiteY4" fmla="*/ 164287 h 226169"/>
                  <a:gd name="connsiteX5" fmla="*/ 370906 w 386421"/>
                  <a:gd name="connsiteY5" fmla="*/ 167145 h 226169"/>
                  <a:gd name="connsiteX6" fmla="*/ 386422 w 386421"/>
                  <a:gd name="connsiteY6" fmla="*/ 125178 h 22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6421" h="226169">
                    <a:moveTo>
                      <a:pt x="386422" y="125178"/>
                    </a:moveTo>
                    <a:lnTo>
                      <a:pt x="261244" y="0"/>
                    </a:lnTo>
                    <a:cubicBezTo>
                      <a:pt x="224021" y="37224"/>
                      <a:pt x="163661" y="37224"/>
                      <a:pt x="126437" y="0"/>
                    </a:cubicBezTo>
                    <a:lnTo>
                      <a:pt x="1260" y="125178"/>
                    </a:lnTo>
                    <a:cubicBezTo>
                      <a:pt x="-569" y="140951"/>
                      <a:pt x="-1722" y="157153"/>
                      <a:pt x="7527" y="164287"/>
                    </a:cubicBezTo>
                    <a:cubicBezTo>
                      <a:pt x="107540" y="241440"/>
                      <a:pt x="260416" y="250965"/>
                      <a:pt x="370906" y="167145"/>
                    </a:cubicBezTo>
                    <a:cubicBezTo>
                      <a:pt x="380174" y="160115"/>
                      <a:pt x="384717" y="140951"/>
                      <a:pt x="386422" y="12517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D40473EE-1788-BCED-D4C0-54CADB9A00E5}"/>
                  </a:ext>
                </a:extLst>
              </p:cNvPr>
              <p:cNvSpPr/>
              <p:nvPr/>
            </p:nvSpPr>
            <p:spPr>
              <a:xfrm>
                <a:off x="10461393" y="3007554"/>
                <a:ext cx="442941" cy="120622"/>
              </a:xfrm>
              <a:custGeom>
                <a:avLst/>
                <a:gdLst>
                  <a:gd name="connsiteX0" fmla="*/ 28890 w 442941"/>
                  <a:gd name="connsiteY0" fmla="*/ 0 h 120622"/>
                  <a:gd name="connsiteX1" fmla="*/ 0 w 442941"/>
                  <a:gd name="connsiteY1" fmla="*/ 28889 h 120622"/>
                  <a:gd name="connsiteX2" fmla="*/ 442941 w 442941"/>
                  <a:gd name="connsiteY2" fmla="*/ 28889 h 120622"/>
                  <a:gd name="connsiteX3" fmla="*/ 414052 w 442941"/>
                  <a:gd name="connsiteY3" fmla="*/ 0 h 120622"/>
                  <a:gd name="connsiteX4" fmla="*/ 28890 w 442941"/>
                  <a:gd name="connsiteY4" fmla="*/ 0 h 12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2941" h="120622">
                    <a:moveTo>
                      <a:pt x="28890" y="0"/>
                    </a:moveTo>
                    <a:lnTo>
                      <a:pt x="0" y="28889"/>
                    </a:lnTo>
                    <a:cubicBezTo>
                      <a:pt x="122311" y="151200"/>
                      <a:pt x="320631" y="151200"/>
                      <a:pt x="442941" y="28889"/>
                    </a:cubicBezTo>
                    <a:lnTo>
                      <a:pt x="414052" y="0"/>
                    </a:lnTo>
                    <a:cubicBezTo>
                      <a:pt x="307696" y="106356"/>
                      <a:pt x="135246" y="106356"/>
                      <a:pt x="2889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3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FBB93378-F4FA-146C-9839-3BE0A03E18AB}"/>
                </a:ext>
              </a:extLst>
            </p:cNvPr>
            <p:cNvGrpSpPr/>
            <p:nvPr/>
          </p:nvGrpSpPr>
          <p:grpSpPr>
            <a:xfrm>
              <a:off x="10143601" y="5547891"/>
              <a:ext cx="313220" cy="313210"/>
              <a:chOff x="10143601" y="5547891"/>
              <a:chExt cx="313220" cy="313210"/>
            </a:xfrm>
          </p:grpSpPr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5ABE089F-90AF-47F4-0461-37235D8F4D20}"/>
                  </a:ext>
                </a:extLst>
              </p:cNvPr>
              <p:cNvSpPr/>
              <p:nvPr/>
            </p:nvSpPr>
            <p:spPr>
              <a:xfrm>
                <a:off x="10166890" y="5569753"/>
                <a:ext cx="289930" cy="291348"/>
              </a:xfrm>
              <a:custGeom>
                <a:avLst/>
                <a:gdLst>
                  <a:gd name="connsiteX0" fmla="*/ 17573 w 289930"/>
                  <a:gd name="connsiteY0" fmla="*/ 291349 h 291348"/>
                  <a:gd name="connsiteX1" fmla="*/ 194605 w 289930"/>
                  <a:gd name="connsiteY1" fmla="*/ 291349 h 291348"/>
                  <a:gd name="connsiteX2" fmla="*/ 289931 w 289930"/>
                  <a:gd name="connsiteY2" fmla="*/ 196023 h 291348"/>
                  <a:gd name="connsiteX3" fmla="*/ 289931 w 289930"/>
                  <a:gd name="connsiteY3" fmla="*/ 18991 h 291348"/>
                  <a:gd name="connsiteX4" fmla="*/ 255850 w 289930"/>
                  <a:gd name="connsiteY4" fmla="*/ 84 h 291348"/>
                  <a:gd name="connsiteX5" fmla="*/ 104 w 289930"/>
                  <a:gd name="connsiteY5" fmla="*/ 251068 h 291348"/>
                  <a:gd name="connsiteX6" fmla="*/ 17573 w 289930"/>
                  <a:gd name="connsiteY6" fmla="*/ 291349 h 29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9930" h="291348">
                    <a:moveTo>
                      <a:pt x="17573" y="291349"/>
                    </a:moveTo>
                    <a:lnTo>
                      <a:pt x="194605" y="291349"/>
                    </a:lnTo>
                    <a:cubicBezTo>
                      <a:pt x="194605" y="238704"/>
                      <a:pt x="237286" y="196023"/>
                      <a:pt x="289931" y="196023"/>
                    </a:cubicBezTo>
                    <a:lnTo>
                      <a:pt x="289931" y="18991"/>
                    </a:lnTo>
                    <a:cubicBezTo>
                      <a:pt x="284425" y="11038"/>
                      <a:pt x="266261" y="-1126"/>
                      <a:pt x="255850" y="84"/>
                    </a:cubicBezTo>
                    <a:cubicBezTo>
                      <a:pt x="130292" y="14648"/>
                      <a:pt x="15344" y="116765"/>
                      <a:pt x="104" y="251068"/>
                    </a:cubicBezTo>
                    <a:cubicBezTo>
                      <a:pt x="-1029" y="260983"/>
                      <a:pt x="7238" y="280595"/>
                      <a:pt x="17573" y="291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2C10B420-4B1B-8874-22D8-B8E7784FC288}"/>
                  </a:ext>
                </a:extLst>
              </p:cNvPr>
              <p:cNvSpPr/>
              <p:nvPr/>
            </p:nvSpPr>
            <p:spPr>
              <a:xfrm>
                <a:off x="10143601" y="5547891"/>
                <a:ext cx="313210" cy="313200"/>
              </a:xfrm>
              <a:custGeom>
                <a:avLst/>
                <a:gdLst>
                  <a:gd name="connsiteX0" fmla="*/ 313211 w 313210"/>
                  <a:gd name="connsiteY0" fmla="*/ 40853 h 313200"/>
                  <a:gd name="connsiteX1" fmla="*/ 313211 w 313210"/>
                  <a:gd name="connsiteY1" fmla="*/ 0 h 313200"/>
                  <a:gd name="connsiteX2" fmla="*/ 0 w 313210"/>
                  <a:gd name="connsiteY2" fmla="*/ 313201 h 313200"/>
                  <a:gd name="connsiteX3" fmla="*/ 40853 w 313210"/>
                  <a:gd name="connsiteY3" fmla="*/ 313201 h 313200"/>
                  <a:gd name="connsiteX4" fmla="*/ 313211 w 313210"/>
                  <a:gd name="connsiteY4" fmla="*/ 40853 h 31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210" h="313200">
                    <a:moveTo>
                      <a:pt x="313211" y="40853"/>
                    </a:moveTo>
                    <a:lnTo>
                      <a:pt x="313211" y="0"/>
                    </a:lnTo>
                    <a:cubicBezTo>
                      <a:pt x="140237" y="0"/>
                      <a:pt x="0" y="140237"/>
                      <a:pt x="0" y="313201"/>
                    </a:cubicBezTo>
                    <a:lnTo>
                      <a:pt x="40853" y="313201"/>
                    </a:lnTo>
                    <a:cubicBezTo>
                      <a:pt x="40862" y="162792"/>
                      <a:pt x="162792" y="40853"/>
                      <a:pt x="313211" y="40853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6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1FEA3611-8EEE-8BAD-CD53-7073655A9EF9}"/>
                </a:ext>
              </a:extLst>
            </p:cNvPr>
            <p:cNvGrpSpPr/>
            <p:nvPr/>
          </p:nvGrpSpPr>
          <p:grpSpPr>
            <a:xfrm>
              <a:off x="9850290" y="5265732"/>
              <a:ext cx="245799" cy="442941"/>
              <a:chOff x="9850290" y="5265732"/>
              <a:chExt cx="245799" cy="442941"/>
            </a:xfrm>
          </p:grpSpPr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E50E719B-D735-A3FD-1334-7BC2E55E216C}"/>
                  </a:ext>
                </a:extLst>
              </p:cNvPr>
              <p:cNvSpPr/>
              <p:nvPr/>
            </p:nvSpPr>
            <p:spPr>
              <a:xfrm>
                <a:off x="9868682" y="5294621"/>
                <a:ext cx="227408" cy="386216"/>
              </a:xfrm>
              <a:custGeom>
                <a:avLst/>
                <a:gdLst>
                  <a:gd name="connsiteX0" fmla="*/ 227408 w 227408"/>
                  <a:gd name="connsiteY0" fmla="*/ 125178 h 386216"/>
                  <a:gd name="connsiteX1" fmla="*/ 102231 w 227408"/>
                  <a:gd name="connsiteY1" fmla="*/ 0 h 386216"/>
                  <a:gd name="connsiteX2" fmla="*/ 62721 w 227408"/>
                  <a:gd name="connsiteY2" fmla="*/ 12325 h 386216"/>
                  <a:gd name="connsiteX3" fmla="*/ 63988 w 227408"/>
                  <a:gd name="connsiteY3" fmla="*/ 379352 h 386216"/>
                  <a:gd name="connsiteX4" fmla="*/ 102231 w 227408"/>
                  <a:gd name="connsiteY4" fmla="*/ 385162 h 386216"/>
                  <a:gd name="connsiteX5" fmla="*/ 227408 w 227408"/>
                  <a:gd name="connsiteY5" fmla="*/ 259985 h 386216"/>
                  <a:gd name="connsiteX6" fmla="*/ 227408 w 227408"/>
                  <a:gd name="connsiteY6" fmla="*/ 125178 h 38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7408" h="386216">
                    <a:moveTo>
                      <a:pt x="227408" y="125178"/>
                    </a:moveTo>
                    <a:lnTo>
                      <a:pt x="102231" y="0"/>
                    </a:lnTo>
                    <a:cubicBezTo>
                      <a:pt x="84943" y="2162"/>
                      <a:pt x="69265" y="3981"/>
                      <a:pt x="62721" y="12325"/>
                    </a:cubicBezTo>
                    <a:cubicBezTo>
                      <a:pt x="-23004" y="121548"/>
                      <a:pt x="-19194" y="273948"/>
                      <a:pt x="63988" y="379352"/>
                    </a:cubicBezTo>
                    <a:cubicBezTo>
                      <a:pt x="71093" y="388353"/>
                      <a:pt x="88753" y="386334"/>
                      <a:pt x="102231" y="385162"/>
                    </a:cubicBezTo>
                    <a:lnTo>
                      <a:pt x="227408" y="259985"/>
                    </a:lnTo>
                    <a:cubicBezTo>
                      <a:pt x="190185" y="222761"/>
                      <a:pt x="190185" y="162401"/>
                      <a:pt x="227408" y="12517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54A322A0-D7E5-AF64-C413-7450CDB41E3E}"/>
                  </a:ext>
                </a:extLst>
              </p:cNvPr>
              <p:cNvSpPr/>
              <p:nvPr/>
            </p:nvSpPr>
            <p:spPr>
              <a:xfrm>
                <a:off x="9850290" y="5265732"/>
                <a:ext cx="120622" cy="442941"/>
              </a:xfrm>
              <a:custGeom>
                <a:avLst/>
                <a:gdLst>
                  <a:gd name="connsiteX0" fmla="*/ 120622 w 120622"/>
                  <a:gd name="connsiteY0" fmla="*/ 28890 h 442941"/>
                  <a:gd name="connsiteX1" fmla="*/ 91733 w 120622"/>
                  <a:gd name="connsiteY1" fmla="*/ 0 h 442941"/>
                  <a:gd name="connsiteX2" fmla="*/ 91733 w 120622"/>
                  <a:gd name="connsiteY2" fmla="*/ 442941 h 442941"/>
                  <a:gd name="connsiteX3" fmla="*/ 120622 w 120622"/>
                  <a:gd name="connsiteY3" fmla="*/ 414052 h 442941"/>
                  <a:gd name="connsiteX4" fmla="*/ 120622 w 120622"/>
                  <a:gd name="connsiteY4" fmla="*/ 28890 h 44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622" h="442941">
                    <a:moveTo>
                      <a:pt x="120622" y="28890"/>
                    </a:moveTo>
                    <a:lnTo>
                      <a:pt x="91733" y="0"/>
                    </a:lnTo>
                    <a:cubicBezTo>
                      <a:pt x="-30578" y="122311"/>
                      <a:pt x="-30578" y="320631"/>
                      <a:pt x="91733" y="442941"/>
                    </a:cubicBezTo>
                    <a:lnTo>
                      <a:pt x="120622" y="414052"/>
                    </a:lnTo>
                    <a:cubicBezTo>
                      <a:pt x="14266" y="307696"/>
                      <a:pt x="14266" y="135255"/>
                      <a:pt x="120622" y="2889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9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B1EC3405-3649-29B9-8BBF-530876AF88CA}"/>
                </a:ext>
              </a:extLst>
            </p:cNvPr>
            <p:cNvGrpSpPr/>
            <p:nvPr/>
          </p:nvGrpSpPr>
          <p:grpSpPr>
            <a:xfrm>
              <a:off x="8507289" y="3464240"/>
              <a:ext cx="2344409" cy="2344400"/>
              <a:chOff x="8507289" y="3464240"/>
              <a:chExt cx="2344409" cy="2344400"/>
            </a:xfrm>
          </p:grpSpPr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C124DE49-C74C-67EA-0259-4B03E5A53E10}"/>
                  </a:ext>
                </a:extLst>
              </p:cNvPr>
              <p:cNvSpPr/>
              <p:nvPr/>
            </p:nvSpPr>
            <p:spPr>
              <a:xfrm>
                <a:off x="8507289" y="5560654"/>
                <a:ext cx="247985" cy="247985"/>
              </a:xfrm>
              <a:custGeom>
                <a:avLst/>
                <a:gdLst>
                  <a:gd name="connsiteX0" fmla="*/ 20938 w 247985"/>
                  <a:gd name="connsiteY0" fmla="*/ 227047 h 247985"/>
                  <a:gd name="connsiteX1" fmla="*/ 20938 w 247985"/>
                  <a:gd name="connsiteY1" fmla="*/ 227047 h 247985"/>
                  <a:gd name="connsiteX2" fmla="*/ 20938 w 247985"/>
                  <a:gd name="connsiteY2" fmla="*/ 125940 h 247985"/>
                  <a:gd name="connsiteX3" fmla="*/ 146878 w 247985"/>
                  <a:gd name="connsiteY3" fmla="*/ 0 h 247985"/>
                  <a:gd name="connsiteX4" fmla="*/ 247986 w 247985"/>
                  <a:gd name="connsiteY4" fmla="*/ 101108 h 247985"/>
                  <a:gd name="connsiteX5" fmla="*/ 122046 w 247985"/>
                  <a:gd name="connsiteY5" fmla="*/ 227047 h 247985"/>
                  <a:gd name="connsiteX6" fmla="*/ 20938 w 247985"/>
                  <a:gd name="connsiteY6" fmla="*/ 227047 h 247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985" h="247985">
                    <a:moveTo>
                      <a:pt x="20938" y="227047"/>
                    </a:moveTo>
                    <a:lnTo>
                      <a:pt x="20938" y="227047"/>
                    </a:lnTo>
                    <a:cubicBezTo>
                      <a:pt x="-6979" y="199130"/>
                      <a:pt x="-6979" y="153857"/>
                      <a:pt x="20938" y="125940"/>
                    </a:cubicBezTo>
                    <a:lnTo>
                      <a:pt x="146878" y="0"/>
                    </a:lnTo>
                    <a:lnTo>
                      <a:pt x="247986" y="101108"/>
                    </a:lnTo>
                    <a:lnTo>
                      <a:pt x="122046" y="227047"/>
                    </a:lnTo>
                    <a:cubicBezTo>
                      <a:pt x="94128" y="254965"/>
                      <a:pt x="48856" y="254965"/>
                      <a:pt x="20938" y="227047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6B69D409-3DAE-BB76-8DBA-15754C018C80}"/>
                  </a:ext>
                </a:extLst>
              </p:cNvPr>
              <p:cNvSpPr/>
              <p:nvPr/>
            </p:nvSpPr>
            <p:spPr>
              <a:xfrm>
                <a:off x="8599550" y="5377470"/>
                <a:ext cx="338899" cy="338899"/>
              </a:xfrm>
              <a:custGeom>
                <a:avLst/>
                <a:gdLst>
                  <a:gd name="connsiteX0" fmla="*/ 129997 w 338899"/>
                  <a:gd name="connsiteY0" fmla="*/ 338899 h 338899"/>
                  <a:gd name="connsiteX1" fmla="*/ 0 w 338899"/>
                  <a:gd name="connsiteY1" fmla="*/ 208902 h 338899"/>
                  <a:gd name="connsiteX2" fmla="*/ 208902 w 338899"/>
                  <a:gd name="connsiteY2" fmla="*/ 0 h 338899"/>
                  <a:gd name="connsiteX3" fmla="*/ 300600 w 338899"/>
                  <a:gd name="connsiteY3" fmla="*/ 39967 h 338899"/>
                  <a:gd name="connsiteX4" fmla="*/ 338900 w 338899"/>
                  <a:gd name="connsiteY4" fmla="*/ 129997 h 338899"/>
                  <a:gd name="connsiteX5" fmla="*/ 129997 w 338899"/>
                  <a:gd name="connsiteY5" fmla="*/ 338899 h 33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8899" h="338899">
                    <a:moveTo>
                      <a:pt x="129997" y="338899"/>
                    </a:moveTo>
                    <a:lnTo>
                      <a:pt x="0" y="208902"/>
                    </a:lnTo>
                    <a:lnTo>
                      <a:pt x="208902" y="0"/>
                    </a:lnTo>
                    <a:cubicBezTo>
                      <a:pt x="208902" y="0"/>
                      <a:pt x="265357" y="4724"/>
                      <a:pt x="300600" y="39967"/>
                    </a:cubicBezTo>
                    <a:cubicBezTo>
                      <a:pt x="335842" y="75209"/>
                      <a:pt x="338900" y="129997"/>
                      <a:pt x="338900" y="129997"/>
                    </a:cubicBezTo>
                    <a:lnTo>
                      <a:pt x="129997" y="33889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1BA708D5-EF49-0DC9-1416-B41CAAB51222}"/>
                  </a:ext>
                </a:extLst>
              </p:cNvPr>
              <p:cNvSpPr/>
              <p:nvPr/>
            </p:nvSpPr>
            <p:spPr>
              <a:xfrm>
                <a:off x="8808062" y="3630366"/>
                <a:ext cx="1834972" cy="1812502"/>
              </a:xfrm>
              <a:custGeom>
                <a:avLst/>
                <a:gdLst>
                  <a:gd name="connsiteX0" fmla="*/ 1747485 w 1834972"/>
                  <a:gd name="connsiteY0" fmla="*/ 19 h 1812502"/>
                  <a:gd name="connsiteX1" fmla="*/ 0 w 1834972"/>
                  <a:gd name="connsiteY1" fmla="*/ 1747504 h 1812502"/>
                  <a:gd name="connsiteX2" fmla="*/ 64999 w 1834972"/>
                  <a:gd name="connsiteY2" fmla="*/ 1812503 h 1812502"/>
                  <a:gd name="connsiteX3" fmla="*/ 128292 w 1834972"/>
                  <a:gd name="connsiteY3" fmla="*/ 1808026 h 1812502"/>
                  <a:gd name="connsiteX4" fmla="*/ 1819932 w 1834972"/>
                  <a:gd name="connsiteY4" fmla="*/ 111309 h 1812502"/>
                  <a:gd name="connsiteX5" fmla="*/ 1834972 w 1834972"/>
                  <a:gd name="connsiteY5" fmla="*/ 42529 h 1812502"/>
                  <a:gd name="connsiteX6" fmla="*/ 1747599 w 1834972"/>
                  <a:gd name="connsiteY6" fmla="*/ 0 h 181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4972" h="1812502">
                    <a:moveTo>
                      <a:pt x="1747485" y="19"/>
                    </a:moveTo>
                    <a:lnTo>
                      <a:pt x="0" y="1747504"/>
                    </a:lnTo>
                    <a:lnTo>
                      <a:pt x="64999" y="1812503"/>
                    </a:lnTo>
                    <a:lnTo>
                      <a:pt x="128292" y="1808026"/>
                    </a:lnTo>
                    <a:lnTo>
                      <a:pt x="1819932" y="111309"/>
                    </a:lnTo>
                    <a:lnTo>
                      <a:pt x="1834972" y="42529"/>
                    </a:lnTo>
                    <a:lnTo>
                      <a:pt x="1747599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BED6611B-AA4C-D213-1094-CE3EEC737E42}"/>
                  </a:ext>
                </a:extLst>
              </p:cNvPr>
              <p:cNvSpPr/>
              <p:nvPr/>
            </p:nvSpPr>
            <p:spPr>
              <a:xfrm>
                <a:off x="8873061" y="3673209"/>
                <a:ext cx="1812502" cy="1834657"/>
              </a:xfrm>
              <a:custGeom>
                <a:avLst/>
                <a:gdLst>
                  <a:gd name="connsiteX0" fmla="*/ 1812503 w 1812502"/>
                  <a:gd name="connsiteY0" fmla="*/ 87058 h 1834657"/>
                  <a:gd name="connsiteX1" fmla="*/ 1769659 w 1812502"/>
                  <a:gd name="connsiteY1" fmla="*/ 0 h 1834657"/>
                  <a:gd name="connsiteX2" fmla="*/ 0 w 1812502"/>
                  <a:gd name="connsiteY2" fmla="*/ 1769659 h 1834657"/>
                  <a:gd name="connsiteX3" fmla="*/ 64999 w 1812502"/>
                  <a:gd name="connsiteY3" fmla="*/ 1834658 h 1834657"/>
                  <a:gd name="connsiteX4" fmla="*/ 1812484 w 1812502"/>
                  <a:gd name="connsiteY4" fmla="*/ 87173 h 1834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2502" h="1834657">
                    <a:moveTo>
                      <a:pt x="1812503" y="87058"/>
                    </a:moveTo>
                    <a:lnTo>
                      <a:pt x="1769659" y="0"/>
                    </a:lnTo>
                    <a:lnTo>
                      <a:pt x="0" y="1769659"/>
                    </a:lnTo>
                    <a:lnTo>
                      <a:pt x="64999" y="1834658"/>
                    </a:lnTo>
                    <a:lnTo>
                      <a:pt x="1812484" y="8717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E071FA97-9008-3D6C-DA79-BA4E9B265AD5}"/>
                  </a:ext>
                </a:extLst>
              </p:cNvPr>
              <p:cNvSpPr/>
              <p:nvPr/>
            </p:nvSpPr>
            <p:spPr>
              <a:xfrm>
                <a:off x="10542125" y="3500396"/>
                <a:ext cx="272522" cy="273388"/>
              </a:xfrm>
              <a:custGeom>
                <a:avLst/>
                <a:gdLst>
                  <a:gd name="connsiteX0" fmla="*/ 226277 w 272522"/>
                  <a:gd name="connsiteY0" fmla="*/ 10564 h 273388"/>
                  <a:gd name="connsiteX1" fmla="*/ 13479 w 272522"/>
                  <a:gd name="connsiteY1" fmla="*/ 129932 h 273388"/>
                  <a:gd name="connsiteX2" fmla="*/ 13450 w 272522"/>
                  <a:gd name="connsiteY2" fmla="*/ 129951 h 273388"/>
                  <a:gd name="connsiteX3" fmla="*/ 13460 w 272522"/>
                  <a:gd name="connsiteY3" fmla="*/ 194940 h 273388"/>
                  <a:gd name="connsiteX4" fmla="*/ 77268 w 272522"/>
                  <a:gd name="connsiteY4" fmla="*/ 196092 h 273388"/>
                  <a:gd name="connsiteX5" fmla="*/ 77306 w 272522"/>
                  <a:gd name="connsiteY5" fmla="*/ 196130 h 273388"/>
                  <a:gd name="connsiteX6" fmla="*/ 78459 w 272522"/>
                  <a:gd name="connsiteY6" fmla="*/ 259929 h 273388"/>
                  <a:gd name="connsiteX7" fmla="*/ 143438 w 272522"/>
                  <a:gd name="connsiteY7" fmla="*/ 259938 h 273388"/>
                  <a:gd name="connsiteX8" fmla="*/ 143457 w 272522"/>
                  <a:gd name="connsiteY8" fmla="*/ 259910 h 273388"/>
                  <a:gd name="connsiteX9" fmla="*/ 262834 w 272522"/>
                  <a:gd name="connsiteY9" fmla="*/ 47121 h 273388"/>
                  <a:gd name="connsiteX10" fmla="*/ 262844 w 272522"/>
                  <a:gd name="connsiteY10" fmla="*/ 47093 h 273388"/>
                  <a:gd name="connsiteX11" fmla="*/ 272521 w 272522"/>
                  <a:gd name="connsiteY11" fmla="*/ 115 h 273388"/>
                  <a:gd name="connsiteX12" fmla="*/ 272407 w 272522"/>
                  <a:gd name="connsiteY12" fmla="*/ 1 h 273388"/>
                  <a:gd name="connsiteX13" fmla="*/ 226296 w 272522"/>
                  <a:gd name="connsiteY13" fmla="*/ 10545 h 273388"/>
                  <a:gd name="connsiteX14" fmla="*/ 226277 w 272522"/>
                  <a:gd name="connsiteY14" fmla="*/ 10564 h 273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2522" h="273388">
                    <a:moveTo>
                      <a:pt x="226277" y="10564"/>
                    </a:moveTo>
                    <a:lnTo>
                      <a:pt x="13479" y="129932"/>
                    </a:lnTo>
                    <a:cubicBezTo>
                      <a:pt x="13470" y="129941"/>
                      <a:pt x="13460" y="129941"/>
                      <a:pt x="13450" y="129951"/>
                    </a:cubicBezTo>
                    <a:cubicBezTo>
                      <a:pt x="-4485" y="147896"/>
                      <a:pt x="-4485" y="176995"/>
                      <a:pt x="13460" y="194940"/>
                    </a:cubicBezTo>
                    <a:cubicBezTo>
                      <a:pt x="31014" y="212494"/>
                      <a:pt x="59237" y="212875"/>
                      <a:pt x="77268" y="196092"/>
                    </a:cubicBezTo>
                    <a:cubicBezTo>
                      <a:pt x="77935" y="195473"/>
                      <a:pt x="77925" y="195473"/>
                      <a:pt x="77306" y="196130"/>
                    </a:cubicBezTo>
                    <a:cubicBezTo>
                      <a:pt x="60523" y="214152"/>
                      <a:pt x="60904" y="242374"/>
                      <a:pt x="78459" y="259929"/>
                    </a:cubicBezTo>
                    <a:cubicBezTo>
                      <a:pt x="96404" y="277874"/>
                      <a:pt x="125493" y="277874"/>
                      <a:pt x="143438" y="259938"/>
                    </a:cubicBezTo>
                    <a:cubicBezTo>
                      <a:pt x="143448" y="259929"/>
                      <a:pt x="143448" y="259919"/>
                      <a:pt x="143457" y="259910"/>
                    </a:cubicBezTo>
                    <a:lnTo>
                      <a:pt x="262834" y="47121"/>
                    </a:lnTo>
                    <a:cubicBezTo>
                      <a:pt x="262834" y="47112"/>
                      <a:pt x="262844" y="47102"/>
                      <a:pt x="262844" y="47093"/>
                    </a:cubicBezTo>
                    <a:lnTo>
                      <a:pt x="272521" y="115"/>
                    </a:lnTo>
                    <a:cubicBezTo>
                      <a:pt x="272531" y="49"/>
                      <a:pt x="272473" y="-8"/>
                      <a:pt x="272407" y="1"/>
                    </a:cubicBezTo>
                    <a:lnTo>
                      <a:pt x="226296" y="10545"/>
                    </a:lnTo>
                    <a:cubicBezTo>
                      <a:pt x="226296" y="10555"/>
                      <a:pt x="226287" y="10555"/>
                      <a:pt x="226277" y="1056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FEBDD40-FB32-BEF9-5D95-B942524B7115}"/>
                  </a:ext>
                </a:extLst>
              </p:cNvPr>
              <p:cNvSpPr/>
              <p:nvPr/>
            </p:nvSpPr>
            <p:spPr>
              <a:xfrm>
                <a:off x="10768477" y="3464240"/>
                <a:ext cx="83221" cy="83221"/>
              </a:xfrm>
              <a:custGeom>
                <a:avLst/>
                <a:gdLst>
                  <a:gd name="connsiteX0" fmla="*/ 83222 w 83221"/>
                  <a:gd name="connsiteY0" fmla="*/ 0 h 83221"/>
                  <a:gd name="connsiteX1" fmla="*/ 49 w 83221"/>
                  <a:gd name="connsiteY1" fmla="*/ 46653 h 83221"/>
                  <a:gd name="connsiteX2" fmla="*/ 31 w 83221"/>
                  <a:gd name="connsiteY2" fmla="*/ 46806 h 83221"/>
                  <a:gd name="connsiteX3" fmla="*/ 36416 w 83221"/>
                  <a:gd name="connsiteY3" fmla="*/ 83191 h 83221"/>
                  <a:gd name="connsiteX4" fmla="*/ 36568 w 83221"/>
                  <a:gd name="connsiteY4" fmla="*/ 83172 h 83221"/>
                  <a:gd name="connsiteX5" fmla="*/ 83222 w 83221"/>
                  <a:gd name="connsiteY5" fmla="*/ 0 h 83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221" h="83221">
                    <a:moveTo>
                      <a:pt x="83222" y="0"/>
                    </a:moveTo>
                    <a:lnTo>
                      <a:pt x="49" y="46653"/>
                    </a:lnTo>
                    <a:cubicBezTo>
                      <a:pt x="-8" y="46682"/>
                      <a:pt x="-17" y="46758"/>
                      <a:pt x="31" y="46806"/>
                    </a:cubicBezTo>
                    <a:lnTo>
                      <a:pt x="36416" y="83191"/>
                    </a:lnTo>
                    <a:cubicBezTo>
                      <a:pt x="36464" y="83239"/>
                      <a:pt x="36540" y="83229"/>
                      <a:pt x="36568" y="83172"/>
                    </a:cubicBezTo>
                    <a:lnTo>
                      <a:pt x="83222" y="0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6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066F9650-2961-F76A-9D13-7C30C56E6FA2}"/>
                </a:ext>
              </a:extLst>
            </p:cNvPr>
            <p:cNvGrpSpPr/>
            <p:nvPr/>
          </p:nvGrpSpPr>
          <p:grpSpPr>
            <a:xfrm>
              <a:off x="8760835" y="3717776"/>
              <a:ext cx="2344400" cy="2344409"/>
              <a:chOff x="8760835" y="3717776"/>
              <a:chExt cx="2344400" cy="2344409"/>
            </a:xfrm>
          </p:grpSpPr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7DE40FF0-1F29-F93D-29B1-C02022D18654}"/>
                  </a:ext>
                </a:extLst>
              </p:cNvPr>
              <p:cNvSpPr/>
              <p:nvPr/>
            </p:nvSpPr>
            <p:spPr>
              <a:xfrm>
                <a:off x="8760835" y="5824678"/>
                <a:ext cx="237508" cy="237508"/>
              </a:xfrm>
              <a:custGeom>
                <a:avLst/>
                <a:gdLst>
                  <a:gd name="connsiteX0" fmla="*/ 20938 w 237508"/>
                  <a:gd name="connsiteY0" fmla="*/ 216570 h 237508"/>
                  <a:gd name="connsiteX1" fmla="*/ 20938 w 237508"/>
                  <a:gd name="connsiteY1" fmla="*/ 216570 h 237508"/>
                  <a:gd name="connsiteX2" fmla="*/ 20938 w 237508"/>
                  <a:gd name="connsiteY2" fmla="*/ 115462 h 237508"/>
                  <a:gd name="connsiteX3" fmla="*/ 136400 w 237508"/>
                  <a:gd name="connsiteY3" fmla="*/ 0 h 237508"/>
                  <a:gd name="connsiteX4" fmla="*/ 237508 w 237508"/>
                  <a:gd name="connsiteY4" fmla="*/ 101108 h 237508"/>
                  <a:gd name="connsiteX5" fmla="*/ 122046 w 237508"/>
                  <a:gd name="connsiteY5" fmla="*/ 216570 h 237508"/>
                  <a:gd name="connsiteX6" fmla="*/ 20938 w 237508"/>
                  <a:gd name="connsiteY6" fmla="*/ 216570 h 23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7508" h="237508">
                    <a:moveTo>
                      <a:pt x="20938" y="216570"/>
                    </a:moveTo>
                    <a:lnTo>
                      <a:pt x="20938" y="216570"/>
                    </a:lnTo>
                    <a:cubicBezTo>
                      <a:pt x="-6979" y="188652"/>
                      <a:pt x="-6979" y="143380"/>
                      <a:pt x="20938" y="115462"/>
                    </a:cubicBezTo>
                    <a:lnTo>
                      <a:pt x="136400" y="0"/>
                    </a:lnTo>
                    <a:lnTo>
                      <a:pt x="237508" y="101108"/>
                    </a:lnTo>
                    <a:lnTo>
                      <a:pt x="122046" y="216570"/>
                    </a:lnTo>
                    <a:cubicBezTo>
                      <a:pt x="94119" y="244488"/>
                      <a:pt x="48856" y="244488"/>
                      <a:pt x="20938" y="2165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81B84806-FCD8-A20C-A092-1F30FCBCA52E}"/>
                  </a:ext>
                </a:extLst>
              </p:cNvPr>
              <p:cNvSpPr/>
              <p:nvPr/>
            </p:nvSpPr>
            <p:spPr>
              <a:xfrm>
                <a:off x="8853096" y="5631015"/>
                <a:ext cx="338889" cy="338899"/>
              </a:xfrm>
              <a:custGeom>
                <a:avLst/>
                <a:gdLst>
                  <a:gd name="connsiteX0" fmla="*/ 129997 w 338889"/>
                  <a:gd name="connsiteY0" fmla="*/ 338900 h 338899"/>
                  <a:gd name="connsiteX1" fmla="*/ 0 w 338889"/>
                  <a:gd name="connsiteY1" fmla="*/ 208902 h 338899"/>
                  <a:gd name="connsiteX2" fmla="*/ 208902 w 338889"/>
                  <a:gd name="connsiteY2" fmla="*/ 0 h 338899"/>
                  <a:gd name="connsiteX3" fmla="*/ 298513 w 338889"/>
                  <a:gd name="connsiteY3" fmla="*/ 38519 h 338899"/>
                  <a:gd name="connsiteX4" fmla="*/ 338890 w 338889"/>
                  <a:gd name="connsiteY4" fmla="*/ 129997 h 338899"/>
                  <a:gd name="connsiteX5" fmla="*/ 129997 w 338889"/>
                  <a:gd name="connsiteY5" fmla="*/ 338900 h 33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8889" h="338899">
                    <a:moveTo>
                      <a:pt x="129997" y="338900"/>
                    </a:moveTo>
                    <a:lnTo>
                      <a:pt x="0" y="208902"/>
                    </a:lnTo>
                    <a:lnTo>
                      <a:pt x="208902" y="0"/>
                    </a:lnTo>
                    <a:cubicBezTo>
                      <a:pt x="208902" y="0"/>
                      <a:pt x="264862" y="4867"/>
                      <a:pt x="298513" y="38519"/>
                    </a:cubicBezTo>
                    <a:cubicBezTo>
                      <a:pt x="332165" y="72171"/>
                      <a:pt x="338890" y="129997"/>
                      <a:pt x="338890" y="129997"/>
                    </a:cubicBezTo>
                    <a:lnTo>
                      <a:pt x="129997" y="33890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F5111D06-CB42-7D63-F0A8-4A7406A52B23}"/>
                  </a:ext>
                </a:extLst>
              </p:cNvPr>
              <p:cNvSpPr/>
              <p:nvPr/>
            </p:nvSpPr>
            <p:spPr>
              <a:xfrm>
                <a:off x="9061608" y="3883883"/>
                <a:ext cx="1877529" cy="1877520"/>
              </a:xfrm>
              <a:custGeom>
                <a:avLst/>
                <a:gdLst>
                  <a:gd name="connsiteX0" fmla="*/ 1826419 w 1877529"/>
                  <a:gd name="connsiteY0" fmla="*/ 50511 h 1877520"/>
                  <a:gd name="connsiteX1" fmla="*/ 1747542 w 1877529"/>
                  <a:gd name="connsiteY1" fmla="*/ 0 h 1877520"/>
                  <a:gd name="connsiteX2" fmla="*/ 1747495 w 1877529"/>
                  <a:gd name="connsiteY2" fmla="*/ 29 h 1877520"/>
                  <a:gd name="connsiteX3" fmla="*/ 0 w 1877529"/>
                  <a:gd name="connsiteY3" fmla="*/ 1747533 h 1877520"/>
                  <a:gd name="connsiteX4" fmla="*/ 129997 w 1877529"/>
                  <a:gd name="connsiteY4" fmla="*/ 1877520 h 1877520"/>
                  <a:gd name="connsiteX5" fmla="*/ 1877492 w 1877529"/>
                  <a:gd name="connsiteY5" fmla="*/ 130026 h 1877520"/>
                  <a:gd name="connsiteX6" fmla="*/ 1877530 w 1877529"/>
                  <a:gd name="connsiteY6" fmla="*/ 129978 h 1877520"/>
                  <a:gd name="connsiteX7" fmla="*/ 1826419 w 1877529"/>
                  <a:gd name="connsiteY7" fmla="*/ 50511 h 1877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7529" h="1877520">
                    <a:moveTo>
                      <a:pt x="1826419" y="50511"/>
                    </a:moveTo>
                    <a:cubicBezTo>
                      <a:pt x="1783004" y="5210"/>
                      <a:pt x="1748180" y="86"/>
                      <a:pt x="1747542" y="0"/>
                    </a:cubicBezTo>
                    <a:cubicBezTo>
                      <a:pt x="1747514" y="0"/>
                      <a:pt x="1747523" y="10"/>
                      <a:pt x="1747495" y="29"/>
                    </a:cubicBezTo>
                    <a:lnTo>
                      <a:pt x="0" y="1747533"/>
                    </a:lnTo>
                    <a:lnTo>
                      <a:pt x="129997" y="1877520"/>
                    </a:lnTo>
                    <a:lnTo>
                      <a:pt x="1877492" y="130026"/>
                    </a:lnTo>
                    <a:cubicBezTo>
                      <a:pt x="1877511" y="130007"/>
                      <a:pt x="1877530" y="130016"/>
                      <a:pt x="1877530" y="129978"/>
                    </a:cubicBezTo>
                    <a:cubicBezTo>
                      <a:pt x="1877387" y="129359"/>
                      <a:pt x="1869824" y="95802"/>
                      <a:pt x="1826419" y="50511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D442CE4D-DF32-0CB6-9024-461FAF51D4C9}"/>
                  </a:ext>
                </a:extLst>
              </p:cNvPr>
              <p:cNvSpPr/>
              <p:nvPr/>
            </p:nvSpPr>
            <p:spPr>
              <a:xfrm>
                <a:off x="10795681" y="3743002"/>
                <a:ext cx="284214" cy="284328"/>
              </a:xfrm>
              <a:custGeom>
                <a:avLst/>
                <a:gdLst>
                  <a:gd name="connsiteX0" fmla="*/ 226277 w 284214"/>
                  <a:gd name="connsiteY0" fmla="*/ 21495 h 284328"/>
                  <a:gd name="connsiteX1" fmla="*/ 13479 w 284214"/>
                  <a:gd name="connsiteY1" fmla="*/ 140871 h 284328"/>
                  <a:gd name="connsiteX2" fmla="*/ 13450 w 284214"/>
                  <a:gd name="connsiteY2" fmla="*/ 140890 h 284328"/>
                  <a:gd name="connsiteX3" fmla="*/ 13460 w 284214"/>
                  <a:gd name="connsiteY3" fmla="*/ 205880 h 284328"/>
                  <a:gd name="connsiteX4" fmla="*/ 77268 w 284214"/>
                  <a:gd name="connsiteY4" fmla="*/ 207032 h 284328"/>
                  <a:gd name="connsiteX5" fmla="*/ 77306 w 284214"/>
                  <a:gd name="connsiteY5" fmla="*/ 207070 h 284328"/>
                  <a:gd name="connsiteX6" fmla="*/ 78459 w 284214"/>
                  <a:gd name="connsiteY6" fmla="*/ 270869 h 284328"/>
                  <a:gd name="connsiteX7" fmla="*/ 143438 w 284214"/>
                  <a:gd name="connsiteY7" fmla="*/ 270878 h 284328"/>
                  <a:gd name="connsiteX8" fmla="*/ 143457 w 284214"/>
                  <a:gd name="connsiteY8" fmla="*/ 270850 h 284328"/>
                  <a:gd name="connsiteX9" fmla="*/ 262834 w 284214"/>
                  <a:gd name="connsiteY9" fmla="*/ 58051 h 284328"/>
                  <a:gd name="connsiteX10" fmla="*/ 262844 w 284214"/>
                  <a:gd name="connsiteY10" fmla="*/ 58042 h 284328"/>
                  <a:gd name="connsiteX11" fmla="*/ 284208 w 284214"/>
                  <a:gd name="connsiteY11" fmla="*/ 130 h 284328"/>
                  <a:gd name="connsiteX12" fmla="*/ 284085 w 284214"/>
                  <a:gd name="connsiteY12" fmla="*/ 6 h 284328"/>
                  <a:gd name="connsiteX13" fmla="*/ 226287 w 284214"/>
                  <a:gd name="connsiteY13" fmla="*/ 21485 h 284328"/>
                  <a:gd name="connsiteX14" fmla="*/ 226277 w 284214"/>
                  <a:gd name="connsiteY14" fmla="*/ 21495 h 284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4214" h="284328">
                    <a:moveTo>
                      <a:pt x="226277" y="21495"/>
                    </a:moveTo>
                    <a:lnTo>
                      <a:pt x="13479" y="140871"/>
                    </a:lnTo>
                    <a:cubicBezTo>
                      <a:pt x="13470" y="140881"/>
                      <a:pt x="13460" y="140881"/>
                      <a:pt x="13450" y="140890"/>
                    </a:cubicBezTo>
                    <a:cubicBezTo>
                      <a:pt x="-4485" y="158836"/>
                      <a:pt x="-4485" y="187934"/>
                      <a:pt x="13460" y="205880"/>
                    </a:cubicBezTo>
                    <a:cubicBezTo>
                      <a:pt x="31015" y="223434"/>
                      <a:pt x="59237" y="223815"/>
                      <a:pt x="77268" y="207032"/>
                    </a:cubicBezTo>
                    <a:cubicBezTo>
                      <a:pt x="77935" y="206413"/>
                      <a:pt x="77925" y="206413"/>
                      <a:pt x="77306" y="207070"/>
                    </a:cubicBezTo>
                    <a:cubicBezTo>
                      <a:pt x="60523" y="225091"/>
                      <a:pt x="60904" y="253314"/>
                      <a:pt x="78459" y="270869"/>
                    </a:cubicBezTo>
                    <a:cubicBezTo>
                      <a:pt x="96404" y="288814"/>
                      <a:pt x="125493" y="288814"/>
                      <a:pt x="143438" y="270878"/>
                    </a:cubicBezTo>
                    <a:cubicBezTo>
                      <a:pt x="143448" y="270869"/>
                      <a:pt x="143448" y="270859"/>
                      <a:pt x="143457" y="270850"/>
                    </a:cubicBezTo>
                    <a:lnTo>
                      <a:pt x="262834" y="58051"/>
                    </a:lnTo>
                    <a:cubicBezTo>
                      <a:pt x="262834" y="58051"/>
                      <a:pt x="262834" y="58042"/>
                      <a:pt x="262844" y="58042"/>
                    </a:cubicBezTo>
                    <a:lnTo>
                      <a:pt x="284208" y="130"/>
                    </a:lnTo>
                    <a:cubicBezTo>
                      <a:pt x="284237" y="54"/>
                      <a:pt x="284161" y="-22"/>
                      <a:pt x="284085" y="6"/>
                    </a:cubicBezTo>
                    <a:lnTo>
                      <a:pt x="226287" y="21485"/>
                    </a:lnTo>
                    <a:cubicBezTo>
                      <a:pt x="226287" y="21495"/>
                      <a:pt x="226277" y="21495"/>
                      <a:pt x="226277" y="2149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0FE22C09-789E-C324-5AF8-5006EC901B6B}"/>
                  </a:ext>
                </a:extLst>
              </p:cNvPr>
              <p:cNvSpPr/>
              <p:nvPr/>
            </p:nvSpPr>
            <p:spPr>
              <a:xfrm>
                <a:off x="11022023" y="3717776"/>
                <a:ext cx="83212" cy="83221"/>
              </a:xfrm>
              <a:custGeom>
                <a:avLst/>
                <a:gdLst>
                  <a:gd name="connsiteX0" fmla="*/ 83212 w 83212"/>
                  <a:gd name="connsiteY0" fmla="*/ 0 h 83221"/>
                  <a:gd name="connsiteX1" fmla="*/ 50 w 83212"/>
                  <a:gd name="connsiteY1" fmla="*/ 46653 h 83221"/>
                  <a:gd name="connsiteX2" fmla="*/ 30 w 83212"/>
                  <a:gd name="connsiteY2" fmla="*/ 46806 h 83221"/>
                  <a:gd name="connsiteX3" fmla="*/ 36416 w 83212"/>
                  <a:gd name="connsiteY3" fmla="*/ 83191 h 83221"/>
                  <a:gd name="connsiteX4" fmla="*/ 36568 w 83212"/>
                  <a:gd name="connsiteY4" fmla="*/ 83172 h 83221"/>
                  <a:gd name="connsiteX5" fmla="*/ 83212 w 83212"/>
                  <a:gd name="connsiteY5" fmla="*/ 0 h 83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212" h="83221">
                    <a:moveTo>
                      <a:pt x="83212" y="0"/>
                    </a:moveTo>
                    <a:lnTo>
                      <a:pt x="50" y="46653"/>
                    </a:lnTo>
                    <a:cubicBezTo>
                      <a:pt x="-8" y="46682"/>
                      <a:pt x="-17" y="46758"/>
                      <a:pt x="30" y="46806"/>
                    </a:cubicBezTo>
                    <a:lnTo>
                      <a:pt x="36416" y="83191"/>
                    </a:lnTo>
                    <a:cubicBezTo>
                      <a:pt x="36464" y="83239"/>
                      <a:pt x="36540" y="83229"/>
                      <a:pt x="36568" y="83172"/>
                    </a:cubicBezTo>
                    <a:lnTo>
                      <a:pt x="83212" y="0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2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142E9763-CB24-8FAC-30A3-306005A96827}"/>
                </a:ext>
              </a:extLst>
            </p:cNvPr>
            <p:cNvGrpSpPr/>
            <p:nvPr/>
          </p:nvGrpSpPr>
          <p:grpSpPr>
            <a:xfrm>
              <a:off x="10387995" y="4276115"/>
              <a:ext cx="927698" cy="928946"/>
              <a:chOff x="10387995" y="4276115"/>
              <a:chExt cx="927698" cy="928946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5824E75C-B44C-5A5B-9F65-64C549DC1E0D}"/>
                  </a:ext>
                </a:extLst>
              </p:cNvPr>
              <p:cNvSpPr/>
              <p:nvPr/>
            </p:nvSpPr>
            <p:spPr>
              <a:xfrm>
                <a:off x="10387995" y="4276115"/>
                <a:ext cx="927698" cy="928946"/>
              </a:xfrm>
              <a:custGeom>
                <a:avLst/>
                <a:gdLst>
                  <a:gd name="connsiteX0" fmla="*/ 20353 w 927698"/>
                  <a:gd name="connsiteY0" fmla="*/ 631753 h 928946"/>
                  <a:gd name="connsiteX1" fmla="*/ 628448 w 927698"/>
                  <a:gd name="connsiteY1" fmla="*/ 21029 h 928946"/>
                  <a:gd name="connsiteX2" fmla="*/ 729441 w 927698"/>
                  <a:gd name="connsiteY2" fmla="*/ 20791 h 928946"/>
                  <a:gd name="connsiteX3" fmla="*/ 906635 w 927698"/>
                  <a:gd name="connsiteY3" fmla="*/ 196899 h 928946"/>
                  <a:gd name="connsiteX4" fmla="*/ 906892 w 927698"/>
                  <a:gd name="connsiteY4" fmla="*/ 297940 h 928946"/>
                  <a:gd name="connsiteX5" fmla="*/ 299292 w 927698"/>
                  <a:gd name="connsiteY5" fmla="*/ 908168 h 928946"/>
                  <a:gd name="connsiteX6" fmla="*/ 199499 w 927698"/>
                  <a:gd name="connsiteY6" fmla="*/ 908397 h 928946"/>
                  <a:gd name="connsiteX7" fmla="*/ 20610 w 927698"/>
                  <a:gd name="connsiteY7" fmla="*/ 730603 h 928946"/>
                  <a:gd name="connsiteX8" fmla="*/ 20353 w 927698"/>
                  <a:gd name="connsiteY8" fmla="*/ 631753 h 92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7698" h="928946">
                    <a:moveTo>
                      <a:pt x="20353" y="631753"/>
                    </a:moveTo>
                    <a:lnTo>
                      <a:pt x="628448" y="21029"/>
                    </a:lnTo>
                    <a:cubicBezTo>
                      <a:pt x="656270" y="-6917"/>
                      <a:pt x="701476" y="-7022"/>
                      <a:pt x="729441" y="20791"/>
                    </a:cubicBezTo>
                    <a:lnTo>
                      <a:pt x="906635" y="196899"/>
                    </a:lnTo>
                    <a:cubicBezTo>
                      <a:pt x="934620" y="224731"/>
                      <a:pt x="934734" y="269975"/>
                      <a:pt x="906892" y="297940"/>
                    </a:cubicBezTo>
                    <a:lnTo>
                      <a:pt x="299292" y="908168"/>
                    </a:lnTo>
                    <a:cubicBezTo>
                      <a:pt x="271803" y="935782"/>
                      <a:pt x="227131" y="935886"/>
                      <a:pt x="199499" y="908397"/>
                    </a:cubicBezTo>
                    <a:lnTo>
                      <a:pt x="20610" y="730603"/>
                    </a:lnTo>
                    <a:cubicBezTo>
                      <a:pt x="-6774" y="703372"/>
                      <a:pt x="-6879" y="659109"/>
                      <a:pt x="20353" y="63175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C6E2DF8-2FBD-FEC3-5E20-6F58A3C8BB8C}"/>
                  </a:ext>
                </a:extLst>
              </p:cNvPr>
              <p:cNvSpPr/>
              <p:nvPr/>
            </p:nvSpPr>
            <p:spPr>
              <a:xfrm rot="-2707293">
                <a:off x="10532306" y="4521016"/>
                <a:ext cx="639694" cy="439146"/>
              </a:xfrm>
              <a:custGeom>
                <a:avLst/>
                <a:gdLst>
                  <a:gd name="connsiteX0" fmla="*/ 0 w 639694"/>
                  <a:gd name="connsiteY0" fmla="*/ 0 h 439146"/>
                  <a:gd name="connsiteX1" fmla="*/ 639694 w 639694"/>
                  <a:gd name="connsiteY1" fmla="*/ 0 h 439146"/>
                  <a:gd name="connsiteX2" fmla="*/ 639694 w 639694"/>
                  <a:gd name="connsiteY2" fmla="*/ 439147 h 439146"/>
                  <a:gd name="connsiteX3" fmla="*/ 0 w 639694"/>
                  <a:gd name="connsiteY3" fmla="*/ 439147 h 439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694" h="439146">
                    <a:moveTo>
                      <a:pt x="0" y="0"/>
                    </a:moveTo>
                    <a:lnTo>
                      <a:pt x="639694" y="0"/>
                    </a:lnTo>
                    <a:lnTo>
                      <a:pt x="639694" y="439147"/>
                    </a:lnTo>
                    <a:lnTo>
                      <a:pt x="0" y="439147"/>
                    </a:lnTo>
                    <a:close/>
                  </a:path>
                </a:pathLst>
              </a:custGeom>
              <a:solidFill>
                <a:srgbClr val="04548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F66A91D-0D7C-7D7F-EDBD-5838359107DA}"/>
              </a:ext>
            </a:extLst>
          </p:cNvPr>
          <p:cNvSpPr txBox="1"/>
          <p:nvPr/>
        </p:nvSpPr>
        <p:spPr>
          <a:xfrm>
            <a:off x="9987228" y="6442446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92FC03C-F130-FE2B-5F31-A4A56EE3B1F0}"/>
              </a:ext>
            </a:extLst>
          </p:cNvPr>
          <p:cNvCxnSpPr>
            <a:cxnSpLocks/>
          </p:cNvCxnSpPr>
          <p:nvPr/>
        </p:nvCxnSpPr>
        <p:spPr>
          <a:xfrm>
            <a:off x="160421" y="6714517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417EF5-3B8A-7782-AECB-7B800570C889}"/>
              </a:ext>
            </a:extLst>
          </p:cNvPr>
          <p:cNvSpPr txBox="1"/>
          <p:nvPr/>
        </p:nvSpPr>
        <p:spPr>
          <a:xfrm>
            <a:off x="1454553" y="2878646"/>
            <a:ext cx="709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E5CBD-38F8-9930-3922-B5CC649A5C8B}"/>
              </a:ext>
            </a:extLst>
          </p:cNvPr>
          <p:cNvSpPr txBox="1"/>
          <p:nvPr/>
        </p:nvSpPr>
        <p:spPr>
          <a:xfrm>
            <a:off x="2534948" y="2878644"/>
            <a:ext cx="2542684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진행방식</a:t>
            </a:r>
          </a:p>
          <a:p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EC39D-93D1-C650-FF1A-5835ADFEE889}"/>
              </a:ext>
            </a:extLst>
          </p:cNvPr>
          <p:cNvSpPr txBox="1"/>
          <p:nvPr/>
        </p:nvSpPr>
        <p:spPr>
          <a:xfrm>
            <a:off x="1454554" y="5295318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A5C41-70EA-E81E-2C47-C4458F13B7C7}"/>
              </a:ext>
            </a:extLst>
          </p:cNvPr>
          <p:cNvSpPr txBox="1"/>
          <p:nvPr/>
        </p:nvSpPr>
        <p:spPr>
          <a:xfrm>
            <a:off x="2534949" y="5295317"/>
            <a:ext cx="175560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시연 및  Q&amp;A</a:t>
            </a:r>
          </a:p>
        </p:txBody>
      </p:sp>
    </p:spTree>
    <p:extLst>
      <p:ext uri="{BB962C8B-B14F-4D97-AF65-F5344CB8AC3E}">
        <p14:creationId xmlns:p14="http://schemas.microsoft.com/office/powerpoint/2010/main" val="22298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5EAF4D-189D-6358-0803-F864FB2E3562}"/>
              </a:ext>
            </a:extLst>
          </p:cNvPr>
          <p:cNvCxnSpPr>
            <a:cxnSpLocks/>
          </p:cNvCxnSpPr>
          <p:nvPr/>
        </p:nvCxnSpPr>
        <p:spPr>
          <a:xfrm>
            <a:off x="5807240" y="6084127"/>
            <a:ext cx="73793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707812-1F05-C05F-D0EF-29F0C7C28057}"/>
              </a:ext>
            </a:extLst>
          </p:cNvPr>
          <p:cNvSpPr txBox="1"/>
          <p:nvPr/>
        </p:nvSpPr>
        <p:spPr>
          <a:xfrm>
            <a:off x="4559418" y="6199796"/>
            <a:ext cx="3217548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1600" spc="600" dirty="0">
                <a:solidFill>
                  <a:schemeClr val="bg1"/>
                </a:solidFill>
              </a:rPr>
              <a:t>영화 예매 창 및 영수증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85E749-2279-EFA9-5A99-496C0324247E}"/>
              </a:ext>
            </a:extLst>
          </p:cNvPr>
          <p:cNvGrpSpPr/>
          <p:nvPr/>
        </p:nvGrpSpPr>
        <p:grpSpPr>
          <a:xfrm>
            <a:off x="160421" y="191487"/>
            <a:ext cx="1617076" cy="274310"/>
            <a:chOff x="160421" y="191487"/>
            <a:chExt cx="1617076" cy="2743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F1AA46-120F-2B2B-3DF4-1D79B011922C}"/>
                </a:ext>
              </a:extLst>
            </p:cNvPr>
            <p:cNvSpPr txBox="1"/>
            <p:nvPr/>
          </p:nvSpPr>
          <p:spPr>
            <a:xfrm>
              <a:off x="714385" y="204187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구현화면 소개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E5F9B6-30D9-69A9-7A26-711170F715F2}"/>
                </a:ext>
              </a:extLst>
            </p:cNvPr>
            <p:cNvSpPr txBox="1"/>
            <p:nvPr/>
          </p:nvSpPr>
          <p:spPr>
            <a:xfrm>
              <a:off x="160421" y="191487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Part 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428AB03-DF28-C3CA-E0F7-6A49CB269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2" y="643984"/>
            <a:ext cx="5026888" cy="53244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AB8D13-C72D-09F0-B1DC-328A7FC2B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45" y="643984"/>
            <a:ext cx="3085714" cy="5324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727283-BB34-3413-39F9-5B4FC5092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84" y="3007928"/>
            <a:ext cx="2457143" cy="10952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6CF298-A42B-5518-0F05-AEFA35C1AEDD}"/>
              </a:ext>
            </a:extLst>
          </p:cNvPr>
          <p:cNvGrpSpPr/>
          <p:nvPr/>
        </p:nvGrpSpPr>
        <p:grpSpPr>
          <a:xfrm>
            <a:off x="4230567" y="891442"/>
            <a:ext cx="1582124" cy="1854200"/>
            <a:chOff x="4230567" y="891442"/>
            <a:chExt cx="1582124" cy="18542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F7F492-A2B2-D7C7-32E2-D26764C9D301}"/>
                </a:ext>
              </a:extLst>
            </p:cNvPr>
            <p:cNvSpPr txBox="1"/>
            <p:nvPr/>
          </p:nvSpPr>
          <p:spPr>
            <a:xfrm>
              <a:off x="5202115" y="891442"/>
              <a:ext cx="610576" cy="2075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4805531-820F-AB26-CCF1-8A0A39CB0B13}"/>
                </a:ext>
              </a:extLst>
            </p:cNvPr>
            <p:cNvCxnSpPr/>
            <p:nvPr/>
          </p:nvCxnSpPr>
          <p:spPr>
            <a:xfrm flipH="1">
              <a:off x="4230567" y="1166935"/>
              <a:ext cx="1293444" cy="157870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0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5EAF4D-189D-6358-0803-F864FB2E3562}"/>
              </a:ext>
            </a:extLst>
          </p:cNvPr>
          <p:cNvCxnSpPr>
            <a:cxnSpLocks/>
          </p:cNvCxnSpPr>
          <p:nvPr/>
        </p:nvCxnSpPr>
        <p:spPr>
          <a:xfrm>
            <a:off x="5807240" y="6084127"/>
            <a:ext cx="73793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707812-1F05-C05F-D0EF-29F0C7C28057}"/>
              </a:ext>
            </a:extLst>
          </p:cNvPr>
          <p:cNvSpPr txBox="1"/>
          <p:nvPr/>
        </p:nvSpPr>
        <p:spPr>
          <a:xfrm>
            <a:off x="5106043" y="6199796"/>
            <a:ext cx="2124299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1600" spc="600" dirty="0">
                <a:solidFill>
                  <a:schemeClr val="bg1"/>
                </a:solidFill>
              </a:rPr>
              <a:t>영화 예매 확인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85E749-2279-EFA9-5A99-496C0324247E}"/>
              </a:ext>
            </a:extLst>
          </p:cNvPr>
          <p:cNvGrpSpPr/>
          <p:nvPr/>
        </p:nvGrpSpPr>
        <p:grpSpPr>
          <a:xfrm>
            <a:off x="160421" y="191487"/>
            <a:ext cx="1617076" cy="274310"/>
            <a:chOff x="160421" y="191487"/>
            <a:chExt cx="1617076" cy="2743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F1AA46-120F-2B2B-3DF4-1D79B011922C}"/>
                </a:ext>
              </a:extLst>
            </p:cNvPr>
            <p:cNvSpPr txBox="1"/>
            <p:nvPr/>
          </p:nvSpPr>
          <p:spPr>
            <a:xfrm>
              <a:off x="714385" y="204187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구현화면 소개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E5F9B6-30D9-69A9-7A26-711170F715F2}"/>
                </a:ext>
              </a:extLst>
            </p:cNvPr>
            <p:cNvSpPr txBox="1"/>
            <p:nvPr/>
          </p:nvSpPr>
          <p:spPr>
            <a:xfrm>
              <a:off x="160421" y="191487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Part 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13" descr="텍스트, 설정, 스크린샷, 여러개이(가) 표시된 사진&#10;&#10;자동 생성된 설명">
            <a:extLst>
              <a:ext uri="{FF2B5EF4-FFF2-40B4-BE49-F238E27FC236}">
                <a16:creationId xmlns:a16="http://schemas.microsoft.com/office/drawing/2014/main" id="{AC8CE82E-7774-9EFA-5151-2B27AF83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9" y="527783"/>
            <a:ext cx="11515969" cy="53139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89B523-0A2F-2918-C24C-3E45E07E3E48}"/>
              </a:ext>
            </a:extLst>
          </p:cNvPr>
          <p:cNvSpPr txBox="1"/>
          <p:nvPr/>
        </p:nvSpPr>
        <p:spPr>
          <a:xfrm>
            <a:off x="9231923" y="1367692"/>
            <a:ext cx="950057" cy="1587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pic>
        <p:nvPicPr>
          <p:cNvPr id="14" name="그림 14">
            <a:extLst>
              <a:ext uri="{FF2B5EF4-FFF2-40B4-BE49-F238E27FC236}">
                <a16:creationId xmlns:a16="http://schemas.microsoft.com/office/drawing/2014/main" id="{7FA2AA58-16B8-41EC-6AB8-AF5AC9F5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69" y="527783"/>
            <a:ext cx="11515969" cy="53139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1F032E-2FA9-921A-48EB-BA5AB699A16E}"/>
              </a:ext>
            </a:extLst>
          </p:cNvPr>
          <p:cNvSpPr txBox="1"/>
          <p:nvPr/>
        </p:nvSpPr>
        <p:spPr>
          <a:xfrm>
            <a:off x="5678365" y="2894135"/>
            <a:ext cx="1025769" cy="293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pic>
        <p:nvPicPr>
          <p:cNvPr id="16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3A485C7D-2DA2-9665-DF72-8EFA48A58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660" y="1615830"/>
            <a:ext cx="2023912" cy="28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6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5EAF4D-189D-6358-0803-F864FB2E3562}"/>
              </a:ext>
            </a:extLst>
          </p:cNvPr>
          <p:cNvCxnSpPr>
            <a:cxnSpLocks/>
          </p:cNvCxnSpPr>
          <p:nvPr/>
        </p:nvCxnSpPr>
        <p:spPr>
          <a:xfrm>
            <a:off x="5807240" y="6084127"/>
            <a:ext cx="73793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707812-1F05-C05F-D0EF-29F0C7C28057}"/>
              </a:ext>
            </a:extLst>
          </p:cNvPr>
          <p:cNvSpPr txBox="1"/>
          <p:nvPr/>
        </p:nvSpPr>
        <p:spPr>
          <a:xfrm>
            <a:off x="4666821" y="6199796"/>
            <a:ext cx="3002745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1600" spc="600" dirty="0">
                <a:solidFill>
                  <a:schemeClr val="bg1"/>
                </a:solidFill>
              </a:rPr>
              <a:t>아이디/비밀번호 찾기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3925F9-C1DF-C679-9A2D-D6DA7BB038CD}"/>
              </a:ext>
            </a:extLst>
          </p:cNvPr>
          <p:cNvGrpSpPr/>
          <p:nvPr/>
        </p:nvGrpSpPr>
        <p:grpSpPr>
          <a:xfrm>
            <a:off x="160421" y="191487"/>
            <a:ext cx="1617076" cy="274310"/>
            <a:chOff x="160421" y="191487"/>
            <a:chExt cx="1617076" cy="2743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86DFC-12A6-280D-2F52-A56C7CAD7C9A}"/>
                </a:ext>
              </a:extLst>
            </p:cNvPr>
            <p:cNvSpPr txBox="1"/>
            <p:nvPr/>
          </p:nvSpPr>
          <p:spPr>
            <a:xfrm>
              <a:off x="714385" y="204187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구현화면 소개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97D42C-37C8-F7BE-8C81-DAE32D1E2341}"/>
                </a:ext>
              </a:extLst>
            </p:cNvPr>
            <p:cNvSpPr txBox="1"/>
            <p:nvPr/>
          </p:nvSpPr>
          <p:spPr>
            <a:xfrm>
              <a:off x="160421" y="191487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Part 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3">
            <a:extLst>
              <a:ext uri="{FF2B5EF4-FFF2-40B4-BE49-F238E27FC236}">
                <a16:creationId xmlns:a16="http://schemas.microsoft.com/office/drawing/2014/main" id="{B000D415-FDAA-5A8B-B8B1-BAFF8A06B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39" y="518014"/>
            <a:ext cx="11515968" cy="5343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5E601-8895-D242-EFAF-2243C1568420}"/>
              </a:ext>
            </a:extLst>
          </p:cNvPr>
          <p:cNvSpPr txBox="1"/>
          <p:nvPr/>
        </p:nvSpPr>
        <p:spPr>
          <a:xfrm>
            <a:off x="5678365" y="3907692"/>
            <a:ext cx="1025769" cy="3052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8F220CB-D135-787F-A6DF-8DFBAF850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223" y="1166446"/>
            <a:ext cx="2375555" cy="4114800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22089D07-C435-5DBA-D421-E890D84D6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971" y="1166446"/>
            <a:ext cx="238559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9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BD19F6-D0AD-F889-26AB-59588124AC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9CF4F3-4414-E879-5916-0782EE29E6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E4A47-875C-7756-AA6F-F9971605D24B}"/>
              </a:ext>
            </a:extLst>
          </p:cNvPr>
          <p:cNvSpPr txBox="1"/>
          <p:nvPr/>
        </p:nvSpPr>
        <p:spPr>
          <a:xfrm>
            <a:off x="4633105" y="2654300"/>
            <a:ext cx="2925802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시 연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36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BD19F6-D0AD-F889-26AB-59588124AC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9CF4F3-4414-E879-5916-0782EE29E6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E4A47-875C-7756-AA6F-F9971605D24B}"/>
              </a:ext>
            </a:extLst>
          </p:cNvPr>
          <p:cNvSpPr txBox="1"/>
          <p:nvPr/>
        </p:nvSpPr>
        <p:spPr>
          <a:xfrm>
            <a:off x="4698829" y="2654300"/>
            <a:ext cx="2794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Q&amp;A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6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6DD64A-4F91-246F-39F4-296F884F8E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A1B32E-5E70-5CF3-2464-37C610050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EC1F70-A6A0-6270-11AE-CB1C4A9196B6}"/>
              </a:ext>
            </a:extLst>
          </p:cNvPr>
          <p:cNvGrpSpPr/>
          <p:nvPr/>
        </p:nvGrpSpPr>
        <p:grpSpPr>
          <a:xfrm>
            <a:off x="4298074" y="2679700"/>
            <a:ext cx="3595856" cy="1461313"/>
            <a:chOff x="4298074" y="1778000"/>
            <a:chExt cx="3595856" cy="14613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232954-1753-5A68-506A-F67BAE9FB251}"/>
                </a:ext>
              </a:extLst>
            </p:cNvPr>
            <p:cNvSpPr txBox="1"/>
            <p:nvPr/>
          </p:nvSpPr>
          <p:spPr>
            <a:xfrm>
              <a:off x="4298074" y="2592982"/>
              <a:ext cx="3595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spc="600" dirty="0">
                  <a:solidFill>
                    <a:schemeClr val="bg1"/>
                  </a:solidFill>
                </a:rPr>
                <a:t>프로젝트 주제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5A8710-7F9A-BA77-0328-111DCFC21C66}"/>
                </a:ext>
              </a:extLst>
            </p:cNvPr>
            <p:cNvSpPr txBox="1"/>
            <p:nvPr/>
          </p:nvSpPr>
          <p:spPr>
            <a:xfrm>
              <a:off x="5259877" y="1778000"/>
              <a:ext cx="16722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</a:rPr>
                <a:t>Part 1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56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프로젝트 주제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075BB8-DA63-0D4A-E4E6-16A74B0CAFEC}"/>
              </a:ext>
            </a:extLst>
          </p:cNvPr>
          <p:cNvSpPr txBox="1"/>
          <p:nvPr/>
        </p:nvSpPr>
        <p:spPr>
          <a:xfrm>
            <a:off x="4014342" y="4272812"/>
            <a:ext cx="4163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300" dirty="0">
                <a:solidFill>
                  <a:schemeClr val="bg1"/>
                </a:solidFill>
              </a:rPr>
              <a:t>영화 예매 프로그램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75" y="-715646"/>
            <a:ext cx="7268849" cy="726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2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프로젝트 주제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74B8F2-B72A-950E-C496-8C61B864A622}"/>
              </a:ext>
            </a:extLst>
          </p:cNvPr>
          <p:cNvGrpSpPr/>
          <p:nvPr/>
        </p:nvGrpSpPr>
        <p:grpSpPr>
          <a:xfrm>
            <a:off x="1791924" y="560438"/>
            <a:ext cx="8744919" cy="4662305"/>
            <a:chOff x="1791924" y="560438"/>
            <a:chExt cx="8744919" cy="466230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A075BB8-DA63-0D4A-E4E6-16A74B0CAFEC}"/>
                </a:ext>
              </a:extLst>
            </p:cNvPr>
            <p:cNvSpPr txBox="1"/>
            <p:nvPr/>
          </p:nvSpPr>
          <p:spPr>
            <a:xfrm>
              <a:off x="3965496" y="3580579"/>
              <a:ext cx="4182857" cy="38339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2000" b="1" spc="-300" dirty="0">
                  <a:solidFill>
                    <a:schemeClr val="bg1"/>
                  </a:solidFill>
                </a:rPr>
                <a:t>영화 예매 프로그램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1575" y="560438"/>
              <a:ext cx="4865617" cy="466230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47D93F7-AF63-3BB6-4446-131E21EAE66A}"/>
                </a:ext>
              </a:extLst>
            </p:cNvPr>
            <p:cNvSpPr txBox="1"/>
            <p:nvPr/>
          </p:nvSpPr>
          <p:spPr>
            <a:xfrm>
              <a:off x="8928709" y="3963970"/>
              <a:ext cx="1608134" cy="67830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4000" b="1" spc="-300" dirty="0">
                  <a:solidFill>
                    <a:schemeClr val="bg1"/>
                  </a:solidFill>
                </a:rPr>
                <a:t>실용성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04704DA-8281-A622-1252-E067B0DEF252}"/>
                </a:ext>
              </a:extLst>
            </p:cNvPr>
            <p:cNvSpPr txBox="1"/>
            <p:nvPr/>
          </p:nvSpPr>
          <p:spPr>
            <a:xfrm>
              <a:off x="1791924" y="3963970"/>
              <a:ext cx="1608134" cy="67830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4000" b="1" spc="-300" dirty="0">
                  <a:solidFill>
                    <a:schemeClr val="bg1"/>
                  </a:solidFill>
                </a:rPr>
                <a:t>접근성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1B6013-4B58-9505-E7A9-8F19295E8FDD}"/>
                </a:ext>
              </a:extLst>
            </p:cNvPr>
            <p:cNvSpPr txBox="1"/>
            <p:nvPr/>
          </p:nvSpPr>
          <p:spPr>
            <a:xfrm>
              <a:off x="4464180" y="1126357"/>
              <a:ext cx="3185488" cy="67830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4000" b="1" spc="-300" dirty="0">
                  <a:solidFill>
                    <a:schemeClr val="bg1"/>
                  </a:solidFill>
                </a:rPr>
                <a:t>관심도 및 흥미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32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C0F8886-1D83-A411-961E-A2CDE6D1EC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C880D6-EEEC-0180-1CAF-B2D1119A2B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09C3198-F524-E3C8-911E-69A5B04D4D05}"/>
              </a:ext>
            </a:extLst>
          </p:cNvPr>
          <p:cNvGrpSpPr/>
          <p:nvPr/>
        </p:nvGrpSpPr>
        <p:grpSpPr>
          <a:xfrm>
            <a:off x="3767480" y="2679700"/>
            <a:ext cx="4657045" cy="1461313"/>
            <a:chOff x="3767480" y="1778000"/>
            <a:chExt cx="4657045" cy="14613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ABF301-9300-6CD7-C30A-45A44FBF56B6}"/>
                </a:ext>
              </a:extLst>
            </p:cNvPr>
            <p:cNvSpPr txBox="1"/>
            <p:nvPr/>
          </p:nvSpPr>
          <p:spPr>
            <a:xfrm>
              <a:off x="3767480" y="2592982"/>
              <a:ext cx="46570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spc="600" dirty="0">
                  <a:solidFill>
                    <a:schemeClr val="bg1"/>
                  </a:solidFill>
                </a:rPr>
                <a:t>프로젝트 진행방식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8740FD-1F87-2E6C-B255-F3C1A91FD832}"/>
                </a:ext>
              </a:extLst>
            </p:cNvPr>
            <p:cNvSpPr txBox="1"/>
            <p:nvPr/>
          </p:nvSpPr>
          <p:spPr>
            <a:xfrm>
              <a:off x="5315083" y="1778000"/>
              <a:ext cx="1561839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</a:rPr>
                <a:t>Part 2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35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프로젝트 진행 방식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F630FD-E28A-0A39-14A8-9D44B04D200D}"/>
              </a:ext>
            </a:extLst>
          </p:cNvPr>
          <p:cNvGrpSpPr/>
          <p:nvPr/>
        </p:nvGrpSpPr>
        <p:grpSpPr>
          <a:xfrm>
            <a:off x="297006" y="740244"/>
            <a:ext cx="3343177" cy="4607190"/>
            <a:chOff x="261256" y="646318"/>
            <a:chExt cx="3718560" cy="4746072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1998461-9393-33D5-B3FD-5EAF07558F45}"/>
                </a:ext>
              </a:extLst>
            </p:cNvPr>
            <p:cNvCxnSpPr/>
            <p:nvPr/>
          </p:nvCxnSpPr>
          <p:spPr>
            <a:xfrm>
              <a:off x="609969" y="1601041"/>
              <a:ext cx="0" cy="1440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5173234-2F15-0696-FF51-5C987806A4E6}"/>
                </a:ext>
              </a:extLst>
            </p:cNvPr>
            <p:cNvGrpSpPr/>
            <p:nvPr/>
          </p:nvGrpSpPr>
          <p:grpSpPr>
            <a:xfrm>
              <a:off x="400596" y="646318"/>
              <a:ext cx="3222171" cy="801187"/>
              <a:chOff x="3997236" y="931819"/>
              <a:chExt cx="3222171" cy="801187"/>
            </a:xfrm>
          </p:grpSpPr>
          <p:sp>
            <p:nvSpPr>
              <p:cNvPr id="12" name="사각형: 모서리가 접힌 도형 11">
                <a:extLst>
                  <a:ext uri="{FF2B5EF4-FFF2-40B4-BE49-F238E27FC236}">
                    <a16:creationId xmlns:a16="http://schemas.microsoft.com/office/drawing/2014/main" id="{0D8B0C24-E43F-2F01-C822-D341BDAB21BD}"/>
                  </a:ext>
                </a:extLst>
              </p:cNvPr>
              <p:cNvSpPr/>
              <p:nvPr/>
            </p:nvSpPr>
            <p:spPr>
              <a:xfrm>
                <a:off x="3997236" y="931819"/>
                <a:ext cx="3222171" cy="801187"/>
              </a:xfrm>
              <a:prstGeom prst="folded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AA11FF-F602-AABD-ADF1-49BB72311503}"/>
                  </a:ext>
                </a:extLst>
              </p:cNvPr>
              <p:cNvSpPr txBox="1"/>
              <p:nvPr/>
            </p:nvSpPr>
            <p:spPr>
              <a:xfrm>
                <a:off x="5040456" y="1142180"/>
                <a:ext cx="1135730" cy="38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개발 툴</a:t>
                </a:r>
              </a:p>
            </p:txBody>
          </p:sp>
        </p:grpSp>
        <p:sp>
          <p:nvSpPr>
            <p:cNvPr id="6" name="순서도: 순차적 액세스 저장소 5">
              <a:extLst>
                <a:ext uri="{FF2B5EF4-FFF2-40B4-BE49-F238E27FC236}">
                  <a16:creationId xmlns:a16="http://schemas.microsoft.com/office/drawing/2014/main" id="{08C01367-E7CB-EE9E-B4AE-96FAD2E858A6}"/>
                </a:ext>
              </a:extLst>
            </p:cNvPr>
            <p:cNvSpPr/>
            <p:nvPr/>
          </p:nvSpPr>
          <p:spPr>
            <a:xfrm>
              <a:off x="261256" y="1969923"/>
              <a:ext cx="3718560" cy="3422467"/>
            </a:xfrm>
            <a:prstGeom prst="flowChartMagneticTa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이클립스 </a:t>
              </a:r>
              <a:r>
                <a:rPr lang="en-US" altLang="ko-KR" dirty="0">
                  <a:solidFill>
                    <a:schemeClr val="tx1"/>
                  </a:solidFill>
                </a:rPr>
                <a:t>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B312AFC-0789-DBC8-DBFB-49096750E3A4}"/>
              </a:ext>
            </a:extLst>
          </p:cNvPr>
          <p:cNvGrpSpPr/>
          <p:nvPr/>
        </p:nvGrpSpPr>
        <p:grpSpPr>
          <a:xfrm>
            <a:off x="4270731" y="740244"/>
            <a:ext cx="3343177" cy="4607190"/>
            <a:chOff x="261256" y="646318"/>
            <a:chExt cx="3718560" cy="474607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5FEAD2D-AFFA-A154-2AE4-F0A90CFE4688}"/>
                </a:ext>
              </a:extLst>
            </p:cNvPr>
            <p:cNvCxnSpPr/>
            <p:nvPr/>
          </p:nvCxnSpPr>
          <p:spPr>
            <a:xfrm>
              <a:off x="609969" y="1601041"/>
              <a:ext cx="0" cy="1440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212358B-C312-4141-2DAC-01AEB9248EB2}"/>
                </a:ext>
              </a:extLst>
            </p:cNvPr>
            <p:cNvGrpSpPr/>
            <p:nvPr/>
          </p:nvGrpSpPr>
          <p:grpSpPr>
            <a:xfrm>
              <a:off x="400596" y="646318"/>
              <a:ext cx="3222171" cy="801187"/>
              <a:chOff x="3997236" y="931819"/>
              <a:chExt cx="3222171" cy="801187"/>
            </a:xfrm>
          </p:grpSpPr>
          <p:sp>
            <p:nvSpPr>
              <p:cNvPr id="28" name="사각형: 모서리가 접힌 도형 27">
                <a:extLst>
                  <a:ext uri="{FF2B5EF4-FFF2-40B4-BE49-F238E27FC236}">
                    <a16:creationId xmlns:a16="http://schemas.microsoft.com/office/drawing/2014/main" id="{D5887A4F-B684-B4B7-4BD6-DC3D10BDFE92}"/>
                  </a:ext>
                </a:extLst>
              </p:cNvPr>
              <p:cNvSpPr/>
              <p:nvPr/>
            </p:nvSpPr>
            <p:spPr>
              <a:xfrm>
                <a:off x="3997236" y="931819"/>
                <a:ext cx="3222171" cy="801187"/>
              </a:xfrm>
              <a:prstGeom prst="folded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8959F5-1198-22D9-2F36-66318B606A64}"/>
                  </a:ext>
                </a:extLst>
              </p:cNvPr>
              <p:cNvSpPr txBox="1"/>
              <p:nvPr/>
            </p:nvSpPr>
            <p:spPr>
              <a:xfrm>
                <a:off x="4950940" y="1142180"/>
                <a:ext cx="1314763" cy="38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개발 언어</a:t>
                </a:r>
              </a:p>
            </p:txBody>
          </p:sp>
        </p:grpSp>
        <p:sp>
          <p:nvSpPr>
            <p:cNvPr id="27" name="순서도: 순차적 액세스 저장소 26">
              <a:extLst>
                <a:ext uri="{FF2B5EF4-FFF2-40B4-BE49-F238E27FC236}">
                  <a16:creationId xmlns:a16="http://schemas.microsoft.com/office/drawing/2014/main" id="{04C60BE1-63AC-2A70-640B-DDD78FBEEEFA}"/>
                </a:ext>
              </a:extLst>
            </p:cNvPr>
            <p:cNvSpPr/>
            <p:nvPr/>
          </p:nvSpPr>
          <p:spPr>
            <a:xfrm>
              <a:off x="261256" y="1969923"/>
              <a:ext cx="3718560" cy="3422467"/>
            </a:xfrm>
            <a:prstGeom prst="flowChartMagneticTa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JAVA 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1EED32F-69B1-62BF-BE89-80D2A557D90C}"/>
              </a:ext>
            </a:extLst>
          </p:cNvPr>
          <p:cNvGrpSpPr/>
          <p:nvPr/>
        </p:nvGrpSpPr>
        <p:grpSpPr>
          <a:xfrm>
            <a:off x="8426543" y="740244"/>
            <a:ext cx="3343177" cy="4607190"/>
            <a:chOff x="261256" y="646318"/>
            <a:chExt cx="3718560" cy="4746072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B258889-61B4-91C4-ECD5-A8F17A3A1338}"/>
                </a:ext>
              </a:extLst>
            </p:cNvPr>
            <p:cNvCxnSpPr/>
            <p:nvPr/>
          </p:nvCxnSpPr>
          <p:spPr>
            <a:xfrm>
              <a:off x="609969" y="1601041"/>
              <a:ext cx="0" cy="1440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3630907-4419-CB0B-B6AC-2A0AF7576154}"/>
                </a:ext>
              </a:extLst>
            </p:cNvPr>
            <p:cNvGrpSpPr/>
            <p:nvPr/>
          </p:nvGrpSpPr>
          <p:grpSpPr>
            <a:xfrm>
              <a:off x="400596" y="646318"/>
              <a:ext cx="3222171" cy="801187"/>
              <a:chOff x="3997236" y="931819"/>
              <a:chExt cx="3222171" cy="801187"/>
            </a:xfrm>
          </p:grpSpPr>
          <p:sp>
            <p:nvSpPr>
              <p:cNvPr id="34" name="사각형: 모서리가 접힌 도형 33">
                <a:extLst>
                  <a:ext uri="{FF2B5EF4-FFF2-40B4-BE49-F238E27FC236}">
                    <a16:creationId xmlns:a16="http://schemas.microsoft.com/office/drawing/2014/main" id="{FA84BBDB-FF92-7211-4360-1ABC2ADAE1BF}"/>
                  </a:ext>
                </a:extLst>
              </p:cNvPr>
              <p:cNvSpPr/>
              <p:nvPr/>
            </p:nvSpPr>
            <p:spPr>
              <a:xfrm>
                <a:off x="3997236" y="931819"/>
                <a:ext cx="3222171" cy="801187"/>
              </a:xfrm>
              <a:prstGeom prst="folded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2B5BF1-70D7-8015-A99F-8E6533B67880}"/>
                  </a:ext>
                </a:extLst>
              </p:cNvPr>
              <p:cNvSpPr txBox="1"/>
              <p:nvPr/>
            </p:nvSpPr>
            <p:spPr>
              <a:xfrm>
                <a:off x="4693004" y="1142180"/>
                <a:ext cx="1830635" cy="38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데이터베이스</a:t>
                </a:r>
              </a:p>
            </p:txBody>
          </p:sp>
        </p:grpSp>
        <p:sp>
          <p:nvSpPr>
            <p:cNvPr id="33" name="순서도: 순차적 액세스 저장소 32">
              <a:extLst>
                <a:ext uri="{FF2B5EF4-FFF2-40B4-BE49-F238E27FC236}">
                  <a16:creationId xmlns:a16="http://schemas.microsoft.com/office/drawing/2014/main" id="{C9BE5DA0-3B54-363E-9E6F-8151455DBD82}"/>
                </a:ext>
              </a:extLst>
            </p:cNvPr>
            <p:cNvSpPr/>
            <p:nvPr/>
          </p:nvSpPr>
          <p:spPr>
            <a:xfrm>
              <a:off x="261256" y="1969923"/>
              <a:ext cx="3718560" cy="3422467"/>
            </a:xfrm>
            <a:prstGeom prst="flowChartMagneticTa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오라클 </a:t>
              </a:r>
              <a:r>
                <a:rPr lang="en-US" altLang="ko-KR" dirty="0">
                  <a:solidFill>
                    <a:schemeClr val="tx1"/>
                  </a:solidFill>
                </a:rPr>
                <a:t>21c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B25008A3-38F0-547F-D59A-41D1960DF70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0" y="2671063"/>
            <a:ext cx="2200129" cy="145531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64017D6-8418-AC1C-7D60-92A14809F9A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66" y="2671063"/>
            <a:ext cx="2200129" cy="139786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69CAB06-5814-E780-AE6F-1CB5FD230B9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54" y="2671063"/>
            <a:ext cx="2200129" cy="14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3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프로젝트 진행 방식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50FB0C6-B846-8DE3-7C15-C29F3F975AE0}"/>
              </a:ext>
            </a:extLst>
          </p:cNvPr>
          <p:cNvCxnSpPr/>
          <p:nvPr/>
        </p:nvCxnSpPr>
        <p:spPr>
          <a:xfrm>
            <a:off x="0" y="3092954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6BD7682-FB45-2A5E-71D0-A6C0BBE9B249}"/>
              </a:ext>
            </a:extLst>
          </p:cNvPr>
          <p:cNvCxnSpPr/>
          <p:nvPr/>
        </p:nvCxnSpPr>
        <p:spPr>
          <a:xfrm flipV="1">
            <a:off x="1554548" y="3085064"/>
            <a:ext cx="0" cy="7199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998461-9393-33D5-B3FD-5EAF07558F45}"/>
              </a:ext>
            </a:extLst>
          </p:cNvPr>
          <p:cNvCxnSpPr/>
          <p:nvPr/>
        </p:nvCxnSpPr>
        <p:spPr>
          <a:xfrm>
            <a:off x="609969" y="1601041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1EDB8B0-BF7C-BCD8-94FD-CA4B45C2FE0A}"/>
              </a:ext>
            </a:extLst>
          </p:cNvPr>
          <p:cNvSpPr txBox="1"/>
          <p:nvPr/>
        </p:nvSpPr>
        <p:spPr>
          <a:xfrm>
            <a:off x="355180" y="2231421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+mn-ea"/>
              </a:rPr>
              <a:t>주제 결정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6BD7682-FB45-2A5E-71D0-A6C0BBE9B249}"/>
              </a:ext>
            </a:extLst>
          </p:cNvPr>
          <p:cNvCxnSpPr/>
          <p:nvPr/>
        </p:nvCxnSpPr>
        <p:spPr>
          <a:xfrm flipV="1">
            <a:off x="350476" y="2356354"/>
            <a:ext cx="0" cy="7199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EDB8B0-BF7C-BCD8-94FD-CA4B45C2FE0A}"/>
              </a:ext>
            </a:extLst>
          </p:cNvPr>
          <p:cNvSpPr txBox="1"/>
          <p:nvPr/>
        </p:nvSpPr>
        <p:spPr>
          <a:xfrm>
            <a:off x="2426903" y="2226710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+mn-ea"/>
              </a:rPr>
              <a:t>시스템 설계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6BD7682-FB45-2A5E-71D0-A6C0BBE9B249}"/>
              </a:ext>
            </a:extLst>
          </p:cNvPr>
          <p:cNvCxnSpPr/>
          <p:nvPr/>
        </p:nvCxnSpPr>
        <p:spPr>
          <a:xfrm flipV="1">
            <a:off x="2422199" y="2351643"/>
            <a:ext cx="0" cy="7199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1EDB8B0-BF7C-BCD8-94FD-CA4B45C2FE0A}"/>
              </a:ext>
            </a:extLst>
          </p:cNvPr>
          <p:cNvSpPr txBox="1"/>
          <p:nvPr/>
        </p:nvSpPr>
        <p:spPr>
          <a:xfrm>
            <a:off x="1554547" y="3404904"/>
            <a:ext cx="872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2000" spc="-150" dirty="0">
                <a:solidFill>
                  <a:schemeClr val="bg1"/>
                </a:solidFill>
                <a:latin typeface="+mn-ea"/>
              </a:rPr>
              <a:t>작업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6BD7682-FB45-2A5E-71D0-A6C0BBE9B249}"/>
              </a:ext>
            </a:extLst>
          </p:cNvPr>
          <p:cNvCxnSpPr/>
          <p:nvPr/>
        </p:nvCxnSpPr>
        <p:spPr>
          <a:xfrm flipV="1">
            <a:off x="3863516" y="3085064"/>
            <a:ext cx="0" cy="7199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1EDB8B0-BF7C-BCD8-94FD-CA4B45C2FE0A}"/>
              </a:ext>
            </a:extLst>
          </p:cNvPr>
          <p:cNvSpPr txBox="1"/>
          <p:nvPr/>
        </p:nvSpPr>
        <p:spPr>
          <a:xfrm>
            <a:off x="3863515" y="3404904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2000" spc="-150" dirty="0">
                <a:solidFill>
                  <a:schemeClr val="bg1"/>
                </a:solidFill>
                <a:latin typeface="+mn-ea"/>
              </a:rPr>
              <a:t>설계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EDB8B0-BF7C-BCD8-94FD-CA4B45C2FE0A}"/>
              </a:ext>
            </a:extLst>
          </p:cNvPr>
          <p:cNvSpPr txBox="1"/>
          <p:nvPr/>
        </p:nvSpPr>
        <p:spPr>
          <a:xfrm>
            <a:off x="4841668" y="2226710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2000" spc="-150" dirty="0">
                <a:solidFill>
                  <a:schemeClr val="bg1"/>
                </a:solidFill>
                <a:latin typeface="+mn-ea"/>
              </a:rPr>
              <a:t>연동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6BD7682-FB45-2A5E-71D0-A6C0BBE9B249}"/>
              </a:ext>
            </a:extLst>
          </p:cNvPr>
          <p:cNvCxnSpPr/>
          <p:nvPr/>
        </p:nvCxnSpPr>
        <p:spPr>
          <a:xfrm flipV="1">
            <a:off x="4836964" y="2351643"/>
            <a:ext cx="0" cy="7199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BD7682-FB45-2A5E-71D0-A6C0BBE9B249}"/>
              </a:ext>
            </a:extLst>
          </p:cNvPr>
          <p:cNvCxnSpPr/>
          <p:nvPr/>
        </p:nvCxnSpPr>
        <p:spPr>
          <a:xfrm flipV="1">
            <a:off x="5819822" y="3085064"/>
            <a:ext cx="0" cy="7199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1EDB8B0-BF7C-BCD8-94FD-CA4B45C2FE0A}"/>
              </a:ext>
            </a:extLst>
          </p:cNvPr>
          <p:cNvSpPr txBox="1"/>
          <p:nvPr/>
        </p:nvSpPr>
        <p:spPr>
          <a:xfrm>
            <a:off x="5819821" y="3404904"/>
            <a:ext cx="2820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+mn-ea"/>
              </a:rPr>
              <a:t>시스템 기능 추가 및 수정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1EDB8B0-BF7C-BCD8-94FD-CA4B45C2FE0A}"/>
              </a:ext>
            </a:extLst>
          </p:cNvPr>
          <p:cNvSpPr txBox="1"/>
          <p:nvPr/>
        </p:nvSpPr>
        <p:spPr>
          <a:xfrm>
            <a:off x="8639824" y="2226710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+mn-ea"/>
              </a:rPr>
              <a:t>최종 검토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6BD7682-FB45-2A5E-71D0-A6C0BBE9B249}"/>
              </a:ext>
            </a:extLst>
          </p:cNvPr>
          <p:cNvCxnSpPr/>
          <p:nvPr/>
        </p:nvCxnSpPr>
        <p:spPr>
          <a:xfrm flipV="1">
            <a:off x="8635120" y="2351643"/>
            <a:ext cx="0" cy="7199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6BD7682-FB45-2A5E-71D0-A6C0BBE9B249}"/>
              </a:ext>
            </a:extLst>
          </p:cNvPr>
          <p:cNvCxnSpPr/>
          <p:nvPr/>
        </p:nvCxnSpPr>
        <p:spPr>
          <a:xfrm flipV="1">
            <a:off x="9839192" y="3085064"/>
            <a:ext cx="0" cy="7199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1EDB8B0-BF7C-BCD8-94FD-CA4B45C2FE0A}"/>
              </a:ext>
            </a:extLst>
          </p:cNvPr>
          <p:cNvSpPr txBox="1"/>
          <p:nvPr/>
        </p:nvSpPr>
        <p:spPr>
          <a:xfrm>
            <a:off x="9839191" y="3404904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+mn-ea"/>
              </a:rPr>
              <a:t>프로젝트 완성</a:t>
            </a:r>
          </a:p>
        </p:txBody>
      </p:sp>
    </p:spTree>
    <p:extLst>
      <p:ext uri="{BB962C8B-B14F-4D97-AF65-F5344CB8AC3E}">
        <p14:creationId xmlns:p14="http://schemas.microsoft.com/office/powerpoint/2010/main" val="34741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8838B6-1526-3322-4A77-A17B767DF9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BCD9C9-9FC4-9BB6-F39F-C96868E7E4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F03C00-667D-9959-A1C0-A487F8C81360}"/>
              </a:ext>
            </a:extLst>
          </p:cNvPr>
          <p:cNvGrpSpPr/>
          <p:nvPr/>
        </p:nvGrpSpPr>
        <p:grpSpPr>
          <a:xfrm>
            <a:off x="4566577" y="2679700"/>
            <a:ext cx="3058851" cy="1461313"/>
            <a:chOff x="4566577" y="1778000"/>
            <a:chExt cx="3058851" cy="14613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7642DA-E829-48E5-3AA5-879703E4DD10}"/>
                </a:ext>
              </a:extLst>
            </p:cNvPr>
            <p:cNvSpPr txBox="1"/>
            <p:nvPr/>
          </p:nvSpPr>
          <p:spPr>
            <a:xfrm>
              <a:off x="4566577" y="2592982"/>
              <a:ext cx="3058851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3600" b="1" spc="600" dirty="0">
                  <a:solidFill>
                    <a:schemeClr val="bg1"/>
                  </a:solidFill>
                </a:rPr>
                <a:t>소스 구성도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2D9F66-6855-4D47-37D5-0B8A2DC42687}"/>
                </a:ext>
              </a:extLst>
            </p:cNvPr>
            <p:cNvSpPr txBox="1"/>
            <p:nvPr/>
          </p:nvSpPr>
          <p:spPr>
            <a:xfrm>
              <a:off x="5315084" y="1778000"/>
              <a:ext cx="15618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</a:rPr>
                <a:t>Part 3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11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독립출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45481"/>
      </a:accent1>
      <a:accent2>
        <a:srgbClr val="D28B32"/>
      </a:accent2>
      <a:accent3>
        <a:srgbClr val="49453C"/>
      </a:accent3>
      <a:accent4>
        <a:srgbClr val="E1E1E2"/>
      </a:accent4>
      <a:accent5>
        <a:srgbClr val="B6AB99"/>
      </a:accent5>
      <a:accent6>
        <a:srgbClr val="784501"/>
      </a:accent6>
      <a:hlink>
        <a:srgbClr val="262626"/>
      </a:hlink>
      <a:folHlink>
        <a:srgbClr val="3F3F3F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491</Words>
  <Application>Microsoft Office PowerPoint</Application>
  <PresentationFormat>와이드스크린</PresentationFormat>
  <Paragraphs>161</Paragraphs>
  <Slides>24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Pretendard</vt:lpstr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1101-11</cp:lastModifiedBy>
  <cp:revision>597</cp:revision>
  <dcterms:created xsi:type="dcterms:W3CDTF">2022-05-29T00:24:14Z</dcterms:created>
  <dcterms:modified xsi:type="dcterms:W3CDTF">2023-02-20T03:53:36Z</dcterms:modified>
</cp:coreProperties>
</file>