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2"/>
  </p:notesMasterIdLst>
  <p:sldIdLst>
    <p:sldId id="256" r:id="rId2"/>
    <p:sldId id="258" r:id="rId3"/>
    <p:sldId id="259" r:id="rId4"/>
    <p:sldId id="314" r:id="rId5"/>
    <p:sldId id="265" r:id="rId6"/>
    <p:sldId id="311" r:id="rId7"/>
    <p:sldId id="313" r:id="rId8"/>
    <p:sldId id="289" r:id="rId9"/>
    <p:sldId id="312" r:id="rId10"/>
    <p:sldId id="316" r:id="rId11"/>
    <p:sldId id="317" r:id="rId12"/>
    <p:sldId id="318" r:id="rId13"/>
    <p:sldId id="319" r:id="rId14"/>
    <p:sldId id="320" r:id="rId15"/>
    <p:sldId id="321" r:id="rId16"/>
    <p:sldId id="257" r:id="rId17"/>
    <p:sldId id="322" r:id="rId18"/>
    <p:sldId id="315" r:id="rId19"/>
    <p:sldId id="323" r:id="rId20"/>
    <p:sldId id="324" r:id="rId21"/>
    <p:sldId id="325" r:id="rId22"/>
    <p:sldId id="326" r:id="rId23"/>
    <p:sldId id="327" r:id="rId24"/>
    <p:sldId id="328" r:id="rId25"/>
    <p:sldId id="329" r:id="rId26"/>
    <p:sldId id="330" r:id="rId27"/>
    <p:sldId id="332" r:id="rId28"/>
    <p:sldId id="331" r:id="rId29"/>
    <p:sldId id="267" r:id="rId30"/>
    <p:sldId id="264" r:id="rId31"/>
  </p:sldIdLst>
  <p:sldSz cx="9144000" cy="5143500" type="screen16x9"/>
  <p:notesSz cx="6858000" cy="9144000"/>
  <p:embeddedFontLst>
    <p:embeddedFont>
      <p:font typeface="Luckiest Guy" panose="020B0604020202020204" charset="0"/>
      <p:regular r:id="rId33"/>
    </p:embeddedFont>
    <p:embeddedFont>
      <p:font typeface="Poppins" panose="00000500000000000000" pitchFamily="2" charset="0"/>
      <p:regular r:id="rId34"/>
      <p:bold r:id="rId35"/>
      <p:italic r:id="rId36"/>
      <p:boldItalic r:id="rId37"/>
    </p:embeddedFont>
    <p:embeddedFont>
      <p:font typeface="Segoe UI Historic" panose="020B0502040204020203" pitchFamily="34" charset="0"/>
      <p:regular r:id="rId38"/>
    </p:embeddedFont>
    <p:embeddedFont>
      <p:font typeface="Signika"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DEE64F-BAE4-4359-BEC0-123601673586}">
  <a:tblStyle styleId="{5ADEE64F-BAE4-4359-BEC0-1236016735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24" autoAdjust="0"/>
  </p:normalViewPr>
  <p:slideViewPr>
    <p:cSldViewPr snapToGrid="0">
      <p:cViewPr varScale="1">
        <p:scale>
          <a:sx n="81" d="100"/>
          <a:sy n="81" d="100"/>
        </p:scale>
        <p:origin x="10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2"/>
        <p:cNvGrpSpPr/>
        <p:nvPr/>
      </p:nvGrpSpPr>
      <p:grpSpPr>
        <a:xfrm>
          <a:off x="0" y="0"/>
          <a:ext cx="0" cy="0"/>
          <a:chOff x="0" y="0"/>
          <a:chExt cx="0" cy="0"/>
        </a:xfrm>
      </p:grpSpPr>
      <p:sp>
        <p:nvSpPr>
          <p:cNvPr id="2463" name="Google Shape;2463;gbd79c75e36_0_2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4" name="Google Shape;2464;gbd79c75e36_0_2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458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bd79c75e3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bd79c75e3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347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2"/>
        <p:cNvGrpSpPr/>
        <p:nvPr/>
      </p:nvGrpSpPr>
      <p:grpSpPr>
        <a:xfrm>
          <a:off x="0" y="0"/>
          <a:ext cx="0" cy="0"/>
          <a:chOff x="0" y="0"/>
          <a:chExt cx="0" cy="0"/>
        </a:xfrm>
      </p:grpSpPr>
      <p:sp>
        <p:nvSpPr>
          <p:cNvPr id="2463" name="Google Shape;2463;gbd79c75e36_0_2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4" name="Google Shape;2464;gbd79c75e36_0_2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1809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bd79c75e3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bd79c75e3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180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bd79c75e3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bd79c75e3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4496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2"/>
        <p:cNvGrpSpPr/>
        <p:nvPr/>
      </p:nvGrpSpPr>
      <p:grpSpPr>
        <a:xfrm>
          <a:off x="0" y="0"/>
          <a:ext cx="0" cy="0"/>
          <a:chOff x="0" y="0"/>
          <a:chExt cx="0" cy="0"/>
        </a:xfrm>
      </p:grpSpPr>
      <p:sp>
        <p:nvSpPr>
          <p:cNvPr id="2463" name="Google Shape;2463;gbd79c75e36_0_2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4" name="Google Shape;2464;gbd79c75e36_0_2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91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b7811900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b7811900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b781190052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b781190052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3494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bd79c75e3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bd79c75e3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440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bd79c75e3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bd79c75e3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2188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b78119005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781190052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bd79c75e3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bd79c75e3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014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bd79c75e3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bd79c75e3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399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bd79c75e3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bd79c75e3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44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bd79c75e3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bd79c75e3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803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bd79c75e3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bd79c75e3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125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bd79c75e3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bd79c75e3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76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bd79c75e3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bd79c75e3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146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bd79c75e3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bd79c75e3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4094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b781190052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b781190052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0163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bd79c75e36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bd79c75e36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050505"/>
                </a:solidFill>
                <a:effectLst/>
                <a:latin typeface="Segoe UI Historic" panose="020B0502040204020203" pitchFamily="34" charset="0"/>
              </a:rPr>
              <a:t>De nos jours, le cancer de la peau est considéré comme l'une des formes de cancer les plus dangereuses chez l'homme. Le cancer de la peau se trouve dans divers types. La détection du cancer du mélanome à un stade précoce peut être utile pour le guérir. La vision par ordinateur peut jouer un rôle important dans le diagnostic d'images médicales et cela a été prouvé par de nombreux systèmes existants. Nous utilisons le langage python et </a:t>
            </a:r>
            <a:r>
              <a:rPr lang="fr-FR" b="0" i="0" dirty="0" err="1">
                <a:solidFill>
                  <a:srgbClr val="050505"/>
                </a:solidFill>
                <a:effectLst/>
                <a:latin typeface="Segoe UI Historic" panose="020B0502040204020203" pitchFamily="34" charset="0"/>
              </a:rPr>
              <a:t>Kotlin</a:t>
            </a:r>
            <a:r>
              <a:rPr lang="fr-FR" b="0" i="0" dirty="0">
                <a:solidFill>
                  <a:srgbClr val="050505"/>
                </a:solidFill>
                <a:effectLst/>
                <a:latin typeface="Segoe UI Historic" panose="020B0502040204020203" pitchFamily="34" charset="0"/>
              </a:rPr>
              <a:t> pour créer une application </a:t>
            </a:r>
            <a:r>
              <a:rPr lang="fr-FR" b="0" i="0" dirty="0" err="1">
                <a:solidFill>
                  <a:srgbClr val="050505"/>
                </a:solidFill>
                <a:effectLst/>
                <a:latin typeface="Segoe UI Historic" panose="020B0502040204020203" pitchFamily="34" charset="0"/>
              </a:rPr>
              <a:t>abdriod</a:t>
            </a:r>
            <a:r>
              <a:rPr lang="fr-FR" b="0" i="0" dirty="0">
                <a:solidFill>
                  <a:srgbClr val="050505"/>
                </a:solidFill>
                <a:effectLst/>
                <a:latin typeface="Segoe UI Historic" panose="020B0502040204020203" pitchFamily="34" charset="0"/>
              </a:rPr>
              <a:t> complète. Nous avons développé des algorithmes et des modèles pour faire la distinction entre les cancers de la peau bénins et malins. Pour l'édition du code source, nous utilisons </a:t>
            </a:r>
            <a:r>
              <a:rPr lang="fr-FR" b="0" i="0" dirty="0" err="1">
                <a:solidFill>
                  <a:srgbClr val="050505"/>
                </a:solidFill>
                <a:effectLst/>
                <a:latin typeface="Segoe UI Historic" panose="020B0502040204020203" pitchFamily="34" charset="0"/>
              </a:rPr>
              <a:t>Colab</a:t>
            </a:r>
            <a:r>
              <a:rPr lang="fr-FR" b="0" i="0" dirty="0">
                <a:solidFill>
                  <a:srgbClr val="050505"/>
                </a:solidFill>
                <a:effectLst/>
                <a:latin typeface="Segoe UI Historic" panose="020B0502040204020203" pitchFamily="34" charset="0"/>
              </a:rPr>
              <a:t>.</a:t>
            </a:r>
            <a:endParaRPr lang="fr-FR" dirty="0"/>
          </a:p>
          <a:p>
            <a:pPr marL="0" lvl="0" indent="0" algn="l" rtl="0">
              <a:spcBef>
                <a:spcPts val="0"/>
              </a:spcBef>
              <a:spcAft>
                <a:spcPts val="0"/>
              </a:spcAft>
              <a:buNone/>
            </a:pPr>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b781190052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b781190052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gbd79c75e36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9" name="Google Shape;1119;gbd79c75e36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2"/>
        <p:cNvGrpSpPr/>
        <p:nvPr/>
      </p:nvGrpSpPr>
      <p:grpSpPr>
        <a:xfrm>
          <a:off x="0" y="0"/>
          <a:ext cx="0" cy="0"/>
          <a:chOff x="0" y="0"/>
          <a:chExt cx="0" cy="0"/>
        </a:xfrm>
      </p:grpSpPr>
      <p:sp>
        <p:nvSpPr>
          <p:cNvPr id="2463" name="Google Shape;2463;gbd79c75e36_0_2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4" name="Google Shape;2464;gbd79c75e36_0_2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474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bd79c75e3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bd79c75e3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bd79c75e3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bd79c75e3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528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bd79c75e3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bd79c75e3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521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2"/>
        <p:cNvGrpSpPr/>
        <p:nvPr/>
      </p:nvGrpSpPr>
      <p:grpSpPr>
        <a:xfrm>
          <a:off x="0" y="0"/>
          <a:ext cx="0" cy="0"/>
          <a:chOff x="0" y="0"/>
          <a:chExt cx="0" cy="0"/>
        </a:xfrm>
      </p:grpSpPr>
      <p:sp>
        <p:nvSpPr>
          <p:cNvPr id="2463" name="Google Shape;2463;gbd79c75e36_0_2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4" name="Google Shape;2464;gbd79c75e36_0_2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bd79c75e3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bd79c75e3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5645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rot="-249">
            <a:off x="720000" y="1586375"/>
            <a:ext cx="4144800" cy="20145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SzPts val="5200"/>
              <a:buNone/>
              <a:defRPr sz="48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rot="-746">
            <a:off x="720024" y="3601751"/>
            <a:ext cx="4144800" cy="375000"/>
          </a:xfrm>
          <a:prstGeom prst="rect">
            <a:avLst/>
          </a:prstGeom>
          <a:ln>
            <a:noFill/>
          </a:ln>
        </p:spPr>
        <p:txBody>
          <a:bodyPr spcFirstLastPara="1" wrap="square" lIns="91425" tIns="91425" rIns="91425" bIns="91425" anchor="t" anchorCtr="0">
            <a:normAutofit/>
          </a:bodyPr>
          <a:lstStyle>
            <a:lvl1pPr lvl="0" rtl="0">
              <a:lnSpc>
                <a:spcPct val="100000"/>
              </a:lnSpc>
              <a:spcBef>
                <a:spcPts val="0"/>
              </a:spcBef>
              <a:spcAft>
                <a:spcPts val="0"/>
              </a:spcAft>
              <a:buClr>
                <a:schemeClr val="accent1"/>
              </a:buClr>
              <a:buSzPts val="2800"/>
              <a:buNone/>
              <a:defRPr sz="1400">
                <a:solidFill>
                  <a:schemeClr val="dk1"/>
                </a:solidFill>
              </a:defRPr>
            </a:lvl1pPr>
            <a:lvl2pPr lvl="1" algn="ctr" rtl="0">
              <a:lnSpc>
                <a:spcPct val="100000"/>
              </a:lnSpc>
              <a:spcBef>
                <a:spcPts val="0"/>
              </a:spcBef>
              <a:spcAft>
                <a:spcPts val="0"/>
              </a:spcAft>
              <a:buClr>
                <a:schemeClr val="accent1"/>
              </a:buClr>
              <a:buSzPts val="2800"/>
              <a:buNone/>
              <a:defRPr sz="2800">
                <a:solidFill>
                  <a:schemeClr val="accent1"/>
                </a:solidFill>
              </a:defRPr>
            </a:lvl2pPr>
            <a:lvl3pPr lvl="2" algn="ctr" rtl="0">
              <a:lnSpc>
                <a:spcPct val="100000"/>
              </a:lnSpc>
              <a:spcBef>
                <a:spcPts val="0"/>
              </a:spcBef>
              <a:spcAft>
                <a:spcPts val="0"/>
              </a:spcAft>
              <a:buClr>
                <a:schemeClr val="accent1"/>
              </a:buClr>
              <a:buSzPts val="2800"/>
              <a:buNone/>
              <a:defRPr sz="2800">
                <a:solidFill>
                  <a:schemeClr val="accent1"/>
                </a:solidFill>
              </a:defRPr>
            </a:lvl3pPr>
            <a:lvl4pPr lvl="3" algn="ctr" rtl="0">
              <a:lnSpc>
                <a:spcPct val="100000"/>
              </a:lnSpc>
              <a:spcBef>
                <a:spcPts val="0"/>
              </a:spcBef>
              <a:spcAft>
                <a:spcPts val="0"/>
              </a:spcAft>
              <a:buClr>
                <a:schemeClr val="accent1"/>
              </a:buClr>
              <a:buSzPts val="2800"/>
              <a:buNone/>
              <a:defRPr sz="2800">
                <a:solidFill>
                  <a:schemeClr val="accent1"/>
                </a:solidFill>
              </a:defRPr>
            </a:lvl4pPr>
            <a:lvl5pPr lvl="4" algn="ctr" rtl="0">
              <a:lnSpc>
                <a:spcPct val="100000"/>
              </a:lnSpc>
              <a:spcBef>
                <a:spcPts val="0"/>
              </a:spcBef>
              <a:spcAft>
                <a:spcPts val="0"/>
              </a:spcAft>
              <a:buClr>
                <a:schemeClr val="accent1"/>
              </a:buClr>
              <a:buSzPts val="2800"/>
              <a:buNone/>
              <a:defRPr sz="2800">
                <a:solidFill>
                  <a:schemeClr val="accent1"/>
                </a:solidFill>
              </a:defRPr>
            </a:lvl5pPr>
            <a:lvl6pPr lvl="5" algn="ctr" rtl="0">
              <a:lnSpc>
                <a:spcPct val="100000"/>
              </a:lnSpc>
              <a:spcBef>
                <a:spcPts val="0"/>
              </a:spcBef>
              <a:spcAft>
                <a:spcPts val="0"/>
              </a:spcAft>
              <a:buClr>
                <a:schemeClr val="accent1"/>
              </a:buClr>
              <a:buSzPts val="2800"/>
              <a:buNone/>
              <a:defRPr sz="2800">
                <a:solidFill>
                  <a:schemeClr val="accent1"/>
                </a:solidFill>
              </a:defRPr>
            </a:lvl6pPr>
            <a:lvl7pPr lvl="6" algn="ctr" rtl="0">
              <a:lnSpc>
                <a:spcPct val="100000"/>
              </a:lnSpc>
              <a:spcBef>
                <a:spcPts val="0"/>
              </a:spcBef>
              <a:spcAft>
                <a:spcPts val="0"/>
              </a:spcAft>
              <a:buClr>
                <a:schemeClr val="accent1"/>
              </a:buClr>
              <a:buSzPts val="2800"/>
              <a:buNone/>
              <a:defRPr sz="2800">
                <a:solidFill>
                  <a:schemeClr val="accent1"/>
                </a:solidFill>
              </a:defRPr>
            </a:lvl7pPr>
            <a:lvl8pPr lvl="7" algn="ctr" rtl="0">
              <a:lnSpc>
                <a:spcPct val="100000"/>
              </a:lnSpc>
              <a:spcBef>
                <a:spcPts val="0"/>
              </a:spcBef>
              <a:spcAft>
                <a:spcPts val="0"/>
              </a:spcAft>
              <a:buClr>
                <a:schemeClr val="accent1"/>
              </a:buClr>
              <a:buSzPts val="2800"/>
              <a:buNone/>
              <a:defRPr sz="2800">
                <a:solidFill>
                  <a:schemeClr val="accent1"/>
                </a:solidFill>
              </a:defRPr>
            </a:lvl8pPr>
            <a:lvl9pPr lvl="8" algn="ctr" rtl="0">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11" name="Google Shape;11;p2"/>
          <p:cNvSpPr/>
          <p:nvPr/>
        </p:nvSpPr>
        <p:spPr>
          <a:xfrm rot="309939" flipH="1">
            <a:off x="-1805760" y="4342106"/>
            <a:ext cx="6400774" cy="1145927"/>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026100" y="2470825"/>
            <a:ext cx="6478194" cy="3671050"/>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rgbClr val="FFFFFF"/>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102900" y="4241575"/>
            <a:ext cx="1148250" cy="1089950"/>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565234" flipH="1">
            <a:off x="-299369" y="-492568"/>
            <a:ext cx="6308006" cy="2144978"/>
          </a:xfrm>
          <a:custGeom>
            <a:avLst/>
            <a:gdLst/>
            <a:ahLst/>
            <a:cxnLst/>
            <a:rect l="l" t="t" r="r" b="b"/>
            <a:pathLst>
              <a:path w="158982" h="88796" extrusionOk="0">
                <a:moveTo>
                  <a:pt x="6425" y="0"/>
                </a:moveTo>
                <a:lnTo>
                  <a:pt x="6082" y="115"/>
                </a:lnTo>
                <a:lnTo>
                  <a:pt x="5053" y="823"/>
                </a:lnTo>
                <a:lnTo>
                  <a:pt x="4710" y="938"/>
                </a:lnTo>
                <a:lnTo>
                  <a:pt x="4641" y="2469"/>
                </a:lnTo>
                <a:lnTo>
                  <a:pt x="4641" y="5510"/>
                </a:lnTo>
                <a:lnTo>
                  <a:pt x="4733" y="7042"/>
                </a:lnTo>
                <a:lnTo>
                  <a:pt x="1029" y="80862"/>
                </a:lnTo>
                <a:lnTo>
                  <a:pt x="526" y="80794"/>
                </a:lnTo>
                <a:lnTo>
                  <a:pt x="0" y="80839"/>
                </a:lnTo>
                <a:lnTo>
                  <a:pt x="158593" y="88795"/>
                </a:lnTo>
                <a:lnTo>
                  <a:pt x="158410" y="88384"/>
                </a:lnTo>
                <a:lnTo>
                  <a:pt x="158159" y="87378"/>
                </a:lnTo>
                <a:lnTo>
                  <a:pt x="158021" y="85663"/>
                </a:lnTo>
                <a:lnTo>
                  <a:pt x="158204" y="83148"/>
                </a:lnTo>
                <a:lnTo>
                  <a:pt x="158684" y="80862"/>
                </a:lnTo>
                <a:lnTo>
                  <a:pt x="158982" y="79948"/>
                </a:lnTo>
                <a:lnTo>
                  <a:pt x="157038" y="79994"/>
                </a:lnTo>
                <a:lnTo>
                  <a:pt x="153129" y="79971"/>
                </a:lnTo>
                <a:lnTo>
                  <a:pt x="149220" y="79834"/>
                </a:lnTo>
                <a:lnTo>
                  <a:pt x="145310" y="79582"/>
                </a:lnTo>
                <a:lnTo>
                  <a:pt x="141424" y="79216"/>
                </a:lnTo>
                <a:lnTo>
                  <a:pt x="137537" y="78713"/>
                </a:lnTo>
                <a:lnTo>
                  <a:pt x="133674" y="78119"/>
                </a:lnTo>
                <a:lnTo>
                  <a:pt x="129833" y="77387"/>
                </a:lnTo>
                <a:lnTo>
                  <a:pt x="127912" y="76976"/>
                </a:lnTo>
                <a:lnTo>
                  <a:pt x="125055" y="76336"/>
                </a:lnTo>
                <a:lnTo>
                  <a:pt x="120780" y="75147"/>
                </a:lnTo>
                <a:lnTo>
                  <a:pt x="117990" y="74232"/>
                </a:lnTo>
                <a:lnTo>
                  <a:pt x="115224" y="73226"/>
                </a:lnTo>
                <a:lnTo>
                  <a:pt x="112526" y="72061"/>
                </a:lnTo>
                <a:lnTo>
                  <a:pt x="109920" y="70757"/>
                </a:lnTo>
                <a:lnTo>
                  <a:pt x="107360" y="69294"/>
                </a:lnTo>
                <a:lnTo>
                  <a:pt x="106148" y="68494"/>
                </a:lnTo>
                <a:lnTo>
                  <a:pt x="104708" y="67511"/>
                </a:lnTo>
                <a:lnTo>
                  <a:pt x="101987" y="65362"/>
                </a:lnTo>
                <a:lnTo>
                  <a:pt x="99427" y="63053"/>
                </a:lnTo>
                <a:lnTo>
                  <a:pt x="97003" y="60584"/>
                </a:lnTo>
                <a:lnTo>
                  <a:pt x="94694" y="57978"/>
                </a:lnTo>
                <a:lnTo>
                  <a:pt x="92477" y="55280"/>
                </a:lnTo>
                <a:lnTo>
                  <a:pt x="89253" y="51119"/>
                </a:lnTo>
                <a:lnTo>
                  <a:pt x="85046" y="45472"/>
                </a:lnTo>
                <a:lnTo>
                  <a:pt x="80748" y="39871"/>
                </a:lnTo>
                <a:lnTo>
                  <a:pt x="77365" y="35893"/>
                </a:lnTo>
                <a:lnTo>
                  <a:pt x="74987" y="33356"/>
                </a:lnTo>
                <a:lnTo>
                  <a:pt x="72495" y="30955"/>
                </a:lnTo>
                <a:lnTo>
                  <a:pt x="69820" y="28715"/>
                </a:lnTo>
                <a:lnTo>
                  <a:pt x="68426" y="27663"/>
                </a:lnTo>
                <a:lnTo>
                  <a:pt x="67100" y="26726"/>
                </a:lnTo>
                <a:lnTo>
                  <a:pt x="64357" y="25034"/>
                </a:lnTo>
                <a:lnTo>
                  <a:pt x="61499" y="23502"/>
                </a:lnTo>
                <a:lnTo>
                  <a:pt x="58572" y="22131"/>
                </a:lnTo>
                <a:lnTo>
                  <a:pt x="57064" y="21513"/>
                </a:lnTo>
                <a:lnTo>
                  <a:pt x="54823" y="20644"/>
                </a:lnTo>
                <a:lnTo>
                  <a:pt x="50228" y="19158"/>
                </a:lnTo>
                <a:lnTo>
                  <a:pt x="45541" y="18015"/>
                </a:lnTo>
                <a:lnTo>
                  <a:pt x="40809" y="17215"/>
                </a:lnTo>
                <a:lnTo>
                  <a:pt x="38408" y="16964"/>
                </a:lnTo>
                <a:lnTo>
                  <a:pt x="33767" y="16621"/>
                </a:lnTo>
                <a:lnTo>
                  <a:pt x="27983" y="16186"/>
                </a:lnTo>
                <a:lnTo>
                  <a:pt x="25720" y="15889"/>
                </a:lnTo>
                <a:lnTo>
                  <a:pt x="23457" y="15432"/>
                </a:lnTo>
                <a:lnTo>
                  <a:pt x="21239" y="14838"/>
                </a:lnTo>
                <a:lnTo>
                  <a:pt x="20165" y="14449"/>
                </a:lnTo>
                <a:lnTo>
                  <a:pt x="18953" y="13969"/>
                </a:lnTo>
                <a:lnTo>
                  <a:pt x="16667" y="12780"/>
                </a:lnTo>
                <a:lnTo>
                  <a:pt x="14541" y="11340"/>
                </a:lnTo>
                <a:lnTo>
                  <a:pt x="12574" y="9694"/>
                </a:lnTo>
                <a:lnTo>
                  <a:pt x="10791" y="7819"/>
                </a:lnTo>
                <a:lnTo>
                  <a:pt x="9237" y="5761"/>
                </a:lnTo>
                <a:lnTo>
                  <a:pt x="7911" y="3567"/>
                </a:lnTo>
                <a:lnTo>
                  <a:pt x="6836" y="1212"/>
                </a:lnTo>
                <a:lnTo>
                  <a:pt x="64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81275" y="-1456325"/>
            <a:ext cx="5221213" cy="2387802"/>
          </a:xfrm>
          <a:custGeom>
            <a:avLst/>
            <a:gdLst/>
            <a:ahLst/>
            <a:cxnLst/>
            <a:rect l="l" t="t" r="r" b="b"/>
            <a:pathLst>
              <a:path w="152100" h="108229" fill="none" extrusionOk="0">
                <a:moveTo>
                  <a:pt x="0" y="81297"/>
                </a:moveTo>
                <a:lnTo>
                  <a:pt x="1258" y="80383"/>
                </a:lnTo>
                <a:lnTo>
                  <a:pt x="3864" y="78691"/>
                </a:lnTo>
                <a:lnTo>
                  <a:pt x="6539" y="77205"/>
                </a:lnTo>
                <a:lnTo>
                  <a:pt x="9282" y="75879"/>
                </a:lnTo>
                <a:lnTo>
                  <a:pt x="12071" y="74736"/>
                </a:lnTo>
                <a:lnTo>
                  <a:pt x="14906" y="73776"/>
                </a:lnTo>
                <a:lnTo>
                  <a:pt x="17787" y="72976"/>
                </a:lnTo>
                <a:lnTo>
                  <a:pt x="20736" y="72358"/>
                </a:lnTo>
                <a:lnTo>
                  <a:pt x="23685" y="71901"/>
                </a:lnTo>
                <a:lnTo>
                  <a:pt x="26680" y="71604"/>
                </a:lnTo>
                <a:lnTo>
                  <a:pt x="29698" y="71444"/>
                </a:lnTo>
                <a:lnTo>
                  <a:pt x="32716" y="71467"/>
                </a:lnTo>
                <a:lnTo>
                  <a:pt x="35733" y="71627"/>
                </a:lnTo>
                <a:lnTo>
                  <a:pt x="38774" y="71924"/>
                </a:lnTo>
                <a:lnTo>
                  <a:pt x="41792" y="72358"/>
                </a:lnTo>
                <a:lnTo>
                  <a:pt x="44809" y="72953"/>
                </a:lnTo>
                <a:lnTo>
                  <a:pt x="46318" y="73296"/>
                </a:lnTo>
                <a:lnTo>
                  <a:pt x="49176" y="74004"/>
                </a:lnTo>
                <a:lnTo>
                  <a:pt x="55052" y="75719"/>
                </a:lnTo>
                <a:lnTo>
                  <a:pt x="59441" y="77296"/>
                </a:lnTo>
                <a:lnTo>
                  <a:pt x="62299" y="78485"/>
                </a:lnTo>
                <a:lnTo>
                  <a:pt x="65042" y="79811"/>
                </a:lnTo>
                <a:lnTo>
                  <a:pt x="67626" y="81274"/>
                </a:lnTo>
                <a:lnTo>
                  <a:pt x="68860" y="82052"/>
                </a:lnTo>
                <a:lnTo>
                  <a:pt x="73318" y="85047"/>
                </a:lnTo>
                <a:lnTo>
                  <a:pt x="82189" y="91288"/>
                </a:lnTo>
                <a:lnTo>
                  <a:pt x="88978" y="95837"/>
                </a:lnTo>
                <a:lnTo>
                  <a:pt x="93619" y="98695"/>
                </a:lnTo>
                <a:lnTo>
                  <a:pt x="98352" y="101347"/>
                </a:lnTo>
                <a:lnTo>
                  <a:pt x="103221" y="103702"/>
                </a:lnTo>
                <a:lnTo>
                  <a:pt x="105736" y="104731"/>
                </a:lnTo>
                <a:lnTo>
                  <a:pt x="106971" y="105211"/>
                </a:lnTo>
                <a:lnTo>
                  <a:pt x="109531" y="106079"/>
                </a:lnTo>
                <a:lnTo>
                  <a:pt x="112160" y="106811"/>
                </a:lnTo>
                <a:lnTo>
                  <a:pt x="114858" y="107405"/>
                </a:lnTo>
                <a:lnTo>
                  <a:pt x="117601" y="107840"/>
                </a:lnTo>
                <a:lnTo>
                  <a:pt x="120391" y="108114"/>
                </a:lnTo>
                <a:lnTo>
                  <a:pt x="123157" y="108228"/>
                </a:lnTo>
                <a:lnTo>
                  <a:pt x="125923" y="108160"/>
                </a:lnTo>
                <a:lnTo>
                  <a:pt x="128667" y="107885"/>
                </a:lnTo>
                <a:lnTo>
                  <a:pt x="131341" y="107405"/>
                </a:lnTo>
                <a:lnTo>
                  <a:pt x="133971" y="106697"/>
                </a:lnTo>
                <a:lnTo>
                  <a:pt x="136508" y="105782"/>
                </a:lnTo>
                <a:lnTo>
                  <a:pt x="138932" y="104616"/>
                </a:lnTo>
                <a:lnTo>
                  <a:pt x="141241" y="103222"/>
                </a:lnTo>
                <a:lnTo>
                  <a:pt x="143413" y="101553"/>
                </a:lnTo>
                <a:lnTo>
                  <a:pt x="145401" y="99609"/>
                </a:lnTo>
                <a:lnTo>
                  <a:pt x="146339" y="98512"/>
                </a:lnTo>
                <a:lnTo>
                  <a:pt x="146910" y="97803"/>
                </a:lnTo>
                <a:lnTo>
                  <a:pt x="147939" y="96340"/>
                </a:lnTo>
                <a:lnTo>
                  <a:pt x="148854" y="94786"/>
                </a:lnTo>
                <a:lnTo>
                  <a:pt x="149654" y="93185"/>
                </a:lnTo>
                <a:lnTo>
                  <a:pt x="150317" y="91516"/>
                </a:lnTo>
                <a:lnTo>
                  <a:pt x="150888" y="89825"/>
                </a:lnTo>
                <a:lnTo>
                  <a:pt x="151346" y="88064"/>
                </a:lnTo>
                <a:lnTo>
                  <a:pt x="151688" y="86281"/>
                </a:lnTo>
                <a:lnTo>
                  <a:pt x="152031" y="83583"/>
                </a:lnTo>
                <a:lnTo>
                  <a:pt x="152100" y="79926"/>
                </a:lnTo>
                <a:lnTo>
                  <a:pt x="151780" y="76268"/>
                </a:lnTo>
                <a:lnTo>
                  <a:pt x="151094" y="72678"/>
                </a:lnTo>
                <a:lnTo>
                  <a:pt x="150591" y="70918"/>
                </a:lnTo>
                <a:lnTo>
                  <a:pt x="150180" y="69661"/>
                </a:lnTo>
                <a:lnTo>
                  <a:pt x="149242" y="67214"/>
                </a:lnTo>
                <a:lnTo>
                  <a:pt x="148122" y="64883"/>
                </a:lnTo>
                <a:lnTo>
                  <a:pt x="146888" y="62642"/>
                </a:lnTo>
                <a:lnTo>
                  <a:pt x="144853" y="59373"/>
                </a:lnTo>
                <a:lnTo>
                  <a:pt x="141926" y="55189"/>
                </a:lnTo>
                <a:lnTo>
                  <a:pt x="139000" y="51028"/>
                </a:lnTo>
                <a:lnTo>
                  <a:pt x="136920" y="47851"/>
                </a:lnTo>
                <a:lnTo>
                  <a:pt x="135617" y="45679"/>
                </a:lnTo>
                <a:lnTo>
                  <a:pt x="134451" y="43461"/>
                </a:lnTo>
                <a:lnTo>
                  <a:pt x="133445" y="41129"/>
                </a:lnTo>
                <a:lnTo>
                  <a:pt x="132599" y="38729"/>
                </a:lnTo>
                <a:lnTo>
                  <a:pt x="131936" y="36214"/>
                </a:lnTo>
                <a:lnTo>
                  <a:pt x="131707" y="34888"/>
                </a:lnTo>
                <a:lnTo>
                  <a:pt x="131547" y="33722"/>
                </a:lnTo>
                <a:lnTo>
                  <a:pt x="131319" y="31344"/>
                </a:lnTo>
                <a:lnTo>
                  <a:pt x="131227" y="28967"/>
                </a:lnTo>
                <a:lnTo>
                  <a:pt x="131273" y="26566"/>
                </a:lnTo>
                <a:lnTo>
                  <a:pt x="131456" y="24189"/>
                </a:lnTo>
                <a:lnTo>
                  <a:pt x="131799" y="21811"/>
                </a:lnTo>
                <a:lnTo>
                  <a:pt x="132256" y="19479"/>
                </a:lnTo>
                <a:lnTo>
                  <a:pt x="132850" y="17170"/>
                </a:lnTo>
                <a:lnTo>
                  <a:pt x="133582" y="14884"/>
                </a:lnTo>
                <a:lnTo>
                  <a:pt x="134451" y="12666"/>
                </a:lnTo>
                <a:lnTo>
                  <a:pt x="135434" y="10494"/>
                </a:lnTo>
                <a:lnTo>
                  <a:pt x="136554" y="8391"/>
                </a:lnTo>
                <a:lnTo>
                  <a:pt x="137811" y="6379"/>
                </a:lnTo>
                <a:lnTo>
                  <a:pt x="139183" y="4436"/>
                </a:lnTo>
                <a:lnTo>
                  <a:pt x="140692" y="2584"/>
                </a:lnTo>
                <a:lnTo>
                  <a:pt x="142338" y="824"/>
                </a:lnTo>
                <a:lnTo>
                  <a:pt x="143184" y="1"/>
                </a:lnTo>
              </a:path>
            </a:pathLst>
          </a:custGeom>
          <a:noFill/>
          <a:ln w="28575" cap="flat" cmpd="sng">
            <a:solidFill>
              <a:srgbClr val="FFFFFF"/>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78050" y="3348713"/>
            <a:ext cx="2590275" cy="2511375"/>
          </a:xfrm>
          <a:custGeom>
            <a:avLst/>
            <a:gdLst/>
            <a:ahLst/>
            <a:cxnLst/>
            <a:rect l="l" t="t" r="r" b="b"/>
            <a:pathLst>
              <a:path w="103611" h="100455" fill="none" extrusionOk="0">
                <a:moveTo>
                  <a:pt x="17376" y="100455"/>
                </a:moveTo>
                <a:lnTo>
                  <a:pt x="17467" y="99815"/>
                </a:lnTo>
                <a:lnTo>
                  <a:pt x="17467" y="98580"/>
                </a:lnTo>
                <a:lnTo>
                  <a:pt x="17307" y="97346"/>
                </a:lnTo>
                <a:lnTo>
                  <a:pt x="16987" y="96134"/>
                </a:lnTo>
                <a:lnTo>
                  <a:pt x="16347" y="94328"/>
                </a:lnTo>
                <a:lnTo>
                  <a:pt x="15181" y="92019"/>
                </a:lnTo>
                <a:lnTo>
                  <a:pt x="14541" y="90921"/>
                </a:lnTo>
                <a:lnTo>
                  <a:pt x="11638" y="86075"/>
                </a:lnTo>
                <a:lnTo>
                  <a:pt x="7271" y="78850"/>
                </a:lnTo>
                <a:lnTo>
                  <a:pt x="5259" y="75124"/>
                </a:lnTo>
                <a:lnTo>
                  <a:pt x="4025" y="72609"/>
                </a:lnTo>
                <a:lnTo>
                  <a:pt x="3453" y="71329"/>
                </a:lnTo>
                <a:lnTo>
                  <a:pt x="2904" y="70026"/>
                </a:lnTo>
                <a:lnTo>
                  <a:pt x="1921" y="67351"/>
                </a:lnTo>
                <a:lnTo>
                  <a:pt x="1121" y="64630"/>
                </a:lnTo>
                <a:lnTo>
                  <a:pt x="504" y="61864"/>
                </a:lnTo>
                <a:lnTo>
                  <a:pt x="115" y="59075"/>
                </a:lnTo>
                <a:lnTo>
                  <a:pt x="1" y="56263"/>
                </a:lnTo>
                <a:lnTo>
                  <a:pt x="138" y="53474"/>
                </a:lnTo>
                <a:lnTo>
                  <a:pt x="573" y="50731"/>
                </a:lnTo>
                <a:lnTo>
                  <a:pt x="915" y="49359"/>
                </a:lnTo>
                <a:lnTo>
                  <a:pt x="1373" y="47896"/>
                </a:lnTo>
                <a:lnTo>
                  <a:pt x="2584" y="45107"/>
                </a:lnTo>
                <a:lnTo>
                  <a:pt x="4116" y="42477"/>
                </a:lnTo>
                <a:lnTo>
                  <a:pt x="5945" y="40031"/>
                </a:lnTo>
                <a:lnTo>
                  <a:pt x="8048" y="37791"/>
                </a:lnTo>
                <a:lnTo>
                  <a:pt x="10380" y="35779"/>
                </a:lnTo>
                <a:lnTo>
                  <a:pt x="12872" y="33973"/>
                </a:lnTo>
                <a:lnTo>
                  <a:pt x="15547" y="32418"/>
                </a:lnTo>
                <a:lnTo>
                  <a:pt x="16919" y="31755"/>
                </a:lnTo>
                <a:lnTo>
                  <a:pt x="18336" y="31115"/>
                </a:lnTo>
                <a:lnTo>
                  <a:pt x="21194" y="30041"/>
                </a:lnTo>
                <a:lnTo>
                  <a:pt x="24120" y="29195"/>
                </a:lnTo>
                <a:lnTo>
                  <a:pt x="27115" y="28555"/>
                </a:lnTo>
                <a:lnTo>
                  <a:pt x="30156" y="28075"/>
                </a:lnTo>
                <a:lnTo>
                  <a:pt x="33219" y="27777"/>
                </a:lnTo>
                <a:lnTo>
                  <a:pt x="36283" y="27640"/>
                </a:lnTo>
                <a:lnTo>
                  <a:pt x="39369" y="27617"/>
                </a:lnTo>
                <a:lnTo>
                  <a:pt x="40901" y="27663"/>
                </a:lnTo>
                <a:lnTo>
                  <a:pt x="43804" y="27777"/>
                </a:lnTo>
                <a:lnTo>
                  <a:pt x="49611" y="28280"/>
                </a:lnTo>
                <a:lnTo>
                  <a:pt x="55395" y="28852"/>
                </a:lnTo>
                <a:lnTo>
                  <a:pt x="61202" y="29355"/>
                </a:lnTo>
                <a:lnTo>
                  <a:pt x="64106" y="29515"/>
                </a:lnTo>
                <a:lnTo>
                  <a:pt x="65569" y="29561"/>
                </a:lnTo>
                <a:lnTo>
                  <a:pt x="68495" y="29561"/>
                </a:lnTo>
                <a:lnTo>
                  <a:pt x="71421" y="29446"/>
                </a:lnTo>
                <a:lnTo>
                  <a:pt x="74325" y="29195"/>
                </a:lnTo>
                <a:lnTo>
                  <a:pt x="77205" y="28760"/>
                </a:lnTo>
                <a:lnTo>
                  <a:pt x="80040" y="28143"/>
                </a:lnTo>
                <a:lnTo>
                  <a:pt x="82807" y="27297"/>
                </a:lnTo>
                <a:lnTo>
                  <a:pt x="85504" y="26246"/>
                </a:lnTo>
                <a:lnTo>
                  <a:pt x="86807" y="25628"/>
                </a:lnTo>
                <a:lnTo>
                  <a:pt x="87699" y="25148"/>
                </a:lnTo>
                <a:lnTo>
                  <a:pt x="89414" y="24142"/>
                </a:lnTo>
                <a:lnTo>
                  <a:pt x="91060" y="22999"/>
                </a:lnTo>
                <a:lnTo>
                  <a:pt x="92637" y="21765"/>
                </a:lnTo>
                <a:lnTo>
                  <a:pt x="94123" y="20416"/>
                </a:lnTo>
                <a:lnTo>
                  <a:pt x="95518" y="18976"/>
                </a:lnTo>
                <a:lnTo>
                  <a:pt x="96821" y="17444"/>
                </a:lnTo>
                <a:lnTo>
                  <a:pt x="98010" y="15843"/>
                </a:lnTo>
                <a:lnTo>
                  <a:pt x="99107" y="14175"/>
                </a:lnTo>
                <a:lnTo>
                  <a:pt x="100113" y="12437"/>
                </a:lnTo>
                <a:lnTo>
                  <a:pt x="100982" y="10631"/>
                </a:lnTo>
                <a:lnTo>
                  <a:pt x="101759" y="8779"/>
                </a:lnTo>
                <a:lnTo>
                  <a:pt x="102399" y="6882"/>
                </a:lnTo>
                <a:lnTo>
                  <a:pt x="102902" y="4938"/>
                </a:lnTo>
                <a:lnTo>
                  <a:pt x="103291" y="2995"/>
                </a:lnTo>
                <a:lnTo>
                  <a:pt x="103542" y="1006"/>
                </a:lnTo>
                <a:lnTo>
                  <a:pt x="103611" y="0"/>
                </a:lnTo>
              </a:path>
            </a:pathLst>
          </a:custGeom>
          <a:noFill/>
          <a:ln w="28575" cap="flat" cmpd="sng">
            <a:solidFill>
              <a:srgbClr val="FDFFFF"/>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4">
    <p:spTree>
      <p:nvGrpSpPr>
        <p:cNvPr id="1" name="Shape 257"/>
        <p:cNvGrpSpPr/>
        <p:nvPr/>
      </p:nvGrpSpPr>
      <p:grpSpPr>
        <a:xfrm>
          <a:off x="0" y="0"/>
          <a:ext cx="0" cy="0"/>
          <a:chOff x="0" y="0"/>
          <a:chExt cx="0" cy="0"/>
        </a:xfrm>
      </p:grpSpPr>
      <p:sp>
        <p:nvSpPr>
          <p:cNvPr id="258" name="Google Shape;258;p26"/>
          <p:cNvSpPr/>
          <p:nvPr/>
        </p:nvSpPr>
        <p:spPr>
          <a:xfrm rot="-138344" flipH="1">
            <a:off x="-5286779" y="4719374"/>
            <a:ext cx="8156393" cy="1049146"/>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rot="10513411">
            <a:off x="-5556168" y="3676599"/>
            <a:ext cx="10722443" cy="3577428"/>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rot="10731167" flipH="1">
            <a:off x="6150582" y="-398159"/>
            <a:ext cx="6400957" cy="1241569"/>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rot="491653">
            <a:off x="3091648" y="-1549690"/>
            <a:ext cx="6584327" cy="2387835"/>
          </a:xfrm>
          <a:custGeom>
            <a:avLst/>
            <a:gdLst/>
            <a:ahLst/>
            <a:cxnLst/>
            <a:rect l="l" t="t" r="r" b="b"/>
            <a:pathLst>
              <a:path w="152100" h="108229" fill="none" extrusionOk="0">
                <a:moveTo>
                  <a:pt x="0" y="81297"/>
                </a:moveTo>
                <a:lnTo>
                  <a:pt x="1258" y="80383"/>
                </a:lnTo>
                <a:lnTo>
                  <a:pt x="3864" y="78691"/>
                </a:lnTo>
                <a:lnTo>
                  <a:pt x="6539" y="77205"/>
                </a:lnTo>
                <a:lnTo>
                  <a:pt x="9282" y="75879"/>
                </a:lnTo>
                <a:lnTo>
                  <a:pt x="12071" y="74736"/>
                </a:lnTo>
                <a:lnTo>
                  <a:pt x="14906" y="73776"/>
                </a:lnTo>
                <a:lnTo>
                  <a:pt x="17787" y="72976"/>
                </a:lnTo>
                <a:lnTo>
                  <a:pt x="20736" y="72358"/>
                </a:lnTo>
                <a:lnTo>
                  <a:pt x="23685" y="71901"/>
                </a:lnTo>
                <a:lnTo>
                  <a:pt x="26680" y="71604"/>
                </a:lnTo>
                <a:lnTo>
                  <a:pt x="29698" y="71444"/>
                </a:lnTo>
                <a:lnTo>
                  <a:pt x="32716" y="71467"/>
                </a:lnTo>
                <a:lnTo>
                  <a:pt x="35733" y="71627"/>
                </a:lnTo>
                <a:lnTo>
                  <a:pt x="38774" y="71924"/>
                </a:lnTo>
                <a:lnTo>
                  <a:pt x="41792" y="72358"/>
                </a:lnTo>
                <a:lnTo>
                  <a:pt x="44809" y="72953"/>
                </a:lnTo>
                <a:lnTo>
                  <a:pt x="46318" y="73296"/>
                </a:lnTo>
                <a:lnTo>
                  <a:pt x="49176" y="74004"/>
                </a:lnTo>
                <a:lnTo>
                  <a:pt x="55052" y="75719"/>
                </a:lnTo>
                <a:lnTo>
                  <a:pt x="59441" y="77296"/>
                </a:lnTo>
                <a:lnTo>
                  <a:pt x="62299" y="78485"/>
                </a:lnTo>
                <a:lnTo>
                  <a:pt x="65042" y="79811"/>
                </a:lnTo>
                <a:lnTo>
                  <a:pt x="67626" y="81274"/>
                </a:lnTo>
                <a:lnTo>
                  <a:pt x="68860" y="82052"/>
                </a:lnTo>
                <a:lnTo>
                  <a:pt x="73318" y="85047"/>
                </a:lnTo>
                <a:lnTo>
                  <a:pt x="82189" y="91288"/>
                </a:lnTo>
                <a:lnTo>
                  <a:pt x="88978" y="95837"/>
                </a:lnTo>
                <a:lnTo>
                  <a:pt x="93619" y="98695"/>
                </a:lnTo>
                <a:lnTo>
                  <a:pt x="98352" y="101347"/>
                </a:lnTo>
                <a:lnTo>
                  <a:pt x="103221" y="103702"/>
                </a:lnTo>
                <a:lnTo>
                  <a:pt x="105736" y="104731"/>
                </a:lnTo>
                <a:lnTo>
                  <a:pt x="106971" y="105211"/>
                </a:lnTo>
                <a:lnTo>
                  <a:pt x="109531" y="106079"/>
                </a:lnTo>
                <a:lnTo>
                  <a:pt x="112160" y="106811"/>
                </a:lnTo>
                <a:lnTo>
                  <a:pt x="114858" y="107405"/>
                </a:lnTo>
                <a:lnTo>
                  <a:pt x="117601" y="107840"/>
                </a:lnTo>
                <a:lnTo>
                  <a:pt x="120391" y="108114"/>
                </a:lnTo>
                <a:lnTo>
                  <a:pt x="123157" y="108228"/>
                </a:lnTo>
                <a:lnTo>
                  <a:pt x="125923" y="108160"/>
                </a:lnTo>
                <a:lnTo>
                  <a:pt x="128667" y="107885"/>
                </a:lnTo>
                <a:lnTo>
                  <a:pt x="131341" y="107405"/>
                </a:lnTo>
                <a:lnTo>
                  <a:pt x="133971" y="106697"/>
                </a:lnTo>
                <a:lnTo>
                  <a:pt x="136508" y="105782"/>
                </a:lnTo>
                <a:lnTo>
                  <a:pt x="138932" y="104616"/>
                </a:lnTo>
                <a:lnTo>
                  <a:pt x="141241" y="103222"/>
                </a:lnTo>
                <a:lnTo>
                  <a:pt x="143413" y="101553"/>
                </a:lnTo>
                <a:lnTo>
                  <a:pt x="145401" y="99609"/>
                </a:lnTo>
                <a:lnTo>
                  <a:pt x="146339" y="98512"/>
                </a:lnTo>
                <a:lnTo>
                  <a:pt x="146910" y="97803"/>
                </a:lnTo>
                <a:lnTo>
                  <a:pt x="147939" y="96340"/>
                </a:lnTo>
                <a:lnTo>
                  <a:pt x="148854" y="94786"/>
                </a:lnTo>
                <a:lnTo>
                  <a:pt x="149654" y="93185"/>
                </a:lnTo>
                <a:lnTo>
                  <a:pt x="150317" y="91516"/>
                </a:lnTo>
                <a:lnTo>
                  <a:pt x="150888" y="89825"/>
                </a:lnTo>
                <a:lnTo>
                  <a:pt x="151346" y="88064"/>
                </a:lnTo>
                <a:lnTo>
                  <a:pt x="151688" y="86281"/>
                </a:lnTo>
                <a:lnTo>
                  <a:pt x="152031" y="83583"/>
                </a:lnTo>
                <a:lnTo>
                  <a:pt x="152100" y="79926"/>
                </a:lnTo>
                <a:lnTo>
                  <a:pt x="151780" y="76268"/>
                </a:lnTo>
                <a:lnTo>
                  <a:pt x="151094" y="72678"/>
                </a:lnTo>
                <a:lnTo>
                  <a:pt x="150591" y="70918"/>
                </a:lnTo>
                <a:lnTo>
                  <a:pt x="150180" y="69661"/>
                </a:lnTo>
                <a:lnTo>
                  <a:pt x="149242" y="67214"/>
                </a:lnTo>
                <a:lnTo>
                  <a:pt x="148122" y="64883"/>
                </a:lnTo>
                <a:lnTo>
                  <a:pt x="146888" y="62642"/>
                </a:lnTo>
                <a:lnTo>
                  <a:pt x="144853" y="59373"/>
                </a:lnTo>
                <a:lnTo>
                  <a:pt x="141926" y="55189"/>
                </a:lnTo>
                <a:lnTo>
                  <a:pt x="139000" y="51028"/>
                </a:lnTo>
                <a:lnTo>
                  <a:pt x="136920" y="47851"/>
                </a:lnTo>
                <a:lnTo>
                  <a:pt x="135617" y="45679"/>
                </a:lnTo>
                <a:lnTo>
                  <a:pt x="134451" y="43461"/>
                </a:lnTo>
                <a:lnTo>
                  <a:pt x="133445" y="41129"/>
                </a:lnTo>
                <a:lnTo>
                  <a:pt x="132599" y="38729"/>
                </a:lnTo>
                <a:lnTo>
                  <a:pt x="131936" y="36214"/>
                </a:lnTo>
                <a:lnTo>
                  <a:pt x="131707" y="34888"/>
                </a:lnTo>
                <a:lnTo>
                  <a:pt x="131547" y="33722"/>
                </a:lnTo>
                <a:lnTo>
                  <a:pt x="131319" y="31344"/>
                </a:lnTo>
                <a:lnTo>
                  <a:pt x="131227" y="28967"/>
                </a:lnTo>
                <a:lnTo>
                  <a:pt x="131273" y="26566"/>
                </a:lnTo>
                <a:lnTo>
                  <a:pt x="131456" y="24189"/>
                </a:lnTo>
                <a:lnTo>
                  <a:pt x="131799" y="21811"/>
                </a:lnTo>
                <a:lnTo>
                  <a:pt x="132256" y="19479"/>
                </a:lnTo>
                <a:lnTo>
                  <a:pt x="132850" y="17170"/>
                </a:lnTo>
                <a:lnTo>
                  <a:pt x="133582" y="14884"/>
                </a:lnTo>
                <a:lnTo>
                  <a:pt x="134451" y="12666"/>
                </a:lnTo>
                <a:lnTo>
                  <a:pt x="135434" y="10494"/>
                </a:lnTo>
                <a:lnTo>
                  <a:pt x="136554" y="8391"/>
                </a:lnTo>
                <a:lnTo>
                  <a:pt x="137811" y="6379"/>
                </a:lnTo>
                <a:lnTo>
                  <a:pt x="139183" y="4436"/>
                </a:lnTo>
                <a:lnTo>
                  <a:pt x="140692" y="2584"/>
                </a:lnTo>
                <a:lnTo>
                  <a:pt x="142338" y="824"/>
                </a:lnTo>
                <a:lnTo>
                  <a:pt x="143184" y="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rot="-3724802">
            <a:off x="-1105794" y="-474445"/>
            <a:ext cx="1974085" cy="1796577"/>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rot="-5616881">
            <a:off x="-2115886" y="-948559"/>
            <a:ext cx="4645754" cy="2544717"/>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4_1">
    <p:bg>
      <p:bgPr>
        <a:solidFill>
          <a:schemeClr val="lt2"/>
        </a:solidFill>
        <a:effectLst/>
      </p:bgPr>
    </p:bg>
    <p:spTree>
      <p:nvGrpSpPr>
        <p:cNvPr id="1" name="Shape 264"/>
        <p:cNvGrpSpPr/>
        <p:nvPr/>
      </p:nvGrpSpPr>
      <p:grpSpPr>
        <a:xfrm>
          <a:off x="0" y="0"/>
          <a:ext cx="0" cy="0"/>
          <a:chOff x="0" y="0"/>
          <a:chExt cx="0" cy="0"/>
        </a:xfrm>
      </p:grpSpPr>
      <p:sp>
        <p:nvSpPr>
          <p:cNvPr id="265" name="Google Shape;265;p27"/>
          <p:cNvSpPr/>
          <p:nvPr/>
        </p:nvSpPr>
        <p:spPr>
          <a:xfrm rot="10800000">
            <a:off x="-1811186" y="-71168"/>
            <a:ext cx="8469773" cy="926521"/>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rot="-137095" flipH="1">
            <a:off x="-3687930" y="4517976"/>
            <a:ext cx="7544799" cy="1241505"/>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rot="-570820">
            <a:off x="-505882" y="-1768541"/>
            <a:ext cx="11965368" cy="3577529"/>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rot="-820164">
            <a:off x="-7883937" y="3032776"/>
            <a:ext cx="10722477" cy="3577626"/>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rot="-137083">
            <a:off x="6052155" y="4059191"/>
            <a:ext cx="6972127" cy="1241505"/>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rot="9979836" flipH="1">
            <a:off x="3364481" y="2961019"/>
            <a:ext cx="10722477" cy="3437836"/>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4_1_1">
    <p:spTree>
      <p:nvGrpSpPr>
        <p:cNvPr id="1" name="Shape 271"/>
        <p:cNvGrpSpPr/>
        <p:nvPr/>
      </p:nvGrpSpPr>
      <p:grpSpPr>
        <a:xfrm>
          <a:off x="0" y="0"/>
          <a:ext cx="0" cy="0"/>
          <a:chOff x="0" y="0"/>
          <a:chExt cx="0" cy="0"/>
        </a:xfrm>
      </p:grpSpPr>
      <p:sp>
        <p:nvSpPr>
          <p:cNvPr id="272" name="Google Shape;272;p28"/>
          <p:cNvSpPr/>
          <p:nvPr/>
        </p:nvSpPr>
        <p:spPr>
          <a:xfrm rot="10800000">
            <a:off x="-2556898" y="-223568"/>
            <a:ext cx="8469773" cy="926521"/>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rot="3857578">
            <a:off x="7968227" y="-617821"/>
            <a:ext cx="1958091" cy="1858673"/>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rot="-137095" flipH="1">
            <a:off x="2084070" y="4517976"/>
            <a:ext cx="7544799" cy="1241505"/>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rot="-286589">
            <a:off x="-1444668" y="-1862776"/>
            <a:ext cx="10722443" cy="3577428"/>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rot="-820164">
            <a:off x="-1973662" y="3032776"/>
            <a:ext cx="10722477" cy="3577626"/>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720000" y="2359750"/>
            <a:ext cx="2709000" cy="6207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720000" y="1622338"/>
            <a:ext cx="879000" cy="737400"/>
          </a:xfrm>
          <a:prstGeom prst="rect">
            <a:avLst/>
          </a:prstGeom>
        </p:spPr>
        <p:txBody>
          <a:bodyPr spcFirstLastPara="1" wrap="square" lIns="91425" tIns="91425" rIns="91425" bIns="91425" anchor="ctr" anchorCtr="0">
            <a:normAutofit/>
          </a:bodyPr>
          <a:lstStyle>
            <a:lvl1pPr lvl="0" rtl="0">
              <a:spcBef>
                <a:spcPts val="0"/>
              </a:spcBef>
              <a:spcAft>
                <a:spcPts val="0"/>
              </a:spcAft>
              <a:buSzPts val="7200"/>
              <a:buNone/>
              <a:defRPr sz="4800">
                <a:solidFill>
                  <a:schemeClr val="lt1"/>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0" name="Google Shape;20;p3"/>
          <p:cNvSpPr txBox="1">
            <a:spLocks noGrp="1"/>
          </p:cNvSpPr>
          <p:nvPr>
            <p:ph type="subTitle" idx="1"/>
          </p:nvPr>
        </p:nvSpPr>
        <p:spPr>
          <a:xfrm>
            <a:off x="720000" y="2980450"/>
            <a:ext cx="2709000" cy="620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 name="Google Shape;21;p3"/>
          <p:cNvSpPr/>
          <p:nvPr/>
        </p:nvSpPr>
        <p:spPr>
          <a:xfrm>
            <a:off x="7174800" y="2898086"/>
            <a:ext cx="3916382" cy="2679350"/>
          </a:xfrm>
          <a:custGeom>
            <a:avLst/>
            <a:gdLst/>
            <a:ahLst/>
            <a:cxnLst/>
            <a:rect l="l" t="t" r="r" b="b"/>
            <a:pathLst>
              <a:path w="143025" h="97849" extrusionOk="0">
                <a:moveTo>
                  <a:pt x="66277" y="0"/>
                </a:moveTo>
                <a:lnTo>
                  <a:pt x="63305" y="46"/>
                </a:lnTo>
                <a:lnTo>
                  <a:pt x="60356" y="275"/>
                </a:lnTo>
                <a:lnTo>
                  <a:pt x="57429" y="732"/>
                </a:lnTo>
                <a:lnTo>
                  <a:pt x="54572" y="1395"/>
                </a:lnTo>
                <a:lnTo>
                  <a:pt x="51805" y="2332"/>
                </a:lnTo>
                <a:lnTo>
                  <a:pt x="49108" y="3498"/>
                </a:lnTo>
                <a:lnTo>
                  <a:pt x="47827" y="4207"/>
                </a:lnTo>
                <a:lnTo>
                  <a:pt x="46959" y="4710"/>
                </a:lnTo>
                <a:lnTo>
                  <a:pt x="45313" y="5853"/>
                </a:lnTo>
                <a:lnTo>
                  <a:pt x="43758" y="7110"/>
                </a:lnTo>
                <a:lnTo>
                  <a:pt x="42318" y="8505"/>
                </a:lnTo>
                <a:lnTo>
                  <a:pt x="40992" y="10014"/>
                </a:lnTo>
                <a:lnTo>
                  <a:pt x="39757" y="11614"/>
                </a:lnTo>
                <a:lnTo>
                  <a:pt x="38660" y="13306"/>
                </a:lnTo>
                <a:lnTo>
                  <a:pt x="37700" y="15066"/>
                </a:lnTo>
                <a:lnTo>
                  <a:pt x="36854" y="16895"/>
                </a:lnTo>
                <a:lnTo>
                  <a:pt x="36145" y="18793"/>
                </a:lnTo>
                <a:lnTo>
                  <a:pt x="35573" y="20713"/>
                </a:lnTo>
                <a:lnTo>
                  <a:pt x="35162" y="22679"/>
                </a:lnTo>
                <a:lnTo>
                  <a:pt x="34910" y="24668"/>
                </a:lnTo>
                <a:lnTo>
                  <a:pt x="34796" y="26680"/>
                </a:lnTo>
                <a:lnTo>
                  <a:pt x="34865" y="28669"/>
                </a:lnTo>
                <a:lnTo>
                  <a:pt x="35093" y="30658"/>
                </a:lnTo>
                <a:lnTo>
                  <a:pt x="35299" y="31641"/>
                </a:lnTo>
                <a:lnTo>
                  <a:pt x="35779" y="33790"/>
                </a:lnTo>
                <a:lnTo>
                  <a:pt x="36854" y="38111"/>
                </a:lnTo>
                <a:lnTo>
                  <a:pt x="37540" y="41357"/>
                </a:lnTo>
                <a:lnTo>
                  <a:pt x="37883" y="43529"/>
                </a:lnTo>
                <a:lnTo>
                  <a:pt x="38043" y="45701"/>
                </a:lnTo>
                <a:lnTo>
                  <a:pt x="38043" y="47896"/>
                </a:lnTo>
                <a:lnTo>
                  <a:pt x="37928" y="48993"/>
                </a:lnTo>
                <a:lnTo>
                  <a:pt x="37768" y="50136"/>
                </a:lnTo>
                <a:lnTo>
                  <a:pt x="37220" y="52354"/>
                </a:lnTo>
                <a:lnTo>
                  <a:pt x="36442" y="54503"/>
                </a:lnTo>
                <a:lnTo>
                  <a:pt x="35413" y="56560"/>
                </a:lnTo>
                <a:lnTo>
                  <a:pt x="34202" y="58526"/>
                </a:lnTo>
                <a:lnTo>
                  <a:pt x="32807" y="60378"/>
                </a:lnTo>
                <a:lnTo>
                  <a:pt x="31253" y="62139"/>
                </a:lnTo>
                <a:lnTo>
                  <a:pt x="29584" y="63762"/>
                </a:lnTo>
                <a:lnTo>
                  <a:pt x="28715" y="64516"/>
                </a:lnTo>
                <a:lnTo>
                  <a:pt x="27503" y="65499"/>
                </a:lnTo>
                <a:lnTo>
                  <a:pt x="24988" y="67260"/>
                </a:lnTo>
                <a:lnTo>
                  <a:pt x="21079" y="69660"/>
                </a:lnTo>
                <a:lnTo>
                  <a:pt x="15752" y="72632"/>
                </a:lnTo>
                <a:lnTo>
                  <a:pt x="11843" y="75055"/>
                </a:lnTo>
                <a:lnTo>
                  <a:pt x="9374" y="76862"/>
                </a:lnTo>
                <a:lnTo>
                  <a:pt x="8185" y="77867"/>
                </a:lnTo>
                <a:lnTo>
                  <a:pt x="7133" y="78828"/>
                </a:lnTo>
                <a:lnTo>
                  <a:pt x="5076" y="80885"/>
                </a:lnTo>
                <a:lnTo>
                  <a:pt x="3247" y="83149"/>
                </a:lnTo>
                <a:lnTo>
                  <a:pt x="2081" y="84977"/>
                </a:lnTo>
                <a:lnTo>
                  <a:pt x="1441" y="86258"/>
                </a:lnTo>
                <a:lnTo>
                  <a:pt x="1144" y="86921"/>
                </a:lnTo>
                <a:lnTo>
                  <a:pt x="938" y="87584"/>
                </a:lnTo>
                <a:lnTo>
                  <a:pt x="343" y="90716"/>
                </a:lnTo>
                <a:lnTo>
                  <a:pt x="46" y="93551"/>
                </a:lnTo>
                <a:lnTo>
                  <a:pt x="0" y="95288"/>
                </a:lnTo>
                <a:lnTo>
                  <a:pt x="138" y="96340"/>
                </a:lnTo>
                <a:lnTo>
                  <a:pt x="321" y="96911"/>
                </a:lnTo>
                <a:lnTo>
                  <a:pt x="549" y="97300"/>
                </a:lnTo>
                <a:lnTo>
                  <a:pt x="869" y="97506"/>
                </a:lnTo>
                <a:lnTo>
                  <a:pt x="1075" y="97529"/>
                </a:lnTo>
                <a:lnTo>
                  <a:pt x="72061" y="97689"/>
                </a:lnTo>
                <a:lnTo>
                  <a:pt x="143024" y="97849"/>
                </a:lnTo>
                <a:lnTo>
                  <a:pt x="140761" y="5579"/>
                </a:lnTo>
                <a:lnTo>
                  <a:pt x="139869" y="6425"/>
                </a:lnTo>
                <a:lnTo>
                  <a:pt x="137903" y="7888"/>
                </a:lnTo>
                <a:lnTo>
                  <a:pt x="135777" y="9054"/>
                </a:lnTo>
                <a:lnTo>
                  <a:pt x="133491" y="9968"/>
                </a:lnTo>
                <a:lnTo>
                  <a:pt x="131090" y="10677"/>
                </a:lnTo>
                <a:lnTo>
                  <a:pt x="128621" y="11157"/>
                </a:lnTo>
                <a:lnTo>
                  <a:pt x="126106" y="11477"/>
                </a:lnTo>
                <a:lnTo>
                  <a:pt x="123592" y="11660"/>
                </a:lnTo>
                <a:lnTo>
                  <a:pt x="122357" y="11706"/>
                </a:lnTo>
                <a:lnTo>
                  <a:pt x="120459" y="11728"/>
                </a:lnTo>
                <a:lnTo>
                  <a:pt x="116733" y="11591"/>
                </a:lnTo>
                <a:lnTo>
                  <a:pt x="113098" y="11203"/>
                </a:lnTo>
                <a:lnTo>
                  <a:pt x="109509" y="10585"/>
                </a:lnTo>
                <a:lnTo>
                  <a:pt x="105965" y="9808"/>
                </a:lnTo>
                <a:lnTo>
                  <a:pt x="102421" y="8894"/>
                </a:lnTo>
                <a:lnTo>
                  <a:pt x="97118" y="7293"/>
                </a:lnTo>
                <a:lnTo>
                  <a:pt x="93505" y="6104"/>
                </a:lnTo>
                <a:lnTo>
                  <a:pt x="90716" y="5190"/>
                </a:lnTo>
                <a:lnTo>
                  <a:pt x="85069" y="3407"/>
                </a:lnTo>
                <a:lnTo>
                  <a:pt x="79377" y="1852"/>
                </a:lnTo>
                <a:lnTo>
                  <a:pt x="75056" y="938"/>
                </a:lnTo>
                <a:lnTo>
                  <a:pt x="72152" y="481"/>
                </a:lnTo>
                <a:lnTo>
                  <a:pt x="70689" y="298"/>
                </a:lnTo>
                <a:lnTo>
                  <a:pt x="69226" y="160"/>
                </a:lnTo>
                <a:lnTo>
                  <a:pt x="662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888674" y="2370325"/>
            <a:ext cx="2837128" cy="2750709"/>
          </a:xfrm>
          <a:custGeom>
            <a:avLst/>
            <a:gdLst/>
            <a:ahLst/>
            <a:cxnLst/>
            <a:rect l="l" t="t" r="r" b="b"/>
            <a:pathLst>
              <a:path w="103611" h="100455" fill="none" extrusionOk="0">
                <a:moveTo>
                  <a:pt x="17376" y="100455"/>
                </a:moveTo>
                <a:lnTo>
                  <a:pt x="17467" y="99815"/>
                </a:lnTo>
                <a:lnTo>
                  <a:pt x="17467" y="98580"/>
                </a:lnTo>
                <a:lnTo>
                  <a:pt x="17307" y="97346"/>
                </a:lnTo>
                <a:lnTo>
                  <a:pt x="16987" y="96134"/>
                </a:lnTo>
                <a:lnTo>
                  <a:pt x="16347" y="94328"/>
                </a:lnTo>
                <a:lnTo>
                  <a:pt x="15181" y="92019"/>
                </a:lnTo>
                <a:lnTo>
                  <a:pt x="14541" y="90921"/>
                </a:lnTo>
                <a:lnTo>
                  <a:pt x="11638" y="86075"/>
                </a:lnTo>
                <a:lnTo>
                  <a:pt x="7271" y="78850"/>
                </a:lnTo>
                <a:lnTo>
                  <a:pt x="5259" y="75124"/>
                </a:lnTo>
                <a:lnTo>
                  <a:pt x="4025" y="72609"/>
                </a:lnTo>
                <a:lnTo>
                  <a:pt x="3453" y="71329"/>
                </a:lnTo>
                <a:lnTo>
                  <a:pt x="2904" y="70026"/>
                </a:lnTo>
                <a:lnTo>
                  <a:pt x="1921" y="67351"/>
                </a:lnTo>
                <a:lnTo>
                  <a:pt x="1121" y="64630"/>
                </a:lnTo>
                <a:lnTo>
                  <a:pt x="504" y="61864"/>
                </a:lnTo>
                <a:lnTo>
                  <a:pt x="115" y="59075"/>
                </a:lnTo>
                <a:lnTo>
                  <a:pt x="1" y="56263"/>
                </a:lnTo>
                <a:lnTo>
                  <a:pt x="138" y="53474"/>
                </a:lnTo>
                <a:lnTo>
                  <a:pt x="573" y="50731"/>
                </a:lnTo>
                <a:lnTo>
                  <a:pt x="915" y="49359"/>
                </a:lnTo>
                <a:lnTo>
                  <a:pt x="1373" y="47896"/>
                </a:lnTo>
                <a:lnTo>
                  <a:pt x="2584" y="45107"/>
                </a:lnTo>
                <a:lnTo>
                  <a:pt x="4116" y="42477"/>
                </a:lnTo>
                <a:lnTo>
                  <a:pt x="5945" y="40031"/>
                </a:lnTo>
                <a:lnTo>
                  <a:pt x="8048" y="37791"/>
                </a:lnTo>
                <a:lnTo>
                  <a:pt x="10380" y="35779"/>
                </a:lnTo>
                <a:lnTo>
                  <a:pt x="12872" y="33973"/>
                </a:lnTo>
                <a:lnTo>
                  <a:pt x="15547" y="32418"/>
                </a:lnTo>
                <a:lnTo>
                  <a:pt x="16919" y="31755"/>
                </a:lnTo>
                <a:lnTo>
                  <a:pt x="18336" y="31115"/>
                </a:lnTo>
                <a:lnTo>
                  <a:pt x="21194" y="30041"/>
                </a:lnTo>
                <a:lnTo>
                  <a:pt x="24120" y="29195"/>
                </a:lnTo>
                <a:lnTo>
                  <a:pt x="27115" y="28555"/>
                </a:lnTo>
                <a:lnTo>
                  <a:pt x="30156" y="28075"/>
                </a:lnTo>
                <a:lnTo>
                  <a:pt x="33219" y="27777"/>
                </a:lnTo>
                <a:lnTo>
                  <a:pt x="36283" y="27640"/>
                </a:lnTo>
                <a:lnTo>
                  <a:pt x="39369" y="27617"/>
                </a:lnTo>
                <a:lnTo>
                  <a:pt x="40901" y="27663"/>
                </a:lnTo>
                <a:lnTo>
                  <a:pt x="43804" y="27777"/>
                </a:lnTo>
                <a:lnTo>
                  <a:pt x="49611" y="28280"/>
                </a:lnTo>
                <a:lnTo>
                  <a:pt x="55395" y="28852"/>
                </a:lnTo>
                <a:lnTo>
                  <a:pt x="61202" y="29355"/>
                </a:lnTo>
                <a:lnTo>
                  <a:pt x="64106" y="29515"/>
                </a:lnTo>
                <a:lnTo>
                  <a:pt x="65569" y="29561"/>
                </a:lnTo>
                <a:lnTo>
                  <a:pt x="68495" y="29561"/>
                </a:lnTo>
                <a:lnTo>
                  <a:pt x="71421" y="29446"/>
                </a:lnTo>
                <a:lnTo>
                  <a:pt x="74325" y="29195"/>
                </a:lnTo>
                <a:lnTo>
                  <a:pt x="77205" y="28760"/>
                </a:lnTo>
                <a:lnTo>
                  <a:pt x="80040" y="28143"/>
                </a:lnTo>
                <a:lnTo>
                  <a:pt x="82807" y="27297"/>
                </a:lnTo>
                <a:lnTo>
                  <a:pt x="85504" y="26246"/>
                </a:lnTo>
                <a:lnTo>
                  <a:pt x="86807" y="25628"/>
                </a:lnTo>
                <a:lnTo>
                  <a:pt x="87699" y="25148"/>
                </a:lnTo>
                <a:lnTo>
                  <a:pt x="89414" y="24142"/>
                </a:lnTo>
                <a:lnTo>
                  <a:pt x="91060" y="22999"/>
                </a:lnTo>
                <a:lnTo>
                  <a:pt x="92637" y="21765"/>
                </a:lnTo>
                <a:lnTo>
                  <a:pt x="94123" y="20416"/>
                </a:lnTo>
                <a:lnTo>
                  <a:pt x="95518" y="18976"/>
                </a:lnTo>
                <a:lnTo>
                  <a:pt x="96821" y="17444"/>
                </a:lnTo>
                <a:lnTo>
                  <a:pt x="98010" y="15843"/>
                </a:lnTo>
                <a:lnTo>
                  <a:pt x="99107" y="14175"/>
                </a:lnTo>
                <a:lnTo>
                  <a:pt x="100113" y="12437"/>
                </a:lnTo>
                <a:lnTo>
                  <a:pt x="100982" y="10631"/>
                </a:lnTo>
                <a:lnTo>
                  <a:pt x="101759" y="8779"/>
                </a:lnTo>
                <a:lnTo>
                  <a:pt x="102399" y="6882"/>
                </a:lnTo>
                <a:lnTo>
                  <a:pt x="102902" y="4938"/>
                </a:lnTo>
                <a:lnTo>
                  <a:pt x="103291" y="2995"/>
                </a:lnTo>
                <a:lnTo>
                  <a:pt x="103542" y="1006"/>
                </a:lnTo>
                <a:lnTo>
                  <a:pt x="103611" y="0"/>
                </a:lnTo>
              </a:path>
            </a:pathLst>
          </a:custGeom>
          <a:noFill/>
          <a:ln w="28575" cap="flat" cmpd="sng">
            <a:solidFill>
              <a:srgbClr val="FDFFFF"/>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565234" flipH="1">
            <a:off x="-405294" y="-908568"/>
            <a:ext cx="6308006" cy="2144978"/>
          </a:xfrm>
          <a:custGeom>
            <a:avLst/>
            <a:gdLst/>
            <a:ahLst/>
            <a:cxnLst/>
            <a:rect l="l" t="t" r="r" b="b"/>
            <a:pathLst>
              <a:path w="158982" h="88796" extrusionOk="0">
                <a:moveTo>
                  <a:pt x="6425" y="0"/>
                </a:moveTo>
                <a:lnTo>
                  <a:pt x="6082" y="115"/>
                </a:lnTo>
                <a:lnTo>
                  <a:pt x="5053" y="823"/>
                </a:lnTo>
                <a:lnTo>
                  <a:pt x="4710" y="938"/>
                </a:lnTo>
                <a:lnTo>
                  <a:pt x="4641" y="2469"/>
                </a:lnTo>
                <a:lnTo>
                  <a:pt x="4641" y="5510"/>
                </a:lnTo>
                <a:lnTo>
                  <a:pt x="4733" y="7042"/>
                </a:lnTo>
                <a:lnTo>
                  <a:pt x="1029" y="80862"/>
                </a:lnTo>
                <a:lnTo>
                  <a:pt x="526" y="80794"/>
                </a:lnTo>
                <a:lnTo>
                  <a:pt x="0" y="80839"/>
                </a:lnTo>
                <a:lnTo>
                  <a:pt x="158593" y="88795"/>
                </a:lnTo>
                <a:lnTo>
                  <a:pt x="158410" y="88384"/>
                </a:lnTo>
                <a:lnTo>
                  <a:pt x="158159" y="87378"/>
                </a:lnTo>
                <a:lnTo>
                  <a:pt x="158021" y="85663"/>
                </a:lnTo>
                <a:lnTo>
                  <a:pt x="158204" y="83148"/>
                </a:lnTo>
                <a:lnTo>
                  <a:pt x="158684" y="80862"/>
                </a:lnTo>
                <a:lnTo>
                  <a:pt x="158982" y="79948"/>
                </a:lnTo>
                <a:lnTo>
                  <a:pt x="157038" y="79994"/>
                </a:lnTo>
                <a:lnTo>
                  <a:pt x="153129" y="79971"/>
                </a:lnTo>
                <a:lnTo>
                  <a:pt x="149220" y="79834"/>
                </a:lnTo>
                <a:lnTo>
                  <a:pt x="145310" y="79582"/>
                </a:lnTo>
                <a:lnTo>
                  <a:pt x="141424" y="79216"/>
                </a:lnTo>
                <a:lnTo>
                  <a:pt x="137537" y="78713"/>
                </a:lnTo>
                <a:lnTo>
                  <a:pt x="133674" y="78119"/>
                </a:lnTo>
                <a:lnTo>
                  <a:pt x="129833" y="77387"/>
                </a:lnTo>
                <a:lnTo>
                  <a:pt x="127912" y="76976"/>
                </a:lnTo>
                <a:lnTo>
                  <a:pt x="125055" y="76336"/>
                </a:lnTo>
                <a:lnTo>
                  <a:pt x="120780" y="75147"/>
                </a:lnTo>
                <a:lnTo>
                  <a:pt x="117990" y="74232"/>
                </a:lnTo>
                <a:lnTo>
                  <a:pt x="115224" y="73226"/>
                </a:lnTo>
                <a:lnTo>
                  <a:pt x="112526" y="72061"/>
                </a:lnTo>
                <a:lnTo>
                  <a:pt x="109920" y="70757"/>
                </a:lnTo>
                <a:lnTo>
                  <a:pt x="107360" y="69294"/>
                </a:lnTo>
                <a:lnTo>
                  <a:pt x="106148" y="68494"/>
                </a:lnTo>
                <a:lnTo>
                  <a:pt x="104708" y="67511"/>
                </a:lnTo>
                <a:lnTo>
                  <a:pt x="101987" y="65362"/>
                </a:lnTo>
                <a:lnTo>
                  <a:pt x="99427" y="63053"/>
                </a:lnTo>
                <a:lnTo>
                  <a:pt x="97003" y="60584"/>
                </a:lnTo>
                <a:lnTo>
                  <a:pt x="94694" y="57978"/>
                </a:lnTo>
                <a:lnTo>
                  <a:pt x="92477" y="55280"/>
                </a:lnTo>
                <a:lnTo>
                  <a:pt x="89253" y="51119"/>
                </a:lnTo>
                <a:lnTo>
                  <a:pt x="85046" y="45472"/>
                </a:lnTo>
                <a:lnTo>
                  <a:pt x="80748" y="39871"/>
                </a:lnTo>
                <a:lnTo>
                  <a:pt x="77365" y="35893"/>
                </a:lnTo>
                <a:lnTo>
                  <a:pt x="74987" y="33356"/>
                </a:lnTo>
                <a:lnTo>
                  <a:pt x="72495" y="30955"/>
                </a:lnTo>
                <a:lnTo>
                  <a:pt x="69820" y="28715"/>
                </a:lnTo>
                <a:lnTo>
                  <a:pt x="68426" y="27663"/>
                </a:lnTo>
                <a:lnTo>
                  <a:pt x="67100" y="26726"/>
                </a:lnTo>
                <a:lnTo>
                  <a:pt x="64357" y="25034"/>
                </a:lnTo>
                <a:lnTo>
                  <a:pt x="61499" y="23502"/>
                </a:lnTo>
                <a:lnTo>
                  <a:pt x="58572" y="22131"/>
                </a:lnTo>
                <a:lnTo>
                  <a:pt x="57064" y="21513"/>
                </a:lnTo>
                <a:lnTo>
                  <a:pt x="54823" y="20644"/>
                </a:lnTo>
                <a:lnTo>
                  <a:pt x="50228" y="19158"/>
                </a:lnTo>
                <a:lnTo>
                  <a:pt x="45541" y="18015"/>
                </a:lnTo>
                <a:lnTo>
                  <a:pt x="40809" y="17215"/>
                </a:lnTo>
                <a:lnTo>
                  <a:pt x="38408" y="16964"/>
                </a:lnTo>
                <a:lnTo>
                  <a:pt x="33767" y="16621"/>
                </a:lnTo>
                <a:lnTo>
                  <a:pt x="27983" y="16186"/>
                </a:lnTo>
                <a:lnTo>
                  <a:pt x="25720" y="15889"/>
                </a:lnTo>
                <a:lnTo>
                  <a:pt x="23457" y="15432"/>
                </a:lnTo>
                <a:lnTo>
                  <a:pt x="21239" y="14838"/>
                </a:lnTo>
                <a:lnTo>
                  <a:pt x="20165" y="14449"/>
                </a:lnTo>
                <a:lnTo>
                  <a:pt x="18953" y="13969"/>
                </a:lnTo>
                <a:lnTo>
                  <a:pt x="16667" y="12780"/>
                </a:lnTo>
                <a:lnTo>
                  <a:pt x="14541" y="11340"/>
                </a:lnTo>
                <a:lnTo>
                  <a:pt x="12574" y="9694"/>
                </a:lnTo>
                <a:lnTo>
                  <a:pt x="10791" y="7819"/>
                </a:lnTo>
                <a:lnTo>
                  <a:pt x="9237" y="5761"/>
                </a:lnTo>
                <a:lnTo>
                  <a:pt x="7911" y="3567"/>
                </a:lnTo>
                <a:lnTo>
                  <a:pt x="6836" y="1212"/>
                </a:lnTo>
                <a:lnTo>
                  <a:pt x="64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5218157" flipH="1">
            <a:off x="805968" y="-1892900"/>
            <a:ext cx="1435466" cy="3919220"/>
          </a:xfrm>
          <a:custGeom>
            <a:avLst/>
            <a:gdLst/>
            <a:ahLst/>
            <a:cxnLst/>
            <a:rect l="l" t="t" r="r" b="b"/>
            <a:pathLst>
              <a:path w="103611" h="100455" fill="none" extrusionOk="0">
                <a:moveTo>
                  <a:pt x="17376" y="100455"/>
                </a:moveTo>
                <a:lnTo>
                  <a:pt x="17467" y="99815"/>
                </a:lnTo>
                <a:lnTo>
                  <a:pt x="17467" y="98580"/>
                </a:lnTo>
                <a:lnTo>
                  <a:pt x="17307" y="97346"/>
                </a:lnTo>
                <a:lnTo>
                  <a:pt x="16987" y="96134"/>
                </a:lnTo>
                <a:lnTo>
                  <a:pt x="16347" y="94328"/>
                </a:lnTo>
                <a:lnTo>
                  <a:pt x="15181" y="92019"/>
                </a:lnTo>
                <a:lnTo>
                  <a:pt x="14541" y="90921"/>
                </a:lnTo>
                <a:lnTo>
                  <a:pt x="11638" y="86075"/>
                </a:lnTo>
                <a:lnTo>
                  <a:pt x="7271" y="78850"/>
                </a:lnTo>
                <a:lnTo>
                  <a:pt x="5259" y="75124"/>
                </a:lnTo>
                <a:lnTo>
                  <a:pt x="4025" y="72609"/>
                </a:lnTo>
                <a:lnTo>
                  <a:pt x="3453" y="71329"/>
                </a:lnTo>
                <a:lnTo>
                  <a:pt x="2904" y="70026"/>
                </a:lnTo>
                <a:lnTo>
                  <a:pt x="1921" y="67351"/>
                </a:lnTo>
                <a:lnTo>
                  <a:pt x="1121" y="64630"/>
                </a:lnTo>
                <a:lnTo>
                  <a:pt x="504" y="61864"/>
                </a:lnTo>
                <a:lnTo>
                  <a:pt x="115" y="59075"/>
                </a:lnTo>
                <a:lnTo>
                  <a:pt x="1" y="56263"/>
                </a:lnTo>
                <a:lnTo>
                  <a:pt x="138" y="53474"/>
                </a:lnTo>
                <a:lnTo>
                  <a:pt x="573" y="50731"/>
                </a:lnTo>
                <a:lnTo>
                  <a:pt x="915" y="49359"/>
                </a:lnTo>
                <a:lnTo>
                  <a:pt x="1373" y="47896"/>
                </a:lnTo>
                <a:lnTo>
                  <a:pt x="2584" y="45107"/>
                </a:lnTo>
                <a:lnTo>
                  <a:pt x="4116" y="42477"/>
                </a:lnTo>
                <a:lnTo>
                  <a:pt x="5945" y="40031"/>
                </a:lnTo>
                <a:lnTo>
                  <a:pt x="8048" y="37791"/>
                </a:lnTo>
                <a:lnTo>
                  <a:pt x="10380" y="35779"/>
                </a:lnTo>
                <a:lnTo>
                  <a:pt x="12872" y="33973"/>
                </a:lnTo>
                <a:lnTo>
                  <a:pt x="15547" y="32418"/>
                </a:lnTo>
                <a:lnTo>
                  <a:pt x="16919" y="31755"/>
                </a:lnTo>
                <a:lnTo>
                  <a:pt x="18336" y="31115"/>
                </a:lnTo>
                <a:lnTo>
                  <a:pt x="21194" y="30041"/>
                </a:lnTo>
                <a:lnTo>
                  <a:pt x="24120" y="29195"/>
                </a:lnTo>
                <a:lnTo>
                  <a:pt x="27115" y="28555"/>
                </a:lnTo>
                <a:lnTo>
                  <a:pt x="30156" y="28075"/>
                </a:lnTo>
                <a:lnTo>
                  <a:pt x="33219" y="27777"/>
                </a:lnTo>
                <a:lnTo>
                  <a:pt x="36283" y="27640"/>
                </a:lnTo>
                <a:lnTo>
                  <a:pt x="39369" y="27617"/>
                </a:lnTo>
                <a:lnTo>
                  <a:pt x="40901" y="27663"/>
                </a:lnTo>
                <a:lnTo>
                  <a:pt x="43804" y="27777"/>
                </a:lnTo>
                <a:lnTo>
                  <a:pt x="49611" y="28280"/>
                </a:lnTo>
                <a:lnTo>
                  <a:pt x="55395" y="28852"/>
                </a:lnTo>
                <a:lnTo>
                  <a:pt x="61202" y="29355"/>
                </a:lnTo>
                <a:lnTo>
                  <a:pt x="64106" y="29515"/>
                </a:lnTo>
                <a:lnTo>
                  <a:pt x="65569" y="29561"/>
                </a:lnTo>
                <a:lnTo>
                  <a:pt x="68495" y="29561"/>
                </a:lnTo>
                <a:lnTo>
                  <a:pt x="71421" y="29446"/>
                </a:lnTo>
                <a:lnTo>
                  <a:pt x="74325" y="29195"/>
                </a:lnTo>
                <a:lnTo>
                  <a:pt x="77205" y="28760"/>
                </a:lnTo>
                <a:lnTo>
                  <a:pt x="80040" y="28143"/>
                </a:lnTo>
                <a:lnTo>
                  <a:pt x="82807" y="27297"/>
                </a:lnTo>
                <a:lnTo>
                  <a:pt x="85504" y="26246"/>
                </a:lnTo>
                <a:lnTo>
                  <a:pt x="86807" y="25628"/>
                </a:lnTo>
                <a:lnTo>
                  <a:pt x="87699" y="25148"/>
                </a:lnTo>
                <a:lnTo>
                  <a:pt x="89414" y="24142"/>
                </a:lnTo>
                <a:lnTo>
                  <a:pt x="91060" y="22999"/>
                </a:lnTo>
                <a:lnTo>
                  <a:pt x="92637" y="21765"/>
                </a:lnTo>
                <a:lnTo>
                  <a:pt x="94123" y="20416"/>
                </a:lnTo>
                <a:lnTo>
                  <a:pt x="95518" y="18976"/>
                </a:lnTo>
                <a:lnTo>
                  <a:pt x="96821" y="17444"/>
                </a:lnTo>
                <a:lnTo>
                  <a:pt x="98010" y="15843"/>
                </a:lnTo>
                <a:lnTo>
                  <a:pt x="99107" y="14175"/>
                </a:lnTo>
                <a:lnTo>
                  <a:pt x="100113" y="12437"/>
                </a:lnTo>
                <a:lnTo>
                  <a:pt x="100982" y="10631"/>
                </a:lnTo>
                <a:lnTo>
                  <a:pt x="101759" y="8779"/>
                </a:lnTo>
                <a:lnTo>
                  <a:pt x="102399" y="6882"/>
                </a:lnTo>
                <a:lnTo>
                  <a:pt x="102902" y="4938"/>
                </a:lnTo>
                <a:lnTo>
                  <a:pt x="103291" y="2995"/>
                </a:lnTo>
                <a:lnTo>
                  <a:pt x="103542" y="1006"/>
                </a:lnTo>
                <a:lnTo>
                  <a:pt x="103611" y="0"/>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230585" flipH="1">
            <a:off x="-4817949" y="4310141"/>
            <a:ext cx="8366961" cy="1241582"/>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10269600">
            <a:off x="-370060" y="4522900"/>
            <a:ext cx="6584290" cy="2387749"/>
          </a:xfrm>
          <a:custGeom>
            <a:avLst/>
            <a:gdLst/>
            <a:ahLst/>
            <a:cxnLst/>
            <a:rect l="l" t="t" r="r" b="b"/>
            <a:pathLst>
              <a:path w="152100" h="108229" fill="none" extrusionOk="0">
                <a:moveTo>
                  <a:pt x="0" y="81297"/>
                </a:moveTo>
                <a:lnTo>
                  <a:pt x="1258" y="80383"/>
                </a:lnTo>
                <a:lnTo>
                  <a:pt x="3864" y="78691"/>
                </a:lnTo>
                <a:lnTo>
                  <a:pt x="6539" y="77205"/>
                </a:lnTo>
                <a:lnTo>
                  <a:pt x="9282" y="75879"/>
                </a:lnTo>
                <a:lnTo>
                  <a:pt x="12071" y="74736"/>
                </a:lnTo>
                <a:lnTo>
                  <a:pt x="14906" y="73776"/>
                </a:lnTo>
                <a:lnTo>
                  <a:pt x="17787" y="72976"/>
                </a:lnTo>
                <a:lnTo>
                  <a:pt x="20736" y="72358"/>
                </a:lnTo>
                <a:lnTo>
                  <a:pt x="23685" y="71901"/>
                </a:lnTo>
                <a:lnTo>
                  <a:pt x="26680" y="71604"/>
                </a:lnTo>
                <a:lnTo>
                  <a:pt x="29698" y="71444"/>
                </a:lnTo>
                <a:lnTo>
                  <a:pt x="32716" y="71467"/>
                </a:lnTo>
                <a:lnTo>
                  <a:pt x="35733" y="71627"/>
                </a:lnTo>
                <a:lnTo>
                  <a:pt x="38774" y="71924"/>
                </a:lnTo>
                <a:lnTo>
                  <a:pt x="41792" y="72358"/>
                </a:lnTo>
                <a:lnTo>
                  <a:pt x="44809" y="72953"/>
                </a:lnTo>
                <a:lnTo>
                  <a:pt x="46318" y="73296"/>
                </a:lnTo>
                <a:lnTo>
                  <a:pt x="49176" y="74004"/>
                </a:lnTo>
                <a:lnTo>
                  <a:pt x="55052" y="75719"/>
                </a:lnTo>
                <a:lnTo>
                  <a:pt x="59441" y="77296"/>
                </a:lnTo>
                <a:lnTo>
                  <a:pt x="62299" y="78485"/>
                </a:lnTo>
                <a:lnTo>
                  <a:pt x="65042" y="79811"/>
                </a:lnTo>
                <a:lnTo>
                  <a:pt x="67626" y="81274"/>
                </a:lnTo>
                <a:lnTo>
                  <a:pt x="68860" y="82052"/>
                </a:lnTo>
                <a:lnTo>
                  <a:pt x="73318" y="85047"/>
                </a:lnTo>
                <a:lnTo>
                  <a:pt x="82189" y="91288"/>
                </a:lnTo>
                <a:lnTo>
                  <a:pt x="88978" y="95837"/>
                </a:lnTo>
                <a:lnTo>
                  <a:pt x="93619" y="98695"/>
                </a:lnTo>
                <a:lnTo>
                  <a:pt x="98352" y="101347"/>
                </a:lnTo>
                <a:lnTo>
                  <a:pt x="103221" y="103702"/>
                </a:lnTo>
                <a:lnTo>
                  <a:pt x="105736" y="104731"/>
                </a:lnTo>
                <a:lnTo>
                  <a:pt x="106971" y="105211"/>
                </a:lnTo>
                <a:lnTo>
                  <a:pt x="109531" y="106079"/>
                </a:lnTo>
                <a:lnTo>
                  <a:pt x="112160" y="106811"/>
                </a:lnTo>
                <a:lnTo>
                  <a:pt x="114858" y="107405"/>
                </a:lnTo>
                <a:lnTo>
                  <a:pt x="117601" y="107840"/>
                </a:lnTo>
                <a:lnTo>
                  <a:pt x="120391" y="108114"/>
                </a:lnTo>
                <a:lnTo>
                  <a:pt x="123157" y="108228"/>
                </a:lnTo>
                <a:lnTo>
                  <a:pt x="125923" y="108160"/>
                </a:lnTo>
                <a:lnTo>
                  <a:pt x="128667" y="107885"/>
                </a:lnTo>
                <a:lnTo>
                  <a:pt x="131341" y="107405"/>
                </a:lnTo>
                <a:lnTo>
                  <a:pt x="133971" y="106697"/>
                </a:lnTo>
                <a:lnTo>
                  <a:pt x="136508" y="105782"/>
                </a:lnTo>
                <a:lnTo>
                  <a:pt x="138932" y="104616"/>
                </a:lnTo>
                <a:lnTo>
                  <a:pt x="141241" y="103222"/>
                </a:lnTo>
                <a:lnTo>
                  <a:pt x="143413" y="101553"/>
                </a:lnTo>
                <a:lnTo>
                  <a:pt x="145401" y="99609"/>
                </a:lnTo>
                <a:lnTo>
                  <a:pt x="146339" y="98512"/>
                </a:lnTo>
                <a:lnTo>
                  <a:pt x="146910" y="97803"/>
                </a:lnTo>
                <a:lnTo>
                  <a:pt x="147939" y="96340"/>
                </a:lnTo>
                <a:lnTo>
                  <a:pt x="148854" y="94786"/>
                </a:lnTo>
                <a:lnTo>
                  <a:pt x="149654" y="93185"/>
                </a:lnTo>
                <a:lnTo>
                  <a:pt x="150317" y="91516"/>
                </a:lnTo>
                <a:lnTo>
                  <a:pt x="150888" y="89825"/>
                </a:lnTo>
                <a:lnTo>
                  <a:pt x="151346" y="88064"/>
                </a:lnTo>
                <a:lnTo>
                  <a:pt x="151688" y="86281"/>
                </a:lnTo>
                <a:lnTo>
                  <a:pt x="152031" y="83583"/>
                </a:lnTo>
                <a:lnTo>
                  <a:pt x="152100" y="79926"/>
                </a:lnTo>
                <a:lnTo>
                  <a:pt x="151780" y="76268"/>
                </a:lnTo>
                <a:lnTo>
                  <a:pt x="151094" y="72678"/>
                </a:lnTo>
                <a:lnTo>
                  <a:pt x="150591" y="70918"/>
                </a:lnTo>
                <a:lnTo>
                  <a:pt x="150180" y="69661"/>
                </a:lnTo>
                <a:lnTo>
                  <a:pt x="149242" y="67214"/>
                </a:lnTo>
                <a:lnTo>
                  <a:pt x="148122" y="64883"/>
                </a:lnTo>
                <a:lnTo>
                  <a:pt x="146888" y="62642"/>
                </a:lnTo>
                <a:lnTo>
                  <a:pt x="144853" y="59373"/>
                </a:lnTo>
                <a:lnTo>
                  <a:pt x="141926" y="55189"/>
                </a:lnTo>
                <a:lnTo>
                  <a:pt x="139000" y="51028"/>
                </a:lnTo>
                <a:lnTo>
                  <a:pt x="136920" y="47851"/>
                </a:lnTo>
                <a:lnTo>
                  <a:pt x="135617" y="45679"/>
                </a:lnTo>
                <a:lnTo>
                  <a:pt x="134451" y="43461"/>
                </a:lnTo>
                <a:lnTo>
                  <a:pt x="133445" y="41129"/>
                </a:lnTo>
                <a:lnTo>
                  <a:pt x="132599" y="38729"/>
                </a:lnTo>
                <a:lnTo>
                  <a:pt x="131936" y="36214"/>
                </a:lnTo>
                <a:lnTo>
                  <a:pt x="131707" y="34888"/>
                </a:lnTo>
                <a:lnTo>
                  <a:pt x="131547" y="33722"/>
                </a:lnTo>
                <a:lnTo>
                  <a:pt x="131319" y="31344"/>
                </a:lnTo>
                <a:lnTo>
                  <a:pt x="131227" y="28967"/>
                </a:lnTo>
                <a:lnTo>
                  <a:pt x="131273" y="26566"/>
                </a:lnTo>
                <a:lnTo>
                  <a:pt x="131456" y="24189"/>
                </a:lnTo>
                <a:lnTo>
                  <a:pt x="131799" y="21811"/>
                </a:lnTo>
                <a:lnTo>
                  <a:pt x="132256" y="19479"/>
                </a:lnTo>
                <a:lnTo>
                  <a:pt x="132850" y="17170"/>
                </a:lnTo>
                <a:lnTo>
                  <a:pt x="133582" y="14884"/>
                </a:lnTo>
                <a:lnTo>
                  <a:pt x="134451" y="12666"/>
                </a:lnTo>
                <a:lnTo>
                  <a:pt x="135434" y="10494"/>
                </a:lnTo>
                <a:lnTo>
                  <a:pt x="136554" y="8391"/>
                </a:lnTo>
                <a:lnTo>
                  <a:pt x="137811" y="6379"/>
                </a:lnTo>
                <a:lnTo>
                  <a:pt x="139183" y="4436"/>
                </a:lnTo>
                <a:lnTo>
                  <a:pt x="140692" y="2584"/>
                </a:lnTo>
                <a:lnTo>
                  <a:pt x="142338" y="824"/>
                </a:lnTo>
                <a:lnTo>
                  <a:pt x="143184" y="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4"/>
          <p:cNvSpPr txBox="1">
            <a:spLocks noGrp="1"/>
          </p:cNvSpPr>
          <p:nvPr>
            <p:ph type="body" idx="1"/>
          </p:nvPr>
        </p:nvSpPr>
        <p:spPr>
          <a:xfrm>
            <a:off x="720000" y="1053300"/>
            <a:ext cx="7704000" cy="3551100"/>
          </a:xfrm>
          <a:prstGeom prst="rect">
            <a:avLst/>
          </a:prstGeom>
        </p:spPr>
        <p:txBody>
          <a:bodyPr spcFirstLastPara="1" wrap="square" lIns="91425" tIns="91425" rIns="91425" bIns="91425" anchor="t" anchorCtr="0">
            <a:normAutofit/>
          </a:bodyPr>
          <a:lstStyle>
            <a:lvl1pPr marL="457200" lvl="0" indent="-342900">
              <a:lnSpc>
                <a:spcPct val="100000"/>
              </a:lnSpc>
              <a:spcBef>
                <a:spcPts val="0"/>
              </a:spcBef>
              <a:spcAft>
                <a:spcPts val="0"/>
              </a:spcAft>
              <a:buSzPts val="1800"/>
              <a:buChar char="●"/>
              <a:defRPr sz="11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0" name="Google Shape;30;p4"/>
          <p:cNvSpPr/>
          <p:nvPr/>
        </p:nvSpPr>
        <p:spPr>
          <a:xfrm flipH="1">
            <a:off x="4929164" y="3066650"/>
            <a:ext cx="5947208" cy="3075500"/>
          </a:xfrm>
          <a:custGeom>
            <a:avLst/>
            <a:gdLst/>
            <a:ahLst/>
            <a:cxnLst/>
            <a:rect l="l" t="t" r="r" b="b"/>
            <a:pathLst>
              <a:path w="147665" h="123020" extrusionOk="0">
                <a:moveTo>
                  <a:pt x="25011" y="1"/>
                </a:moveTo>
                <a:lnTo>
                  <a:pt x="21170" y="115"/>
                </a:lnTo>
                <a:lnTo>
                  <a:pt x="17375" y="549"/>
                </a:lnTo>
                <a:lnTo>
                  <a:pt x="13649" y="1350"/>
                </a:lnTo>
                <a:lnTo>
                  <a:pt x="10036" y="2516"/>
                </a:lnTo>
                <a:lnTo>
                  <a:pt x="6561" y="4047"/>
                </a:lnTo>
                <a:lnTo>
                  <a:pt x="4893" y="4985"/>
                </a:lnTo>
                <a:lnTo>
                  <a:pt x="4184" y="5419"/>
                </a:lnTo>
                <a:lnTo>
                  <a:pt x="2995" y="6402"/>
                </a:lnTo>
                <a:lnTo>
                  <a:pt x="2035" y="7522"/>
                </a:lnTo>
                <a:lnTo>
                  <a:pt x="1280" y="8757"/>
                </a:lnTo>
                <a:lnTo>
                  <a:pt x="732" y="10083"/>
                </a:lnTo>
                <a:lnTo>
                  <a:pt x="343" y="11477"/>
                </a:lnTo>
                <a:lnTo>
                  <a:pt x="92" y="12963"/>
                </a:lnTo>
                <a:lnTo>
                  <a:pt x="0" y="14518"/>
                </a:lnTo>
                <a:lnTo>
                  <a:pt x="0" y="16896"/>
                </a:lnTo>
                <a:lnTo>
                  <a:pt x="252" y="20165"/>
                </a:lnTo>
                <a:lnTo>
                  <a:pt x="572" y="23434"/>
                </a:lnTo>
                <a:lnTo>
                  <a:pt x="800" y="26589"/>
                </a:lnTo>
                <a:lnTo>
                  <a:pt x="800" y="28075"/>
                </a:lnTo>
                <a:lnTo>
                  <a:pt x="869" y="30453"/>
                </a:lnTo>
                <a:lnTo>
                  <a:pt x="1075" y="35185"/>
                </a:lnTo>
                <a:lnTo>
                  <a:pt x="1395" y="39917"/>
                </a:lnTo>
                <a:lnTo>
                  <a:pt x="1875" y="44627"/>
                </a:lnTo>
                <a:lnTo>
                  <a:pt x="2172" y="46982"/>
                </a:lnTo>
                <a:lnTo>
                  <a:pt x="2172" y="122791"/>
                </a:lnTo>
                <a:lnTo>
                  <a:pt x="144898" y="123020"/>
                </a:lnTo>
                <a:lnTo>
                  <a:pt x="145310" y="121968"/>
                </a:lnTo>
                <a:lnTo>
                  <a:pt x="145996" y="119819"/>
                </a:lnTo>
                <a:lnTo>
                  <a:pt x="146567" y="117624"/>
                </a:lnTo>
                <a:lnTo>
                  <a:pt x="147025" y="115430"/>
                </a:lnTo>
                <a:lnTo>
                  <a:pt x="147367" y="113189"/>
                </a:lnTo>
                <a:lnTo>
                  <a:pt x="147573" y="110949"/>
                </a:lnTo>
                <a:lnTo>
                  <a:pt x="147665" y="108685"/>
                </a:lnTo>
                <a:lnTo>
                  <a:pt x="147642" y="106445"/>
                </a:lnTo>
                <a:lnTo>
                  <a:pt x="147482" y="104182"/>
                </a:lnTo>
                <a:lnTo>
                  <a:pt x="147230" y="101941"/>
                </a:lnTo>
                <a:lnTo>
                  <a:pt x="146842" y="99724"/>
                </a:lnTo>
                <a:lnTo>
                  <a:pt x="146339" y="97529"/>
                </a:lnTo>
                <a:lnTo>
                  <a:pt x="145721" y="95357"/>
                </a:lnTo>
                <a:lnTo>
                  <a:pt x="144990" y="93231"/>
                </a:lnTo>
                <a:lnTo>
                  <a:pt x="144121" y="91128"/>
                </a:lnTo>
                <a:lnTo>
                  <a:pt x="143161" y="89093"/>
                </a:lnTo>
                <a:lnTo>
                  <a:pt x="142635" y="88110"/>
                </a:lnTo>
                <a:lnTo>
                  <a:pt x="141995" y="86967"/>
                </a:lnTo>
                <a:lnTo>
                  <a:pt x="140600" y="84795"/>
                </a:lnTo>
                <a:lnTo>
                  <a:pt x="139091" y="82714"/>
                </a:lnTo>
                <a:lnTo>
                  <a:pt x="137445" y="80748"/>
                </a:lnTo>
                <a:lnTo>
                  <a:pt x="135685" y="78897"/>
                </a:lnTo>
                <a:lnTo>
                  <a:pt x="133833" y="77159"/>
                </a:lnTo>
                <a:lnTo>
                  <a:pt x="131867" y="75559"/>
                </a:lnTo>
                <a:lnTo>
                  <a:pt x="129810" y="74073"/>
                </a:lnTo>
                <a:lnTo>
                  <a:pt x="127683" y="72724"/>
                </a:lnTo>
                <a:lnTo>
                  <a:pt x="125443" y="71489"/>
                </a:lnTo>
                <a:lnTo>
                  <a:pt x="123157" y="70392"/>
                </a:lnTo>
                <a:lnTo>
                  <a:pt x="120779" y="69432"/>
                </a:lnTo>
                <a:lnTo>
                  <a:pt x="118356" y="68632"/>
                </a:lnTo>
                <a:lnTo>
                  <a:pt x="115887" y="67969"/>
                </a:lnTo>
                <a:lnTo>
                  <a:pt x="113372" y="67443"/>
                </a:lnTo>
                <a:lnTo>
                  <a:pt x="110811" y="67077"/>
                </a:lnTo>
                <a:lnTo>
                  <a:pt x="109508" y="66963"/>
                </a:lnTo>
                <a:lnTo>
                  <a:pt x="104204" y="66551"/>
                </a:lnTo>
                <a:lnTo>
                  <a:pt x="96591" y="65774"/>
                </a:lnTo>
                <a:lnTo>
                  <a:pt x="92956" y="65134"/>
                </a:lnTo>
                <a:lnTo>
                  <a:pt x="90602" y="64562"/>
                </a:lnTo>
                <a:lnTo>
                  <a:pt x="88315" y="63854"/>
                </a:lnTo>
                <a:lnTo>
                  <a:pt x="86075" y="62985"/>
                </a:lnTo>
                <a:lnTo>
                  <a:pt x="83949" y="61933"/>
                </a:lnTo>
                <a:lnTo>
                  <a:pt x="81868" y="60676"/>
                </a:lnTo>
                <a:lnTo>
                  <a:pt x="79879" y="59190"/>
                </a:lnTo>
                <a:lnTo>
                  <a:pt x="78005" y="57452"/>
                </a:lnTo>
                <a:lnTo>
                  <a:pt x="76199" y="55440"/>
                </a:lnTo>
                <a:lnTo>
                  <a:pt x="74507" y="53109"/>
                </a:lnTo>
                <a:lnTo>
                  <a:pt x="73707" y="51828"/>
                </a:lnTo>
                <a:lnTo>
                  <a:pt x="73089" y="50777"/>
                </a:lnTo>
                <a:lnTo>
                  <a:pt x="72015" y="48628"/>
                </a:lnTo>
                <a:lnTo>
                  <a:pt x="71100" y="46456"/>
                </a:lnTo>
                <a:lnTo>
                  <a:pt x="70346" y="44238"/>
                </a:lnTo>
                <a:lnTo>
                  <a:pt x="69386" y="40878"/>
                </a:lnTo>
                <a:lnTo>
                  <a:pt x="68334" y="36351"/>
                </a:lnTo>
                <a:lnTo>
                  <a:pt x="67305" y="31824"/>
                </a:lnTo>
                <a:lnTo>
                  <a:pt x="66391" y="28441"/>
                </a:lnTo>
                <a:lnTo>
                  <a:pt x="65659" y="26223"/>
                </a:lnTo>
                <a:lnTo>
                  <a:pt x="64813" y="24006"/>
                </a:lnTo>
                <a:lnTo>
                  <a:pt x="63807" y="21834"/>
                </a:lnTo>
                <a:lnTo>
                  <a:pt x="62619" y="19708"/>
                </a:lnTo>
                <a:lnTo>
                  <a:pt x="61224" y="17604"/>
                </a:lnTo>
                <a:lnTo>
                  <a:pt x="60424" y="16598"/>
                </a:lnTo>
                <a:lnTo>
                  <a:pt x="59235" y="15158"/>
                </a:lnTo>
                <a:lnTo>
                  <a:pt x="56606" y="12483"/>
                </a:lnTo>
                <a:lnTo>
                  <a:pt x="53725" y="10037"/>
                </a:lnTo>
                <a:lnTo>
                  <a:pt x="50616" y="7842"/>
                </a:lnTo>
                <a:lnTo>
                  <a:pt x="47301" y="5876"/>
                </a:lnTo>
                <a:lnTo>
                  <a:pt x="43826" y="4184"/>
                </a:lnTo>
                <a:lnTo>
                  <a:pt x="40214" y="2767"/>
                </a:lnTo>
                <a:lnTo>
                  <a:pt x="36510" y="1624"/>
                </a:lnTo>
                <a:lnTo>
                  <a:pt x="32715" y="778"/>
                </a:lnTo>
                <a:lnTo>
                  <a:pt x="28875" y="229"/>
                </a:lnTo>
                <a:lnTo>
                  <a:pt x="250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478692">
            <a:off x="6068231" y="3662365"/>
            <a:ext cx="3385360" cy="2511324"/>
          </a:xfrm>
          <a:custGeom>
            <a:avLst/>
            <a:gdLst/>
            <a:ahLst/>
            <a:cxnLst/>
            <a:rect l="l" t="t" r="r" b="b"/>
            <a:pathLst>
              <a:path w="103611" h="100455" fill="none" extrusionOk="0">
                <a:moveTo>
                  <a:pt x="17376" y="100455"/>
                </a:moveTo>
                <a:lnTo>
                  <a:pt x="17467" y="99815"/>
                </a:lnTo>
                <a:lnTo>
                  <a:pt x="17467" y="98580"/>
                </a:lnTo>
                <a:lnTo>
                  <a:pt x="17307" y="97346"/>
                </a:lnTo>
                <a:lnTo>
                  <a:pt x="16987" y="96134"/>
                </a:lnTo>
                <a:lnTo>
                  <a:pt x="16347" y="94328"/>
                </a:lnTo>
                <a:lnTo>
                  <a:pt x="15181" y="92019"/>
                </a:lnTo>
                <a:lnTo>
                  <a:pt x="14541" y="90921"/>
                </a:lnTo>
                <a:lnTo>
                  <a:pt x="11638" y="86075"/>
                </a:lnTo>
                <a:lnTo>
                  <a:pt x="7271" y="78850"/>
                </a:lnTo>
                <a:lnTo>
                  <a:pt x="5259" y="75124"/>
                </a:lnTo>
                <a:lnTo>
                  <a:pt x="4025" y="72609"/>
                </a:lnTo>
                <a:lnTo>
                  <a:pt x="3453" y="71329"/>
                </a:lnTo>
                <a:lnTo>
                  <a:pt x="2904" y="70026"/>
                </a:lnTo>
                <a:lnTo>
                  <a:pt x="1921" y="67351"/>
                </a:lnTo>
                <a:lnTo>
                  <a:pt x="1121" y="64630"/>
                </a:lnTo>
                <a:lnTo>
                  <a:pt x="504" y="61864"/>
                </a:lnTo>
                <a:lnTo>
                  <a:pt x="115" y="59075"/>
                </a:lnTo>
                <a:lnTo>
                  <a:pt x="1" y="56263"/>
                </a:lnTo>
                <a:lnTo>
                  <a:pt x="138" y="53474"/>
                </a:lnTo>
                <a:lnTo>
                  <a:pt x="573" y="50731"/>
                </a:lnTo>
                <a:lnTo>
                  <a:pt x="915" y="49359"/>
                </a:lnTo>
                <a:lnTo>
                  <a:pt x="1373" y="47896"/>
                </a:lnTo>
                <a:lnTo>
                  <a:pt x="2584" y="45107"/>
                </a:lnTo>
                <a:lnTo>
                  <a:pt x="4116" y="42477"/>
                </a:lnTo>
                <a:lnTo>
                  <a:pt x="5945" y="40031"/>
                </a:lnTo>
                <a:lnTo>
                  <a:pt x="8048" y="37791"/>
                </a:lnTo>
                <a:lnTo>
                  <a:pt x="10380" y="35779"/>
                </a:lnTo>
                <a:lnTo>
                  <a:pt x="12872" y="33973"/>
                </a:lnTo>
                <a:lnTo>
                  <a:pt x="15547" y="32418"/>
                </a:lnTo>
                <a:lnTo>
                  <a:pt x="16919" y="31755"/>
                </a:lnTo>
                <a:lnTo>
                  <a:pt x="18336" y="31115"/>
                </a:lnTo>
                <a:lnTo>
                  <a:pt x="21194" y="30041"/>
                </a:lnTo>
                <a:lnTo>
                  <a:pt x="24120" y="29195"/>
                </a:lnTo>
                <a:lnTo>
                  <a:pt x="27115" y="28555"/>
                </a:lnTo>
                <a:lnTo>
                  <a:pt x="30156" y="28075"/>
                </a:lnTo>
                <a:lnTo>
                  <a:pt x="33219" y="27777"/>
                </a:lnTo>
                <a:lnTo>
                  <a:pt x="36283" y="27640"/>
                </a:lnTo>
                <a:lnTo>
                  <a:pt x="39369" y="27617"/>
                </a:lnTo>
                <a:lnTo>
                  <a:pt x="40901" y="27663"/>
                </a:lnTo>
                <a:lnTo>
                  <a:pt x="43804" y="27777"/>
                </a:lnTo>
                <a:lnTo>
                  <a:pt x="49611" y="28280"/>
                </a:lnTo>
                <a:lnTo>
                  <a:pt x="55395" y="28852"/>
                </a:lnTo>
                <a:lnTo>
                  <a:pt x="61202" y="29355"/>
                </a:lnTo>
                <a:lnTo>
                  <a:pt x="64106" y="29515"/>
                </a:lnTo>
                <a:lnTo>
                  <a:pt x="65569" y="29561"/>
                </a:lnTo>
                <a:lnTo>
                  <a:pt x="68495" y="29561"/>
                </a:lnTo>
                <a:lnTo>
                  <a:pt x="71421" y="29446"/>
                </a:lnTo>
                <a:lnTo>
                  <a:pt x="74325" y="29195"/>
                </a:lnTo>
                <a:lnTo>
                  <a:pt x="77205" y="28760"/>
                </a:lnTo>
                <a:lnTo>
                  <a:pt x="80040" y="28143"/>
                </a:lnTo>
                <a:lnTo>
                  <a:pt x="82807" y="27297"/>
                </a:lnTo>
                <a:lnTo>
                  <a:pt x="85504" y="26246"/>
                </a:lnTo>
                <a:lnTo>
                  <a:pt x="86807" y="25628"/>
                </a:lnTo>
                <a:lnTo>
                  <a:pt x="87699" y="25148"/>
                </a:lnTo>
                <a:lnTo>
                  <a:pt x="89414" y="24142"/>
                </a:lnTo>
                <a:lnTo>
                  <a:pt x="91060" y="22999"/>
                </a:lnTo>
                <a:lnTo>
                  <a:pt x="92637" y="21765"/>
                </a:lnTo>
                <a:lnTo>
                  <a:pt x="94123" y="20416"/>
                </a:lnTo>
                <a:lnTo>
                  <a:pt x="95518" y="18976"/>
                </a:lnTo>
                <a:lnTo>
                  <a:pt x="96821" y="17444"/>
                </a:lnTo>
                <a:lnTo>
                  <a:pt x="98010" y="15843"/>
                </a:lnTo>
                <a:lnTo>
                  <a:pt x="99107" y="14175"/>
                </a:lnTo>
                <a:lnTo>
                  <a:pt x="100113" y="12437"/>
                </a:lnTo>
                <a:lnTo>
                  <a:pt x="100982" y="10631"/>
                </a:lnTo>
                <a:lnTo>
                  <a:pt x="101759" y="8779"/>
                </a:lnTo>
                <a:lnTo>
                  <a:pt x="102399" y="6882"/>
                </a:lnTo>
                <a:lnTo>
                  <a:pt x="102902" y="4938"/>
                </a:lnTo>
                <a:lnTo>
                  <a:pt x="103291" y="2995"/>
                </a:lnTo>
                <a:lnTo>
                  <a:pt x="103542" y="1006"/>
                </a:lnTo>
                <a:lnTo>
                  <a:pt x="103611" y="0"/>
                </a:lnTo>
              </a:path>
            </a:pathLst>
          </a:custGeom>
          <a:noFill/>
          <a:ln w="38100"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720000" y="1283500"/>
            <a:ext cx="4573500" cy="25860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72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2" name="Google Shape;62;p8"/>
          <p:cNvSpPr/>
          <p:nvPr/>
        </p:nvSpPr>
        <p:spPr>
          <a:xfrm rot="10800000">
            <a:off x="-2556898" y="-223568"/>
            <a:ext cx="8469773" cy="926521"/>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6108399" y="2377039"/>
            <a:ext cx="4677990" cy="3200396"/>
          </a:xfrm>
          <a:custGeom>
            <a:avLst/>
            <a:gdLst/>
            <a:ahLst/>
            <a:cxnLst/>
            <a:rect l="l" t="t" r="r" b="b"/>
            <a:pathLst>
              <a:path w="143025" h="97849" extrusionOk="0">
                <a:moveTo>
                  <a:pt x="66277" y="0"/>
                </a:moveTo>
                <a:lnTo>
                  <a:pt x="63305" y="46"/>
                </a:lnTo>
                <a:lnTo>
                  <a:pt x="60356" y="275"/>
                </a:lnTo>
                <a:lnTo>
                  <a:pt x="57429" y="732"/>
                </a:lnTo>
                <a:lnTo>
                  <a:pt x="54572" y="1395"/>
                </a:lnTo>
                <a:lnTo>
                  <a:pt x="51805" y="2332"/>
                </a:lnTo>
                <a:lnTo>
                  <a:pt x="49108" y="3498"/>
                </a:lnTo>
                <a:lnTo>
                  <a:pt x="47827" y="4207"/>
                </a:lnTo>
                <a:lnTo>
                  <a:pt x="46959" y="4710"/>
                </a:lnTo>
                <a:lnTo>
                  <a:pt x="45313" y="5853"/>
                </a:lnTo>
                <a:lnTo>
                  <a:pt x="43758" y="7110"/>
                </a:lnTo>
                <a:lnTo>
                  <a:pt x="42318" y="8505"/>
                </a:lnTo>
                <a:lnTo>
                  <a:pt x="40992" y="10014"/>
                </a:lnTo>
                <a:lnTo>
                  <a:pt x="39757" y="11614"/>
                </a:lnTo>
                <a:lnTo>
                  <a:pt x="38660" y="13306"/>
                </a:lnTo>
                <a:lnTo>
                  <a:pt x="37700" y="15066"/>
                </a:lnTo>
                <a:lnTo>
                  <a:pt x="36854" y="16895"/>
                </a:lnTo>
                <a:lnTo>
                  <a:pt x="36145" y="18793"/>
                </a:lnTo>
                <a:lnTo>
                  <a:pt x="35573" y="20713"/>
                </a:lnTo>
                <a:lnTo>
                  <a:pt x="35162" y="22679"/>
                </a:lnTo>
                <a:lnTo>
                  <a:pt x="34910" y="24668"/>
                </a:lnTo>
                <a:lnTo>
                  <a:pt x="34796" y="26680"/>
                </a:lnTo>
                <a:lnTo>
                  <a:pt x="34865" y="28669"/>
                </a:lnTo>
                <a:lnTo>
                  <a:pt x="35093" y="30658"/>
                </a:lnTo>
                <a:lnTo>
                  <a:pt x="35299" y="31641"/>
                </a:lnTo>
                <a:lnTo>
                  <a:pt x="35779" y="33790"/>
                </a:lnTo>
                <a:lnTo>
                  <a:pt x="36854" y="38111"/>
                </a:lnTo>
                <a:lnTo>
                  <a:pt x="37540" y="41357"/>
                </a:lnTo>
                <a:lnTo>
                  <a:pt x="37883" y="43529"/>
                </a:lnTo>
                <a:lnTo>
                  <a:pt x="38043" y="45701"/>
                </a:lnTo>
                <a:lnTo>
                  <a:pt x="38043" y="47896"/>
                </a:lnTo>
                <a:lnTo>
                  <a:pt x="37928" y="48993"/>
                </a:lnTo>
                <a:lnTo>
                  <a:pt x="37768" y="50136"/>
                </a:lnTo>
                <a:lnTo>
                  <a:pt x="37220" y="52354"/>
                </a:lnTo>
                <a:lnTo>
                  <a:pt x="36442" y="54503"/>
                </a:lnTo>
                <a:lnTo>
                  <a:pt x="35413" y="56560"/>
                </a:lnTo>
                <a:lnTo>
                  <a:pt x="34202" y="58526"/>
                </a:lnTo>
                <a:lnTo>
                  <a:pt x="32807" y="60378"/>
                </a:lnTo>
                <a:lnTo>
                  <a:pt x="31253" y="62139"/>
                </a:lnTo>
                <a:lnTo>
                  <a:pt x="29584" y="63762"/>
                </a:lnTo>
                <a:lnTo>
                  <a:pt x="28715" y="64516"/>
                </a:lnTo>
                <a:lnTo>
                  <a:pt x="27503" y="65499"/>
                </a:lnTo>
                <a:lnTo>
                  <a:pt x="24988" y="67260"/>
                </a:lnTo>
                <a:lnTo>
                  <a:pt x="21079" y="69660"/>
                </a:lnTo>
                <a:lnTo>
                  <a:pt x="15752" y="72632"/>
                </a:lnTo>
                <a:lnTo>
                  <a:pt x="11843" y="75055"/>
                </a:lnTo>
                <a:lnTo>
                  <a:pt x="9374" y="76862"/>
                </a:lnTo>
                <a:lnTo>
                  <a:pt x="8185" y="77867"/>
                </a:lnTo>
                <a:lnTo>
                  <a:pt x="7133" y="78828"/>
                </a:lnTo>
                <a:lnTo>
                  <a:pt x="5076" y="80885"/>
                </a:lnTo>
                <a:lnTo>
                  <a:pt x="3247" y="83149"/>
                </a:lnTo>
                <a:lnTo>
                  <a:pt x="2081" y="84977"/>
                </a:lnTo>
                <a:lnTo>
                  <a:pt x="1441" y="86258"/>
                </a:lnTo>
                <a:lnTo>
                  <a:pt x="1144" y="86921"/>
                </a:lnTo>
                <a:lnTo>
                  <a:pt x="938" y="87584"/>
                </a:lnTo>
                <a:lnTo>
                  <a:pt x="343" y="90716"/>
                </a:lnTo>
                <a:lnTo>
                  <a:pt x="46" y="93551"/>
                </a:lnTo>
                <a:lnTo>
                  <a:pt x="0" y="95288"/>
                </a:lnTo>
                <a:lnTo>
                  <a:pt x="138" y="96340"/>
                </a:lnTo>
                <a:lnTo>
                  <a:pt x="321" y="96911"/>
                </a:lnTo>
                <a:lnTo>
                  <a:pt x="549" y="97300"/>
                </a:lnTo>
                <a:lnTo>
                  <a:pt x="869" y="97506"/>
                </a:lnTo>
                <a:lnTo>
                  <a:pt x="1075" y="97529"/>
                </a:lnTo>
                <a:lnTo>
                  <a:pt x="72061" y="97689"/>
                </a:lnTo>
                <a:lnTo>
                  <a:pt x="143024" y="97849"/>
                </a:lnTo>
                <a:lnTo>
                  <a:pt x="140761" y="5579"/>
                </a:lnTo>
                <a:lnTo>
                  <a:pt x="139869" y="6425"/>
                </a:lnTo>
                <a:lnTo>
                  <a:pt x="137903" y="7888"/>
                </a:lnTo>
                <a:lnTo>
                  <a:pt x="135777" y="9054"/>
                </a:lnTo>
                <a:lnTo>
                  <a:pt x="133491" y="9968"/>
                </a:lnTo>
                <a:lnTo>
                  <a:pt x="131090" y="10677"/>
                </a:lnTo>
                <a:lnTo>
                  <a:pt x="128621" y="11157"/>
                </a:lnTo>
                <a:lnTo>
                  <a:pt x="126106" y="11477"/>
                </a:lnTo>
                <a:lnTo>
                  <a:pt x="123592" y="11660"/>
                </a:lnTo>
                <a:lnTo>
                  <a:pt x="122357" y="11706"/>
                </a:lnTo>
                <a:lnTo>
                  <a:pt x="120459" y="11728"/>
                </a:lnTo>
                <a:lnTo>
                  <a:pt x="116733" y="11591"/>
                </a:lnTo>
                <a:lnTo>
                  <a:pt x="113098" y="11203"/>
                </a:lnTo>
                <a:lnTo>
                  <a:pt x="109509" y="10585"/>
                </a:lnTo>
                <a:lnTo>
                  <a:pt x="105965" y="9808"/>
                </a:lnTo>
                <a:lnTo>
                  <a:pt x="102421" y="8894"/>
                </a:lnTo>
                <a:lnTo>
                  <a:pt x="97118" y="7293"/>
                </a:lnTo>
                <a:lnTo>
                  <a:pt x="93505" y="6104"/>
                </a:lnTo>
                <a:lnTo>
                  <a:pt x="90716" y="5190"/>
                </a:lnTo>
                <a:lnTo>
                  <a:pt x="85069" y="3407"/>
                </a:lnTo>
                <a:lnTo>
                  <a:pt x="79377" y="1852"/>
                </a:lnTo>
                <a:lnTo>
                  <a:pt x="75056" y="938"/>
                </a:lnTo>
                <a:lnTo>
                  <a:pt x="72152" y="481"/>
                </a:lnTo>
                <a:lnTo>
                  <a:pt x="70689" y="298"/>
                </a:lnTo>
                <a:lnTo>
                  <a:pt x="69226" y="160"/>
                </a:lnTo>
                <a:lnTo>
                  <a:pt x="662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6961095" y="1746648"/>
            <a:ext cx="3388857" cy="3285632"/>
          </a:xfrm>
          <a:custGeom>
            <a:avLst/>
            <a:gdLst/>
            <a:ahLst/>
            <a:cxnLst/>
            <a:rect l="l" t="t" r="r" b="b"/>
            <a:pathLst>
              <a:path w="103611" h="100455" fill="none" extrusionOk="0">
                <a:moveTo>
                  <a:pt x="17376" y="100455"/>
                </a:moveTo>
                <a:lnTo>
                  <a:pt x="17467" y="99815"/>
                </a:lnTo>
                <a:lnTo>
                  <a:pt x="17467" y="98580"/>
                </a:lnTo>
                <a:lnTo>
                  <a:pt x="17307" y="97346"/>
                </a:lnTo>
                <a:lnTo>
                  <a:pt x="16987" y="96134"/>
                </a:lnTo>
                <a:lnTo>
                  <a:pt x="16347" y="94328"/>
                </a:lnTo>
                <a:lnTo>
                  <a:pt x="15181" y="92019"/>
                </a:lnTo>
                <a:lnTo>
                  <a:pt x="14541" y="90921"/>
                </a:lnTo>
                <a:lnTo>
                  <a:pt x="11638" y="86075"/>
                </a:lnTo>
                <a:lnTo>
                  <a:pt x="7271" y="78850"/>
                </a:lnTo>
                <a:lnTo>
                  <a:pt x="5259" y="75124"/>
                </a:lnTo>
                <a:lnTo>
                  <a:pt x="4025" y="72609"/>
                </a:lnTo>
                <a:lnTo>
                  <a:pt x="3453" y="71329"/>
                </a:lnTo>
                <a:lnTo>
                  <a:pt x="2904" y="70026"/>
                </a:lnTo>
                <a:lnTo>
                  <a:pt x="1921" y="67351"/>
                </a:lnTo>
                <a:lnTo>
                  <a:pt x="1121" y="64630"/>
                </a:lnTo>
                <a:lnTo>
                  <a:pt x="504" y="61864"/>
                </a:lnTo>
                <a:lnTo>
                  <a:pt x="115" y="59075"/>
                </a:lnTo>
                <a:lnTo>
                  <a:pt x="1" y="56263"/>
                </a:lnTo>
                <a:lnTo>
                  <a:pt x="138" y="53474"/>
                </a:lnTo>
                <a:lnTo>
                  <a:pt x="573" y="50731"/>
                </a:lnTo>
                <a:lnTo>
                  <a:pt x="915" y="49359"/>
                </a:lnTo>
                <a:lnTo>
                  <a:pt x="1373" y="47896"/>
                </a:lnTo>
                <a:lnTo>
                  <a:pt x="2584" y="45107"/>
                </a:lnTo>
                <a:lnTo>
                  <a:pt x="4116" y="42477"/>
                </a:lnTo>
                <a:lnTo>
                  <a:pt x="5945" y="40031"/>
                </a:lnTo>
                <a:lnTo>
                  <a:pt x="8048" y="37791"/>
                </a:lnTo>
                <a:lnTo>
                  <a:pt x="10380" y="35779"/>
                </a:lnTo>
                <a:lnTo>
                  <a:pt x="12872" y="33973"/>
                </a:lnTo>
                <a:lnTo>
                  <a:pt x="15547" y="32418"/>
                </a:lnTo>
                <a:lnTo>
                  <a:pt x="16919" y="31755"/>
                </a:lnTo>
                <a:lnTo>
                  <a:pt x="18336" y="31115"/>
                </a:lnTo>
                <a:lnTo>
                  <a:pt x="21194" y="30041"/>
                </a:lnTo>
                <a:lnTo>
                  <a:pt x="24120" y="29195"/>
                </a:lnTo>
                <a:lnTo>
                  <a:pt x="27115" y="28555"/>
                </a:lnTo>
                <a:lnTo>
                  <a:pt x="30156" y="28075"/>
                </a:lnTo>
                <a:lnTo>
                  <a:pt x="33219" y="27777"/>
                </a:lnTo>
                <a:lnTo>
                  <a:pt x="36283" y="27640"/>
                </a:lnTo>
                <a:lnTo>
                  <a:pt x="39369" y="27617"/>
                </a:lnTo>
                <a:lnTo>
                  <a:pt x="40901" y="27663"/>
                </a:lnTo>
                <a:lnTo>
                  <a:pt x="43804" y="27777"/>
                </a:lnTo>
                <a:lnTo>
                  <a:pt x="49611" y="28280"/>
                </a:lnTo>
                <a:lnTo>
                  <a:pt x="55395" y="28852"/>
                </a:lnTo>
                <a:lnTo>
                  <a:pt x="61202" y="29355"/>
                </a:lnTo>
                <a:lnTo>
                  <a:pt x="64106" y="29515"/>
                </a:lnTo>
                <a:lnTo>
                  <a:pt x="65569" y="29561"/>
                </a:lnTo>
                <a:lnTo>
                  <a:pt x="68495" y="29561"/>
                </a:lnTo>
                <a:lnTo>
                  <a:pt x="71421" y="29446"/>
                </a:lnTo>
                <a:lnTo>
                  <a:pt x="74325" y="29195"/>
                </a:lnTo>
                <a:lnTo>
                  <a:pt x="77205" y="28760"/>
                </a:lnTo>
                <a:lnTo>
                  <a:pt x="80040" y="28143"/>
                </a:lnTo>
                <a:lnTo>
                  <a:pt x="82807" y="27297"/>
                </a:lnTo>
                <a:lnTo>
                  <a:pt x="85504" y="26246"/>
                </a:lnTo>
                <a:lnTo>
                  <a:pt x="86807" y="25628"/>
                </a:lnTo>
                <a:lnTo>
                  <a:pt x="87699" y="25148"/>
                </a:lnTo>
                <a:lnTo>
                  <a:pt x="89414" y="24142"/>
                </a:lnTo>
                <a:lnTo>
                  <a:pt x="91060" y="22999"/>
                </a:lnTo>
                <a:lnTo>
                  <a:pt x="92637" y="21765"/>
                </a:lnTo>
                <a:lnTo>
                  <a:pt x="94123" y="20416"/>
                </a:lnTo>
                <a:lnTo>
                  <a:pt x="95518" y="18976"/>
                </a:lnTo>
                <a:lnTo>
                  <a:pt x="96821" y="17444"/>
                </a:lnTo>
                <a:lnTo>
                  <a:pt x="98010" y="15843"/>
                </a:lnTo>
                <a:lnTo>
                  <a:pt x="99107" y="14175"/>
                </a:lnTo>
                <a:lnTo>
                  <a:pt x="100113" y="12437"/>
                </a:lnTo>
                <a:lnTo>
                  <a:pt x="100982" y="10631"/>
                </a:lnTo>
                <a:lnTo>
                  <a:pt x="101759" y="8779"/>
                </a:lnTo>
                <a:lnTo>
                  <a:pt x="102399" y="6882"/>
                </a:lnTo>
                <a:lnTo>
                  <a:pt x="102902" y="4938"/>
                </a:lnTo>
                <a:lnTo>
                  <a:pt x="103291" y="2995"/>
                </a:lnTo>
                <a:lnTo>
                  <a:pt x="103542" y="1006"/>
                </a:lnTo>
                <a:lnTo>
                  <a:pt x="103611" y="0"/>
                </a:lnTo>
              </a:path>
            </a:pathLst>
          </a:custGeom>
          <a:noFill/>
          <a:ln w="28575" cap="flat" cmpd="sng">
            <a:solidFill>
              <a:srgbClr val="FDFFFF"/>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rot="3857578">
            <a:off x="7968227" y="-617821"/>
            <a:ext cx="1958091" cy="1858673"/>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p:nvPr/>
        </p:nvSpPr>
        <p:spPr>
          <a:xfrm rot="5054829" flipH="1">
            <a:off x="-3549307" y="3576446"/>
            <a:ext cx="7544965" cy="1241614"/>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286589">
            <a:off x="-1444668" y="-1862776"/>
            <a:ext cx="10722443" cy="3577428"/>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rot="4371704">
            <a:off x="-4970498" y="-75044"/>
            <a:ext cx="10722597" cy="3577484"/>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9"/>
        <p:cNvGrpSpPr/>
        <p:nvPr/>
      </p:nvGrpSpPr>
      <p:grpSpPr>
        <a:xfrm>
          <a:off x="0" y="0"/>
          <a:ext cx="0" cy="0"/>
          <a:chOff x="0" y="0"/>
          <a:chExt cx="0" cy="0"/>
        </a:xfrm>
      </p:grpSpPr>
      <p:sp>
        <p:nvSpPr>
          <p:cNvPr id="90" name="Google Shape;90;p13"/>
          <p:cNvSpPr txBox="1">
            <a:spLocks noGrp="1"/>
          </p:cNvSpPr>
          <p:nvPr>
            <p:ph type="title" hasCustomPrompt="1"/>
          </p:nvPr>
        </p:nvSpPr>
        <p:spPr>
          <a:xfrm>
            <a:off x="1236750" y="1388600"/>
            <a:ext cx="409200" cy="3474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2400"/>
              <a:buNone/>
              <a:defRPr sz="2400">
                <a:solidFill>
                  <a:schemeClr val="dk2"/>
                </a:solidFill>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91" name="Google Shape;91;p13"/>
          <p:cNvSpPr txBox="1">
            <a:spLocks noGrp="1"/>
          </p:cNvSpPr>
          <p:nvPr>
            <p:ph type="subTitle" idx="1"/>
          </p:nvPr>
        </p:nvSpPr>
        <p:spPr>
          <a:xfrm>
            <a:off x="1645950" y="1388600"/>
            <a:ext cx="23796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Font typeface="Luckiest Guy"/>
              <a:buNone/>
              <a:defRPr sz="2020" b="1">
                <a:solidFill>
                  <a:schemeClr val="lt2"/>
                </a:solidFill>
                <a:latin typeface="Signika"/>
                <a:ea typeface="Signika"/>
                <a:cs typeface="Signika"/>
                <a:sym typeface="Signika"/>
              </a:defRPr>
            </a:lvl1pPr>
            <a:lvl2pPr lvl="1" rtl="0">
              <a:lnSpc>
                <a:spcPct val="100000"/>
              </a:lnSpc>
              <a:spcBef>
                <a:spcPts val="0"/>
              </a:spcBef>
              <a:spcAft>
                <a:spcPts val="0"/>
              </a:spcAft>
              <a:buSzPts val="1400"/>
              <a:buFont typeface="Luckiest Guy"/>
              <a:buNone/>
              <a:defRPr>
                <a:latin typeface="Luckiest Guy"/>
                <a:ea typeface="Luckiest Guy"/>
                <a:cs typeface="Luckiest Guy"/>
                <a:sym typeface="Luckiest Guy"/>
              </a:defRPr>
            </a:lvl2pPr>
            <a:lvl3pPr lvl="2" rtl="0">
              <a:lnSpc>
                <a:spcPct val="100000"/>
              </a:lnSpc>
              <a:spcBef>
                <a:spcPts val="0"/>
              </a:spcBef>
              <a:spcAft>
                <a:spcPts val="0"/>
              </a:spcAft>
              <a:buSzPts val="1400"/>
              <a:buFont typeface="Luckiest Guy"/>
              <a:buNone/>
              <a:defRPr>
                <a:latin typeface="Luckiest Guy"/>
                <a:ea typeface="Luckiest Guy"/>
                <a:cs typeface="Luckiest Guy"/>
                <a:sym typeface="Luckiest Guy"/>
              </a:defRPr>
            </a:lvl3pPr>
            <a:lvl4pPr lvl="3" rtl="0">
              <a:lnSpc>
                <a:spcPct val="100000"/>
              </a:lnSpc>
              <a:spcBef>
                <a:spcPts val="0"/>
              </a:spcBef>
              <a:spcAft>
                <a:spcPts val="0"/>
              </a:spcAft>
              <a:buSzPts val="1400"/>
              <a:buFont typeface="Luckiest Guy"/>
              <a:buNone/>
              <a:defRPr>
                <a:latin typeface="Luckiest Guy"/>
                <a:ea typeface="Luckiest Guy"/>
                <a:cs typeface="Luckiest Guy"/>
                <a:sym typeface="Luckiest Guy"/>
              </a:defRPr>
            </a:lvl4pPr>
            <a:lvl5pPr lvl="4" rtl="0">
              <a:lnSpc>
                <a:spcPct val="100000"/>
              </a:lnSpc>
              <a:spcBef>
                <a:spcPts val="0"/>
              </a:spcBef>
              <a:spcAft>
                <a:spcPts val="0"/>
              </a:spcAft>
              <a:buSzPts val="1400"/>
              <a:buFont typeface="Luckiest Guy"/>
              <a:buNone/>
              <a:defRPr>
                <a:latin typeface="Luckiest Guy"/>
                <a:ea typeface="Luckiest Guy"/>
                <a:cs typeface="Luckiest Guy"/>
                <a:sym typeface="Luckiest Guy"/>
              </a:defRPr>
            </a:lvl5pPr>
            <a:lvl6pPr lvl="5" rtl="0">
              <a:lnSpc>
                <a:spcPct val="100000"/>
              </a:lnSpc>
              <a:spcBef>
                <a:spcPts val="0"/>
              </a:spcBef>
              <a:spcAft>
                <a:spcPts val="0"/>
              </a:spcAft>
              <a:buSzPts val="1400"/>
              <a:buFont typeface="Luckiest Guy"/>
              <a:buNone/>
              <a:defRPr>
                <a:latin typeface="Luckiest Guy"/>
                <a:ea typeface="Luckiest Guy"/>
                <a:cs typeface="Luckiest Guy"/>
                <a:sym typeface="Luckiest Guy"/>
              </a:defRPr>
            </a:lvl6pPr>
            <a:lvl7pPr lvl="6" rtl="0">
              <a:lnSpc>
                <a:spcPct val="100000"/>
              </a:lnSpc>
              <a:spcBef>
                <a:spcPts val="0"/>
              </a:spcBef>
              <a:spcAft>
                <a:spcPts val="0"/>
              </a:spcAft>
              <a:buSzPts val="1400"/>
              <a:buFont typeface="Luckiest Guy"/>
              <a:buNone/>
              <a:defRPr>
                <a:latin typeface="Luckiest Guy"/>
                <a:ea typeface="Luckiest Guy"/>
                <a:cs typeface="Luckiest Guy"/>
                <a:sym typeface="Luckiest Guy"/>
              </a:defRPr>
            </a:lvl7pPr>
            <a:lvl8pPr lvl="7" rtl="0">
              <a:lnSpc>
                <a:spcPct val="100000"/>
              </a:lnSpc>
              <a:spcBef>
                <a:spcPts val="0"/>
              </a:spcBef>
              <a:spcAft>
                <a:spcPts val="0"/>
              </a:spcAft>
              <a:buSzPts val="1400"/>
              <a:buFont typeface="Luckiest Guy"/>
              <a:buNone/>
              <a:defRPr>
                <a:latin typeface="Luckiest Guy"/>
                <a:ea typeface="Luckiest Guy"/>
                <a:cs typeface="Luckiest Guy"/>
                <a:sym typeface="Luckiest Guy"/>
              </a:defRPr>
            </a:lvl8pPr>
            <a:lvl9pPr lvl="8" rtl="0">
              <a:lnSpc>
                <a:spcPct val="100000"/>
              </a:lnSpc>
              <a:spcBef>
                <a:spcPts val="0"/>
              </a:spcBef>
              <a:spcAft>
                <a:spcPts val="0"/>
              </a:spcAft>
              <a:buSzPts val="1400"/>
              <a:buFont typeface="Luckiest Guy"/>
              <a:buNone/>
              <a:defRPr>
                <a:latin typeface="Luckiest Guy"/>
                <a:ea typeface="Luckiest Guy"/>
                <a:cs typeface="Luckiest Guy"/>
                <a:sym typeface="Luckiest Guy"/>
              </a:defRPr>
            </a:lvl9pPr>
          </a:lstStyle>
          <a:p>
            <a:endParaRPr/>
          </a:p>
        </p:txBody>
      </p:sp>
      <p:sp>
        <p:nvSpPr>
          <p:cNvPr id="92" name="Google Shape;92;p13"/>
          <p:cNvSpPr txBox="1">
            <a:spLocks noGrp="1"/>
          </p:cNvSpPr>
          <p:nvPr>
            <p:ph type="subTitle" idx="2"/>
          </p:nvPr>
        </p:nvSpPr>
        <p:spPr>
          <a:xfrm>
            <a:off x="1236750" y="1736000"/>
            <a:ext cx="2788800" cy="5109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3"/>
          <p:cNvSpPr txBox="1">
            <a:spLocks noGrp="1"/>
          </p:cNvSpPr>
          <p:nvPr>
            <p:ph type="title" idx="3"/>
          </p:nvPr>
        </p:nvSpPr>
        <p:spPr>
          <a:xfrm>
            <a:off x="720000" y="540000"/>
            <a:ext cx="7704000" cy="479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2800"/>
              <a:buNone/>
              <a:defRPr sz="2540">
                <a:solidFill>
                  <a:schemeClr val="dk2"/>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 name="Google Shape;94;p13"/>
          <p:cNvSpPr txBox="1">
            <a:spLocks noGrp="1"/>
          </p:cNvSpPr>
          <p:nvPr>
            <p:ph type="title" idx="4" hasCustomPrompt="1"/>
          </p:nvPr>
        </p:nvSpPr>
        <p:spPr>
          <a:xfrm>
            <a:off x="1236750" y="2529250"/>
            <a:ext cx="409200" cy="3474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2400"/>
              <a:buNone/>
              <a:defRPr sz="2400">
                <a:solidFill>
                  <a:schemeClr val="dk2"/>
                </a:solidFill>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95" name="Google Shape;95;p13"/>
          <p:cNvSpPr txBox="1">
            <a:spLocks noGrp="1"/>
          </p:cNvSpPr>
          <p:nvPr>
            <p:ph type="subTitle" idx="5"/>
          </p:nvPr>
        </p:nvSpPr>
        <p:spPr>
          <a:xfrm>
            <a:off x="1645950" y="2529250"/>
            <a:ext cx="23796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Font typeface="Luckiest Guy"/>
              <a:buNone/>
              <a:defRPr sz="2000" b="1">
                <a:solidFill>
                  <a:schemeClr val="lt2"/>
                </a:solidFill>
                <a:latin typeface="Signika"/>
                <a:ea typeface="Signika"/>
                <a:cs typeface="Signika"/>
                <a:sym typeface="Signika"/>
              </a:defRPr>
            </a:lvl1pPr>
            <a:lvl2pPr lvl="1" rtl="0">
              <a:lnSpc>
                <a:spcPct val="100000"/>
              </a:lnSpc>
              <a:spcBef>
                <a:spcPts val="0"/>
              </a:spcBef>
              <a:spcAft>
                <a:spcPts val="0"/>
              </a:spcAft>
              <a:buSzPts val="1400"/>
              <a:buFont typeface="Luckiest Guy"/>
              <a:buNone/>
              <a:defRPr>
                <a:latin typeface="Luckiest Guy"/>
                <a:ea typeface="Luckiest Guy"/>
                <a:cs typeface="Luckiest Guy"/>
                <a:sym typeface="Luckiest Guy"/>
              </a:defRPr>
            </a:lvl2pPr>
            <a:lvl3pPr lvl="2" rtl="0">
              <a:lnSpc>
                <a:spcPct val="100000"/>
              </a:lnSpc>
              <a:spcBef>
                <a:spcPts val="0"/>
              </a:spcBef>
              <a:spcAft>
                <a:spcPts val="0"/>
              </a:spcAft>
              <a:buSzPts val="1400"/>
              <a:buFont typeface="Luckiest Guy"/>
              <a:buNone/>
              <a:defRPr>
                <a:latin typeface="Luckiest Guy"/>
                <a:ea typeface="Luckiest Guy"/>
                <a:cs typeface="Luckiest Guy"/>
                <a:sym typeface="Luckiest Guy"/>
              </a:defRPr>
            </a:lvl3pPr>
            <a:lvl4pPr lvl="3" rtl="0">
              <a:lnSpc>
                <a:spcPct val="100000"/>
              </a:lnSpc>
              <a:spcBef>
                <a:spcPts val="0"/>
              </a:spcBef>
              <a:spcAft>
                <a:spcPts val="0"/>
              </a:spcAft>
              <a:buSzPts val="1400"/>
              <a:buFont typeface="Luckiest Guy"/>
              <a:buNone/>
              <a:defRPr>
                <a:latin typeface="Luckiest Guy"/>
                <a:ea typeface="Luckiest Guy"/>
                <a:cs typeface="Luckiest Guy"/>
                <a:sym typeface="Luckiest Guy"/>
              </a:defRPr>
            </a:lvl4pPr>
            <a:lvl5pPr lvl="4" rtl="0">
              <a:lnSpc>
                <a:spcPct val="100000"/>
              </a:lnSpc>
              <a:spcBef>
                <a:spcPts val="0"/>
              </a:spcBef>
              <a:spcAft>
                <a:spcPts val="0"/>
              </a:spcAft>
              <a:buSzPts val="1400"/>
              <a:buFont typeface="Luckiest Guy"/>
              <a:buNone/>
              <a:defRPr>
                <a:latin typeface="Luckiest Guy"/>
                <a:ea typeface="Luckiest Guy"/>
                <a:cs typeface="Luckiest Guy"/>
                <a:sym typeface="Luckiest Guy"/>
              </a:defRPr>
            </a:lvl5pPr>
            <a:lvl6pPr lvl="5" rtl="0">
              <a:lnSpc>
                <a:spcPct val="100000"/>
              </a:lnSpc>
              <a:spcBef>
                <a:spcPts val="0"/>
              </a:spcBef>
              <a:spcAft>
                <a:spcPts val="0"/>
              </a:spcAft>
              <a:buSzPts val="1400"/>
              <a:buFont typeface="Luckiest Guy"/>
              <a:buNone/>
              <a:defRPr>
                <a:latin typeface="Luckiest Guy"/>
                <a:ea typeface="Luckiest Guy"/>
                <a:cs typeface="Luckiest Guy"/>
                <a:sym typeface="Luckiest Guy"/>
              </a:defRPr>
            </a:lvl6pPr>
            <a:lvl7pPr lvl="6" rtl="0">
              <a:lnSpc>
                <a:spcPct val="100000"/>
              </a:lnSpc>
              <a:spcBef>
                <a:spcPts val="0"/>
              </a:spcBef>
              <a:spcAft>
                <a:spcPts val="0"/>
              </a:spcAft>
              <a:buSzPts val="1400"/>
              <a:buFont typeface="Luckiest Guy"/>
              <a:buNone/>
              <a:defRPr>
                <a:latin typeface="Luckiest Guy"/>
                <a:ea typeface="Luckiest Guy"/>
                <a:cs typeface="Luckiest Guy"/>
                <a:sym typeface="Luckiest Guy"/>
              </a:defRPr>
            </a:lvl7pPr>
            <a:lvl8pPr lvl="7" rtl="0">
              <a:lnSpc>
                <a:spcPct val="100000"/>
              </a:lnSpc>
              <a:spcBef>
                <a:spcPts val="0"/>
              </a:spcBef>
              <a:spcAft>
                <a:spcPts val="0"/>
              </a:spcAft>
              <a:buSzPts val="1400"/>
              <a:buFont typeface="Luckiest Guy"/>
              <a:buNone/>
              <a:defRPr>
                <a:latin typeface="Luckiest Guy"/>
                <a:ea typeface="Luckiest Guy"/>
                <a:cs typeface="Luckiest Guy"/>
                <a:sym typeface="Luckiest Guy"/>
              </a:defRPr>
            </a:lvl8pPr>
            <a:lvl9pPr lvl="8" rtl="0">
              <a:lnSpc>
                <a:spcPct val="100000"/>
              </a:lnSpc>
              <a:spcBef>
                <a:spcPts val="0"/>
              </a:spcBef>
              <a:spcAft>
                <a:spcPts val="0"/>
              </a:spcAft>
              <a:buSzPts val="1400"/>
              <a:buFont typeface="Luckiest Guy"/>
              <a:buNone/>
              <a:defRPr>
                <a:latin typeface="Luckiest Guy"/>
                <a:ea typeface="Luckiest Guy"/>
                <a:cs typeface="Luckiest Guy"/>
                <a:sym typeface="Luckiest Guy"/>
              </a:defRPr>
            </a:lvl9pPr>
          </a:lstStyle>
          <a:p>
            <a:endParaRPr/>
          </a:p>
        </p:txBody>
      </p:sp>
      <p:sp>
        <p:nvSpPr>
          <p:cNvPr id="96" name="Google Shape;96;p13"/>
          <p:cNvSpPr txBox="1">
            <a:spLocks noGrp="1"/>
          </p:cNvSpPr>
          <p:nvPr>
            <p:ph type="subTitle" idx="6"/>
          </p:nvPr>
        </p:nvSpPr>
        <p:spPr>
          <a:xfrm>
            <a:off x="1236750" y="2876650"/>
            <a:ext cx="2788800" cy="5109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3"/>
          <p:cNvSpPr txBox="1">
            <a:spLocks noGrp="1"/>
          </p:cNvSpPr>
          <p:nvPr>
            <p:ph type="title" idx="7" hasCustomPrompt="1"/>
          </p:nvPr>
        </p:nvSpPr>
        <p:spPr>
          <a:xfrm>
            <a:off x="1236750" y="3669900"/>
            <a:ext cx="409200" cy="3474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2400"/>
              <a:buNone/>
              <a:defRPr sz="2400">
                <a:solidFill>
                  <a:schemeClr val="dk2"/>
                </a:solidFill>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98" name="Google Shape;98;p13"/>
          <p:cNvSpPr txBox="1">
            <a:spLocks noGrp="1"/>
          </p:cNvSpPr>
          <p:nvPr>
            <p:ph type="subTitle" idx="8"/>
          </p:nvPr>
        </p:nvSpPr>
        <p:spPr>
          <a:xfrm>
            <a:off x="1645950" y="3669900"/>
            <a:ext cx="23796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Font typeface="Luckiest Guy"/>
              <a:buNone/>
              <a:defRPr sz="2000" b="1">
                <a:solidFill>
                  <a:schemeClr val="lt2"/>
                </a:solidFill>
                <a:latin typeface="Signika"/>
                <a:ea typeface="Signika"/>
                <a:cs typeface="Signika"/>
                <a:sym typeface="Signika"/>
              </a:defRPr>
            </a:lvl1pPr>
            <a:lvl2pPr lvl="1" rtl="0">
              <a:lnSpc>
                <a:spcPct val="100000"/>
              </a:lnSpc>
              <a:spcBef>
                <a:spcPts val="0"/>
              </a:spcBef>
              <a:spcAft>
                <a:spcPts val="0"/>
              </a:spcAft>
              <a:buSzPts val="1400"/>
              <a:buFont typeface="Luckiest Guy"/>
              <a:buNone/>
              <a:defRPr>
                <a:latin typeface="Luckiest Guy"/>
                <a:ea typeface="Luckiest Guy"/>
                <a:cs typeface="Luckiest Guy"/>
                <a:sym typeface="Luckiest Guy"/>
              </a:defRPr>
            </a:lvl2pPr>
            <a:lvl3pPr lvl="2" rtl="0">
              <a:lnSpc>
                <a:spcPct val="100000"/>
              </a:lnSpc>
              <a:spcBef>
                <a:spcPts val="0"/>
              </a:spcBef>
              <a:spcAft>
                <a:spcPts val="0"/>
              </a:spcAft>
              <a:buSzPts val="1400"/>
              <a:buFont typeface="Luckiest Guy"/>
              <a:buNone/>
              <a:defRPr>
                <a:latin typeface="Luckiest Guy"/>
                <a:ea typeface="Luckiest Guy"/>
                <a:cs typeface="Luckiest Guy"/>
                <a:sym typeface="Luckiest Guy"/>
              </a:defRPr>
            </a:lvl3pPr>
            <a:lvl4pPr lvl="3" rtl="0">
              <a:lnSpc>
                <a:spcPct val="100000"/>
              </a:lnSpc>
              <a:spcBef>
                <a:spcPts val="0"/>
              </a:spcBef>
              <a:spcAft>
                <a:spcPts val="0"/>
              </a:spcAft>
              <a:buSzPts val="1400"/>
              <a:buFont typeface="Luckiest Guy"/>
              <a:buNone/>
              <a:defRPr>
                <a:latin typeface="Luckiest Guy"/>
                <a:ea typeface="Luckiest Guy"/>
                <a:cs typeface="Luckiest Guy"/>
                <a:sym typeface="Luckiest Guy"/>
              </a:defRPr>
            </a:lvl4pPr>
            <a:lvl5pPr lvl="4" rtl="0">
              <a:lnSpc>
                <a:spcPct val="100000"/>
              </a:lnSpc>
              <a:spcBef>
                <a:spcPts val="0"/>
              </a:spcBef>
              <a:spcAft>
                <a:spcPts val="0"/>
              </a:spcAft>
              <a:buSzPts val="1400"/>
              <a:buFont typeface="Luckiest Guy"/>
              <a:buNone/>
              <a:defRPr>
                <a:latin typeface="Luckiest Guy"/>
                <a:ea typeface="Luckiest Guy"/>
                <a:cs typeface="Luckiest Guy"/>
                <a:sym typeface="Luckiest Guy"/>
              </a:defRPr>
            </a:lvl5pPr>
            <a:lvl6pPr lvl="5" rtl="0">
              <a:lnSpc>
                <a:spcPct val="100000"/>
              </a:lnSpc>
              <a:spcBef>
                <a:spcPts val="0"/>
              </a:spcBef>
              <a:spcAft>
                <a:spcPts val="0"/>
              </a:spcAft>
              <a:buSzPts val="1400"/>
              <a:buFont typeface="Luckiest Guy"/>
              <a:buNone/>
              <a:defRPr>
                <a:latin typeface="Luckiest Guy"/>
                <a:ea typeface="Luckiest Guy"/>
                <a:cs typeface="Luckiest Guy"/>
                <a:sym typeface="Luckiest Guy"/>
              </a:defRPr>
            </a:lvl6pPr>
            <a:lvl7pPr lvl="6" rtl="0">
              <a:lnSpc>
                <a:spcPct val="100000"/>
              </a:lnSpc>
              <a:spcBef>
                <a:spcPts val="0"/>
              </a:spcBef>
              <a:spcAft>
                <a:spcPts val="0"/>
              </a:spcAft>
              <a:buSzPts val="1400"/>
              <a:buFont typeface="Luckiest Guy"/>
              <a:buNone/>
              <a:defRPr>
                <a:latin typeface="Luckiest Guy"/>
                <a:ea typeface="Luckiest Guy"/>
                <a:cs typeface="Luckiest Guy"/>
                <a:sym typeface="Luckiest Guy"/>
              </a:defRPr>
            </a:lvl7pPr>
            <a:lvl8pPr lvl="7" rtl="0">
              <a:lnSpc>
                <a:spcPct val="100000"/>
              </a:lnSpc>
              <a:spcBef>
                <a:spcPts val="0"/>
              </a:spcBef>
              <a:spcAft>
                <a:spcPts val="0"/>
              </a:spcAft>
              <a:buSzPts val="1400"/>
              <a:buFont typeface="Luckiest Guy"/>
              <a:buNone/>
              <a:defRPr>
                <a:latin typeface="Luckiest Guy"/>
                <a:ea typeface="Luckiest Guy"/>
                <a:cs typeface="Luckiest Guy"/>
                <a:sym typeface="Luckiest Guy"/>
              </a:defRPr>
            </a:lvl8pPr>
            <a:lvl9pPr lvl="8" rtl="0">
              <a:lnSpc>
                <a:spcPct val="100000"/>
              </a:lnSpc>
              <a:spcBef>
                <a:spcPts val="0"/>
              </a:spcBef>
              <a:spcAft>
                <a:spcPts val="0"/>
              </a:spcAft>
              <a:buSzPts val="1400"/>
              <a:buFont typeface="Luckiest Guy"/>
              <a:buNone/>
              <a:defRPr>
                <a:latin typeface="Luckiest Guy"/>
                <a:ea typeface="Luckiest Guy"/>
                <a:cs typeface="Luckiest Guy"/>
                <a:sym typeface="Luckiest Guy"/>
              </a:defRPr>
            </a:lvl9pPr>
          </a:lstStyle>
          <a:p>
            <a:endParaRPr/>
          </a:p>
        </p:txBody>
      </p:sp>
      <p:sp>
        <p:nvSpPr>
          <p:cNvPr id="99" name="Google Shape;99;p13"/>
          <p:cNvSpPr txBox="1">
            <a:spLocks noGrp="1"/>
          </p:cNvSpPr>
          <p:nvPr>
            <p:ph type="subTitle" idx="9"/>
          </p:nvPr>
        </p:nvSpPr>
        <p:spPr>
          <a:xfrm>
            <a:off x="1236750" y="4017300"/>
            <a:ext cx="2788800" cy="5109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0" name="Google Shape;100;p13"/>
          <p:cNvSpPr txBox="1">
            <a:spLocks noGrp="1"/>
          </p:cNvSpPr>
          <p:nvPr>
            <p:ph type="title" idx="13" hasCustomPrompt="1"/>
          </p:nvPr>
        </p:nvSpPr>
        <p:spPr>
          <a:xfrm>
            <a:off x="5137725" y="1388600"/>
            <a:ext cx="409200" cy="3474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2400"/>
              <a:buNone/>
              <a:defRPr sz="2400">
                <a:solidFill>
                  <a:schemeClr val="dk2"/>
                </a:solidFill>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01" name="Google Shape;101;p13"/>
          <p:cNvSpPr txBox="1">
            <a:spLocks noGrp="1"/>
          </p:cNvSpPr>
          <p:nvPr>
            <p:ph type="subTitle" idx="14"/>
          </p:nvPr>
        </p:nvSpPr>
        <p:spPr>
          <a:xfrm>
            <a:off x="5546925" y="1388600"/>
            <a:ext cx="23796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Font typeface="Luckiest Guy"/>
              <a:buNone/>
              <a:defRPr sz="2020" b="1">
                <a:solidFill>
                  <a:schemeClr val="lt2"/>
                </a:solidFill>
                <a:latin typeface="Signika"/>
                <a:ea typeface="Signika"/>
                <a:cs typeface="Signika"/>
                <a:sym typeface="Signika"/>
              </a:defRPr>
            </a:lvl1pPr>
            <a:lvl2pPr lvl="1" rtl="0">
              <a:lnSpc>
                <a:spcPct val="100000"/>
              </a:lnSpc>
              <a:spcBef>
                <a:spcPts val="0"/>
              </a:spcBef>
              <a:spcAft>
                <a:spcPts val="0"/>
              </a:spcAft>
              <a:buSzPts val="1400"/>
              <a:buFont typeface="Luckiest Guy"/>
              <a:buNone/>
              <a:defRPr>
                <a:latin typeface="Luckiest Guy"/>
                <a:ea typeface="Luckiest Guy"/>
                <a:cs typeface="Luckiest Guy"/>
                <a:sym typeface="Luckiest Guy"/>
              </a:defRPr>
            </a:lvl2pPr>
            <a:lvl3pPr lvl="2" rtl="0">
              <a:lnSpc>
                <a:spcPct val="100000"/>
              </a:lnSpc>
              <a:spcBef>
                <a:spcPts val="0"/>
              </a:spcBef>
              <a:spcAft>
                <a:spcPts val="0"/>
              </a:spcAft>
              <a:buSzPts val="1400"/>
              <a:buFont typeface="Luckiest Guy"/>
              <a:buNone/>
              <a:defRPr>
                <a:latin typeface="Luckiest Guy"/>
                <a:ea typeface="Luckiest Guy"/>
                <a:cs typeface="Luckiest Guy"/>
                <a:sym typeface="Luckiest Guy"/>
              </a:defRPr>
            </a:lvl3pPr>
            <a:lvl4pPr lvl="3" rtl="0">
              <a:lnSpc>
                <a:spcPct val="100000"/>
              </a:lnSpc>
              <a:spcBef>
                <a:spcPts val="0"/>
              </a:spcBef>
              <a:spcAft>
                <a:spcPts val="0"/>
              </a:spcAft>
              <a:buSzPts val="1400"/>
              <a:buFont typeface="Luckiest Guy"/>
              <a:buNone/>
              <a:defRPr>
                <a:latin typeface="Luckiest Guy"/>
                <a:ea typeface="Luckiest Guy"/>
                <a:cs typeface="Luckiest Guy"/>
                <a:sym typeface="Luckiest Guy"/>
              </a:defRPr>
            </a:lvl4pPr>
            <a:lvl5pPr lvl="4" rtl="0">
              <a:lnSpc>
                <a:spcPct val="100000"/>
              </a:lnSpc>
              <a:spcBef>
                <a:spcPts val="0"/>
              </a:spcBef>
              <a:spcAft>
                <a:spcPts val="0"/>
              </a:spcAft>
              <a:buSzPts val="1400"/>
              <a:buFont typeface="Luckiest Guy"/>
              <a:buNone/>
              <a:defRPr>
                <a:latin typeface="Luckiest Guy"/>
                <a:ea typeface="Luckiest Guy"/>
                <a:cs typeface="Luckiest Guy"/>
                <a:sym typeface="Luckiest Guy"/>
              </a:defRPr>
            </a:lvl5pPr>
            <a:lvl6pPr lvl="5" rtl="0">
              <a:lnSpc>
                <a:spcPct val="100000"/>
              </a:lnSpc>
              <a:spcBef>
                <a:spcPts val="0"/>
              </a:spcBef>
              <a:spcAft>
                <a:spcPts val="0"/>
              </a:spcAft>
              <a:buSzPts val="1400"/>
              <a:buFont typeface="Luckiest Guy"/>
              <a:buNone/>
              <a:defRPr>
                <a:latin typeface="Luckiest Guy"/>
                <a:ea typeface="Luckiest Guy"/>
                <a:cs typeface="Luckiest Guy"/>
                <a:sym typeface="Luckiest Guy"/>
              </a:defRPr>
            </a:lvl6pPr>
            <a:lvl7pPr lvl="6" rtl="0">
              <a:lnSpc>
                <a:spcPct val="100000"/>
              </a:lnSpc>
              <a:spcBef>
                <a:spcPts val="0"/>
              </a:spcBef>
              <a:spcAft>
                <a:spcPts val="0"/>
              </a:spcAft>
              <a:buSzPts val="1400"/>
              <a:buFont typeface="Luckiest Guy"/>
              <a:buNone/>
              <a:defRPr>
                <a:latin typeface="Luckiest Guy"/>
                <a:ea typeface="Luckiest Guy"/>
                <a:cs typeface="Luckiest Guy"/>
                <a:sym typeface="Luckiest Guy"/>
              </a:defRPr>
            </a:lvl7pPr>
            <a:lvl8pPr lvl="7" rtl="0">
              <a:lnSpc>
                <a:spcPct val="100000"/>
              </a:lnSpc>
              <a:spcBef>
                <a:spcPts val="0"/>
              </a:spcBef>
              <a:spcAft>
                <a:spcPts val="0"/>
              </a:spcAft>
              <a:buSzPts val="1400"/>
              <a:buFont typeface="Luckiest Guy"/>
              <a:buNone/>
              <a:defRPr>
                <a:latin typeface="Luckiest Guy"/>
                <a:ea typeface="Luckiest Guy"/>
                <a:cs typeface="Luckiest Guy"/>
                <a:sym typeface="Luckiest Guy"/>
              </a:defRPr>
            </a:lvl8pPr>
            <a:lvl9pPr lvl="8" rtl="0">
              <a:lnSpc>
                <a:spcPct val="100000"/>
              </a:lnSpc>
              <a:spcBef>
                <a:spcPts val="0"/>
              </a:spcBef>
              <a:spcAft>
                <a:spcPts val="0"/>
              </a:spcAft>
              <a:buSzPts val="1400"/>
              <a:buFont typeface="Luckiest Guy"/>
              <a:buNone/>
              <a:defRPr>
                <a:latin typeface="Luckiest Guy"/>
                <a:ea typeface="Luckiest Guy"/>
                <a:cs typeface="Luckiest Guy"/>
                <a:sym typeface="Luckiest Guy"/>
              </a:defRPr>
            </a:lvl9pPr>
          </a:lstStyle>
          <a:p>
            <a:endParaRPr/>
          </a:p>
        </p:txBody>
      </p:sp>
      <p:sp>
        <p:nvSpPr>
          <p:cNvPr id="102" name="Google Shape;102;p13"/>
          <p:cNvSpPr txBox="1">
            <a:spLocks noGrp="1"/>
          </p:cNvSpPr>
          <p:nvPr>
            <p:ph type="subTitle" idx="15"/>
          </p:nvPr>
        </p:nvSpPr>
        <p:spPr>
          <a:xfrm>
            <a:off x="5137725" y="1736000"/>
            <a:ext cx="2788800" cy="5109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16" hasCustomPrompt="1"/>
          </p:nvPr>
        </p:nvSpPr>
        <p:spPr>
          <a:xfrm>
            <a:off x="5137725" y="2529250"/>
            <a:ext cx="409200" cy="3474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2400"/>
              <a:buNone/>
              <a:defRPr sz="2400">
                <a:solidFill>
                  <a:schemeClr val="dk2"/>
                </a:solidFill>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04" name="Google Shape;104;p13"/>
          <p:cNvSpPr txBox="1">
            <a:spLocks noGrp="1"/>
          </p:cNvSpPr>
          <p:nvPr>
            <p:ph type="subTitle" idx="17"/>
          </p:nvPr>
        </p:nvSpPr>
        <p:spPr>
          <a:xfrm>
            <a:off x="5546925" y="2529250"/>
            <a:ext cx="23796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Font typeface="Luckiest Guy"/>
              <a:buNone/>
              <a:defRPr sz="2000" b="1">
                <a:solidFill>
                  <a:schemeClr val="lt2"/>
                </a:solidFill>
                <a:latin typeface="Signika"/>
                <a:ea typeface="Signika"/>
                <a:cs typeface="Signika"/>
                <a:sym typeface="Signika"/>
              </a:defRPr>
            </a:lvl1pPr>
            <a:lvl2pPr lvl="1" rtl="0">
              <a:lnSpc>
                <a:spcPct val="100000"/>
              </a:lnSpc>
              <a:spcBef>
                <a:spcPts val="0"/>
              </a:spcBef>
              <a:spcAft>
                <a:spcPts val="0"/>
              </a:spcAft>
              <a:buSzPts val="1400"/>
              <a:buFont typeface="Luckiest Guy"/>
              <a:buNone/>
              <a:defRPr>
                <a:latin typeface="Luckiest Guy"/>
                <a:ea typeface="Luckiest Guy"/>
                <a:cs typeface="Luckiest Guy"/>
                <a:sym typeface="Luckiest Guy"/>
              </a:defRPr>
            </a:lvl2pPr>
            <a:lvl3pPr lvl="2" rtl="0">
              <a:lnSpc>
                <a:spcPct val="100000"/>
              </a:lnSpc>
              <a:spcBef>
                <a:spcPts val="0"/>
              </a:spcBef>
              <a:spcAft>
                <a:spcPts val="0"/>
              </a:spcAft>
              <a:buSzPts val="1400"/>
              <a:buFont typeface="Luckiest Guy"/>
              <a:buNone/>
              <a:defRPr>
                <a:latin typeface="Luckiest Guy"/>
                <a:ea typeface="Luckiest Guy"/>
                <a:cs typeface="Luckiest Guy"/>
                <a:sym typeface="Luckiest Guy"/>
              </a:defRPr>
            </a:lvl3pPr>
            <a:lvl4pPr lvl="3" rtl="0">
              <a:lnSpc>
                <a:spcPct val="100000"/>
              </a:lnSpc>
              <a:spcBef>
                <a:spcPts val="0"/>
              </a:spcBef>
              <a:spcAft>
                <a:spcPts val="0"/>
              </a:spcAft>
              <a:buSzPts val="1400"/>
              <a:buFont typeface="Luckiest Guy"/>
              <a:buNone/>
              <a:defRPr>
                <a:latin typeface="Luckiest Guy"/>
                <a:ea typeface="Luckiest Guy"/>
                <a:cs typeface="Luckiest Guy"/>
                <a:sym typeface="Luckiest Guy"/>
              </a:defRPr>
            </a:lvl4pPr>
            <a:lvl5pPr lvl="4" rtl="0">
              <a:lnSpc>
                <a:spcPct val="100000"/>
              </a:lnSpc>
              <a:spcBef>
                <a:spcPts val="0"/>
              </a:spcBef>
              <a:spcAft>
                <a:spcPts val="0"/>
              </a:spcAft>
              <a:buSzPts val="1400"/>
              <a:buFont typeface="Luckiest Guy"/>
              <a:buNone/>
              <a:defRPr>
                <a:latin typeface="Luckiest Guy"/>
                <a:ea typeface="Luckiest Guy"/>
                <a:cs typeface="Luckiest Guy"/>
                <a:sym typeface="Luckiest Guy"/>
              </a:defRPr>
            </a:lvl5pPr>
            <a:lvl6pPr lvl="5" rtl="0">
              <a:lnSpc>
                <a:spcPct val="100000"/>
              </a:lnSpc>
              <a:spcBef>
                <a:spcPts val="0"/>
              </a:spcBef>
              <a:spcAft>
                <a:spcPts val="0"/>
              </a:spcAft>
              <a:buSzPts val="1400"/>
              <a:buFont typeface="Luckiest Guy"/>
              <a:buNone/>
              <a:defRPr>
                <a:latin typeface="Luckiest Guy"/>
                <a:ea typeface="Luckiest Guy"/>
                <a:cs typeface="Luckiest Guy"/>
                <a:sym typeface="Luckiest Guy"/>
              </a:defRPr>
            </a:lvl6pPr>
            <a:lvl7pPr lvl="6" rtl="0">
              <a:lnSpc>
                <a:spcPct val="100000"/>
              </a:lnSpc>
              <a:spcBef>
                <a:spcPts val="0"/>
              </a:spcBef>
              <a:spcAft>
                <a:spcPts val="0"/>
              </a:spcAft>
              <a:buSzPts val="1400"/>
              <a:buFont typeface="Luckiest Guy"/>
              <a:buNone/>
              <a:defRPr>
                <a:latin typeface="Luckiest Guy"/>
                <a:ea typeface="Luckiest Guy"/>
                <a:cs typeface="Luckiest Guy"/>
                <a:sym typeface="Luckiest Guy"/>
              </a:defRPr>
            </a:lvl7pPr>
            <a:lvl8pPr lvl="7" rtl="0">
              <a:lnSpc>
                <a:spcPct val="100000"/>
              </a:lnSpc>
              <a:spcBef>
                <a:spcPts val="0"/>
              </a:spcBef>
              <a:spcAft>
                <a:spcPts val="0"/>
              </a:spcAft>
              <a:buSzPts val="1400"/>
              <a:buFont typeface="Luckiest Guy"/>
              <a:buNone/>
              <a:defRPr>
                <a:latin typeface="Luckiest Guy"/>
                <a:ea typeface="Luckiest Guy"/>
                <a:cs typeface="Luckiest Guy"/>
                <a:sym typeface="Luckiest Guy"/>
              </a:defRPr>
            </a:lvl8pPr>
            <a:lvl9pPr lvl="8" rtl="0">
              <a:lnSpc>
                <a:spcPct val="100000"/>
              </a:lnSpc>
              <a:spcBef>
                <a:spcPts val="0"/>
              </a:spcBef>
              <a:spcAft>
                <a:spcPts val="0"/>
              </a:spcAft>
              <a:buSzPts val="1400"/>
              <a:buFont typeface="Luckiest Guy"/>
              <a:buNone/>
              <a:defRPr>
                <a:latin typeface="Luckiest Guy"/>
                <a:ea typeface="Luckiest Guy"/>
                <a:cs typeface="Luckiest Guy"/>
                <a:sym typeface="Luckiest Guy"/>
              </a:defRPr>
            </a:lvl9pPr>
          </a:lstStyle>
          <a:p>
            <a:endParaRPr/>
          </a:p>
        </p:txBody>
      </p:sp>
      <p:sp>
        <p:nvSpPr>
          <p:cNvPr id="105" name="Google Shape;105;p13"/>
          <p:cNvSpPr txBox="1">
            <a:spLocks noGrp="1"/>
          </p:cNvSpPr>
          <p:nvPr>
            <p:ph type="subTitle" idx="18"/>
          </p:nvPr>
        </p:nvSpPr>
        <p:spPr>
          <a:xfrm>
            <a:off x="5137725" y="2876650"/>
            <a:ext cx="2788800" cy="5109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 name="Google Shape;106;p13"/>
          <p:cNvSpPr txBox="1">
            <a:spLocks noGrp="1"/>
          </p:cNvSpPr>
          <p:nvPr>
            <p:ph type="title" idx="19" hasCustomPrompt="1"/>
          </p:nvPr>
        </p:nvSpPr>
        <p:spPr>
          <a:xfrm>
            <a:off x="5137725" y="3669900"/>
            <a:ext cx="409200" cy="3474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2400"/>
              <a:buNone/>
              <a:defRPr sz="2400">
                <a:solidFill>
                  <a:schemeClr val="dk2"/>
                </a:solidFill>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07" name="Google Shape;107;p13"/>
          <p:cNvSpPr txBox="1">
            <a:spLocks noGrp="1"/>
          </p:cNvSpPr>
          <p:nvPr>
            <p:ph type="subTitle" idx="20"/>
          </p:nvPr>
        </p:nvSpPr>
        <p:spPr>
          <a:xfrm>
            <a:off x="5546925" y="3669900"/>
            <a:ext cx="23796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Font typeface="Luckiest Guy"/>
              <a:buNone/>
              <a:defRPr sz="2000" b="1">
                <a:solidFill>
                  <a:schemeClr val="lt2"/>
                </a:solidFill>
                <a:latin typeface="Signika"/>
                <a:ea typeface="Signika"/>
                <a:cs typeface="Signika"/>
                <a:sym typeface="Signika"/>
              </a:defRPr>
            </a:lvl1pPr>
            <a:lvl2pPr lvl="1" rtl="0">
              <a:lnSpc>
                <a:spcPct val="100000"/>
              </a:lnSpc>
              <a:spcBef>
                <a:spcPts val="0"/>
              </a:spcBef>
              <a:spcAft>
                <a:spcPts val="0"/>
              </a:spcAft>
              <a:buSzPts val="1400"/>
              <a:buFont typeface="Luckiest Guy"/>
              <a:buNone/>
              <a:defRPr>
                <a:latin typeface="Luckiest Guy"/>
                <a:ea typeface="Luckiest Guy"/>
                <a:cs typeface="Luckiest Guy"/>
                <a:sym typeface="Luckiest Guy"/>
              </a:defRPr>
            </a:lvl2pPr>
            <a:lvl3pPr lvl="2" rtl="0">
              <a:lnSpc>
                <a:spcPct val="100000"/>
              </a:lnSpc>
              <a:spcBef>
                <a:spcPts val="0"/>
              </a:spcBef>
              <a:spcAft>
                <a:spcPts val="0"/>
              </a:spcAft>
              <a:buSzPts val="1400"/>
              <a:buFont typeface="Luckiest Guy"/>
              <a:buNone/>
              <a:defRPr>
                <a:latin typeface="Luckiest Guy"/>
                <a:ea typeface="Luckiest Guy"/>
                <a:cs typeface="Luckiest Guy"/>
                <a:sym typeface="Luckiest Guy"/>
              </a:defRPr>
            </a:lvl3pPr>
            <a:lvl4pPr lvl="3" rtl="0">
              <a:lnSpc>
                <a:spcPct val="100000"/>
              </a:lnSpc>
              <a:spcBef>
                <a:spcPts val="0"/>
              </a:spcBef>
              <a:spcAft>
                <a:spcPts val="0"/>
              </a:spcAft>
              <a:buSzPts val="1400"/>
              <a:buFont typeface="Luckiest Guy"/>
              <a:buNone/>
              <a:defRPr>
                <a:latin typeface="Luckiest Guy"/>
                <a:ea typeface="Luckiest Guy"/>
                <a:cs typeface="Luckiest Guy"/>
                <a:sym typeface="Luckiest Guy"/>
              </a:defRPr>
            </a:lvl4pPr>
            <a:lvl5pPr lvl="4" rtl="0">
              <a:lnSpc>
                <a:spcPct val="100000"/>
              </a:lnSpc>
              <a:spcBef>
                <a:spcPts val="0"/>
              </a:spcBef>
              <a:spcAft>
                <a:spcPts val="0"/>
              </a:spcAft>
              <a:buSzPts val="1400"/>
              <a:buFont typeface="Luckiest Guy"/>
              <a:buNone/>
              <a:defRPr>
                <a:latin typeface="Luckiest Guy"/>
                <a:ea typeface="Luckiest Guy"/>
                <a:cs typeface="Luckiest Guy"/>
                <a:sym typeface="Luckiest Guy"/>
              </a:defRPr>
            </a:lvl5pPr>
            <a:lvl6pPr lvl="5" rtl="0">
              <a:lnSpc>
                <a:spcPct val="100000"/>
              </a:lnSpc>
              <a:spcBef>
                <a:spcPts val="0"/>
              </a:spcBef>
              <a:spcAft>
                <a:spcPts val="0"/>
              </a:spcAft>
              <a:buSzPts val="1400"/>
              <a:buFont typeface="Luckiest Guy"/>
              <a:buNone/>
              <a:defRPr>
                <a:latin typeface="Luckiest Guy"/>
                <a:ea typeface="Luckiest Guy"/>
                <a:cs typeface="Luckiest Guy"/>
                <a:sym typeface="Luckiest Guy"/>
              </a:defRPr>
            </a:lvl6pPr>
            <a:lvl7pPr lvl="6" rtl="0">
              <a:lnSpc>
                <a:spcPct val="100000"/>
              </a:lnSpc>
              <a:spcBef>
                <a:spcPts val="0"/>
              </a:spcBef>
              <a:spcAft>
                <a:spcPts val="0"/>
              </a:spcAft>
              <a:buSzPts val="1400"/>
              <a:buFont typeface="Luckiest Guy"/>
              <a:buNone/>
              <a:defRPr>
                <a:latin typeface="Luckiest Guy"/>
                <a:ea typeface="Luckiest Guy"/>
                <a:cs typeface="Luckiest Guy"/>
                <a:sym typeface="Luckiest Guy"/>
              </a:defRPr>
            </a:lvl7pPr>
            <a:lvl8pPr lvl="7" rtl="0">
              <a:lnSpc>
                <a:spcPct val="100000"/>
              </a:lnSpc>
              <a:spcBef>
                <a:spcPts val="0"/>
              </a:spcBef>
              <a:spcAft>
                <a:spcPts val="0"/>
              </a:spcAft>
              <a:buSzPts val="1400"/>
              <a:buFont typeface="Luckiest Guy"/>
              <a:buNone/>
              <a:defRPr>
                <a:latin typeface="Luckiest Guy"/>
                <a:ea typeface="Luckiest Guy"/>
                <a:cs typeface="Luckiest Guy"/>
                <a:sym typeface="Luckiest Guy"/>
              </a:defRPr>
            </a:lvl8pPr>
            <a:lvl9pPr lvl="8" rtl="0">
              <a:lnSpc>
                <a:spcPct val="100000"/>
              </a:lnSpc>
              <a:spcBef>
                <a:spcPts val="0"/>
              </a:spcBef>
              <a:spcAft>
                <a:spcPts val="0"/>
              </a:spcAft>
              <a:buSzPts val="1400"/>
              <a:buFont typeface="Luckiest Guy"/>
              <a:buNone/>
              <a:defRPr>
                <a:latin typeface="Luckiest Guy"/>
                <a:ea typeface="Luckiest Guy"/>
                <a:cs typeface="Luckiest Guy"/>
                <a:sym typeface="Luckiest Guy"/>
              </a:defRPr>
            </a:lvl9pPr>
          </a:lstStyle>
          <a:p>
            <a:endParaRPr/>
          </a:p>
        </p:txBody>
      </p:sp>
      <p:sp>
        <p:nvSpPr>
          <p:cNvPr id="108" name="Google Shape;108;p13"/>
          <p:cNvSpPr txBox="1">
            <a:spLocks noGrp="1"/>
          </p:cNvSpPr>
          <p:nvPr>
            <p:ph type="subTitle" idx="21"/>
          </p:nvPr>
        </p:nvSpPr>
        <p:spPr>
          <a:xfrm>
            <a:off x="5137725" y="4017300"/>
            <a:ext cx="2788800" cy="5109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9" name="Google Shape;109;p13"/>
          <p:cNvSpPr/>
          <p:nvPr/>
        </p:nvSpPr>
        <p:spPr>
          <a:xfrm rot="344">
            <a:off x="494442" y="4810946"/>
            <a:ext cx="8155095" cy="1241664"/>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rot="10499964" flipH="1">
            <a:off x="-1133341" y="-479783"/>
            <a:ext cx="6400773" cy="1241583"/>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4066625" y="-1349400"/>
            <a:ext cx="6584409" cy="2387802"/>
          </a:xfrm>
          <a:custGeom>
            <a:avLst/>
            <a:gdLst/>
            <a:ahLst/>
            <a:cxnLst/>
            <a:rect l="l" t="t" r="r" b="b"/>
            <a:pathLst>
              <a:path w="152100" h="108229" fill="none" extrusionOk="0">
                <a:moveTo>
                  <a:pt x="0" y="81297"/>
                </a:moveTo>
                <a:lnTo>
                  <a:pt x="1258" y="80383"/>
                </a:lnTo>
                <a:lnTo>
                  <a:pt x="3864" y="78691"/>
                </a:lnTo>
                <a:lnTo>
                  <a:pt x="6539" y="77205"/>
                </a:lnTo>
                <a:lnTo>
                  <a:pt x="9282" y="75879"/>
                </a:lnTo>
                <a:lnTo>
                  <a:pt x="12071" y="74736"/>
                </a:lnTo>
                <a:lnTo>
                  <a:pt x="14906" y="73776"/>
                </a:lnTo>
                <a:lnTo>
                  <a:pt x="17787" y="72976"/>
                </a:lnTo>
                <a:lnTo>
                  <a:pt x="20736" y="72358"/>
                </a:lnTo>
                <a:lnTo>
                  <a:pt x="23685" y="71901"/>
                </a:lnTo>
                <a:lnTo>
                  <a:pt x="26680" y="71604"/>
                </a:lnTo>
                <a:lnTo>
                  <a:pt x="29698" y="71444"/>
                </a:lnTo>
                <a:lnTo>
                  <a:pt x="32716" y="71467"/>
                </a:lnTo>
                <a:lnTo>
                  <a:pt x="35733" y="71627"/>
                </a:lnTo>
                <a:lnTo>
                  <a:pt x="38774" y="71924"/>
                </a:lnTo>
                <a:lnTo>
                  <a:pt x="41792" y="72358"/>
                </a:lnTo>
                <a:lnTo>
                  <a:pt x="44809" y="72953"/>
                </a:lnTo>
                <a:lnTo>
                  <a:pt x="46318" y="73296"/>
                </a:lnTo>
                <a:lnTo>
                  <a:pt x="49176" y="74004"/>
                </a:lnTo>
                <a:lnTo>
                  <a:pt x="55052" y="75719"/>
                </a:lnTo>
                <a:lnTo>
                  <a:pt x="59441" y="77296"/>
                </a:lnTo>
                <a:lnTo>
                  <a:pt x="62299" y="78485"/>
                </a:lnTo>
                <a:lnTo>
                  <a:pt x="65042" y="79811"/>
                </a:lnTo>
                <a:lnTo>
                  <a:pt x="67626" y="81274"/>
                </a:lnTo>
                <a:lnTo>
                  <a:pt x="68860" y="82052"/>
                </a:lnTo>
                <a:lnTo>
                  <a:pt x="73318" y="85047"/>
                </a:lnTo>
                <a:lnTo>
                  <a:pt x="82189" y="91288"/>
                </a:lnTo>
                <a:lnTo>
                  <a:pt x="88978" y="95837"/>
                </a:lnTo>
                <a:lnTo>
                  <a:pt x="93619" y="98695"/>
                </a:lnTo>
                <a:lnTo>
                  <a:pt x="98352" y="101347"/>
                </a:lnTo>
                <a:lnTo>
                  <a:pt x="103221" y="103702"/>
                </a:lnTo>
                <a:lnTo>
                  <a:pt x="105736" y="104731"/>
                </a:lnTo>
                <a:lnTo>
                  <a:pt x="106971" y="105211"/>
                </a:lnTo>
                <a:lnTo>
                  <a:pt x="109531" y="106079"/>
                </a:lnTo>
                <a:lnTo>
                  <a:pt x="112160" y="106811"/>
                </a:lnTo>
                <a:lnTo>
                  <a:pt x="114858" y="107405"/>
                </a:lnTo>
                <a:lnTo>
                  <a:pt x="117601" y="107840"/>
                </a:lnTo>
                <a:lnTo>
                  <a:pt x="120391" y="108114"/>
                </a:lnTo>
                <a:lnTo>
                  <a:pt x="123157" y="108228"/>
                </a:lnTo>
                <a:lnTo>
                  <a:pt x="125923" y="108160"/>
                </a:lnTo>
                <a:lnTo>
                  <a:pt x="128667" y="107885"/>
                </a:lnTo>
                <a:lnTo>
                  <a:pt x="131341" y="107405"/>
                </a:lnTo>
                <a:lnTo>
                  <a:pt x="133971" y="106697"/>
                </a:lnTo>
                <a:lnTo>
                  <a:pt x="136508" y="105782"/>
                </a:lnTo>
                <a:lnTo>
                  <a:pt x="138932" y="104616"/>
                </a:lnTo>
                <a:lnTo>
                  <a:pt x="141241" y="103222"/>
                </a:lnTo>
                <a:lnTo>
                  <a:pt x="143413" y="101553"/>
                </a:lnTo>
                <a:lnTo>
                  <a:pt x="145401" y="99609"/>
                </a:lnTo>
                <a:lnTo>
                  <a:pt x="146339" y="98512"/>
                </a:lnTo>
                <a:lnTo>
                  <a:pt x="146910" y="97803"/>
                </a:lnTo>
                <a:lnTo>
                  <a:pt x="147939" y="96340"/>
                </a:lnTo>
                <a:lnTo>
                  <a:pt x="148854" y="94786"/>
                </a:lnTo>
                <a:lnTo>
                  <a:pt x="149654" y="93185"/>
                </a:lnTo>
                <a:lnTo>
                  <a:pt x="150317" y="91516"/>
                </a:lnTo>
                <a:lnTo>
                  <a:pt x="150888" y="89825"/>
                </a:lnTo>
                <a:lnTo>
                  <a:pt x="151346" y="88064"/>
                </a:lnTo>
                <a:lnTo>
                  <a:pt x="151688" y="86281"/>
                </a:lnTo>
                <a:lnTo>
                  <a:pt x="152031" y="83583"/>
                </a:lnTo>
                <a:lnTo>
                  <a:pt x="152100" y="79926"/>
                </a:lnTo>
                <a:lnTo>
                  <a:pt x="151780" y="76268"/>
                </a:lnTo>
                <a:lnTo>
                  <a:pt x="151094" y="72678"/>
                </a:lnTo>
                <a:lnTo>
                  <a:pt x="150591" y="70918"/>
                </a:lnTo>
                <a:lnTo>
                  <a:pt x="150180" y="69661"/>
                </a:lnTo>
                <a:lnTo>
                  <a:pt x="149242" y="67214"/>
                </a:lnTo>
                <a:lnTo>
                  <a:pt x="148122" y="64883"/>
                </a:lnTo>
                <a:lnTo>
                  <a:pt x="146888" y="62642"/>
                </a:lnTo>
                <a:lnTo>
                  <a:pt x="144853" y="59373"/>
                </a:lnTo>
                <a:lnTo>
                  <a:pt x="141926" y="55189"/>
                </a:lnTo>
                <a:lnTo>
                  <a:pt x="139000" y="51028"/>
                </a:lnTo>
                <a:lnTo>
                  <a:pt x="136920" y="47851"/>
                </a:lnTo>
                <a:lnTo>
                  <a:pt x="135617" y="45679"/>
                </a:lnTo>
                <a:lnTo>
                  <a:pt x="134451" y="43461"/>
                </a:lnTo>
                <a:lnTo>
                  <a:pt x="133445" y="41129"/>
                </a:lnTo>
                <a:lnTo>
                  <a:pt x="132599" y="38729"/>
                </a:lnTo>
                <a:lnTo>
                  <a:pt x="131936" y="36214"/>
                </a:lnTo>
                <a:lnTo>
                  <a:pt x="131707" y="34888"/>
                </a:lnTo>
                <a:lnTo>
                  <a:pt x="131547" y="33722"/>
                </a:lnTo>
                <a:lnTo>
                  <a:pt x="131319" y="31344"/>
                </a:lnTo>
                <a:lnTo>
                  <a:pt x="131227" y="28967"/>
                </a:lnTo>
                <a:lnTo>
                  <a:pt x="131273" y="26566"/>
                </a:lnTo>
                <a:lnTo>
                  <a:pt x="131456" y="24189"/>
                </a:lnTo>
                <a:lnTo>
                  <a:pt x="131799" y="21811"/>
                </a:lnTo>
                <a:lnTo>
                  <a:pt x="132256" y="19479"/>
                </a:lnTo>
                <a:lnTo>
                  <a:pt x="132850" y="17170"/>
                </a:lnTo>
                <a:lnTo>
                  <a:pt x="133582" y="14884"/>
                </a:lnTo>
                <a:lnTo>
                  <a:pt x="134451" y="12666"/>
                </a:lnTo>
                <a:lnTo>
                  <a:pt x="135434" y="10494"/>
                </a:lnTo>
                <a:lnTo>
                  <a:pt x="136554" y="8391"/>
                </a:lnTo>
                <a:lnTo>
                  <a:pt x="137811" y="6379"/>
                </a:lnTo>
                <a:lnTo>
                  <a:pt x="139183" y="4436"/>
                </a:lnTo>
                <a:lnTo>
                  <a:pt x="140692" y="2584"/>
                </a:lnTo>
                <a:lnTo>
                  <a:pt x="142338" y="824"/>
                </a:lnTo>
                <a:lnTo>
                  <a:pt x="143184" y="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rot="-5399656">
            <a:off x="4765442" y="2984646"/>
            <a:ext cx="8155095" cy="1241664"/>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rot="5972366" flipH="1">
            <a:off x="5172357" y="2312789"/>
            <a:ext cx="7366451" cy="2562596"/>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rot="1255446" flipH="1">
            <a:off x="2195647" y="4140025"/>
            <a:ext cx="7365744" cy="2562526"/>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2">
    <p:spTree>
      <p:nvGrpSpPr>
        <p:cNvPr id="1" name="Shape 131"/>
        <p:cNvGrpSpPr/>
        <p:nvPr/>
      </p:nvGrpSpPr>
      <p:grpSpPr>
        <a:xfrm>
          <a:off x="0" y="0"/>
          <a:ext cx="0" cy="0"/>
          <a:chOff x="0" y="0"/>
          <a:chExt cx="0" cy="0"/>
        </a:xfrm>
      </p:grpSpPr>
      <p:sp>
        <p:nvSpPr>
          <p:cNvPr id="132" name="Google Shape;132;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3" name="Google Shape;133;p16"/>
          <p:cNvSpPr txBox="1">
            <a:spLocks noGrp="1"/>
          </p:cNvSpPr>
          <p:nvPr>
            <p:ph type="title" idx="2"/>
          </p:nvPr>
        </p:nvSpPr>
        <p:spPr>
          <a:xfrm>
            <a:off x="835600" y="280035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34" name="Google Shape;134;p16"/>
          <p:cNvSpPr txBox="1">
            <a:spLocks noGrp="1"/>
          </p:cNvSpPr>
          <p:nvPr>
            <p:ph type="subTitle" idx="1"/>
          </p:nvPr>
        </p:nvSpPr>
        <p:spPr>
          <a:xfrm>
            <a:off x="835600" y="3197250"/>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5" name="Google Shape;135;p16"/>
          <p:cNvSpPr txBox="1">
            <a:spLocks noGrp="1"/>
          </p:cNvSpPr>
          <p:nvPr>
            <p:ph type="title" idx="3"/>
          </p:nvPr>
        </p:nvSpPr>
        <p:spPr>
          <a:xfrm>
            <a:off x="3498750" y="280035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36" name="Google Shape;136;p16"/>
          <p:cNvSpPr txBox="1">
            <a:spLocks noGrp="1"/>
          </p:cNvSpPr>
          <p:nvPr>
            <p:ph type="subTitle" idx="4"/>
          </p:nvPr>
        </p:nvSpPr>
        <p:spPr>
          <a:xfrm>
            <a:off x="3498750" y="3197250"/>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16"/>
          <p:cNvSpPr txBox="1">
            <a:spLocks noGrp="1"/>
          </p:cNvSpPr>
          <p:nvPr>
            <p:ph type="title" idx="5"/>
          </p:nvPr>
        </p:nvSpPr>
        <p:spPr>
          <a:xfrm>
            <a:off x="6161900" y="280035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38" name="Google Shape;138;p16"/>
          <p:cNvSpPr txBox="1">
            <a:spLocks noGrp="1"/>
          </p:cNvSpPr>
          <p:nvPr>
            <p:ph type="subTitle" idx="6"/>
          </p:nvPr>
        </p:nvSpPr>
        <p:spPr>
          <a:xfrm>
            <a:off x="6161900" y="3197250"/>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9" name="Google Shape;139;p16"/>
          <p:cNvSpPr/>
          <p:nvPr/>
        </p:nvSpPr>
        <p:spPr>
          <a:xfrm rot="-138344" flipH="1">
            <a:off x="-1025254" y="4566974"/>
            <a:ext cx="8156393" cy="1049146"/>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rot="10513411">
            <a:off x="-1316068" y="3488049"/>
            <a:ext cx="10722443" cy="3577428"/>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rot="10499964" flipH="1">
            <a:off x="-797491" y="-666658"/>
            <a:ext cx="6400773" cy="1241583"/>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3959475" y="-1536275"/>
            <a:ext cx="6584409" cy="2387802"/>
          </a:xfrm>
          <a:custGeom>
            <a:avLst/>
            <a:gdLst/>
            <a:ahLst/>
            <a:cxnLst/>
            <a:rect l="l" t="t" r="r" b="b"/>
            <a:pathLst>
              <a:path w="152100" h="108229" fill="none" extrusionOk="0">
                <a:moveTo>
                  <a:pt x="0" y="81297"/>
                </a:moveTo>
                <a:lnTo>
                  <a:pt x="1258" y="80383"/>
                </a:lnTo>
                <a:lnTo>
                  <a:pt x="3864" y="78691"/>
                </a:lnTo>
                <a:lnTo>
                  <a:pt x="6539" y="77205"/>
                </a:lnTo>
                <a:lnTo>
                  <a:pt x="9282" y="75879"/>
                </a:lnTo>
                <a:lnTo>
                  <a:pt x="12071" y="74736"/>
                </a:lnTo>
                <a:lnTo>
                  <a:pt x="14906" y="73776"/>
                </a:lnTo>
                <a:lnTo>
                  <a:pt x="17787" y="72976"/>
                </a:lnTo>
                <a:lnTo>
                  <a:pt x="20736" y="72358"/>
                </a:lnTo>
                <a:lnTo>
                  <a:pt x="23685" y="71901"/>
                </a:lnTo>
                <a:lnTo>
                  <a:pt x="26680" y="71604"/>
                </a:lnTo>
                <a:lnTo>
                  <a:pt x="29698" y="71444"/>
                </a:lnTo>
                <a:lnTo>
                  <a:pt x="32716" y="71467"/>
                </a:lnTo>
                <a:lnTo>
                  <a:pt x="35733" y="71627"/>
                </a:lnTo>
                <a:lnTo>
                  <a:pt x="38774" y="71924"/>
                </a:lnTo>
                <a:lnTo>
                  <a:pt x="41792" y="72358"/>
                </a:lnTo>
                <a:lnTo>
                  <a:pt x="44809" y="72953"/>
                </a:lnTo>
                <a:lnTo>
                  <a:pt x="46318" y="73296"/>
                </a:lnTo>
                <a:lnTo>
                  <a:pt x="49176" y="74004"/>
                </a:lnTo>
                <a:lnTo>
                  <a:pt x="55052" y="75719"/>
                </a:lnTo>
                <a:lnTo>
                  <a:pt x="59441" y="77296"/>
                </a:lnTo>
                <a:lnTo>
                  <a:pt x="62299" y="78485"/>
                </a:lnTo>
                <a:lnTo>
                  <a:pt x="65042" y="79811"/>
                </a:lnTo>
                <a:lnTo>
                  <a:pt x="67626" y="81274"/>
                </a:lnTo>
                <a:lnTo>
                  <a:pt x="68860" y="82052"/>
                </a:lnTo>
                <a:lnTo>
                  <a:pt x="73318" y="85047"/>
                </a:lnTo>
                <a:lnTo>
                  <a:pt x="82189" y="91288"/>
                </a:lnTo>
                <a:lnTo>
                  <a:pt x="88978" y="95837"/>
                </a:lnTo>
                <a:lnTo>
                  <a:pt x="93619" y="98695"/>
                </a:lnTo>
                <a:lnTo>
                  <a:pt x="98352" y="101347"/>
                </a:lnTo>
                <a:lnTo>
                  <a:pt x="103221" y="103702"/>
                </a:lnTo>
                <a:lnTo>
                  <a:pt x="105736" y="104731"/>
                </a:lnTo>
                <a:lnTo>
                  <a:pt x="106971" y="105211"/>
                </a:lnTo>
                <a:lnTo>
                  <a:pt x="109531" y="106079"/>
                </a:lnTo>
                <a:lnTo>
                  <a:pt x="112160" y="106811"/>
                </a:lnTo>
                <a:lnTo>
                  <a:pt x="114858" y="107405"/>
                </a:lnTo>
                <a:lnTo>
                  <a:pt x="117601" y="107840"/>
                </a:lnTo>
                <a:lnTo>
                  <a:pt x="120391" y="108114"/>
                </a:lnTo>
                <a:lnTo>
                  <a:pt x="123157" y="108228"/>
                </a:lnTo>
                <a:lnTo>
                  <a:pt x="125923" y="108160"/>
                </a:lnTo>
                <a:lnTo>
                  <a:pt x="128667" y="107885"/>
                </a:lnTo>
                <a:lnTo>
                  <a:pt x="131341" y="107405"/>
                </a:lnTo>
                <a:lnTo>
                  <a:pt x="133971" y="106697"/>
                </a:lnTo>
                <a:lnTo>
                  <a:pt x="136508" y="105782"/>
                </a:lnTo>
                <a:lnTo>
                  <a:pt x="138932" y="104616"/>
                </a:lnTo>
                <a:lnTo>
                  <a:pt x="141241" y="103222"/>
                </a:lnTo>
                <a:lnTo>
                  <a:pt x="143413" y="101553"/>
                </a:lnTo>
                <a:lnTo>
                  <a:pt x="145401" y="99609"/>
                </a:lnTo>
                <a:lnTo>
                  <a:pt x="146339" y="98512"/>
                </a:lnTo>
                <a:lnTo>
                  <a:pt x="146910" y="97803"/>
                </a:lnTo>
                <a:lnTo>
                  <a:pt x="147939" y="96340"/>
                </a:lnTo>
                <a:lnTo>
                  <a:pt x="148854" y="94786"/>
                </a:lnTo>
                <a:lnTo>
                  <a:pt x="149654" y="93185"/>
                </a:lnTo>
                <a:lnTo>
                  <a:pt x="150317" y="91516"/>
                </a:lnTo>
                <a:lnTo>
                  <a:pt x="150888" y="89825"/>
                </a:lnTo>
                <a:lnTo>
                  <a:pt x="151346" y="88064"/>
                </a:lnTo>
                <a:lnTo>
                  <a:pt x="151688" y="86281"/>
                </a:lnTo>
                <a:lnTo>
                  <a:pt x="152031" y="83583"/>
                </a:lnTo>
                <a:lnTo>
                  <a:pt x="152100" y="79926"/>
                </a:lnTo>
                <a:lnTo>
                  <a:pt x="151780" y="76268"/>
                </a:lnTo>
                <a:lnTo>
                  <a:pt x="151094" y="72678"/>
                </a:lnTo>
                <a:lnTo>
                  <a:pt x="150591" y="70918"/>
                </a:lnTo>
                <a:lnTo>
                  <a:pt x="150180" y="69661"/>
                </a:lnTo>
                <a:lnTo>
                  <a:pt x="149242" y="67214"/>
                </a:lnTo>
                <a:lnTo>
                  <a:pt x="148122" y="64883"/>
                </a:lnTo>
                <a:lnTo>
                  <a:pt x="146888" y="62642"/>
                </a:lnTo>
                <a:lnTo>
                  <a:pt x="144853" y="59373"/>
                </a:lnTo>
                <a:lnTo>
                  <a:pt x="141926" y="55189"/>
                </a:lnTo>
                <a:lnTo>
                  <a:pt x="139000" y="51028"/>
                </a:lnTo>
                <a:lnTo>
                  <a:pt x="136920" y="47851"/>
                </a:lnTo>
                <a:lnTo>
                  <a:pt x="135617" y="45679"/>
                </a:lnTo>
                <a:lnTo>
                  <a:pt x="134451" y="43461"/>
                </a:lnTo>
                <a:lnTo>
                  <a:pt x="133445" y="41129"/>
                </a:lnTo>
                <a:lnTo>
                  <a:pt x="132599" y="38729"/>
                </a:lnTo>
                <a:lnTo>
                  <a:pt x="131936" y="36214"/>
                </a:lnTo>
                <a:lnTo>
                  <a:pt x="131707" y="34888"/>
                </a:lnTo>
                <a:lnTo>
                  <a:pt x="131547" y="33722"/>
                </a:lnTo>
                <a:lnTo>
                  <a:pt x="131319" y="31344"/>
                </a:lnTo>
                <a:lnTo>
                  <a:pt x="131227" y="28967"/>
                </a:lnTo>
                <a:lnTo>
                  <a:pt x="131273" y="26566"/>
                </a:lnTo>
                <a:lnTo>
                  <a:pt x="131456" y="24189"/>
                </a:lnTo>
                <a:lnTo>
                  <a:pt x="131799" y="21811"/>
                </a:lnTo>
                <a:lnTo>
                  <a:pt x="132256" y="19479"/>
                </a:lnTo>
                <a:lnTo>
                  <a:pt x="132850" y="17170"/>
                </a:lnTo>
                <a:lnTo>
                  <a:pt x="133582" y="14884"/>
                </a:lnTo>
                <a:lnTo>
                  <a:pt x="134451" y="12666"/>
                </a:lnTo>
                <a:lnTo>
                  <a:pt x="135434" y="10494"/>
                </a:lnTo>
                <a:lnTo>
                  <a:pt x="136554" y="8391"/>
                </a:lnTo>
                <a:lnTo>
                  <a:pt x="137811" y="6379"/>
                </a:lnTo>
                <a:lnTo>
                  <a:pt x="139183" y="4436"/>
                </a:lnTo>
                <a:lnTo>
                  <a:pt x="140692" y="2584"/>
                </a:lnTo>
                <a:lnTo>
                  <a:pt x="142338" y="824"/>
                </a:lnTo>
                <a:lnTo>
                  <a:pt x="143184" y="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1">
  <p:cSld name="CUSTOM_2_1">
    <p:spTree>
      <p:nvGrpSpPr>
        <p:cNvPr id="1" name="Shape 143"/>
        <p:cNvGrpSpPr/>
        <p:nvPr/>
      </p:nvGrpSpPr>
      <p:grpSpPr>
        <a:xfrm>
          <a:off x="0" y="0"/>
          <a:ext cx="0" cy="0"/>
          <a:chOff x="0" y="0"/>
          <a:chExt cx="0" cy="0"/>
        </a:xfrm>
      </p:grpSpPr>
      <p:sp>
        <p:nvSpPr>
          <p:cNvPr id="144" name="Google Shape;144;p17"/>
          <p:cNvSpPr/>
          <p:nvPr/>
        </p:nvSpPr>
        <p:spPr>
          <a:xfrm rot="1529064">
            <a:off x="7726677" y="4487541"/>
            <a:ext cx="1974038" cy="1796584"/>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rot="-3724802">
            <a:off x="-1118294" y="-207033"/>
            <a:ext cx="1974085" cy="1796577"/>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rot="4809646">
            <a:off x="-1569969" y="-1638747"/>
            <a:ext cx="4490270" cy="2544785"/>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rot="7863312">
            <a:off x="5748519" y="4184382"/>
            <a:ext cx="4490470" cy="2544774"/>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49" name="Google Shape;149;p17"/>
          <p:cNvSpPr txBox="1">
            <a:spLocks noGrp="1"/>
          </p:cNvSpPr>
          <p:nvPr>
            <p:ph type="title" idx="2"/>
          </p:nvPr>
        </p:nvSpPr>
        <p:spPr>
          <a:xfrm>
            <a:off x="683200" y="3281100"/>
            <a:ext cx="2146500" cy="476100"/>
          </a:xfrm>
          <a:prstGeom prst="rect">
            <a:avLst/>
          </a:prstGeom>
          <a:noFill/>
        </p:spPr>
        <p:txBody>
          <a:bodyPr spcFirstLastPara="1" wrap="square" lIns="91425" tIns="91425" rIns="91425" bIns="91425" anchor="b" anchorCtr="0">
            <a:normAutofit/>
          </a:bodyPr>
          <a:lstStyle>
            <a:lvl1pPr lvl="0" algn="ctr" rtl="0">
              <a:spcBef>
                <a:spcPts val="0"/>
              </a:spcBef>
              <a:spcAft>
                <a:spcPts val="0"/>
              </a:spcAft>
              <a:buClr>
                <a:schemeClr val="lt2"/>
              </a:buClr>
              <a:buSzPts val="1800"/>
              <a:buNone/>
              <a:defRPr sz="1800"/>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150" name="Google Shape;150;p17"/>
          <p:cNvSpPr txBox="1">
            <a:spLocks noGrp="1"/>
          </p:cNvSpPr>
          <p:nvPr>
            <p:ph type="subTitle" idx="1"/>
          </p:nvPr>
        </p:nvSpPr>
        <p:spPr>
          <a:xfrm>
            <a:off x="793500" y="3678000"/>
            <a:ext cx="19260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1" name="Google Shape;151;p17"/>
          <p:cNvSpPr txBox="1">
            <a:spLocks noGrp="1"/>
          </p:cNvSpPr>
          <p:nvPr>
            <p:ph type="title" idx="3"/>
          </p:nvPr>
        </p:nvSpPr>
        <p:spPr>
          <a:xfrm>
            <a:off x="3041550" y="328110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1800"/>
              <a:buNone/>
              <a:defRPr sz="1800"/>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152" name="Google Shape;152;p17"/>
          <p:cNvSpPr txBox="1">
            <a:spLocks noGrp="1"/>
          </p:cNvSpPr>
          <p:nvPr>
            <p:ph type="subTitle" idx="4"/>
          </p:nvPr>
        </p:nvSpPr>
        <p:spPr>
          <a:xfrm>
            <a:off x="3151800" y="3678000"/>
            <a:ext cx="19260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3" name="Google Shape;153;p17"/>
          <p:cNvSpPr txBox="1">
            <a:spLocks noGrp="1"/>
          </p:cNvSpPr>
          <p:nvPr>
            <p:ph type="title" idx="5"/>
          </p:nvPr>
        </p:nvSpPr>
        <p:spPr>
          <a:xfrm>
            <a:off x="5399900" y="328110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1800"/>
              <a:buNone/>
              <a:defRPr sz="1800"/>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154" name="Google Shape;154;p17"/>
          <p:cNvSpPr txBox="1">
            <a:spLocks noGrp="1"/>
          </p:cNvSpPr>
          <p:nvPr>
            <p:ph type="subTitle" idx="6"/>
          </p:nvPr>
        </p:nvSpPr>
        <p:spPr>
          <a:xfrm>
            <a:off x="5510150" y="3678000"/>
            <a:ext cx="19260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5" name="Google Shape;155;p17"/>
          <p:cNvSpPr txBox="1">
            <a:spLocks noGrp="1"/>
          </p:cNvSpPr>
          <p:nvPr>
            <p:ph type="title" idx="7"/>
          </p:nvPr>
        </p:nvSpPr>
        <p:spPr>
          <a:xfrm>
            <a:off x="1597600" y="164195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1800"/>
              <a:buNone/>
              <a:defRPr sz="1800"/>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156" name="Google Shape;156;p17"/>
          <p:cNvSpPr txBox="1">
            <a:spLocks noGrp="1"/>
          </p:cNvSpPr>
          <p:nvPr>
            <p:ph type="subTitle" idx="8"/>
          </p:nvPr>
        </p:nvSpPr>
        <p:spPr>
          <a:xfrm>
            <a:off x="1707900" y="2038850"/>
            <a:ext cx="19260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7" name="Google Shape;157;p17"/>
          <p:cNvSpPr txBox="1">
            <a:spLocks noGrp="1"/>
          </p:cNvSpPr>
          <p:nvPr>
            <p:ph type="title" idx="9"/>
          </p:nvPr>
        </p:nvSpPr>
        <p:spPr>
          <a:xfrm>
            <a:off x="3955950" y="164195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1800"/>
              <a:buNone/>
              <a:defRPr sz="1800"/>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158" name="Google Shape;158;p17"/>
          <p:cNvSpPr txBox="1">
            <a:spLocks noGrp="1"/>
          </p:cNvSpPr>
          <p:nvPr>
            <p:ph type="subTitle" idx="13"/>
          </p:nvPr>
        </p:nvSpPr>
        <p:spPr>
          <a:xfrm>
            <a:off x="4066200" y="2038850"/>
            <a:ext cx="19260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9" name="Google Shape;159;p17"/>
          <p:cNvSpPr txBox="1">
            <a:spLocks noGrp="1"/>
          </p:cNvSpPr>
          <p:nvPr>
            <p:ph type="title" idx="14"/>
          </p:nvPr>
        </p:nvSpPr>
        <p:spPr>
          <a:xfrm>
            <a:off x="6314300" y="164195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1800"/>
              <a:buNone/>
              <a:defRPr sz="1800"/>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160" name="Google Shape;160;p17"/>
          <p:cNvSpPr txBox="1">
            <a:spLocks noGrp="1"/>
          </p:cNvSpPr>
          <p:nvPr>
            <p:ph type="subTitle" idx="15"/>
          </p:nvPr>
        </p:nvSpPr>
        <p:spPr>
          <a:xfrm>
            <a:off x="6424550" y="2038850"/>
            <a:ext cx="19260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8">
    <p:bg>
      <p:bgPr>
        <a:solidFill>
          <a:schemeClr val="lt2"/>
        </a:solidFill>
        <a:effectLst/>
      </p:bgPr>
    </p:bg>
    <p:spTree>
      <p:nvGrpSpPr>
        <p:cNvPr id="1" name="Shape 248"/>
        <p:cNvGrpSpPr/>
        <p:nvPr/>
      </p:nvGrpSpPr>
      <p:grpSpPr>
        <a:xfrm>
          <a:off x="0" y="0"/>
          <a:ext cx="0" cy="0"/>
          <a:chOff x="0" y="0"/>
          <a:chExt cx="0" cy="0"/>
        </a:xfrm>
      </p:grpSpPr>
      <p:sp>
        <p:nvSpPr>
          <p:cNvPr id="249" name="Google Shape;249;p25"/>
          <p:cNvSpPr txBox="1">
            <a:spLocks noGrp="1"/>
          </p:cNvSpPr>
          <p:nvPr>
            <p:ph type="title"/>
          </p:nvPr>
        </p:nvSpPr>
        <p:spPr>
          <a:xfrm>
            <a:off x="720000" y="796500"/>
            <a:ext cx="3852000" cy="799200"/>
          </a:xfrm>
          <a:prstGeom prst="rect">
            <a:avLst/>
          </a:prstGeom>
        </p:spPr>
        <p:txBody>
          <a:bodyPr spcFirstLastPara="1" wrap="square" lIns="91425" tIns="91425" rIns="91425" bIns="91425" anchor="b" anchorCtr="0">
            <a:normAutofit/>
          </a:bodyPr>
          <a:lstStyle>
            <a:lvl1pPr lvl="0" rtl="0">
              <a:spcBef>
                <a:spcPts val="0"/>
              </a:spcBef>
              <a:spcAft>
                <a:spcPts val="0"/>
              </a:spcAft>
              <a:buSzPts val="2800"/>
              <a:buNone/>
              <a:defRPr sz="4200"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0" name="Google Shape;250;p25"/>
          <p:cNvSpPr txBox="1">
            <a:spLocks noGrp="1"/>
          </p:cNvSpPr>
          <p:nvPr>
            <p:ph type="subTitle" idx="1"/>
          </p:nvPr>
        </p:nvSpPr>
        <p:spPr>
          <a:xfrm>
            <a:off x="720000" y="1595700"/>
            <a:ext cx="3852000" cy="13989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1" name="Google Shape;251;p25"/>
          <p:cNvSpPr txBox="1"/>
          <p:nvPr/>
        </p:nvSpPr>
        <p:spPr>
          <a:xfrm>
            <a:off x="720000" y="3470275"/>
            <a:ext cx="3407400" cy="8547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GB" sz="1100">
                <a:solidFill>
                  <a:schemeClr val="dk1"/>
                </a:solidFill>
                <a:latin typeface="Poppins"/>
                <a:ea typeface="Poppins"/>
                <a:cs typeface="Poppins"/>
                <a:sym typeface="Poppins"/>
              </a:rPr>
              <a:t>CREDITS: This presentation template was created by </a:t>
            </a:r>
            <a:r>
              <a:rPr lang="en-GB" sz="1100" b="1">
                <a:solidFill>
                  <a:schemeClr val="dk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GB" sz="1100">
                <a:solidFill>
                  <a:schemeClr val="dk1"/>
                </a:solidFill>
                <a:latin typeface="Poppins"/>
                <a:ea typeface="Poppins"/>
                <a:cs typeface="Poppins"/>
                <a:sym typeface="Poppins"/>
              </a:rPr>
              <a:t>, including icons by </a:t>
            </a:r>
            <a:r>
              <a:rPr lang="en-GB" sz="1100" b="1">
                <a:solidFill>
                  <a:schemeClr val="dk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GB" sz="1100">
                <a:solidFill>
                  <a:schemeClr val="dk1"/>
                </a:solidFill>
                <a:latin typeface="Poppins"/>
                <a:ea typeface="Poppins"/>
                <a:cs typeface="Poppins"/>
                <a:sym typeface="Poppins"/>
              </a:rPr>
              <a:t>, infographics &amp; images by </a:t>
            </a:r>
            <a:r>
              <a:rPr lang="en-GB" sz="1100" b="1">
                <a:solidFill>
                  <a:schemeClr val="dk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GB" sz="1100">
                <a:solidFill>
                  <a:schemeClr val="dk1"/>
                </a:solidFill>
                <a:latin typeface="Poppins"/>
                <a:ea typeface="Poppins"/>
                <a:cs typeface="Poppins"/>
                <a:sym typeface="Poppins"/>
              </a:rPr>
              <a:t> and illustrations by </a:t>
            </a:r>
            <a:r>
              <a:rPr lang="en-GB" sz="1100" b="1">
                <a:solidFill>
                  <a:schemeClr val="dk1"/>
                </a:solidFill>
                <a:uFill>
                  <a:noFill/>
                </a:uFill>
                <a:latin typeface="Poppins"/>
                <a:ea typeface="Poppins"/>
                <a:cs typeface="Poppins"/>
                <a:sym typeface="Poppins"/>
                <a:hlinkClick r:id="rId5">
                  <a:extLst>
                    <a:ext uri="{A12FA001-AC4F-418D-AE19-62706E023703}">
                      <ahyp:hlinkClr xmlns:ahyp="http://schemas.microsoft.com/office/drawing/2018/hyperlinkcolor" val="tx"/>
                    </a:ext>
                  </a:extLst>
                </a:hlinkClick>
              </a:rPr>
              <a:t>Storyset</a:t>
            </a:r>
            <a:endParaRPr sz="1100">
              <a:solidFill>
                <a:schemeClr val="dk1"/>
              </a:solidFill>
              <a:latin typeface="Poppins"/>
              <a:ea typeface="Poppins"/>
              <a:cs typeface="Poppins"/>
              <a:sym typeface="Poppins"/>
            </a:endParaRPr>
          </a:p>
        </p:txBody>
      </p:sp>
      <p:sp>
        <p:nvSpPr>
          <p:cNvPr id="252" name="Google Shape;252;p25"/>
          <p:cNvSpPr/>
          <p:nvPr/>
        </p:nvSpPr>
        <p:spPr>
          <a:xfrm rot="10800000">
            <a:off x="-1811186" y="-223568"/>
            <a:ext cx="8469773" cy="926521"/>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rot="3857578">
            <a:off x="8012102" y="-519121"/>
            <a:ext cx="1958091" cy="1858673"/>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rot="-137095" flipH="1">
            <a:off x="1734870" y="4517976"/>
            <a:ext cx="7544799" cy="1241505"/>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rot="530">
            <a:off x="-1103045" y="-1790039"/>
            <a:ext cx="11965092" cy="3577438"/>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p:nvPr/>
        </p:nvSpPr>
        <p:spPr>
          <a:xfrm rot="-820164">
            <a:off x="-2461137" y="3032776"/>
            <a:ext cx="10722477" cy="3577626"/>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Signika"/>
              <a:buNone/>
              <a:defRPr sz="2800" b="1">
                <a:solidFill>
                  <a:schemeClr val="dk2"/>
                </a:solidFill>
                <a:latin typeface="Signika"/>
                <a:ea typeface="Signika"/>
                <a:cs typeface="Signika"/>
                <a:sym typeface="Signika"/>
              </a:defRPr>
            </a:lvl1pPr>
            <a:lvl2pPr lvl="1">
              <a:spcBef>
                <a:spcPts val="0"/>
              </a:spcBef>
              <a:spcAft>
                <a:spcPts val="0"/>
              </a:spcAft>
              <a:buClr>
                <a:schemeClr val="dk2"/>
              </a:buClr>
              <a:buSzPts val="2800"/>
              <a:buFont typeface="Signika"/>
              <a:buNone/>
              <a:defRPr sz="2800">
                <a:solidFill>
                  <a:schemeClr val="dk2"/>
                </a:solidFill>
                <a:latin typeface="Signika"/>
                <a:ea typeface="Signika"/>
                <a:cs typeface="Signika"/>
                <a:sym typeface="Signika"/>
              </a:defRPr>
            </a:lvl2pPr>
            <a:lvl3pPr lvl="2">
              <a:spcBef>
                <a:spcPts val="0"/>
              </a:spcBef>
              <a:spcAft>
                <a:spcPts val="0"/>
              </a:spcAft>
              <a:buClr>
                <a:schemeClr val="dk2"/>
              </a:buClr>
              <a:buSzPts val="2800"/>
              <a:buFont typeface="Signika"/>
              <a:buNone/>
              <a:defRPr sz="2800">
                <a:solidFill>
                  <a:schemeClr val="dk2"/>
                </a:solidFill>
                <a:latin typeface="Signika"/>
                <a:ea typeface="Signika"/>
                <a:cs typeface="Signika"/>
                <a:sym typeface="Signika"/>
              </a:defRPr>
            </a:lvl3pPr>
            <a:lvl4pPr lvl="3">
              <a:spcBef>
                <a:spcPts val="0"/>
              </a:spcBef>
              <a:spcAft>
                <a:spcPts val="0"/>
              </a:spcAft>
              <a:buClr>
                <a:schemeClr val="dk2"/>
              </a:buClr>
              <a:buSzPts val="2800"/>
              <a:buFont typeface="Signika"/>
              <a:buNone/>
              <a:defRPr sz="2800">
                <a:solidFill>
                  <a:schemeClr val="dk2"/>
                </a:solidFill>
                <a:latin typeface="Signika"/>
                <a:ea typeface="Signika"/>
                <a:cs typeface="Signika"/>
                <a:sym typeface="Signika"/>
              </a:defRPr>
            </a:lvl4pPr>
            <a:lvl5pPr lvl="4">
              <a:spcBef>
                <a:spcPts val="0"/>
              </a:spcBef>
              <a:spcAft>
                <a:spcPts val="0"/>
              </a:spcAft>
              <a:buClr>
                <a:schemeClr val="dk2"/>
              </a:buClr>
              <a:buSzPts val="2800"/>
              <a:buFont typeface="Signika"/>
              <a:buNone/>
              <a:defRPr sz="2800">
                <a:solidFill>
                  <a:schemeClr val="dk2"/>
                </a:solidFill>
                <a:latin typeface="Signika"/>
                <a:ea typeface="Signika"/>
                <a:cs typeface="Signika"/>
                <a:sym typeface="Signika"/>
              </a:defRPr>
            </a:lvl5pPr>
            <a:lvl6pPr lvl="5">
              <a:spcBef>
                <a:spcPts val="0"/>
              </a:spcBef>
              <a:spcAft>
                <a:spcPts val="0"/>
              </a:spcAft>
              <a:buClr>
                <a:schemeClr val="dk2"/>
              </a:buClr>
              <a:buSzPts val="2800"/>
              <a:buFont typeface="Signika"/>
              <a:buNone/>
              <a:defRPr sz="2800">
                <a:solidFill>
                  <a:schemeClr val="dk2"/>
                </a:solidFill>
                <a:latin typeface="Signika"/>
                <a:ea typeface="Signika"/>
                <a:cs typeface="Signika"/>
                <a:sym typeface="Signika"/>
              </a:defRPr>
            </a:lvl6pPr>
            <a:lvl7pPr lvl="6">
              <a:spcBef>
                <a:spcPts val="0"/>
              </a:spcBef>
              <a:spcAft>
                <a:spcPts val="0"/>
              </a:spcAft>
              <a:buClr>
                <a:schemeClr val="dk2"/>
              </a:buClr>
              <a:buSzPts val="2800"/>
              <a:buFont typeface="Signika"/>
              <a:buNone/>
              <a:defRPr sz="2800">
                <a:solidFill>
                  <a:schemeClr val="dk2"/>
                </a:solidFill>
                <a:latin typeface="Signika"/>
                <a:ea typeface="Signika"/>
                <a:cs typeface="Signika"/>
                <a:sym typeface="Signika"/>
              </a:defRPr>
            </a:lvl7pPr>
            <a:lvl8pPr lvl="7">
              <a:spcBef>
                <a:spcPts val="0"/>
              </a:spcBef>
              <a:spcAft>
                <a:spcPts val="0"/>
              </a:spcAft>
              <a:buClr>
                <a:schemeClr val="dk2"/>
              </a:buClr>
              <a:buSzPts val="2800"/>
              <a:buFont typeface="Signika"/>
              <a:buNone/>
              <a:defRPr sz="2800">
                <a:solidFill>
                  <a:schemeClr val="dk2"/>
                </a:solidFill>
                <a:latin typeface="Signika"/>
                <a:ea typeface="Signika"/>
                <a:cs typeface="Signika"/>
                <a:sym typeface="Signika"/>
              </a:defRPr>
            </a:lvl8pPr>
            <a:lvl9pPr lvl="8">
              <a:spcBef>
                <a:spcPts val="0"/>
              </a:spcBef>
              <a:spcAft>
                <a:spcPts val="0"/>
              </a:spcAft>
              <a:buClr>
                <a:schemeClr val="dk2"/>
              </a:buClr>
              <a:buSzPts val="2800"/>
              <a:buFont typeface="Signika"/>
              <a:buNone/>
              <a:defRPr sz="2800">
                <a:solidFill>
                  <a:schemeClr val="dk2"/>
                </a:solidFill>
                <a:latin typeface="Signika"/>
                <a:ea typeface="Signika"/>
                <a:cs typeface="Signika"/>
                <a:sym typeface="Signika"/>
              </a:defRPr>
            </a:lvl9pPr>
          </a:lstStyle>
          <a:p>
            <a:endParaRPr/>
          </a:p>
        </p:txBody>
      </p:sp>
      <p:sp>
        <p:nvSpPr>
          <p:cNvPr id="7" name="Google Shape;7;p1"/>
          <p:cNvSpPr txBox="1">
            <a:spLocks noGrp="1"/>
          </p:cNvSpPr>
          <p:nvPr>
            <p:ph type="body" idx="1"/>
          </p:nvPr>
        </p:nvSpPr>
        <p:spPr>
          <a:xfrm>
            <a:off x="720000" y="1247450"/>
            <a:ext cx="77040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59" r:id="rId6"/>
    <p:sldLayoutId id="2147483662" r:id="rId7"/>
    <p:sldLayoutId id="2147483663" r:id="rId8"/>
    <p:sldLayoutId id="2147483671" r:id="rId9"/>
    <p:sldLayoutId id="2147483672" r:id="rId10"/>
    <p:sldLayoutId id="2147483673"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image" Target="../media/image26.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grpSp>
        <p:nvGrpSpPr>
          <p:cNvPr id="290" name="Google Shape;290;p33"/>
          <p:cNvGrpSpPr/>
          <p:nvPr/>
        </p:nvGrpSpPr>
        <p:grpSpPr>
          <a:xfrm>
            <a:off x="8794300" y="3421175"/>
            <a:ext cx="180859" cy="180123"/>
            <a:chOff x="5944500" y="324350"/>
            <a:chExt cx="180859" cy="180123"/>
          </a:xfrm>
        </p:grpSpPr>
        <p:sp>
          <p:nvSpPr>
            <p:cNvPr id="291" name="Google Shape;291;p33"/>
            <p:cNvSpPr/>
            <p:nvPr/>
          </p:nvSpPr>
          <p:spPr>
            <a:xfrm>
              <a:off x="6029266" y="3243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6029266" y="4460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a:off x="6066519" y="4094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5944500" y="4094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33"/>
          <p:cNvGrpSpPr/>
          <p:nvPr/>
        </p:nvGrpSpPr>
        <p:grpSpPr>
          <a:xfrm>
            <a:off x="8562175" y="593425"/>
            <a:ext cx="180859" cy="180123"/>
            <a:chOff x="6034925" y="548950"/>
            <a:chExt cx="180859" cy="180123"/>
          </a:xfrm>
        </p:grpSpPr>
        <p:sp>
          <p:nvSpPr>
            <p:cNvPr id="296" name="Google Shape;296;p33"/>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33"/>
          <p:cNvSpPr/>
          <p:nvPr/>
        </p:nvSpPr>
        <p:spPr>
          <a:xfrm>
            <a:off x="4473400" y="1701650"/>
            <a:ext cx="166850" cy="101475"/>
          </a:xfrm>
          <a:custGeom>
            <a:avLst/>
            <a:gdLst/>
            <a:ahLst/>
            <a:cxnLst/>
            <a:rect l="l" t="t" r="r" b="b"/>
            <a:pathLst>
              <a:path w="6674" h="4059" extrusionOk="0">
                <a:moveTo>
                  <a:pt x="1711" y="1"/>
                </a:moveTo>
                <a:lnTo>
                  <a:pt x="1040" y="403"/>
                </a:lnTo>
                <a:lnTo>
                  <a:pt x="303" y="1308"/>
                </a:lnTo>
                <a:lnTo>
                  <a:pt x="34" y="2013"/>
                </a:lnTo>
                <a:lnTo>
                  <a:pt x="1" y="2415"/>
                </a:lnTo>
                <a:lnTo>
                  <a:pt x="34" y="2750"/>
                </a:lnTo>
                <a:lnTo>
                  <a:pt x="269" y="3354"/>
                </a:lnTo>
                <a:lnTo>
                  <a:pt x="739" y="3823"/>
                </a:lnTo>
                <a:lnTo>
                  <a:pt x="1342" y="4058"/>
                </a:lnTo>
                <a:lnTo>
                  <a:pt x="1677" y="4058"/>
                </a:lnTo>
                <a:lnTo>
                  <a:pt x="1946" y="4025"/>
                </a:lnTo>
                <a:lnTo>
                  <a:pt x="2449" y="3857"/>
                </a:lnTo>
                <a:lnTo>
                  <a:pt x="2818" y="3488"/>
                </a:lnTo>
                <a:lnTo>
                  <a:pt x="3052" y="3019"/>
                </a:lnTo>
                <a:lnTo>
                  <a:pt x="3086" y="2750"/>
                </a:lnTo>
                <a:lnTo>
                  <a:pt x="3052" y="2516"/>
                </a:lnTo>
                <a:lnTo>
                  <a:pt x="2918" y="2147"/>
                </a:lnTo>
                <a:lnTo>
                  <a:pt x="2616" y="1845"/>
                </a:lnTo>
                <a:lnTo>
                  <a:pt x="2248" y="1677"/>
                </a:lnTo>
                <a:lnTo>
                  <a:pt x="2013" y="1644"/>
                </a:lnTo>
                <a:lnTo>
                  <a:pt x="1610" y="1677"/>
                </a:lnTo>
                <a:lnTo>
                  <a:pt x="1040" y="2180"/>
                </a:lnTo>
                <a:lnTo>
                  <a:pt x="973" y="2583"/>
                </a:lnTo>
                <a:lnTo>
                  <a:pt x="1007" y="2851"/>
                </a:lnTo>
                <a:lnTo>
                  <a:pt x="1275" y="3220"/>
                </a:lnTo>
                <a:lnTo>
                  <a:pt x="1476" y="3320"/>
                </a:lnTo>
                <a:lnTo>
                  <a:pt x="1644" y="3354"/>
                </a:lnTo>
                <a:lnTo>
                  <a:pt x="1677" y="3488"/>
                </a:lnTo>
                <a:lnTo>
                  <a:pt x="1644" y="3656"/>
                </a:lnTo>
                <a:lnTo>
                  <a:pt x="1476" y="3689"/>
                </a:lnTo>
                <a:lnTo>
                  <a:pt x="1242" y="3656"/>
                </a:lnTo>
                <a:lnTo>
                  <a:pt x="806" y="3455"/>
                </a:lnTo>
                <a:lnTo>
                  <a:pt x="504" y="3119"/>
                </a:lnTo>
                <a:lnTo>
                  <a:pt x="336" y="2650"/>
                </a:lnTo>
                <a:lnTo>
                  <a:pt x="336" y="2415"/>
                </a:lnTo>
                <a:lnTo>
                  <a:pt x="370" y="2080"/>
                </a:lnTo>
                <a:lnTo>
                  <a:pt x="604" y="1443"/>
                </a:lnTo>
                <a:lnTo>
                  <a:pt x="1309" y="671"/>
                </a:lnTo>
                <a:lnTo>
                  <a:pt x="1879" y="269"/>
                </a:lnTo>
                <a:lnTo>
                  <a:pt x="1711" y="1"/>
                </a:lnTo>
                <a:close/>
                <a:moveTo>
                  <a:pt x="5299" y="1"/>
                </a:moveTo>
                <a:lnTo>
                  <a:pt x="4628" y="403"/>
                </a:lnTo>
                <a:lnTo>
                  <a:pt x="3891" y="1308"/>
                </a:lnTo>
                <a:lnTo>
                  <a:pt x="3622" y="2013"/>
                </a:lnTo>
                <a:lnTo>
                  <a:pt x="3622" y="2415"/>
                </a:lnTo>
                <a:lnTo>
                  <a:pt x="3622" y="2750"/>
                </a:lnTo>
                <a:lnTo>
                  <a:pt x="3857" y="3354"/>
                </a:lnTo>
                <a:lnTo>
                  <a:pt x="4327" y="3823"/>
                </a:lnTo>
                <a:lnTo>
                  <a:pt x="4930" y="4058"/>
                </a:lnTo>
                <a:lnTo>
                  <a:pt x="5299" y="4058"/>
                </a:lnTo>
                <a:lnTo>
                  <a:pt x="5567" y="4025"/>
                </a:lnTo>
                <a:lnTo>
                  <a:pt x="6070" y="3857"/>
                </a:lnTo>
                <a:lnTo>
                  <a:pt x="6439" y="3488"/>
                </a:lnTo>
                <a:lnTo>
                  <a:pt x="6640" y="3019"/>
                </a:lnTo>
                <a:lnTo>
                  <a:pt x="6674" y="2750"/>
                </a:lnTo>
                <a:lnTo>
                  <a:pt x="6674" y="2516"/>
                </a:lnTo>
                <a:lnTo>
                  <a:pt x="6506" y="2147"/>
                </a:lnTo>
                <a:lnTo>
                  <a:pt x="6204" y="1845"/>
                </a:lnTo>
                <a:lnTo>
                  <a:pt x="5836" y="1677"/>
                </a:lnTo>
                <a:lnTo>
                  <a:pt x="5634" y="1644"/>
                </a:lnTo>
                <a:lnTo>
                  <a:pt x="5400" y="1644"/>
                </a:lnTo>
                <a:lnTo>
                  <a:pt x="5064" y="1778"/>
                </a:lnTo>
                <a:lnTo>
                  <a:pt x="4763" y="2046"/>
                </a:lnTo>
                <a:lnTo>
                  <a:pt x="4595" y="2381"/>
                </a:lnTo>
                <a:lnTo>
                  <a:pt x="4595" y="2583"/>
                </a:lnTo>
                <a:lnTo>
                  <a:pt x="4595" y="2851"/>
                </a:lnTo>
                <a:lnTo>
                  <a:pt x="4863" y="3220"/>
                </a:lnTo>
                <a:lnTo>
                  <a:pt x="5098" y="3320"/>
                </a:lnTo>
                <a:lnTo>
                  <a:pt x="5232" y="3354"/>
                </a:lnTo>
                <a:lnTo>
                  <a:pt x="5266" y="3488"/>
                </a:lnTo>
                <a:lnTo>
                  <a:pt x="5232" y="3656"/>
                </a:lnTo>
                <a:lnTo>
                  <a:pt x="5064" y="3689"/>
                </a:lnTo>
                <a:lnTo>
                  <a:pt x="4830" y="3656"/>
                </a:lnTo>
                <a:lnTo>
                  <a:pt x="4394" y="3455"/>
                </a:lnTo>
                <a:lnTo>
                  <a:pt x="4092" y="3119"/>
                </a:lnTo>
                <a:lnTo>
                  <a:pt x="3958" y="2650"/>
                </a:lnTo>
                <a:lnTo>
                  <a:pt x="3958" y="2415"/>
                </a:lnTo>
                <a:lnTo>
                  <a:pt x="3958" y="2080"/>
                </a:lnTo>
                <a:lnTo>
                  <a:pt x="4226" y="1443"/>
                </a:lnTo>
                <a:lnTo>
                  <a:pt x="4897" y="671"/>
                </a:lnTo>
                <a:lnTo>
                  <a:pt x="5500" y="269"/>
                </a:lnTo>
                <a:lnTo>
                  <a:pt x="5299"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33"/>
          <p:cNvGrpSpPr/>
          <p:nvPr/>
        </p:nvGrpSpPr>
        <p:grpSpPr>
          <a:xfrm>
            <a:off x="4441825" y="1597325"/>
            <a:ext cx="270175" cy="269075"/>
            <a:chOff x="6214675" y="650238"/>
            <a:chExt cx="270175" cy="269075"/>
          </a:xfrm>
        </p:grpSpPr>
        <p:sp>
          <p:nvSpPr>
            <p:cNvPr id="302" name="Google Shape;302;p33"/>
            <p:cNvSpPr/>
            <p:nvPr/>
          </p:nvSpPr>
          <p:spPr>
            <a:xfrm>
              <a:off x="6341300" y="650238"/>
              <a:ext cx="15300" cy="87875"/>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6341300" y="831963"/>
              <a:ext cx="15300" cy="87350"/>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6396950" y="777388"/>
              <a:ext cx="87900" cy="15325"/>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6214675" y="777388"/>
              <a:ext cx="87900" cy="15325"/>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3"/>
          <p:cNvGrpSpPr/>
          <p:nvPr/>
        </p:nvGrpSpPr>
        <p:grpSpPr>
          <a:xfrm>
            <a:off x="6266838" y="559875"/>
            <a:ext cx="270175" cy="269075"/>
            <a:chOff x="5944500" y="324350"/>
            <a:chExt cx="270175" cy="269075"/>
          </a:xfrm>
        </p:grpSpPr>
        <p:sp>
          <p:nvSpPr>
            <p:cNvPr id="307" name="Google Shape;307;p33"/>
            <p:cNvSpPr/>
            <p:nvPr/>
          </p:nvSpPr>
          <p:spPr>
            <a:xfrm>
              <a:off x="6071125" y="324350"/>
              <a:ext cx="15300" cy="87875"/>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6071125" y="506075"/>
              <a:ext cx="15300" cy="87350"/>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6126775" y="451500"/>
              <a:ext cx="87900" cy="15325"/>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5944500" y="451500"/>
              <a:ext cx="87900" cy="15325"/>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33"/>
          <p:cNvGrpSpPr/>
          <p:nvPr/>
        </p:nvGrpSpPr>
        <p:grpSpPr>
          <a:xfrm>
            <a:off x="941188" y="405463"/>
            <a:ext cx="270175" cy="269075"/>
            <a:chOff x="5944500" y="324350"/>
            <a:chExt cx="270175" cy="269075"/>
          </a:xfrm>
        </p:grpSpPr>
        <p:sp>
          <p:nvSpPr>
            <p:cNvPr id="312" name="Google Shape;312;p33"/>
            <p:cNvSpPr/>
            <p:nvPr/>
          </p:nvSpPr>
          <p:spPr>
            <a:xfrm>
              <a:off x="6071125" y="324350"/>
              <a:ext cx="15300" cy="87875"/>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6071125" y="506075"/>
              <a:ext cx="15300" cy="87350"/>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6126775" y="451500"/>
              <a:ext cx="87900" cy="15325"/>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5944500" y="451500"/>
              <a:ext cx="87900" cy="15325"/>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33"/>
          <p:cNvGrpSpPr/>
          <p:nvPr/>
        </p:nvGrpSpPr>
        <p:grpSpPr>
          <a:xfrm>
            <a:off x="1564875" y="4825000"/>
            <a:ext cx="180859" cy="180123"/>
            <a:chOff x="6034925" y="548950"/>
            <a:chExt cx="180859" cy="180123"/>
          </a:xfrm>
        </p:grpSpPr>
        <p:sp>
          <p:nvSpPr>
            <p:cNvPr id="317" name="Google Shape;317;p33"/>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33"/>
          <p:cNvGrpSpPr/>
          <p:nvPr/>
        </p:nvGrpSpPr>
        <p:grpSpPr>
          <a:xfrm>
            <a:off x="2132000" y="4469875"/>
            <a:ext cx="270175" cy="269075"/>
            <a:chOff x="6214675" y="650238"/>
            <a:chExt cx="270175" cy="269075"/>
          </a:xfrm>
        </p:grpSpPr>
        <p:sp>
          <p:nvSpPr>
            <p:cNvPr id="322" name="Google Shape;322;p33"/>
            <p:cNvSpPr/>
            <p:nvPr/>
          </p:nvSpPr>
          <p:spPr>
            <a:xfrm>
              <a:off x="6341300" y="650238"/>
              <a:ext cx="15300" cy="87875"/>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6341300" y="831963"/>
              <a:ext cx="15300" cy="87350"/>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6396950" y="777388"/>
              <a:ext cx="87900" cy="15325"/>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6214675" y="777388"/>
              <a:ext cx="87900" cy="15325"/>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33"/>
          <p:cNvGrpSpPr/>
          <p:nvPr/>
        </p:nvGrpSpPr>
        <p:grpSpPr>
          <a:xfrm>
            <a:off x="2702000" y="174425"/>
            <a:ext cx="180859" cy="180123"/>
            <a:chOff x="6034925" y="548950"/>
            <a:chExt cx="180859" cy="180123"/>
          </a:xfrm>
        </p:grpSpPr>
        <p:sp>
          <p:nvSpPr>
            <p:cNvPr id="327" name="Google Shape;327;p33"/>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33"/>
          <p:cNvGrpSpPr/>
          <p:nvPr/>
        </p:nvGrpSpPr>
        <p:grpSpPr>
          <a:xfrm>
            <a:off x="4788877" y="1095236"/>
            <a:ext cx="3832149" cy="3135526"/>
            <a:chOff x="4864795" y="1394488"/>
            <a:chExt cx="3402423" cy="2783917"/>
          </a:xfrm>
        </p:grpSpPr>
        <p:sp>
          <p:nvSpPr>
            <p:cNvPr id="332" name="Google Shape;332;p33"/>
            <p:cNvSpPr/>
            <p:nvPr/>
          </p:nvSpPr>
          <p:spPr>
            <a:xfrm>
              <a:off x="5269673" y="1394488"/>
              <a:ext cx="2997545" cy="2783917"/>
            </a:xfrm>
            <a:custGeom>
              <a:avLst/>
              <a:gdLst/>
              <a:ahLst/>
              <a:cxnLst/>
              <a:rect l="l" t="t" r="r" b="b"/>
              <a:pathLst>
                <a:path w="166092" h="154255" extrusionOk="0">
                  <a:moveTo>
                    <a:pt x="118440" y="1"/>
                  </a:moveTo>
                  <a:lnTo>
                    <a:pt x="114450" y="34"/>
                  </a:lnTo>
                  <a:lnTo>
                    <a:pt x="110493" y="336"/>
                  </a:lnTo>
                  <a:lnTo>
                    <a:pt x="106637" y="1074"/>
                  </a:lnTo>
                  <a:lnTo>
                    <a:pt x="104725" y="1678"/>
                  </a:lnTo>
                  <a:lnTo>
                    <a:pt x="102847" y="2348"/>
                  </a:lnTo>
                  <a:lnTo>
                    <a:pt x="99293" y="4092"/>
                  </a:lnTo>
                  <a:lnTo>
                    <a:pt x="95973" y="6205"/>
                  </a:lnTo>
                  <a:lnTo>
                    <a:pt x="92754" y="8585"/>
                  </a:lnTo>
                  <a:lnTo>
                    <a:pt x="88093" y="12442"/>
                  </a:lnTo>
                  <a:lnTo>
                    <a:pt x="83398" y="16298"/>
                  </a:lnTo>
                  <a:lnTo>
                    <a:pt x="80179" y="18713"/>
                  </a:lnTo>
                  <a:lnTo>
                    <a:pt x="78502" y="19819"/>
                  </a:lnTo>
                  <a:lnTo>
                    <a:pt x="76859" y="20825"/>
                  </a:lnTo>
                  <a:lnTo>
                    <a:pt x="73472" y="22669"/>
                  </a:lnTo>
                  <a:lnTo>
                    <a:pt x="69985" y="24246"/>
                  </a:lnTo>
                  <a:lnTo>
                    <a:pt x="66397" y="25620"/>
                  </a:lnTo>
                  <a:lnTo>
                    <a:pt x="60864" y="27431"/>
                  </a:lnTo>
                  <a:lnTo>
                    <a:pt x="53319" y="29477"/>
                  </a:lnTo>
                  <a:lnTo>
                    <a:pt x="45740" y="31388"/>
                  </a:lnTo>
                  <a:lnTo>
                    <a:pt x="38262" y="33534"/>
                  </a:lnTo>
                  <a:lnTo>
                    <a:pt x="32830" y="35479"/>
                  </a:lnTo>
                  <a:lnTo>
                    <a:pt x="29309" y="36955"/>
                  </a:lnTo>
                  <a:lnTo>
                    <a:pt x="25888" y="38698"/>
                  </a:lnTo>
                  <a:lnTo>
                    <a:pt x="22636" y="40677"/>
                  </a:lnTo>
                  <a:lnTo>
                    <a:pt x="21060" y="41783"/>
                  </a:lnTo>
                  <a:lnTo>
                    <a:pt x="19450" y="42991"/>
                  </a:lnTo>
                  <a:lnTo>
                    <a:pt x="16466" y="45606"/>
                  </a:lnTo>
                  <a:lnTo>
                    <a:pt x="13716" y="48457"/>
                  </a:lnTo>
                  <a:lnTo>
                    <a:pt x="11201" y="51542"/>
                  </a:lnTo>
                  <a:lnTo>
                    <a:pt x="10061" y="53151"/>
                  </a:lnTo>
                  <a:lnTo>
                    <a:pt x="8921" y="54794"/>
                  </a:lnTo>
                  <a:lnTo>
                    <a:pt x="6909" y="58215"/>
                  </a:lnTo>
                  <a:lnTo>
                    <a:pt x="5165" y="61769"/>
                  </a:lnTo>
                  <a:lnTo>
                    <a:pt x="3656" y="65424"/>
                  </a:lnTo>
                  <a:lnTo>
                    <a:pt x="2415" y="69180"/>
                  </a:lnTo>
                  <a:lnTo>
                    <a:pt x="1443" y="73003"/>
                  </a:lnTo>
                  <a:lnTo>
                    <a:pt x="705" y="76926"/>
                  </a:lnTo>
                  <a:lnTo>
                    <a:pt x="235" y="80850"/>
                  </a:lnTo>
                  <a:lnTo>
                    <a:pt x="1" y="84840"/>
                  </a:lnTo>
                  <a:lnTo>
                    <a:pt x="34" y="88831"/>
                  </a:lnTo>
                  <a:lnTo>
                    <a:pt x="302" y="92788"/>
                  </a:lnTo>
                  <a:lnTo>
                    <a:pt x="839" y="96745"/>
                  </a:lnTo>
                  <a:lnTo>
                    <a:pt x="1610" y="100668"/>
                  </a:lnTo>
                  <a:lnTo>
                    <a:pt x="2616" y="104524"/>
                  </a:lnTo>
                  <a:lnTo>
                    <a:pt x="3857" y="108314"/>
                  </a:lnTo>
                  <a:lnTo>
                    <a:pt x="5366" y="112002"/>
                  </a:lnTo>
                  <a:lnTo>
                    <a:pt x="6204" y="113813"/>
                  </a:lnTo>
                  <a:lnTo>
                    <a:pt x="7110" y="115590"/>
                  </a:lnTo>
                  <a:lnTo>
                    <a:pt x="9055" y="119044"/>
                  </a:lnTo>
                  <a:lnTo>
                    <a:pt x="11201" y="122364"/>
                  </a:lnTo>
                  <a:lnTo>
                    <a:pt x="13582" y="125550"/>
                  </a:lnTo>
                  <a:lnTo>
                    <a:pt x="16097" y="128601"/>
                  </a:lnTo>
                  <a:lnTo>
                    <a:pt x="18813" y="131519"/>
                  </a:lnTo>
                  <a:lnTo>
                    <a:pt x="21663" y="134268"/>
                  </a:lnTo>
                  <a:lnTo>
                    <a:pt x="24681" y="136851"/>
                  </a:lnTo>
                  <a:lnTo>
                    <a:pt x="27833" y="139299"/>
                  </a:lnTo>
                  <a:lnTo>
                    <a:pt x="31086" y="141579"/>
                  </a:lnTo>
                  <a:lnTo>
                    <a:pt x="34506" y="143658"/>
                  </a:lnTo>
                  <a:lnTo>
                    <a:pt x="37994" y="145569"/>
                  </a:lnTo>
                  <a:lnTo>
                    <a:pt x="41582" y="147313"/>
                  </a:lnTo>
                  <a:lnTo>
                    <a:pt x="45271" y="148856"/>
                  </a:lnTo>
                  <a:lnTo>
                    <a:pt x="49026" y="150230"/>
                  </a:lnTo>
                  <a:lnTo>
                    <a:pt x="52849" y="151371"/>
                  </a:lnTo>
                  <a:lnTo>
                    <a:pt x="54761" y="151874"/>
                  </a:lnTo>
                  <a:lnTo>
                    <a:pt x="56706" y="152343"/>
                  </a:lnTo>
                  <a:lnTo>
                    <a:pt x="60595" y="153081"/>
                  </a:lnTo>
                  <a:lnTo>
                    <a:pt x="64519" y="153651"/>
                  </a:lnTo>
                  <a:lnTo>
                    <a:pt x="68476" y="154053"/>
                  </a:lnTo>
                  <a:lnTo>
                    <a:pt x="72433" y="154221"/>
                  </a:lnTo>
                  <a:lnTo>
                    <a:pt x="76423" y="154254"/>
                  </a:lnTo>
                  <a:lnTo>
                    <a:pt x="80380" y="154087"/>
                  </a:lnTo>
                  <a:lnTo>
                    <a:pt x="84371" y="153718"/>
                  </a:lnTo>
                  <a:lnTo>
                    <a:pt x="88294" y="153215"/>
                  </a:lnTo>
                  <a:lnTo>
                    <a:pt x="92217" y="152544"/>
                  </a:lnTo>
                  <a:lnTo>
                    <a:pt x="96141" y="151706"/>
                  </a:lnTo>
                  <a:lnTo>
                    <a:pt x="99997" y="150700"/>
                  </a:lnTo>
                  <a:lnTo>
                    <a:pt x="103820" y="149560"/>
                  </a:lnTo>
                  <a:lnTo>
                    <a:pt x="107609" y="148252"/>
                  </a:lnTo>
                  <a:lnTo>
                    <a:pt x="113142" y="146005"/>
                  </a:lnTo>
                  <a:lnTo>
                    <a:pt x="116764" y="144329"/>
                  </a:lnTo>
                  <a:lnTo>
                    <a:pt x="118843" y="143289"/>
                  </a:lnTo>
                  <a:lnTo>
                    <a:pt x="122800" y="141042"/>
                  </a:lnTo>
                  <a:lnTo>
                    <a:pt x="126589" y="138561"/>
                  </a:lnTo>
                  <a:lnTo>
                    <a:pt x="130211" y="135912"/>
                  </a:lnTo>
                  <a:lnTo>
                    <a:pt x="133598" y="133028"/>
                  </a:lnTo>
                  <a:lnTo>
                    <a:pt x="136817" y="129976"/>
                  </a:lnTo>
                  <a:lnTo>
                    <a:pt x="139868" y="126791"/>
                  </a:lnTo>
                  <a:lnTo>
                    <a:pt x="142719" y="123404"/>
                  </a:lnTo>
                  <a:lnTo>
                    <a:pt x="145401" y="119883"/>
                  </a:lnTo>
                  <a:lnTo>
                    <a:pt x="147916" y="116228"/>
                  </a:lnTo>
                  <a:lnTo>
                    <a:pt x="150230" y="112438"/>
                  </a:lnTo>
                  <a:lnTo>
                    <a:pt x="152410" y="108515"/>
                  </a:lnTo>
                  <a:lnTo>
                    <a:pt x="154388" y="104524"/>
                  </a:lnTo>
                  <a:lnTo>
                    <a:pt x="156199" y="100433"/>
                  </a:lnTo>
                  <a:lnTo>
                    <a:pt x="157876" y="96242"/>
                  </a:lnTo>
                  <a:lnTo>
                    <a:pt x="159385" y="91983"/>
                  </a:lnTo>
                  <a:lnTo>
                    <a:pt x="160055" y="89837"/>
                  </a:lnTo>
                  <a:lnTo>
                    <a:pt x="160760" y="87523"/>
                  </a:lnTo>
                  <a:lnTo>
                    <a:pt x="162000" y="82828"/>
                  </a:lnTo>
                  <a:lnTo>
                    <a:pt x="163107" y="78067"/>
                  </a:lnTo>
                  <a:lnTo>
                    <a:pt x="164012" y="73305"/>
                  </a:lnTo>
                  <a:lnTo>
                    <a:pt x="164784" y="68510"/>
                  </a:lnTo>
                  <a:lnTo>
                    <a:pt x="165354" y="63714"/>
                  </a:lnTo>
                  <a:lnTo>
                    <a:pt x="165756" y="58852"/>
                  </a:lnTo>
                  <a:lnTo>
                    <a:pt x="165991" y="54023"/>
                  </a:lnTo>
                  <a:lnTo>
                    <a:pt x="166058" y="51575"/>
                  </a:lnTo>
                  <a:lnTo>
                    <a:pt x="166091" y="49060"/>
                  </a:lnTo>
                  <a:lnTo>
                    <a:pt x="165957" y="43997"/>
                  </a:lnTo>
                  <a:lnTo>
                    <a:pt x="165588" y="38900"/>
                  </a:lnTo>
                  <a:lnTo>
                    <a:pt x="164918" y="33870"/>
                  </a:lnTo>
                  <a:lnTo>
                    <a:pt x="163811" y="28974"/>
                  </a:lnTo>
                  <a:lnTo>
                    <a:pt x="162302" y="24279"/>
                  </a:lnTo>
                  <a:lnTo>
                    <a:pt x="160793" y="20926"/>
                  </a:lnTo>
                  <a:lnTo>
                    <a:pt x="159619" y="18746"/>
                  </a:lnTo>
                  <a:lnTo>
                    <a:pt x="158278" y="16701"/>
                  </a:lnTo>
                  <a:lnTo>
                    <a:pt x="156803" y="14722"/>
                  </a:lnTo>
                  <a:lnTo>
                    <a:pt x="155998" y="13783"/>
                  </a:lnTo>
                  <a:lnTo>
                    <a:pt x="155160" y="12878"/>
                  </a:lnTo>
                  <a:lnTo>
                    <a:pt x="153449" y="11168"/>
                  </a:lnTo>
                  <a:lnTo>
                    <a:pt x="151571" y="9625"/>
                  </a:lnTo>
                  <a:lnTo>
                    <a:pt x="149627" y="8217"/>
                  </a:lnTo>
                  <a:lnTo>
                    <a:pt x="146541" y="6339"/>
                  </a:lnTo>
                  <a:lnTo>
                    <a:pt x="142149" y="4293"/>
                  </a:lnTo>
                  <a:lnTo>
                    <a:pt x="137521" y="2684"/>
                  </a:lnTo>
                  <a:lnTo>
                    <a:pt x="132726" y="1510"/>
                  </a:lnTo>
                  <a:lnTo>
                    <a:pt x="127830" y="705"/>
                  </a:lnTo>
                  <a:lnTo>
                    <a:pt x="122900" y="202"/>
                  </a:lnTo>
                  <a:lnTo>
                    <a:pt x="120419" y="68"/>
                  </a:lnTo>
                  <a:lnTo>
                    <a:pt x="1184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5330186" y="1481044"/>
              <a:ext cx="2273137" cy="1746601"/>
            </a:xfrm>
            <a:custGeom>
              <a:avLst/>
              <a:gdLst/>
              <a:ahLst/>
              <a:cxnLst/>
              <a:rect l="l" t="t" r="r" b="b"/>
              <a:pathLst>
                <a:path w="125953" h="96778" extrusionOk="0">
                  <a:moveTo>
                    <a:pt x="4193" y="0"/>
                  </a:moveTo>
                  <a:lnTo>
                    <a:pt x="3287" y="201"/>
                  </a:lnTo>
                  <a:lnTo>
                    <a:pt x="2449" y="537"/>
                  </a:lnTo>
                  <a:lnTo>
                    <a:pt x="1678" y="1040"/>
                  </a:lnTo>
                  <a:lnTo>
                    <a:pt x="1041" y="1677"/>
                  </a:lnTo>
                  <a:lnTo>
                    <a:pt x="538" y="2448"/>
                  </a:lnTo>
                  <a:lnTo>
                    <a:pt x="202" y="3286"/>
                  </a:lnTo>
                  <a:lnTo>
                    <a:pt x="1" y="4192"/>
                  </a:lnTo>
                  <a:lnTo>
                    <a:pt x="1" y="4695"/>
                  </a:lnTo>
                  <a:lnTo>
                    <a:pt x="1" y="92083"/>
                  </a:lnTo>
                  <a:lnTo>
                    <a:pt x="1" y="92552"/>
                  </a:lnTo>
                  <a:lnTo>
                    <a:pt x="202" y="93491"/>
                  </a:lnTo>
                  <a:lnTo>
                    <a:pt x="538" y="94330"/>
                  </a:lnTo>
                  <a:lnTo>
                    <a:pt x="1041" y="95067"/>
                  </a:lnTo>
                  <a:lnTo>
                    <a:pt x="1678" y="95704"/>
                  </a:lnTo>
                  <a:lnTo>
                    <a:pt x="2449" y="96207"/>
                  </a:lnTo>
                  <a:lnTo>
                    <a:pt x="3287" y="96576"/>
                  </a:lnTo>
                  <a:lnTo>
                    <a:pt x="4226" y="96777"/>
                  </a:lnTo>
                  <a:lnTo>
                    <a:pt x="121727" y="96777"/>
                  </a:lnTo>
                  <a:lnTo>
                    <a:pt x="122632" y="96576"/>
                  </a:lnTo>
                  <a:lnTo>
                    <a:pt x="123471" y="96207"/>
                  </a:lnTo>
                  <a:lnTo>
                    <a:pt x="124242" y="95704"/>
                  </a:lnTo>
                  <a:lnTo>
                    <a:pt x="124879" y="95067"/>
                  </a:lnTo>
                  <a:lnTo>
                    <a:pt x="125382" y="94330"/>
                  </a:lnTo>
                  <a:lnTo>
                    <a:pt x="125718" y="93458"/>
                  </a:lnTo>
                  <a:lnTo>
                    <a:pt x="125919" y="92552"/>
                  </a:lnTo>
                  <a:lnTo>
                    <a:pt x="125952" y="92083"/>
                  </a:lnTo>
                  <a:lnTo>
                    <a:pt x="125952" y="4695"/>
                  </a:lnTo>
                  <a:lnTo>
                    <a:pt x="125919" y="4192"/>
                  </a:lnTo>
                  <a:lnTo>
                    <a:pt x="125718" y="3286"/>
                  </a:lnTo>
                  <a:lnTo>
                    <a:pt x="125382" y="2448"/>
                  </a:lnTo>
                  <a:lnTo>
                    <a:pt x="124879" y="1677"/>
                  </a:lnTo>
                  <a:lnTo>
                    <a:pt x="124209" y="1040"/>
                  </a:lnTo>
                  <a:lnTo>
                    <a:pt x="123471" y="537"/>
                  </a:lnTo>
                  <a:lnTo>
                    <a:pt x="122632" y="168"/>
                  </a:lnTo>
                  <a:lnTo>
                    <a:pt x="121694" y="0"/>
                  </a:ln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5802236" y="1795738"/>
              <a:ext cx="1332663" cy="1336291"/>
            </a:xfrm>
            <a:custGeom>
              <a:avLst/>
              <a:gdLst/>
              <a:ahLst/>
              <a:cxnLst/>
              <a:rect l="l" t="t" r="r" b="b"/>
              <a:pathLst>
                <a:path w="73842" h="74043" extrusionOk="0">
                  <a:moveTo>
                    <a:pt x="36955" y="24145"/>
                  </a:moveTo>
                  <a:lnTo>
                    <a:pt x="39134" y="24379"/>
                  </a:lnTo>
                  <a:lnTo>
                    <a:pt x="41281" y="24949"/>
                  </a:lnTo>
                  <a:lnTo>
                    <a:pt x="43326" y="25888"/>
                  </a:lnTo>
                  <a:lnTo>
                    <a:pt x="45170" y="27196"/>
                  </a:lnTo>
                  <a:lnTo>
                    <a:pt x="46042" y="27967"/>
                  </a:lnTo>
                  <a:lnTo>
                    <a:pt x="46378" y="28336"/>
                  </a:lnTo>
                  <a:lnTo>
                    <a:pt x="46713" y="28705"/>
                  </a:lnTo>
                  <a:lnTo>
                    <a:pt x="47451" y="29610"/>
                  </a:lnTo>
                  <a:lnTo>
                    <a:pt x="48624" y="31589"/>
                  </a:lnTo>
                  <a:lnTo>
                    <a:pt x="49429" y="33735"/>
                  </a:lnTo>
                  <a:lnTo>
                    <a:pt x="49865" y="36015"/>
                  </a:lnTo>
                  <a:lnTo>
                    <a:pt x="49899" y="37155"/>
                  </a:lnTo>
                  <a:lnTo>
                    <a:pt x="49899" y="37256"/>
                  </a:lnTo>
                  <a:lnTo>
                    <a:pt x="49865" y="38430"/>
                  </a:lnTo>
                  <a:lnTo>
                    <a:pt x="49463" y="40643"/>
                  </a:lnTo>
                  <a:lnTo>
                    <a:pt x="48691" y="42756"/>
                  </a:lnTo>
                  <a:lnTo>
                    <a:pt x="47585" y="44667"/>
                  </a:lnTo>
                  <a:lnTo>
                    <a:pt x="46210" y="46377"/>
                  </a:lnTo>
                  <a:lnTo>
                    <a:pt x="44533" y="47853"/>
                  </a:lnTo>
                  <a:lnTo>
                    <a:pt x="42622" y="48993"/>
                  </a:lnTo>
                  <a:lnTo>
                    <a:pt x="40509" y="49831"/>
                  </a:lnTo>
                  <a:lnTo>
                    <a:pt x="39369" y="50099"/>
                  </a:lnTo>
                  <a:lnTo>
                    <a:pt x="38229" y="50267"/>
                  </a:lnTo>
                  <a:lnTo>
                    <a:pt x="35949" y="50334"/>
                  </a:lnTo>
                  <a:lnTo>
                    <a:pt x="33736" y="49999"/>
                  </a:lnTo>
                  <a:lnTo>
                    <a:pt x="31656" y="49295"/>
                  </a:lnTo>
                  <a:lnTo>
                    <a:pt x="29712" y="48255"/>
                  </a:lnTo>
                  <a:lnTo>
                    <a:pt x="27934" y="46914"/>
                  </a:lnTo>
                  <a:lnTo>
                    <a:pt x="26425" y="45237"/>
                  </a:lnTo>
                  <a:lnTo>
                    <a:pt x="25218" y="43326"/>
                  </a:lnTo>
                  <a:lnTo>
                    <a:pt x="24749" y="42286"/>
                  </a:lnTo>
                  <a:lnTo>
                    <a:pt x="24313" y="41179"/>
                  </a:lnTo>
                  <a:lnTo>
                    <a:pt x="23810" y="38966"/>
                  </a:lnTo>
                  <a:lnTo>
                    <a:pt x="23709" y="36753"/>
                  </a:lnTo>
                  <a:lnTo>
                    <a:pt x="24011" y="34540"/>
                  </a:lnTo>
                  <a:lnTo>
                    <a:pt x="24648" y="32427"/>
                  </a:lnTo>
                  <a:lnTo>
                    <a:pt x="25620" y="30449"/>
                  </a:lnTo>
                  <a:lnTo>
                    <a:pt x="26928" y="28638"/>
                  </a:lnTo>
                  <a:lnTo>
                    <a:pt x="28571" y="27062"/>
                  </a:lnTo>
                  <a:lnTo>
                    <a:pt x="29510" y="26391"/>
                  </a:lnTo>
                  <a:lnTo>
                    <a:pt x="30516" y="25788"/>
                  </a:lnTo>
                  <a:lnTo>
                    <a:pt x="32595" y="24849"/>
                  </a:lnTo>
                  <a:lnTo>
                    <a:pt x="34742" y="24312"/>
                  </a:lnTo>
                  <a:lnTo>
                    <a:pt x="36955" y="24145"/>
                  </a:lnTo>
                  <a:close/>
                  <a:moveTo>
                    <a:pt x="32864" y="1"/>
                  </a:moveTo>
                  <a:lnTo>
                    <a:pt x="31086" y="7009"/>
                  </a:lnTo>
                  <a:lnTo>
                    <a:pt x="29309" y="7411"/>
                  </a:lnTo>
                  <a:lnTo>
                    <a:pt x="25855" y="8518"/>
                  </a:lnTo>
                  <a:lnTo>
                    <a:pt x="24179" y="9256"/>
                  </a:lnTo>
                  <a:lnTo>
                    <a:pt x="18646" y="4494"/>
                  </a:lnTo>
                  <a:lnTo>
                    <a:pt x="12341" y="8786"/>
                  </a:lnTo>
                  <a:lnTo>
                    <a:pt x="14957" y="15594"/>
                  </a:lnTo>
                  <a:lnTo>
                    <a:pt x="13750" y="16901"/>
                  </a:lnTo>
                  <a:lnTo>
                    <a:pt x="11604" y="19785"/>
                  </a:lnTo>
                  <a:lnTo>
                    <a:pt x="10665" y="21361"/>
                  </a:lnTo>
                  <a:lnTo>
                    <a:pt x="3421" y="20624"/>
                  </a:lnTo>
                  <a:lnTo>
                    <a:pt x="806" y="27867"/>
                  </a:lnTo>
                  <a:lnTo>
                    <a:pt x="6775" y="31924"/>
                  </a:lnTo>
                  <a:lnTo>
                    <a:pt x="6574" y="33232"/>
                  </a:lnTo>
                  <a:lnTo>
                    <a:pt x="6372" y="35781"/>
                  </a:lnTo>
                  <a:lnTo>
                    <a:pt x="6372" y="37088"/>
                  </a:lnTo>
                  <a:lnTo>
                    <a:pt x="6305" y="38161"/>
                  </a:lnTo>
                  <a:lnTo>
                    <a:pt x="6372" y="39235"/>
                  </a:lnTo>
                  <a:lnTo>
                    <a:pt x="1" y="42789"/>
                  </a:lnTo>
                  <a:lnTo>
                    <a:pt x="2013" y="50200"/>
                  </a:lnTo>
                  <a:lnTo>
                    <a:pt x="9189" y="50200"/>
                  </a:lnTo>
                  <a:lnTo>
                    <a:pt x="9726" y="51307"/>
                  </a:lnTo>
                  <a:lnTo>
                    <a:pt x="10933" y="53419"/>
                  </a:lnTo>
                  <a:lnTo>
                    <a:pt x="11604" y="54459"/>
                  </a:lnTo>
                  <a:lnTo>
                    <a:pt x="12308" y="55465"/>
                  </a:lnTo>
                  <a:lnTo>
                    <a:pt x="13079" y="56471"/>
                  </a:lnTo>
                  <a:lnTo>
                    <a:pt x="9994" y="62876"/>
                  </a:lnTo>
                  <a:lnTo>
                    <a:pt x="15929" y="67839"/>
                  </a:lnTo>
                  <a:lnTo>
                    <a:pt x="21630" y="63546"/>
                  </a:lnTo>
                  <a:lnTo>
                    <a:pt x="23273" y="64452"/>
                  </a:lnTo>
                  <a:lnTo>
                    <a:pt x="26727" y="65927"/>
                  </a:lnTo>
                  <a:lnTo>
                    <a:pt x="28538" y="66464"/>
                  </a:lnTo>
                  <a:lnTo>
                    <a:pt x="29678" y="73372"/>
                  </a:lnTo>
                  <a:lnTo>
                    <a:pt x="37391" y="74042"/>
                  </a:lnTo>
                  <a:lnTo>
                    <a:pt x="39671" y="67537"/>
                  </a:lnTo>
                  <a:lnTo>
                    <a:pt x="41549" y="67302"/>
                  </a:lnTo>
                  <a:lnTo>
                    <a:pt x="45271" y="66497"/>
                  </a:lnTo>
                  <a:lnTo>
                    <a:pt x="47048" y="65927"/>
                  </a:lnTo>
                  <a:lnTo>
                    <a:pt x="51944" y="70823"/>
                  </a:lnTo>
                  <a:lnTo>
                    <a:pt x="58617" y="66967"/>
                  </a:lnTo>
                  <a:lnTo>
                    <a:pt x="56773" y="60294"/>
                  </a:lnTo>
                  <a:lnTo>
                    <a:pt x="58215" y="59053"/>
                  </a:lnTo>
                  <a:lnTo>
                    <a:pt x="60797" y="56270"/>
                  </a:lnTo>
                  <a:lnTo>
                    <a:pt x="61937" y="54727"/>
                  </a:lnTo>
                  <a:lnTo>
                    <a:pt x="68711" y="55968"/>
                  </a:lnTo>
                  <a:lnTo>
                    <a:pt x="71964" y="48959"/>
                  </a:lnTo>
                  <a:lnTo>
                    <a:pt x="66632" y="44667"/>
                  </a:lnTo>
                  <a:lnTo>
                    <a:pt x="67034" y="42856"/>
                  </a:lnTo>
                  <a:lnTo>
                    <a:pt x="67470" y="39134"/>
                  </a:lnTo>
                  <a:lnTo>
                    <a:pt x="67470" y="37256"/>
                  </a:lnTo>
                  <a:lnTo>
                    <a:pt x="73841" y="34406"/>
                  </a:lnTo>
                  <a:lnTo>
                    <a:pt x="72500" y="26794"/>
                  </a:lnTo>
                  <a:lnTo>
                    <a:pt x="65458" y="26224"/>
                  </a:lnTo>
                  <a:lnTo>
                    <a:pt x="64754" y="24480"/>
                  </a:lnTo>
                  <a:lnTo>
                    <a:pt x="63010" y="21194"/>
                  </a:lnTo>
                  <a:lnTo>
                    <a:pt x="61937" y="19651"/>
                  </a:lnTo>
                  <a:lnTo>
                    <a:pt x="64150" y="15929"/>
                  </a:lnTo>
                  <a:lnTo>
                    <a:pt x="65559" y="13548"/>
                  </a:lnTo>
                  <a:lnTo>
                    <a:pt x="60093" y="8116"/>
                  </a:lnTo>
                  <a:lnTo>
                    <a:pt x="53990" y="11804"/>
                  </a:lnTo>
                  <a:lnTo>
                    <a:pt x="52682" y="10899"/>
                  </a:lnTo>
                  <a:lnTo>
                    <a:pt x="49865" y="9390"/>
                  </a:lnTo>
                  <a:lnTo>
                    <a:pt x="46948" y="8183"/>
                  </a:lnTo>
                  <a:lnTo>
                    <a:pt x="43896" y="7277"/>
                  </a:lnTo>
                  <a:lnTo>
                    <a:pt x="42320" y="6975"/>
                  </a:lnTo>
                  <a:lnTo>
                    <a:pt x="40576"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7214164" y="1954899"/>
              <a:ext cx="298379" cy="303830"/>
            </a:xfrm>
            <a:custGeom>
              <a:avLst/>
              <a:gdLst/>
              <a:ahLst/>
              <a:cxnLst/>
              <a:rect l="l" t="t" r="r" b="b"/>
              <a:pathLst>
                <a:path w="16533" h="16835" extrusionOk="0">
                  <a:moveTo>
                    <a:pt x="8652" y="4125"/>
                  </a:moveTo>
                  <a:lnTo>
                    <a:pt x="9524" y="4293"/>
                  </a:lnTo>
                  <a:lnTo>
                    <a:pt x="10295" y="4628"/>
                  </a:lnTo>
                  <a:lnTo>
                    <a:pt x="10999" y="5098"/>
                  </a:lnTo>
                  <a:lnTo>
                    <a:pt x="11603" y="5668"/>
                  </a:lnTo>
                  <a:lnTo>
                    <a:pt x="12072" y="6372"/>
                  </a:lnTo>
                  <a:lnTo>
                    <a:pt x="12408" y="7143"/>
                  </a:lnTo>
                  <a:lnTo>
                    <a:pt x="12575" y="8015"/>
                  </a:lnTo>
                  <a:lnTo>
                    <a:pt x="12575" y="8451"/>
                  </a:lnTo>
                  <a:lnTo>
                    <a:pt x="12609" y="8485"/>
                  </a:lnTo>
                  <a:lnTo>
                    <a:pt x="12575" y="9189"/>
                  </a:lnTo>
                  <a:lnTo>
                    <a:pt x="12173" y="10463"/>
                  </a:lnTo>
                  <a:lnTo>
                    <a:pt x="11435" y="11503"/>
                  </a:lnTo>
                  <a:lnTo>
                    <a:pt x="10463" y="12274"/>
                  </a:lnTo>
                  <a:lnTo>
                    <a:pt x="9323" y="12743"/>
                  </a:lnTo>
                  <a:lnTo>
                    <a:pt x="8082" y="12878"/>
                  </a:lnTo>
                  <a:lnTo>
                    <a:pt x="6841" y="12676"/>
                  </a:lnTo>
                  <a:lnTo>
                    <a:pt x="5667" y="12073"/>
                  </a:lnTo>
                  <a:lnTo>
                    <a:pt x="5131" y="11570"/>
                  </a:lnTo>
                  <a:lnTo>
                    <a:pt x="4661" y="11033"/>
                  </a:lnTo>
                  <a:lnTo>
                    <a:pt x="4024" y="9860"/>
                  </a:lnTo>
                  <a:lnTo>
                    <a:pt x="3823" y="8619"/>
                  </a:lnTo>
                  <a:lnTo>
                    <a:pt x="3957" y="7378"/>
                  </a:lnTo>
                  <a:lnTo>
                    <a:pt x="4427" y="6238"/>
                  </a:lnTo>
                  <a:lnTo>
                    <a:pt x="5198" y="5266"/>
                  </a:lnTo>
                  <a:lnTo>
                    <a:pt x="6238" y="4561"/>
                  </a:lnTo>
                  <a:lnTo>
                    <a:pt x="7512" y="4159"/>
                  </a:lnTo>
                  <a:lnTo>
                    <a:pt x="8216" y="4125"/>
                  </a:lnTo>
                  <a:close/>
                  <a:moveTo>
                    <a:pt x="8015" y="1"/>
                  </a:moveTo>
                  <a:lnTo>
                    <a:pt x="7713" y="34"/>
                  </a:lnTo>
                  <a:lnTo>
                    <a:pt x="7244" y="403"/>
                  </a:lnTo>
                  <a:lnTo>
                    <a:pt x="7143" y="671"/>
                  </a:lnTo>
                  <a:lnTo>
                    <a:pt x="7042" y="1107"/>
                  </a:lnTo>
                  <a:lnTo>
                    <a:pt x="6942" y="1309"/>
                  </a:lnTo>
                  <a:lnTo>
                    <a:pt x="6640" y="1644"/>
                  </a:lnTo>
                  <a:lnTo>
                    <a:pt x="6405" y="1711"/>
                  </a:lnTo>
                  <a:lnTo>
                    <a:pt x="6103" y="1812"/>
                  </a:lnTo>
                  <a:lnTo>
                    <a:pt x="5802" y="1912"/>
                  </a:lnTo>
                  <a:lnTo>
                    <a:pt x="5567" y="1979"/>
                  </a:lnTo>
                  <a:lnTo>
                    <a:pt x="5131" y="1879"/>
                  </a:lnTo>
                  <a:lnTo>
                    <a:pt x="4930" y="1745"/>
                  </a:lnTo>
                  <a:lnTo>
                    <a:pt x="4594" y="1476"/>
                  </a:lnTo>
                  <a:lnTo>
                    <a:pt x="4326" y="1309"/>
                  </a:lnTo>
                  <a:lnTo>
                    <a:pt x="3790" y="1275"/>
                  </a:lnTo>
                  <a:lnTo>
                    <a:pt x="3521" y="1409"/>
                  </a:lnTo>
                  <a:lnTo>
                    <a:pt x="3220" y="1610"/>
                  </a:lnTo>
                  <a:lnTo>
                    <a:pt x="2985" y="1812"/>
                  </a:lnTo>
                  <a:lnTo>
                    <a:pt x="2817" y="2348"/>
                  </a:lnTo>
                  <a:lnTo>
                    <a:pt x="2884" y="2650"/>
                  </a:lnTo>
                  <a:lnTo>
                    <a:pt x="3052" y="3052"/>
                  </a:lnTo>
                  <a:lnTo>
                    <a:pt x="3119" y="3287"/>
                  </a:lnTo>
                  <a:lnTo>
                    <a:pt x="3052" y="3723"/>
                  </a:lnTo>
                  <a:lnTo>
                    <a:pt x="2918" y="3924"/>
                  </a:lnTo>
                  <a:lnTo>
                    <a:pt x="2717" y="4192"/>
                  </a:lnTo>
                  <a:lnTo>
                    <a:pt x="2515" y="4427"/>
                  </a:lnTo>
                  <a:lnTo>
                    <a:pt x="2381" y="4628"/>
                  </a:lnTo>
                  <a:lnTo>
                    <a:pt x="1945" y="4830"/>
                  </a:lnTo>
                  <a:lnTo>
                    <a:pt x="1711" y="4830"/>
                  </a:lnTo>
                  <a:lnTo>
                    <a:pt x="1308" y="4763"/>
                  </a:lnTo>
                  <a:lnTo>
                    <a:pt x="1006" y="4763"/>
                  </a:lnTo>
                  <a:lnTo>
                    <a:pt x="503" y="5064"/>
                  </a:lnTo>
                  <a:lnTo>
                    <a:pt x="403" y="5333"/>
                  </a:lnTo>
                  <a:lnTo>
                    <a:pt x="269" y="5735"/>
                  </a:lnTo>
                  <a:lnTo>
                    <a:pt x="168" y="6003"/>
                  </a:lnTo>
                  <a:lnTo>
                    <a:pt x="336" y="6540"/>
                  </a:lnTo>
                  <a:lnTo>
                    <a:pt x="570" y="6741"/>
                  </a:lnTo>
                  <a:lnTo>
                    <a:pt x="973" y="7009"/>
                  </a:lnTo>
                  <a:lnTo>
                    <a:pt x="1140" y="7177"/>
                  </a:lnTo>
                  <a:lnTo>
                    <a:pt x="1342" y="7579"/>
                  </a:lnTo>
                  <a:lnTo>
                    <a:pt x="1342" y="7814"/>
                  </a:lnTo>
                  <a:lnTo>
                    <a:pt x="1308" y="8149"/>
                  </a:lnTo>
                  <a:lnTo>
                    <a:pt x="1308" y="8485"/>
                  </a:lnTo>
                  <a:lnTo>
                    <a:pt x="1275" y="8719"/>
                  </a:lnTo>
                  <a:lnTo>
                    <a:pt x="1040" y="9088"/>
                  </a:lnTo>
                  <a:lnTo>
                    <a:pt x="872" y="9222"/>
                  </a:lnTo>
                  <a:lnTo>
                    <a:pt x="470" y="9457"/>
                  </a:lnTo>
                  <a:lnTo>
                    <a:pt x="202" y="9625"/>
                  </a:lnTo>
                  <a:lnTo>
                    <a:pt x="0" y="10128"/>
                  </a:lnTo>
                  <a:lnTo>
                    <a:pt x="34" y="10430"/>
                  </a:lnTo>
                  <a:lnTo>
                    <a:pt x="134" y="10832"/>
                  </a:lnTo>
                  <a:lnTo>
                    <a:pt x="235" y="11100"/>
                  </a:lnTo>
                  <a:lnTo>
                    <a:pt x="705" y="11436"/>
                  </a:lnTo>
                  <a:lnTo>
                    <a:pt x="1006" y="11469"/>
                  </a:lnTo>
                  <a:lnTo>
                    <a:pt x="1643" y="11469"/>
                  </a:lnTo>
                  <a:lnTo>
                    <a:pt x="2046" y="11704"/>
                  </a:lnTo>
                  <a:lnTo>
                    <a:pt x="2180" y="11872"/>
                  </a:lnTo>
                  <a:lnTo>
                    <a:pt x="2348" y="12207"/>
                  </a:lnTo>
                  <a:lnTo>
                    <a:pt x="2549" y="12475"/>
                  </a:lnTo>
                  <a:lnTo>
                    <a:pt x="2649" y="12676"/>
                  </a:lnTo>
                  <a:lnTo>
                    <a:pt x="2683" y="13112"/>
                  </a:lnTo>
                  <a:lnTo>
                    <a:pt x="2616" y="13347"/>
                  </a:lnTo>
                  <a:lnTo>
                    <a:pt x="2448" y="13716"/>
                  </a:lnTo>
                  <a:lnTo>
                    <a:pt x="2348" y="13984"/>
                  </a:lnTo>
                  <a:lnTo>
                    <a:pt x="2448" y="14554"/>
                  </a:lnTo>
                  <a:lnTo>
                    <a:pt x="2649" y="14755"/>
                  </a:lnTo>
                  <a:lnTo>
                    <a:pt x="2951" y="15024"/>
                  </a:lnTo>
                  <a:lnTo>
                    <a:pt x="3220" y="15191"/>
                  </a:lnTo>
                  <a:lnTo>
                    <a:pt x="3790" y="15191"/>
                  </a:lnTo>
                  <a:lnTo>
                    <a:pt x="4024" y="15057"/>
                  </a:lnTo>
                  <a:lnTo>
                    <a:pt x="4360" y="14823"/>
                  </a:lnTo>
                  <a:lnTo>
                    <a:pt x="4527" y="14722"/>
                  </a:lnTo>
                  <a:lnTo>
                    <a:pt x="4997" y="14688"/>
                  </a:lnTo>
                  <a:lnTo>
                    <a:pt x="5198" y="14755"/>
                  </a:lnTo>
                  <a:lnTo>
                    <a:pt x="5533" y="14890"/>
                  </a:lnTo>
                  <a:lnTo>
                    <a:pt x="5869" y="15024"/>
                  </a:lnTo>
                  <a:lnTo>
                    <a:pt x="6070" y="15124"/>
                  </a:lnTo>
                  <a:lnTo>
                    <a:pt x="6372" y="15493"/>
                  </a:lnTo>
                  <a:lnTo>
                    <a:pt x="6439" y="15694"/>
                  </a:lnTo>
                  <a:lnTo>
                    <a:pt x="6506" y="16063"/>
                  </a:lnTo>
                  <a:lnTo>
                    <a:pt x="6573" y="16365"/>
                  </a:lnTo>
                  <a:lnTo>
                    <a:pt x="7009" y="16734"/>
                  </a:lnTo>
                  <a:lnTo>
                    <a:pt x="7277" y="16801"/>
                  </a:lnTo>
                  <a:lnTo>
                    <a:pt x="7679" y="16835"/>
                  </a:lnTo>
                  <a:lnTo>
                    <a:pt x="7981" y="16835"/>
                  </a:lnTo>
                  <a:lnTo>
                    <a:pt x="8451" y="16533"/>
                  </a:lnTo>
                  <a:lnTo>
                    <a:pt x="8585" y="16264"/>
                  </a:lnTo>
                  <a:lnTo>
                    <a:pt x="8685" y="15929"/>
                  </a:lnTo>
                  <a:lnTo>
                    <a:pt x="8786" y="15694"/>
                  </a:lnTo>
                  <a:lnTo>
                    <a:pt x="9155" y="15393"/>
                  </a:lnTo>
                  <a:lnTo>
                    <a:pt x="9356" y="15359"/>
                  </a:lnTo>
                  <a:lnTo>
                    <a:pt x="9725" y="15292"/>
                  </a:lnTo>
                  <a:lnTo>
                    <a:pt x="10094" y="15191"/>
                  </a:lnTo>
                  <a:lnTo>
                    <a:pt x="10329" y="15158"/>
                  </a:lnTo>
                  <a:lnTo>
                    <a:pt x="10765" y="15258"/>
                  </a:lnTo>
                  <a:lnTo>
                    <a:pt x="10932" y="15426"/>
                  </a:lnTo>
                  <a:lnTo>
                    <a:pt x="11200" y="15694"/>
                  </a:lnTo>
                  <a:lnTo>
                    <a:pt x="11402" y="15862"/>
                  </a:lnTo>
                  <a:lnTo>
                    <a:pt x="11972" y="15929"/>
                  </a:lnTo>
                  <a:lnTo>
                    <a:pt x="12240" y="15829"/>
                  </a:lnTo>
                  <a:lnTo>
                    <a:pt x="12575" y="15627"/>
                  </a:lnTo>
                  <a:lnTo>
                    <a:pt x="12844" y="15460"/>
                  </a:lnTo>
                  <a:lnTo>
                    <a:pt x="13045" y="14923"/>
                  </a:lnTo>
                  <a:lnTo>
                    <a:pt x="13011" y="14621"/>
                  </a:lnTo>
                  <a:lnTo>
                    <a:pt x="12911" y="14286"/>
                  </a:lnTo>
                  <a:lnTo>
                    <a:pt x="12877" y="14051"/>
                  </a:lnTo>
                  <a:lnTo>
                    <a:pt x="12978" y="13615"/>
                  </a:lnTo>
                  <a:lnTo>
                    <a:pt x="13145" y="13448"/>
                  </a:lnTo>
                  <a:lnTo>
                    <a:pt x="13380" y="13179"/>
                  </a:lnTo>
                  <a:lnTo>
                    <a:pt x="13648" y="12878"/>
                  </a:lnTo>
                  <a:lnTo>
                    <a:pt x="13816" y="12710"/>
                  </a:lnTo>
                  <a:lnTo>
                    <a:pt x="14252" y="12542"/>
                  </a:lnTo>
                  <a:lnTo>
                    <a:pt x="14487" y="12576"/>
                  </a:lnTo>
                  <a:lnTo>
                    <a:pt x="14822" y="12643"/>
                  </a:lnTo>
                  <a:lnTo>
                    <a:pt x="15124" y="12676"/>
                  </a:lnTo>
                  <a:lnTo>
                    <a:pt x="15627" y="12408"/>
                  </a:lnTo>
                  <a:lnTo>
                    <a:pt x="15761" y="12173"/>
                  </a:lnTo>
                  <a:lnTo>
                    <a:pt x="15929" y="11805"/>
                  </a:lnTo>
                  <a:lnTo>
                    <a:pt x="16029" y="11503"/>
                  </a:lnTo>
                  <a:lnTo>
                    <a:pt x="15895" y="10966"/>
                  </a:lnTo>
                  <a:lnTo>
                    <a:pt x="15694" y="10765"/>
                  </a:lnTo>
                  <a:lnTo>
                    <a:pt x="15426" y="10530"/>
                  </a:lnTo>
                  <a:lnTo>
                    <a:pt x="15258" y="10396"/>
                  </a:lnTo>
                  <a:lnTo>
                    <a:pt x="15090" y="9960"/>
                  </a:lnTo>
                  <a:lnTo>
                    <a:pt x="15124" y="9725"/>
                  </a:lnTo>
                  <a:lnTo>
                    <a:pt x="15157" y="9357"/>
                  </a:lnTo>
                  <a:lnTo>
                    <a:pt x="15191" y="8954"/>
                  </a:lnTo>
                  <a:lnTo>
                    <a:pt x="15224" y="8719"/>
                  </a:lnTo>
                  <a:lnTo>
                    <a:pt x="15493" y="8384"/>
                  </a:lnTo>
                  <a:lnTo>
                    <a:pt x="15694" y="8250"/>
                  </a:lnTo>
                  <a:lnTo>
                    <a:pt x="16029" y="8116"/>
                  </a:lnTo>
                  <a:lnTo>
                    <a:pt x="16264" y="7948"/>
                  </a:lnTo>
                  <a:lnTo>
                    <a:pt x="16532" y="7445"/>
                  </a:lnTo>
                  <a:lnTo>
                    <a:pt x="16532" y="7177"/>
                  </a:lnTo>
                  <a:lnTo>
                    <a:pt x="16465" y="6775"/>
                  </a:lnTo>
                  <a:lnTo>
                    <a:pt x="16365" y="6506"/>
                  </a:lnTo>
                  <a:lnTo>
                    <a:pt x="15962" y="6104"/>
                  </a:lnTo>
                  <a:lnTo>
                    <a:pt x="15660" y="6070"/>
                  </a:lnTo>
                  <a:lnTo>
                    <a:pt x="15258" y="6037"/>
                  </a:lnTo>
                  <a:lnTo>
                    <a:pt x="15057" y="6003"/>
                  </a:lnTo>
                  <a:lnTo>
                    <a:pt x="14688" y="5735"/>
                  </a:lnTo>
                  <a:lnTo>
                    <a:pt x="14554" y="5567"/>
                  </a:lnTo>
                  <a:lnTo>
                    <a:pt x="14386" y="5232"/>
                  </a:lnTo>
                  <a:lnTo>
                    <a:pt x="14218" y="4897"/>
                  </a:lnTo>
                  <a:lnTo>
                    <a:pt x="14118" y="4695"/>
                  </a:lnTo>
                  <a:lnTo>
                    <a:pt x="14118" y="4260"/>
                  </a:lnTo>
                  <a:lnTo>
                    <a:pt x="14218" y="4058"/>
                  </a:lnTo>
                  <a:lnTo>
                    <a:pt x="14420" y="3723"/>
                  </a:lnTo>
                  <a:lnTo>
                    <a:pt x="14520" y="3455"/>
                  </a:lnTo>
                  <a:lnTo>
                    <a:pt x="14453" y="2885"/>
                  </a:lnTo>
                  <a:lnTo>
                    <a:pt x="14286" y="2650"/>
                  </a:lnTo>
                  <a:lnTo>
                    <a:pt x="14017" y="2382"/>
                  </a:lnTo>
                  <a:lnTo>
                    <a:pt x="13783" y="2180"/>
                  </a:lnTo>
                  <a:lnTo>
                    <a:pt x="13212" y="2113"/>
                  </a:lnTo>
                  <a:lnTo>
                    <a:pt x="12944" y="2248"/>
                  </a:lnTo>
                  <a:lnTo>
                    <a:pt x="12609" y="2449"/>
                  </a:lnTo>
                  <a:lnTo>
                    <a:pt x="12374" y="2549"/>
                  </a:lnTo>
                  <a:lnTo>
                    <a:pt x="11938" y="2549"/>
                  </a:lnTo>
                  <a:lnTo>
                    <a:pt x="11737" y="2449"/>
                  </a:lnTo>
                  <a:lnTo>
                    <a:pt x="10899" y="2013"/>
                  </a:lnTo>
                  <a:lnTo>
                    <a:pt x="9960" y="1745"/>
                  </a:lnTo>
                  <a:lnTo>
                    <a:pt x="9759" y="1644"/>
                  </a:lnTo>
                  <a:lnTo>
                    <a:pt x="9423" y="1309"/>
                  </a:lnTo>
                  <a:lnTo>
                    <a:pt x="9356" y="1107"/>
                  </a:lnTo>
                  <a:lnTo>
                    <a:pt x="9256" y="671"/>
                  </a:lnTo>
                  <a:lnTo>
                    <a:pt x="9155" y="403"/>
                  </a:lnTo>
                  <a:lnTo>
                    <a:pt x="8685" y="34"/>
                  </a:lnTo>
                  <a:lnTo>
                    <a:pt x="8384"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5330186" y="1481044"/>
              <a:ext cx="2273137" cy="88974"/>
            </a:xfrm>
            <a:custGeom>
              <a:avLst/>
              <a:gdLst/>
              <a:ahLst/>
              <a:cxnLst/>
              <a:rect l="l" t="t" r="r" b="b"/>
              <a:pathLst>
                <a:path w="125953" h="4930" extrusionOk="0">
                  <a:moveTo>
                    <a:pt x="4193" y="0"/>
                  </a:moveTo>
                  <a:lnTo>
                    <a:pt x="3287" y="201"/>
                  </a:lnTo>
                  <a:lnTo>
                    <a:pt x="2449" y="537"/>
                  </a:lnTo>
                  <a:lnTo>
                    <a:pt x="1678" y="1040"/>
                  </a:lnTo>
                  <a:lnTo>
                    <a:pt x="1041" y="1677"/>
                  </a:lnTo>
                  <a:lnTo>
                    <a:pt x="538" y="2448"/>
                  </a:lnTo>
                  <a:lnTo>
                    <a:pt x="202" y="3286"/>
                  </a:lnTo>
                  <a:lnTo>
                    <a:pt x="1" y="4192"/>
                  </a:lnTo>
                  <a:lnTo>
                    <a:pt x="1" y="4695"/>
                  </a:lnTo>
                  <a:lnTo>
                    <a:pt x="1" y="4930"/>
                  </a:lnTo>
                  <a:lnTo>
                    <a:pt x="125952" y="4930"/>
                  </a:lnTo>
                  <a:lnTo>
                    <a:pt x="125952" y="4695"/>
                  </a:lnTo>
                  <a:lnTo>
                    <a:pt x="125919" y="4192"/>
                  </a:lnTo>
                  <a:lnTo>
                    <a:pt x="125718" y="3286"/>
                  </a:lnTo>
                  <a:lnTo>
                    <a:pt x="125382" y="2448"/>
                  </a:lnTo>
                  <a:lnTo>
                    <a:pt x="124879" y="1677"/>
                  </a:lnTo>
                  <a:lnTo>
                    <a:pt x="124209" y="1040"/>
                  </a:lnTo>
                  <a:lnTo>
                    <a:pt x="123471" y="537"/>
                  </a:lnTo>
                  <a:lnTo>
                    <a:pt x="122632" y="168"/>
                  </a:lnTo>
                  <a:lnTo>
                    <a:pt x="12169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5330186" y="1481044"/>
              <a:ext cx="2273137" cy="1746601"/>
            </a:xfrm>
            <a:custGeom>
              <a:avLst/>
              <a:gdLst/>
              <a:ahLst/>
              <a:cxnLst/>
              <a:rect l="l" t="t" r="r" b="b"/>
              <a:pathLst>
                <a:path w="125953" h="96778" fill="none" extrusionOk="0">
                  <a:moveTo>
                    <a:pt x="125952" y="4695"/>
                  </a:moveTo>
                  <a:lnTo>
                    <a:pt x="125952" y="92083"/>
                  </a:lnTo>
                  <a:lnTo>
                    <a:pt x="125919" y="92552"/>
                  </a:lnTo>
                  <a:lnTo>
                    <a:pt x="125718" y="93458"/>
                  </a:lnTo>
                  <a:lnTo>
                    <a:pt x="125382" y="94330"/>
                  </a:lnTo>
                  <a:lnTo>
                    <a:pt x="124879" y="95067"/>
                  </a:lnTo>
                  <a:lnTo>
                    <a:pt x="124242" y="95704"/>
                  </a:lnTo>
                  <a:lnTo>
                    <a:pt x="123471" y="96207"/>
                  </a:lnTo>
                  <a:lnTo>
                    <a:pt x="122632" y="96576"/>
                  </a:lnTo>
                  <a:lnTo>
                    <a:pt x="121727" y="96777"/>
                  </a:lnTo>
                  <a:lnTo>
                    <a:pt x="121224" y="96777"/>
                  </a:lnTo>
                  <a:lnTo>
                    <a:pt x="4696" y="96777"/>
                  </a:lnTo>
                  <a:lnTo>
                    <a:pt x="4226" y="96777"/>
                  </a:lnTo>
                  <a:lnTo>
                    <a:pt x="3287" y="96576"/>
                  </a:lnTo>
                  <a:lnTo>
                    <a:pt x="2449" y="96207"/>
                  </a:lnTo>
                  <a:lnTo>
                    <a:pt x="1711" y="95704"/>
                  </a:lnTo>
                  <a:lnTo>
                    <a:pt x="1041" y="95067"/>
                  </a:lnTo>
                  <a:lnTo>
                    <a:pt x="538" y="94330"/>
                  </a:lnTo>
                  <a:lnTo>
                    <a:pt x="202" y="93491"/>
                  </a:lnTo>
                  <a:lnTo>
                    <a:pt x="1" y="92552"/>
                  </a:lnTo>
                  <a:lnTo>
                    <a:pt x="1" y="92083"/>
                  </a:lnTo>
                  <a:lnTo>
                    <a:pt x="1" y="4695"/>
                  </a:lnTo>
                  <a:lnTo>
                    <a:pt x="1" y="4192"/>
                  </a:lnTo>
                  <a:lnTo>
                    <a:pt x="202" y="3286"/>
                  </a:lnTo>
                  <a:lnTo>
                    <a:pt x="538" y="2448"/>
                  </a:lnTo>
                  <a:lnTo>
                    <a:pt x="1041" y="1677"/>
                  </a:lnTo>
                  <a:lnTo>
                    <a:pt x="1678" y="1040"/>
                  </a:lnTo>
                  <a:lnTo>
                    <a:pt x="2449" y="537"/>
                  </a:lnTo>
                  <a:lnTo>
                    <a:pt x="3287" y="201"/>
                  </a:lnTo>
                  <a:lnTo>
                    <a:pt x="4193" y="0"/>
                  </a:lnTo>
                  <a:lnTo>
                    <a:pt x="4696" y="0"/>
                  </a:lnTo>
                  <a:lnTo>
                    <a:pt x="121224" y="0"/>
                  </a:lnTo>
                  <a:lnTo>
                    <a:pt x="121694" y="0"/>
                  </a:lnTo>
                  <a:lnTo>
                    <a:pt x="122632" y="168"/>
                  </a:lnTo>
                  <a:lnTo>
                    <a:pt x="123471" y="537"/>
                  </a:lnTo>
                  <a:lnTo>
                    <a:pt x="124209" y="1040"/>
                  </a:lnTo>
                  <a:lnTo>
                    <a:pt x="124879" y="1677"/>
                  </a:lnTo>
                  <a:lnTo>
                    <a:pt x="125382" y="2448"/>
                  </a:lnTo>
                  <a:lnTo>
                    <a:pt x="125718" y="3286"/>
                  </a:lnTo>
                  <a:lnTo>
                    <a:pt x="125919" y="4192"/>
                  </a:lnTo>
                  <a:lnTo>
                    <a:pt x="125952" y="4695"/>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5484510" y="1508277"/>
              <a:ext cx="35120" cy="34507"/>
            </a:xfrm>
            <a:custGeom>
              <a:avLst/>
              <a:gdLst/>
              <a:ahLst/>
              <a:cxnLst/>
              <a:rect l="l" t="t" r="r" b="b"/>
              <a:pathLst>
                <a:path w="1946" h="1912" extrusionOk="0">
                  <a:moveTo>
                    <a:pt x="973" y="0"/>
                  </a:moveTo>
                  <a:lnTo>
                    <a:pt x="672" y="34"/>
                  </a:lnTo>
                  <a:lnTo>
                    <a:pt x="236" y="336"/>
                  </a:lnTo>
                  <a:lnTo>
                    <a:pt x="1" y="839"/>
                  </a:lnTo>
                  <a:lnTo>
                    <a:pt x="102" y="1409"/>
                  </a:lnTo>
                  <a:lnTo>
                    <a:pt x="303" y="1643"/>
                  </a:lnTo>
                  <a:lnTo>
                    <a:pt x="538" y="1811"/>
                  </a:lnTo>
                  <a:lnTo>
                    <a:pt x="1074" y="1912"/>
                  </a:lnTo>
                  <a:lnTo>
                    <a:pt x="1577" y="1710"/>
                  </a:lnTo>
                  <a:lnTo>
                    <a:pt x="1912" y="1274"/>
                  </a:lnTo>
                  <a:lnTo>
                    <a:pt x="1946" y="973"/>
                  </a:lnTo>
                  <a:lnTo>
                    <a:pt x="1879" y="570"/>
                  </a:lnTo>
                  <a:lnTo>
                    <a:pt x="1376" y="67"/>
                  </a:lnTo>
                  <a:lnTo>
                    <a:pt x="973"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5566211" y="1508277"/>
              <a:ext cx="35120" cy="34507"/>
            </a:xfrm>
            <a:custGeom>
              <a:avLst/>
              <a:gdLst/>
              <a:ahLst/>
              <a:cxnLst/>
              <a:rect l="l" t="t" r="r" b="b"/>
              <a:pathLst>
                <a:path w="1946" h="1912" extrusionOk="0">
                  <a:moveTo>
                    <a:pt x="1007" y="0"/>
                  </a:moveTo>
                  <a:lnTo>
                    <a:pt x="672" y="34"/>
                  </a:lnTo>
                  <a:lnTo>
                    <a:pt x="236" y="336"/>
                  </a:lnTo>
                  <a:lnTo>
                    <a:pt x="1" y="839"/>
                  </a:lnTo>
                  <a:lnTo>
                    <a:pt x="102" y="1375"/>
                  </a:lnTo>
                  <a:lnTo>
                    <a:pt x="303" y="1610"/>
                  </a:lnTo>
                  <a:lnTo>
                    <a:pt x="538" y="1811"/>
                  </a:lnTo>
                  <a:lnTo>
                    <a:pt x="1074" y="1912"/>
                  </a:lnTo>
                  <a:lnTo>
                    <a:pt x="1577" y="1710"/>
                  </a:lnTo>
                  <a:lnTo>
                    <a:pt x="1879" y="1274"/>
                  </a:lnTo>
                  <a:lnTo>
                    <a:pt x="1946" y="973"/>
                  </a:lnTo>
                  <a:lnTo>
                    <a:pt x="1879" y="570"/>
                  </a:lnTo>
                  <a:lnTo>
                    <a:pt x="1376" y="67"/>
                  </a:lnTo>
                  <a:lnTo>
                    <a:pt x="1007"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5647912" y="1508277"/>
              <a:ext cx="34525" cy="34507"/>
            </a:xfrm>
            <a:custGeom>
              <a:avLst/>
              <a:gdLst/>
              <a:ahLst/>
              <a:cxnLst/>
              <a:rect l="l" t="t" r="r" b="b"/>
              <a:pathLst>
                <a:path w="1913" h="1912" extrusionOk="0">
                  <a:moveTo>
                    <a:pt x="973" y="0"/>
                  </a:moveTo>
                  <a:lnTo>
                    <a:pt x="638" y="34"/>
                  </a:lnTo>
                  <a:lnTo>
                    <a:pt x="202" y="336"/>
                  </a:lnTo>
                  <a:lnTo>
                    <a:pt x="1" y="839"/>
                  </a:lnTo>
                  <a:lnTo>
                    <a:pt x="102" y="1409"/>
                  </a:lnTo>
                  <a:lnTo>
                    <a:pt x="269" y="1643"/>
                  </a:lnTo>
                  <a:lnTo>
                    <a:pt x="504" y="1811"/>
                  </a:lnTo>
                  <a:lnTo>
                    <a:pt x="1074" y="1912"/>
                  </a:lnTo>
                  <a:lnTo>
                    <a:pt x="1577" y="1710"/>
                  </a:lnTo>
                  <a:lnTo>
                    <a:pt x="1879" y="1274"/>
                  </a:lnTo>
                  <a:lnTo>
                    <a:pt x="1912" y="973"/>
                  </a:lnTo>
                  <a:lnTo>
                    <a:pt x="1845" y="570"/>
                  </a:lnTo>
                  <a:lnTo>
                    <a:pt x="1342" y="67"/>
                  </a:lnTo>
                  <a:lnTo>
                    <a:pt x="973"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6107257" y="2106805"/>
              <a:ext cx="722026" cy="722622"/>
            </a:xfrm>
            <a:custGeom>
              <a:avLst/>
              <a:gdLst/>
              <a:ahLst/>
              <a:cxnLst/>
              <a:rect l="l" t="t" r="r" b="b"/>
              <a:pathLst>
                <a:path w="40007" h="40040" fill="none" extrusionOk="0">
                  <a:moveTo>
                    <a:pt x="40006" y="20020"/>
                  </a:moveTo>
                  <a:lnTo>
                    <a:pt x="39973" y="21529"/>
                  </a:lnTo>
                  <a:lnTo>
                    <a:pt x="39537" y="24480"/>
                  </a:lnTo>
                  <a:lnTo>
                    <a:pt x="38665" y="27263"/>
                  </a:lnTo>
                  <a:lnTo>
                    <a:pt x="37424" y="29912"/>
                  </a:lnTo>
                  <a:lnTo>
                    <a:pt x="35814" y="32327"/>
                  </a:lnTo>
                  <a:lnTo>
                    <a:pt x="33870" y="34473"/>
                  </a:lnTo>
                  <a:lnTo>
                    <a:pt x="31589" y="36351"/>
                  </a:lnTo>
                  <a:lnTo>
                    <a:pt x="29041" y="37893"/>
                  </a:lnTo>
                  <a:lnTo>
                    <a:pt x="27666" y="38497"/>
                  </a:lnTo>
                  <a:lnTo>
                    <a:pt x="26257" y="39034"/>
                  </a:lnTo>
                  <a:lnTo>
                    <a:pt x="23374" y="39771"/>
                  </a:lnTo>
                  <a:lnTo>
                    <a:pt x="20456" y="40040"/>
                  </a:lnTo>
                  <a:lnTo>
                    <a:pt x="17539" y="39905"/>
                  </a:lnTo>
                  <a:lnTo>
                    <a:pt x="14688" y="39335"/>
                  </a:lnTo>
                  <a:lnTo>
                    <a:pt x="11939" y="38363"/>
                  </a:lnTo>
                  <a:lnTo>
                    <a:pt x="9357" y="36988"/>
                  </a:lnTo>
                  <a:lnTo>
                    <a:pt x="6976" y="35211"/>
                  </a:lnTo>
                  <a:lnTo>
                    <a:pt x="5869" y="34171"/>
                  </a:lnTo>
                  <a:lnTo>
                    <a:pt x="4830" y="33065"/>
                  </a:lnTo>
                  <a:lnTo>
                    <a:pt x="3052" y="30684"/>
                  </a:lnTo>
                  <a:lnTo>
                    <a:pt x="1677" y="28102"/>
                  </a:lnTo>
                  <a:lnTo>
                    <a:pt x="705" y="25352"/>
                  </a:lnTo>
                  <a:lnTo>
                    <a:pt x="135" y="22502"/>
                  </a:lnTo>
                  <a:lnTo>
                    <a:pt x="1" y="19584"/>
                  </a:lnTo>
                  <a:lnTo>
                    <a:pt x="269" y="16667"/>
                  </a:lnTo>
                  <a:lnTo>
                    <a:pt x="973" y="13783"/>
                  </a:lnTo>
                  <a:lnTo>
                    <a:pt x="1543" y="12374"/>
                  </a:lnTo>
                  <a:lnTo>
                    <a:pt x="2147" y="10966"/>
                  </a:lnTo>
                  <a:lnTo>
                    <a:pt x="3689" y="8451"/>
                  </a:lnTo>
                  <a:lnTo>
                    <a:pt x="5534" y="6171"/>
                  </a:lnTo>
                  <a:lnTo>
                    <a:pt x="7713" y="4226"/>
                  </a:lnTo>
                  <a:lnTo>
                    <a:pt x="10128" y="2616"/>
                  </a:lnTo>
                  <a:lnTo>
                    <a:pt x="12743" y="1342"/>
                  </a:lnTo>
                  <a:lnTo>
                    <a:pt x="15560" y="504"/>
                  </a:lnTo>
                  <a:lnTo>
                    <a:pt x="18511" y="68"/>
                  </a:lnTo>
                  <a:lnTo>
                    <a:pt x="20020" y="1"/>
                  </a:lnTo>
                  <a:lnTo>
                    <a:pt x="20020" y="1"/>
                  </a:lnTo>
                  <a:lnTo>
                    <a:pt x="21026" y="34"/>
                  </a:lnTo>
                  <a:lnTo>
                    <a:pt x="23038" y="235"/>
                  </a:lnTo>
                  <a:lnTo>
                    <a:pt x="24983" y="638"/>
                  </a:lnTo>
                  <a:lnTo>
                    <a:pt x="26861" y="1208"/>
                  </a:lnTo>
                  <a:lnTo>
                    <a:pt x="28672" y="1979"/>
                  </a:lnTo>
                  <a:lnTo>
                    <a:pt x="30349" y="2885"/>
                  </a:lnTo>
                  <a:lnTo>
                    <a:pt x="31958" y="3958"/>
                  </a:lnTo>
                  <a:lnTo>
                    <a:pt x="33434" y="5165"/>
                  </a:lnTo>
                  <a:lnTo>
                    <a:pt x="34775" y="6506"/>
                  </a:lnTo>
                  <a:lnTo>
                    <a:pt x="36016" y="7982"/>
                  </a:lnTo>
                  <a:lnTo>
                    <a:pt x="37089" y="9558"/>
                  </a:lnTo>
                  <a:lnTo>
                    <a:pt x="38028" y="11268"/>
                  </a:lnTo>
                  <a:lnTo>
                    <a:pt x="38765" y="13045"/>
                  </a:lnTo>
                  <a:lnTo>
                    <a:pt x="39369" y="14923"/>
                  </a:lnTo>
                  <a:lnTo>
                    <a:pt x="39771" y="16868"/>
                  </a:lnTo>
                  <a:lnTo>
                    <a:pt x="40006" y="18880"/>
                  </a:lnTo>
                  <a:lnTo>
                    <a:pt x="40006" y="19886"/>
                  </a:lnTo>
                  <a:lnTo>
                    <a:pt x="40006" y="20020"/>
                  </a:lnTo>
                  <a:close/>
                </a:path>
              </a:pathLst>
            </a:custGeom>
            <a:noFill/>
            <a:ln w="4275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6799595" y="1654119"/>
              <a:ext cx="1454917" cy="455122"/>
            </a:xfrm>
            <a:custGeom>
              <a:avLst/>
              <a:gdLst/>
              <a:ahLst/>
              <a:cxnLst/>
              <a:rect l="l" t="t" r="r" b="b"/>
              <a:pathLst>
                <a:path w="80616" h="25218" extrusionOk="0">
                  <a:moveTo>
                    <a:pt x="4226" y="1"/>
                  </a:moveTo>
                  <a:lnTo>
                    <a:pt x="3321" y="202"/>
                  </a:lnTo>
                  <a:lnTo>
                    <a:pt x="2449" y="571"/>
                  </a:lnTo>
                  <a:lnTo>
                    <a:pt x="1711" y="1074"/>
                  </a:lnTo>
                  <a:lnTo>
                    <a:pt x="1074" y="1711"/>
                  </a:lnTo>
                  <a:lnTo>
                    <a:pt x="571" y="2449"/>
                  </a:lnTo>
                  <a:lnTo>
                    <a:pt x="202" y="3287"/>
                  </a:lnTo>
                  <a:lnTo>
                    <a:pt x="35" y="4226"/>
                  </a:lnTo>
                  <a:lnTo>
                    <a:pt x="1" y="4695"/>
                  </a:lnTo>
                  <a:lnTo>
                    <a:pt x="1" y="20523"/>
                  </a:lnTo>
                  <a:lnTo>
                    <a:pt x="35" y="20993"/>
                  </a:lnTo>
                  <a:lnTo>
                    <a:pt x="202" y="21932"/>
                  </a:lnTo>
                  <a:lnTo>
                    <a:pt x="571" y="22770"/>
                  </a:lnTo>
                  <a:lnTo>
                    <a:pt x="1074" y="23508"/>
                  </a:lnTo>
                  <a:lnTo>
                    <a:pt x="1711" y="24145"/>
                  </a:lnTo>
                  <a:lnTo>
                    <a:pt x="2449" y="24648"/>
                  </a:lnTo>
                  <a:lnTo>
                    <a:pt x="3321" y="25017"/>
                  </a:lnTo>
                  <a:lnTo>
                    <a:pt x="4226" y="25184"/>
                  </a:lnTo>
                  <a:lnTo>
                    <a:pt x="4729" y="25218"/>
                  </a:lnTo>
                  <a:lnTo>
                    <a:pt x="75921" y="25218"/>
                  </a:lnTo>
                  <a:lnTo>
                    <a:pt x="76390" y="25184"/>
                  </a:lnTo>
                  <a:lnTo>
                    <a:pt x="77329" y="25017"/>
                  </a:lnTo>
                  <a:lnTo>
                    <a:pt x="78167" y="24648"/>
                  </a:lnTo>
                  <a:lnTo>
                    <a:pt x="78905" y="24145"/>
                  </a:lnTo>
                  <a:lnTo>
                    <a:pt x="79542" y="23508"/>
                  </a:lnTo>
                  <a:lnTo>
                    <a:pt x="80079" y="22770"/>
                  </a:lnTo>
                  <a:lnTo>
                    <a:pt x="80414" y="21932"/>
                  </a:lnTo>
                  <a:lnTo>
                    <a:pt x="80615" y="20993"/>
                  </a:lnTo>
                  <a:lnTo>
                    <a:pt x="80615" y="20523"/>
                  </a:lnTo>
                  <a:lnTo>
                    <a:pt x="80615" y="4695"/>
                  </a:lnTo>
                  <a:lnTo>
                    <a:pt x="80615" y="4226"/>
                  </a:lnTo>
                  <a:lnTo>
                    <a:pt x="80414" y="3287"/>
                  </a:lnTo>
                  <a:lnTo>
                    <a:pt x="80079" y="2449"/>
                  </a:lnTo>
                  <a:lnTo>
                    <a:pt x="79542" y="1711"/>
                  </a:lnTo>
                  <a:lnTo>
                    <a:pt x="78905" y="1074"/>
                  </a:lnTo>
                  <a:lnTo>
                    <a:pt x="78167" y="571"/>
                  </a:lnTo>
                  <a:lnTo>
                    <a:pt x="77329" y="202"/>
                  </a:lnTo>
                  <a:lnTo>
                    <a:pt x="76390" y="1"/>
                  </a:lnTo>
                  <a:close/>
                </a:path>
              </a:pathLst>
            </a:custGeom>
            <a:solidFill>
              <a:srgbClr val="FFFFFF"/>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7054390" y="1879857"/>
              <a:ext cx="991331" cy="18"/>
            </a:xfrm>
            <a:custGeom>
              <a:avLst/>
              <a:gdLst/>
              <a:ahLst/>
              <a:cxnLst/>
              <a:rect l="l" t="t" r="r" b="b"/>
              <a:pathLst>
                <a:path w="54929" h="1" fill="none" extrusionOk="0">
                  <a:moveTo>
                    <a:pt x="1" y="1"/>
                  </a:moveTo>
                  <a:lnTo>
                    <a:pt x="54928" y="1"/>
                  </a:lnTo>
                </a:path>
              </a:pathLst>
            </a:custGeom>
            <a:no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7023529" y="1769118"/>
              <a:ext cx="718381" cy="110758"/>
            </a:xfrm>
            <a:custGeom>
              <a:avLst/>
              <a:gdLst/>
              <a:ahLst/>
              <a:cxnLst/>
              <a:rect l="l" t="t" r="r" b="b"/>
              <a:pathLst>
                <a:path w="39805" h="6137" fill="none" extrusionOk="0">
                  <a:moveTo>
                    <a:pt x="0" y="6137"/>
                  </a:moveTo>
                  <a:lnTo>
                    <a:pt x="8685" y="0"/>
                  </a:lnTo>
                  <a:lnTo>
                    <a:pt x="30784" y="0"/>
                  </a:lnTo>
                  <a:lnTo>
                    <a:pt x="39804" y="6137"/>
                  </a:lnTo>
                </a:path>
              </a:pathLst>
            </a:custGeom>
            <a:no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7710417" y="1848996"/>
              <a:ext cx="62354" cy="61740"/>
            </a:xfrm>
            <a:custGeom>
              <a:avLst/>
              <a:gdLst/>
              <a:ahLst/>
              <a:cxnLst/>
              <a:rect l="l" t="t" r="r" b="b"/>
              <a:pathLst>
                <a:path w="3455" h="3421" extrusionOk="0">
                  <a:moveTo>
                    <a:pt x="1443" y="0"/>
                  </a:moveTo>
                  <a:lnTo>
                    <a:pt x="940" y="168"/>
                  </a:lnTo>
                  <a:lnTo>
                    <a:pt x="370" y="604"/>
                  </a:lnTo>
                  <a:lnTo>
                    <a:pt x="1" y="1509"/>
                  </a:lnTo>
                  <a:lnTo>
                    <a:pt x="68" y="2247"/>
                  </a:lnTo>
                  <a:lnTo>
                    <a:pt x="336" y="2717"/>
                  </a:lnTo>
                  <a:lnTo>
                    <a:pt x="504" y="2918"/>
                  </a:lnTo>
                  <a:lnTo>
                    <a:pt x="705" y="3086"/>
                  </a:lnTo>
                  <a:lnTo>
                    <a:pt x="1174" y="3320"/>
                  </a:lnTo>
                  <a:lnTo>
                    <a:pt x="1912" y="3421"/>
                  </a:lnTo>
                  <a:lnTo>
                    <a:pt x="2818" y="3052"/>
                  </a:lnTo>
                  <a:lnTo>
                    <a:pt x="3253" y="2482"/>
                  </a:lnTo>
                  <a:lnTo>
                    <a:pt x="3421" y="1979"/>
                  </a:lnTo>
                  <a:lnTo>
                    <a:pt x="3455" y="1711"/>
                  </a:lnTo>
                  <a:lnTo>
                    <a:pt x="3421" y="1342"/>
                  </a:lnTo>
                  <a:lnTo>
                    <a:pt x="3153" y="738"/>
                  </a:lnTo>
                  <a:lnTo>
                    <a:pt x="2683" y="269"/>
                  </a:lnTo>
                  <a:lnTo>
                    <a:pt x="2080" y="0"/>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7149410" y="1738239"/>
              <a:ext cx="61740" cy="61759"/>
            </a:xfrm>
            <a:custGeom>
              <a:avLst/>
              <a:gdLst/>
              <a:ahLst/>
              <a:cxnLst/>
              <a:rect l="l" t="t" r="r" b="b"/>
              <a:pathLst>
                <a:path w="3421" h="3422" extrusionOk="0">
                  <a:moveTo>
                    <a:pt x="1710" y="1"/>
                  </a:moveTo>
                  <a:lnTo>
                    <a:pt x="1342" y="34"/>
                  </a:lnTo>
                  <a:lnTo>
                    <a:pt x="738" y="303"/>
                  </a:lnTo>
                  <a:lnTo>
                    <a:pt x="269" y="739"/>
                  </a:lnTo>
                  <a:lnTo>
                    <a:pt x="0" y="1376"/>
                  </a:lnTo>
                  <a:lnTo>
                    <a:pt x="0" y="1711"/>
                  </a:lnTo>
                  <a:lnTo>
                    <a:pt x="0" y="2080"/>
                  </a:lnTo>
                  <a:lnTo>
                    <a:pt x="269" y="2684"/>
                  </a:lnTo>
                  <a:lnTo>
                    <a:pt x="738" y="3153"/>
                  </a:lnTo>
                  <a:lnTo>
                    <a:pt x="1342" y="3421"/>
                  </a:lnTo>
                  <a:lnTo>
                    <a:pt x="2046" y="3421"/>
                  </a:lnTo>
                  <a:lnTo>
                    <a:pt x="2649" y="3153"/>
                  </a:lnTo>
                  <a:lnTo>
                    <a:pt x="3119" y="2684"/>
                  </a:lnTo>
                  <a:lnTo>
                    <a:pt x="3387" y="2080"/>
                  </a:lnTo>
                  <a:lnTo>
                    <a:pt x="3421" y="1711"/>
                  </a:lnTo>
                  <a:lnTo>
                    <a:pt x="3387" y="1376"/>
                  </a:lnTo>
                  <a:lnTo>
                    <a:pt x="3119" y="739"/>
                  </a:lnTo>
                  <a:lnTo>
                    <a:pt x="2649" y="303"/>
                  </a:lnTo>
                  <a:lnTo>
                    <a:pt x="2046" y="34"/>
                  </a:lnTo>
                  <a:lnTo>
                    <a:pt x="1710" y="1"/>
                  </a:lnTo>
                  <a:close/>
                </a:path>
              </a:pathLst>
            </a:custGeom>
            <a:solidFill>
              <a:schemeClr val="accent3"/>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7547628" y="1738239"/>
              <a:ext cx="62354" cy="62354"/>
            </a:xfrm>
            <a:custGeom>
              <a:avLst/>
              <a:gdLst/>
              <a:ahLst/>
              <a:cxnLst/>
              <a:rect l="l" t="t" r="r" b="b"/>
              <a:pathLst>
                <a:path w="3455" h="3455" extrusionOk="0">
                  <a:moveTo>
                    <a:pt x="1744" y="1"/>
                  </a:moveTo>
                  <a:lnTo>
                    <a:pt x="1442" y="34"/>
                  </a:lnTo>
                  <a:lnTo>
                    <a:pt x="939" y="169"/>
                  </a:lnTo>
                  <a:lnTo>
                    <a:pt x="369" y="638"/>
                  </a:lnTo>
                  <a:lnTo>
                    <a:pt x="0" y="1543"/>
                  </a:lnTo>
                  <a:lnTo>
                    <a:pt x="101" y="2281"/>
                  </a:lnTo>
                  <a:lnTo>
                    <a:pt x="336" y="2717"/>
                  </a:lnTo>
                  <a:lnTo>
                    <a:pt x="503" y="2952"/>
                  </a:lnTo>
                  <a:lnTo>
                    <a:pt x="738" y="3119"/>
                  </a:lnTo>
                  <a:lnTo>
                    <a:pt x="1174" y="3354"/>
                  </a:lnTo>
                  <a:lnTo>
                    <a:pt x="1912" y="3455"/>
                  </a:lnTo>
                  <a:lnTo>
                    <a:pt x="2817" y="3086"/>
                  </a:lnTo>
                  <a:lnTo>
                    <a:pt x="3286" y="2482"/>
                  </a:lnTo>
                  <a:lnTo>
                    <a:pt x="3421" y="2013"/>
                  </a:lnTo>
                  <a:lnTo>
                    <a:pt x="3454" y="1711"/>
                  </a:lnTo>
                  <a:lnTo>
                    <a:pt x="3421" y="1376"/>
                  </a:lnTo>
                  <a:lnTo>
                    <a:pt x="3152" y="772"/>
                  </a:lnTo>
                  <a:lnTo>
                    <a:pt x="2683" y="303"/>
                  </a:lnTo>
                  <a:lnTo>
                    <a:pt x="2079" y="34"/>
                  </a:lnTo>
                  <a:lnTo>
                    <a:pt x="1744"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7023529" y="1879857"/>
              <a:ext cx="1022192" cy="110162"/>
            </a:xfrm>
            <a:custGeom>
              <a:avLst/>
              <a:gdLst/>
              <a:ahLst/>
              <a:cxnLst/>
              <a:rect l="l" t="t" r="r" b="b"/>
              <a:pathLst>
                <a:path w="56639" h="6104" fill="none" extrusionOk="0">
                  <a:moveTo>
                    <a:pt x="0" y="1"/>
                  </a:moveTo>
                  <a:lnTo>
                    <a:pt x="8685" y="6104"/>
                  </a:lnTo>
                  <a:lnTo>
                    <a:pt x="49395" y="6104"/>
                  </a:lnTo>
                  <a:lnTo>
                    <a:pt x="56638" y="1"/>
                  </a:lnTo>
                </a:path>
              </a:pathLst>
            </a:custGeom>
            <a:no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7388449" y="1959140"/>
              <a:ext cx="61759" cy="62354"/>
            </a:xfrm>
            <a:custGeom>
              <a:avLst/>
              <a:gdLst/>
              <a:ahLst/>
              <a:cxnLst/>
              <a:rect l="l" t="t" r="r" b="b"/>
              <a:pathLst>
                <a:path w="3422" h="3455" extrusionOk="0">
                  <a:moveTo>
                    <a:pt x="1443" y="1"/>
                  </a:moveTo>
                  <a:lnTo>
                    <a:pt x="940" y="168"/>
                  </a:lnTo>
                  <a:lnTo>
                    <a:pt x="370" y="638"/>
                  </a:lnTo>
                  <a:lnTo>
                    <a:pt x="1" y="1510"/>
                  </a:lnTo>
                  <a:lnTo>
                    <a:pt x="68" y="2247"/>
                  </a:lnTo>
                  <a:lnTo>
                    <a:pt x="303" y="2717"/>
                  </a:lnTo>
                  <a:lnTo>
                    <a:pt x="504" y="2918"/>
                  </a:lnTo>
                  <a:lnTo>
                    <a:pt x="705" y="3119"/>
                  </a:lnTo>
                  <a:lnTo>
                    <a:pt x="1175" y="3354"/>
                  </a:lnTo>
                  <a:lnTo>
                    <a:pt x="1912" y="3454"/>
                  </a:lnTo>
                  <a:lnTo>
                    <a:pt x="2818" y="3052"/>
                  </a:lnTo>
                  <a:lnTo>
                    <a:pt x="3254" y="2482"/>
                  </a:lnTo>
                  <a:lnTo>
                    <a:pt x="3421" y="1979"/>
                  </a:lnTo>
                  <a:lnTo>
                    <a:pt x="3421" y="1711"/>
                  </a:lnTo>
                  <a:lnTo>
                    <a:pt x="3421" y="1375"/>
                  </a:lnTo>
                  <a:lnTo>
                    <a:pt x="3153" y="738"/>
                  </a:lnTo>
                  <a:lnTo>
                    <a:pt x="2684" y="269"/>
                  </a:lnTo>
                  <a:lnTo>
                    <a:pt x="2080" y="34"/>
                  </a:lnTo>
                  <a:lnTo>
                    <a:pt x="1711"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7148796" y="1959140"/>
              <a:ext cx="62354" cy="62354"/>
            </a:xfrm>
            <a:custGeom>
              <a:avLst/>
              <a:gdLst/>
              <a:ahLst/>
              <a:cxnLst/>
              <a:rect l="l" t="t" r="r" b="b"/>
              <a:pathLst>
                <a:path w="3455" h="3455" extrusionOk="0">
                  <a:moveTo>
                    <a:pt x="1443" y="1"/>
                  </a:moveTo>
                  <a:lnTo>
                    <a:pt x="973" y="168"/>
                  </a:lnTo>
                  <a:lnTo>
                    <a:pt x="370" y="638"/>
                  </a:lnTo>
                  <a:lnTo>
                    <a:pt x="1" y="1510"/>
                  </a:lnTo>
                  <a:lnTo>
                    <a:pt x="101" y="2247"/>
                  </a:lnTo>
                  <a:lnTo>
                    <a:pt x="336" y="2717"/>
                  </a:lnTo>
                  <a:lnTo>
                    <a:pt x="504" y="2918"/>
                  </a:lnTo>
                  <a:lnTo>
                    <a:pt x="738" y="3119"/>
                  </a:lnTo>
                  <a:lnTo>
                    <a:pt x="1174" y="3354"/>
                  </a:lnTo>
                  <a:lnTo>
                    <a:pt x="1912" y="3454"/>
                  </a:lnTo>
                  <a:lnTo>
                    <a:pt x="2818" y="3052"/>
                  </a:lnTo>
                  <a:lnTo>
                    <a:pt x="3287" y="2482"/>
                  </a:lnTo>
                  <a:lnTo>
                    <a:pt x="3421" y="1979"/>
                  </a:lnTo>
                  <a:lnTo>
                    <a:pt x="3455" y="1711"/>
                  </a:lnTo>
                  <a:lnTo>
                    <a:pt x="3421" y="1375"/>
                  </a:lnTo>
                  <a:lnTo>
                    <a:pt x="3153" y="738"/>
                  </a:lnTo>
                  <a:lnTo>
                    <a:pt x="2683" y="269"/>
                  </a:lnTo>
                  <a:lnTo>
                    <a:pt x="2080" y="34"/>
                  </a:lnTo>
                  <a:lnTo>
                    <a:pt x="1744"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7884106" y="1959140"/>
              <a:ext cx="61759" cy="62354"/>
            </a:xfrm>
            <a:custGeom>
              <a:avLst/>
              <a:gdLst/>
              <a:ahLst/>
              <a:cxnLst/>
              <a:rect l="l" t="t" r="r" b="b"/>
              <a:pathLst>
                <a:path w="3422" h="3455" extrusionOk="0">
                  <a:moveTo>
                    <a:pt x="1443" y="1"/>
                  </a:moveTo>
                  <a:lnTo>
                    <a:pt x="940" y="168"/>
                  </a:lnTo>
                  <a:lnTo>
                    <a:pt x="370" y="638"/>
                  </a:lnTo>
                  <a:lnTo>
                    <a:pt x="1" y="1510"/>
                  </a:lnTo>
                  <a:lnTo>
                    <a:pt x="68" y="2247"/>
                  </a:lnTo>
                  <a:lnTo>
                    <a:pt x="303" y="2717"/>
                  </a:lnTo>
                  <a:lnTo>
                    <a:pt x="504" y="2918"/>
                  </a:lnTo>
                  <a:lnTo>
                    <a:pt x="705" y="3119"/>
                  </a:lnTo>
                  <a:lnTo>
                    <a:pt x="1174" y="3354"/>
                  </a:lnTo>
                  <a:lnTo>
                    <a:pt x="1912" y="3454"/>
                  </a:lnTo>
                  <a:lnTo>
                    <a:pt x="2818" y="3052"/>
                  </a:lnTo>
                  <a:lnTo>
                    <a:pt x="3254" y="2482"/>
                  </a:lnTo>
                  <a:lnTo>
                    <a:pt x="3421" y="1979"/>
                  </a:lnTo>
                  <a:lnTo>
                    <a:pt x="3421" y="1711"/>
                  </a:lnTo>
                  <a:lnTo>
                    <a:pt x="3421" y="1375"/>
                  </a:lnTo>
                  <a:lnTo>
                    <a:pt x="3153" y="738"/>
                  </a:lnTo>
                  <a:lnTo>
                    <a:pt x="2683" y="269"/>
                  </a:lnTo>
                  <a:lnTo>
                    <a:pt x="2080" y="34"/>
                  </a:lnTo>
                  <a:lnTo>
                    <a:pt x="1711" y="1"/>
                  </a:lnTo>
                  <a:close/>
                </a:path>
              </a:pathLst>
            </a:custGeom>
            <a:solidFill>
              <a:schemeClr val="accent3"/>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8014824" y="1848382"/>
              <a:ext cx="61759" cy="62354"/>
            </a:xfrm>
            <a:custGeom>
              <a:avLst/>
              <a:gdLst/>
              <a:ahLst/>
              <a:cxnLst/>
              <a:rect l="l" t="t" r="r" b="b"/>
              <a:pathLst>
                <a:path w="3422" h="3455" extrusionOk="0">
                  <a:moveTo>
                    <a:pt x="1711" y="1"/>
                  </a:moveTo>
                  <a:lnTo>
                    <a:pt x="1376" y="34"/>
                  </a:lnTo>
                  <a:lnTo>
                    <a:pt x="772" y="303"/>
                  </a:lnTo>
                  <a:lnTo>
                    <a:pt x="303" y="772"/>
                  </a:lnTo>
                  <a:lnTo>
                    <a:pt x="35" y="1376"/>
                  </a:lnTo>
                  <a:lnTo>
                    <a:pt x="1" y="1745"/>
                  </a:lnTo>
                  <a:lnTo>
                    <a:pt x="35" y="2080"/>
                  </a:lnTo>
                  <a:lnTo>
                    <a:pt x="303" y="2684"/>
                  </a:lnTo>
                  <a:lnTo>
                    <a:pt x="772" y="3153"/>
                  </a:lnTo>
                  <a:lnTo>
                    <a:pt x="1376" y="3421"/>
                  </a:lnTo>
                  <a:lnTo>
                    <a:pt x="1711" y="3455"/>
                  </a:lnTo>
                  <a:lnTo>
                    <a:pt x="2080" y="3421"/>
                  </a:lnTo>
                  <a:lnTo>
                    <a:pt x="2684" y="3153"/>
                  </a:lnTo>
                  <a:lnTo>
                    <a:pt x="3153" y="2684"/>
                  </a:lnTo>
                  <a:lnTo>
                    <a:pt x="3421" y="2080"/>
                  </a:lnTo>
                  <a:lnTo>
                    <a:pt x="3421" y="1745"/>
                  </a:lnTo>
                  <a:lnTo>
                    <a:pt x="3421" y="1376"/>
                  </a:lnTo>
                  <a:lnTo>
                    <a:pt x="3153" y="772"/>
                  </a:lnTo>
                  <a:lnTo>
                    <a:pt x="2684" y="303"/>
                  </a:lnTo>
                  <a:lnTo>
                    <a:pt x="2080" y="34"/>
                  </a:lnTo>
                  <a:lnTo>
                    <a:pt x="1711"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6992054" y="1848996"/>
              <a:ext cx="62354" cy="61740"/>
            </a:xfrm>
            <a:custGeom>
              <a:avLst/>
              <a:gdLst/>
              <a:ahLst/>
              <a:cxnLst/>
              <a:rect l="l" t="t" r="r" b="b"/>
              <a:pathLst>
                <a:path w="3455" h="3421" extrusionOk="0">
                  <a:moveTo>
                    <a:pt x="1476" y="0"/>
                  </a:moveTo>
                  <a:lnTo>
                    <a:pt x="973" y="168"/>
                  </a:lnTo>
                  <a:lnTo>
                    <a:pt x="369" y="604"/>
                  </a:lnTo>
                  <a:lnTo>
                    <a:pt x="1" y="1509"/>
                  </a:lnTo>
                  <a:lnTo>
                    <a:pt x="101" y="2247"/>
                  </a:lnTo>
                  <a:lnTo>
                    <a:pt x="336" y="2717"/>
                  </a:lnTo>
                  <a:lnTo>
                    <a:pt x="537" y="2918"/>
                  </a:lnTo>
                  <a:lnTo>
                    <a:pt x="738" y="3086"/>
                  </a:lnTo>
                  <a:lnTo>
                    <a:pt x="1208" y="3320"/>
                  </a:lnTo>
                  <a:lnTo>
                    <a:pt x="1946" y="3421"/>
                  </a:lnTo>
                  <a:lnTo>
                    <a:pt x="2817" y="3052"/>
                  </a:lnTo>
                  <a:lnTo>
                    <a:pt x="3287" y="2482"/>
                  </a:lnTo>
                  <a:lnTo>
                    <a:pt x="3455" y="1979"/>
                  </a:lnTo>
                  <a:lnTo>
                    <a:pt x="3455" y="1711"/>
                  </a:lnTo>
                  <a:lnTo>
                    <a:pt x="3421" y="1342"/>
                  </a:lnTo>
                  <a:lnTo>
                    <a:pt x="3186" y="738"/>
                  </a:lnTo>
                  <a:lnTo>
                    <a:pt x="2717" y="269"/>
                  </a:lnTo>
                  <a:lnTo>
                    <a:pt x="2080" y="0"/>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5296311" y="2612748"/>
              <a:ext cx="910226" cy="910226"/>
            </a:xfrm>
            <a:custGeom>
              <a:avLst/>
              <a:gdLst/>
              <a:ahLst/>
              <a:cxnLst/>
              <a:rect l="l" t="t" r="r" b="b"/>
              <a:pathLst>
                <a:path w="50435" h="50435" extrusionOk="0">
                  <a:moveTo>
                    <a:pt x="4225" y="1"/>
                  </a:moveTo>
                  <a:lnTo>
                    <a:pt x="3320" y="202"/>
                  </a:lnTo>
                  <a:lnTo>
                    <a:pt x="2448" y="537"/>
                  </a:lnTo>
                  <a:lnTo>
                    <a:pt x="1710" y="1074"/>
                  </a:lnTo>
                  <a:lnTo>
                    <a:pt x="1073" y="1711"/>
                  </a:lnTo>
                  <a:lnTo>
                    <a:pt x="570" y="2448"/>
                  </a:lnTo>
                  <a:lnTo>
                    <a:pt x="201" y="3287"/>
                  </a:lnTo>
                  <a:lnTo>
                    <a:pt x="34" y="4226"/>
                  </a:lnTo>
                  <a:lnTo>
                    <a:pt x="0" y="4695"/>
                  </a:lnTo>
                  <a:lnTo>
                    <a:pt x="0" y="45707"/>
                  </a:lnTo>
                  <a:lnTo>
                    <a:pt x="34" y="46210"/>
                  </a:lnTo>
                  <a:lnTo>
                    <a:pt x="201" y="47115"/>
                  </a:lnTo>
                  <a:lnTo>
                    <a:pt x="570" y="47953"/>
                  </a:lnTo>
                  <a:lnTo>
                    <a:pt x="1073" y="48725"/>
                  </a:lnTo>
                  <a:lnTo>
                    <a:pt x="1710" y="49362"/>
                  </a:lnTo>
                  <a:lnTo>
                    <a:pt x="2448" y="49865"/>
                  </a:lnTo>
                  <a:lnTo>
                    <a:pt x="3320" y="50234"/>
                  </a:lnTo>
                  <a:lnTo>
                    <a:pt x="4225" y="50401"/>
                  </a:lnTo>
                  <a:lnTo>
                    <a:pt x="4728" y="50435"/>
                  </a:lnTo>
                  <a:lnTo>
                    <a:pt x="45740" y="50435"/>
                  </a:lnTo>
                  <a:lnTo>
                    <a:pt x="46209" y="50401"/>
                  </a:lnTo>
                  <a:lnTo>
                    <a:pt x="47148" y="50234"/>
                  </a:lnTo>
                  <a:lnTo>
                    <a:pt x="47986" y="49865"/>
                  </a:lnTo>
                  <a:lnTo>
                    <a:pt x="48724" y="49362"/>
                  </a:lnTo>
                  <a:lnTo>
                    <a:pt x="49361" y="48725"/>
                  </a:lnTo>
                  <a:lnTo>
                    <a:pt x="49864" y="47953"/>
                  </a:lnTo>
                  <a:lnTo>
                    <a:pt x="50233" y="47115"/>
                  </a:lnTo>
                  <a:lnTo>
                    <a:pt x="50434" y="46210"/>
                  </a:lnTo>
                  <a:lnTo>
                    <a:pt x="50434" y="45707"/>
                  </a:lnTo>
                  <a:lnTo>
                    <a:pt x="50434" y="4695"/>
                  </a:lnTo>
                  <a:lnTo>
                    <a:pt x="50434" y="4226"/>
                  </a:lnTo>
                  <a:lnTo>
                    <a:pt x="50233" y="3287"/>
                  </a:lnTo>
                  <a:lnTo>
                    <a:pt x="49864" y="2448"/>
                  </a:lnTo>
                  <a:lnTo>
                    <a:pt x="49361" y="1711"/>
                  </a:lnTo>
                  <a:lnTo>
                    <a:pt x="48724" y="1074"/>
                  </a:lnTo>
                  <a:lnTo>
                    <a:pt x="47986" y="537"/>
                  </a:lnTo>
                  <a:lnTo>
                    <a:pt x="47148" y="202"/>
                  </a:lnTo>
                  <a:lnTo>
                    <a:pt x="46209" y="1"/>
                  </a:lnTo>
                  <a:close/>
                </a:path>
              </a:pathLst>
            </a:custGeom>
            <a:solidFill>
              <a:srgbClr val="FFFFFF"/>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5519613" y="3132011"/>
              <a:ext cx="534405" cy="229384"/>
            </a:xfrm>
            <a:custGeom>
              <a:avLst/>
              <a:gdLst/>
              <a:ahLst/>
              <a:cxnLst/>
              <a:rect l="l" t="t" r="r" b="b"/>
              <a:pathLst>
                <a:path w="29611" h="12710" fill="none" extrusionOk="0">
                  <a:moveTo>
                    <a:pt x="6540" y="0"/>
                  </a:moveTo>
                  <a:lnTo>
                    <a:pt x="1" y="12709"/>
                  </a:lnTo>
                  <a:lnTo>
                    <a:pt x="29611" y="12709"/>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5804673" y="2785842"/>
              <a:ext cx="249344" cy="240880"/>
            </a:xfrm>
            <a:custGeom>
              <a:avLst/>
              <a:gdLst/>
              <a:ahLst/>
              <a:cxnLst/>
              <a:rect l="l" t="t" r="r" b="b"/>
              <a:pathLst>
                <a:path w="13816" h="13347" fill="none" extrusionOk="0">
                  <a:moveTo>
                    <a:pt x="13816" y="0"/>
                  </a:moveTo>
                  <a:lnTo>
                    <a:pt x="0" y="9188"/>
                  </a:lnTo>
                  <a:lnTo>
                    <a:pt x="13816" y="13346"/>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5995309" y="2727133"/>
              <a:ext cx="117417" cy="118031"/>
            </a:xfrm>
            <a:custGeom>
              <a:avLst/>
              <a:gdLst/>
              <a:ahLst/>
              <a:cxnLst/>
              <a:rect l="l" t="t" r="r" b="b"/>
              <a:pathLst>
                <a:path w="6506" h="6540" extrusionOk="0">
                  <a:moveTo>
                    <a:pt x="0" y="0"/>
                  </a:moveTo>
                  <a:lnTo>
                    <a:pt x="0" y="6539"/>
                  </a:lnTo>
                  <a:lnTo>
                    <a:pt x="6506" y="6539"/>
                  </a:lnTo>
                  <a:lnTo>
                    <a:pt x="6506" y="0"/>
                  </a:lnTo>
                  <a:close/>
                </a:path>
              </a:pathLst>
            </a:custGeom>
            <a:solidFill>
              <a:schemeClr val="accent3"/>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5995309" y="2967995"/>
              <a:ext cx="117417" cy="118031"/>
            </a:xfrm>
            <a:custGeom>
              <a:avLst/>
              <a:gdLst/>
              <a:ahLst/>
              <a:cxnLst/>
              <a:rect l="l" t="t" r="r" b="b"/>
              <a:pathLst>
                <a:path w="6506" h="6540" extrusionOk="0">
                  <a:moveTo>
                    <a:pt x="0" y="1"/>
                  </a:moveTo>
                  <a:lnTo>
                    <a:pt x="0" y="6540"/>
                  </a:lnTo>
                  <a:lnTo>
                    <a:pt x="6506" y="6540"/>
                  </a:lnTo>
                  <a:lnTo>
                    <a:pt x="6506"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5745964" y="2892954"/>
              <a:ext cx="118031" cy="118031"/>
            </a:xfrm>
            <a:custGeom>
              <a:avLst/>
              <a:gdLst/>
              <a:ahLst/>
              <a:cxnLst/>
              <a:rect l="l" t="t" r="r" b="b"/>
              <a:pathLst>
                <a:path w="6540" h="6540" extrusionOk="0">
                  <a:moveTo>
                    <a:pt x="0" y="1"/>
                  </a:moveTo>
                  <a:lnTo>
                    <a:pt x="0" y="6540"/>
                  </a:lnTo>
                  <a:lnTo>
                    <a:pt x="6539" y="6540"/>
                  </a:lnTo>
                  <a:lnTo>
                    <a:pt x="6539"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5578935" y="3073302"/>
              <a:ext cx="118031" cy="118031"/>
            </a:xfrm>
            <a:custGeom>
              <a:avLst/>
              <a:gdLst/>
              <a:ahLst/>
              <a:cxnLst/>
              <a:rect l="l" t="t" r="r" b="b"/>
              <a:pathLst>
                <a:path w="6540" h="6540" extrusionOk="0">
                  <a:moveTo>
                    <a:pt x="0" y="0"/>
                  </a:moveTo>
                  <a:lnTo>
                    <a:pt x="0" y="6539"/>
                  </a:lnTo>
                  <a:lnTo>
                    <a:pt x="6539" y="6539"/>
                  </a:lnTo>
                  <a:lnTo>
                    <a:pt x="6539" y="0"/>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5460922" y="3302668"/>
              <a:ext cx="118031" cy="117435"/>
            </a:xfrm>
            <a:custGeom>
              <a:avLst/>
              <a:gdLst/>
              <a:ahLst/>
              <a:cxnLst/>
              <a:rect l="l" t="t" r="r" b="b"/>
              <a:pathLst>
                <a:path w="6540" h="6507" extrusionOk="0">
                  <a:moveTo>
                    <a:pt x="0" y="1"/>
                  </a:moveTo>
                  <a:lnTo>
                    <a:pt x="0" y="6506"/>
                  </a:lnTo>
                  <a:lnTo>
                    <a:pt x="6539" y="6506"/>
                  </a:lnTo>
                  <a:lnTo>
                    <a:pt x="6539" y="1"/>
                  </a:lnTo>
                  <a:close/>
                </a:path>
              </a:pathLst>
            </a:custGeom>
            <a:solidFill>
              <a:schemeClr val="accent3"/>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5995309" y="3302668"/>
              <a:ext cx="117417" cy="117435"/>
            </a:xfrm>
            <a:custGeom>
              <a:avLst/>
              <a:gdLst/>
              <a:ahLst/>
              <a:cxnLst/>
              <a:rect l="l" t="t" r="r" b="b"/>
              <a:pathLst>
                <a:path w="6506" h="6507" extrusionOk="0">
                  <a:moveTo>
                    <a:pt x="0" y="1"/>
                  </a:moveTo>
                  <a:lnTo>
                    <a:pt x="0" y="6506"/>
                  </a:lnTo>
                  <a:lnTo>
                    <a:pt x="6506" y="6506"/>
                  </a:lnTo>
                  <a:lnTo>
                    <a:pt x="6506"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4864795" y="2255678"/>
              <a:ext cx="910226" cy="910244"/>
            </a:xfrm>
            <a:custGeom>
              <a:avLst/>
              <a:gdLst/>
              <a:ahLst/>
              <a:cxnLst/>
              <a:rect l="l" t="t" r="r" b="b"/>
              <a:pathLst>
                <a:path w="50435" h="50436" extrusionOk="0">
                  <a:moveTo>
                    <a:pt x="4695" y="1"/>
                  </a:moveTo>
                  <a:lnTo>
                    <a:pt x="4226" y="34"/>
                  </a:lnTo>
                  <a:lnTo>
                    <a:pt x="3287" y="202"/>
                  </a:lnTo>
                  <a:lnTo>
                    <a:pt x="2449" y="571"/>
                  </a:lnTo>
                  <a:lnTo>
                    <a:pt x="1711" y="1074"/>
                  </a:lnTo>
                  <a:lnTo>
                    <a:pt x="1074" y="1711"/>
                  </a:lnTo>
                  <a:lnTo>
                    <a:pt x="571" y="2482"/>
                  </a:lnTo>
                  <a:lnTo>
                    <a:pt x="202" y="3321"/>
                  </a:lnTo>
                  <a:lnTo>
                    <a:pt x="34" y="4226"/>
                  </a:lnTo>
                  <a:lnTo>
                    <a:pt x="1" y="4729"/>
                  </a:lnTo>
                  <a:lnTo>
                    <a:pt x="1" y="45740"/>
                  </a:lnTo>
                  <a:lnTo>
                    <a:pt x="34" y="46210"/>
                  </a:lnTo>
                  <a:lnTo>
                    <a:pt x="202" y="47149"/>
                  </a:lnTo>
                  <a:lnTo>
                    <a:pt x="571" y="47987"/>
                  </a:lnTo>
                  <a:lnTo>
                    <a:pt x="1074" y="48725"/>
                  </a:lnTo>
                  <a:lnTo>
                    <a:pt x="1711" y="49362"/>
                  </a:lnTo>
                  <a:lnTo>
                    <a:pt x="2449" y="49899"/>
                  </a:lnTo>
                  <a:lnTo>
                    <a:pt x="3287" y="50234"/>
                  </a:lnTo>
                  <a:lnTo>
                    <a:pt x="4226" y="50435"/>
                  </a:lnTo>
                  <a:lnTo>
                    <a:pt x="46210" y="50435"/>
                  </a:lnTo>
                  <a:lnTo>
                    <a:pt x="47149" y="50234"/>
                  </a:lnTo>
                  <a:lnTo>
                    <a:pt x="47987" y="49899"/>
                  </a:lnTo>
                  <a:lnTo>
                    <a:pt x="48725" y="49362"/>
                  </a:lnTo>
                  <a:lnTo>
                    <a:pt x="49362" y="48725"/>
                  </a:lnTo>
                  <a:lnTo>
                    <a:pt x="49865" y="47987"/>
                  </a:lnTo>
                  <a:lnTo>
                    <a:pt x="50234" y="47149"/>
                  </a:lnTo>
                  <a:lnTo>
                    <a:pt x="50435" y="46210"/>
                  </a:lnTo>
                  <a:lnTo>
                    <a:pt x="50435" y="45740"/>
                  </a:lnTo>
                  <a:lnTo>
                    <a:pt x="50435" y="4729"/>
                  </a:lnTo>
                  <a:lnTo>
                    <a:pt x="50435" y="4226"/>
                  </a:lnTo>
                  <a:lnTo>
                    <a:pt x="50234" y="3321"/>
                  </a:lnTo>
                  <a:lnTo>
                    <a:pt x="49865" y="2482"/>
                  </a:lnTo>
                  <a:lnTo>
                    <a:pt x="49362" y="1711"/>
                  </a:lnTo>
                  <a:lnTo>
                    <a:pt x="48725" y="1074"/>
                  </a:lnTo>
                  <a:lnTo>
                    <a:pt x="47987" y="571"/>
                  </a:lnTo>
                  <a:lnTo>
                    <a:pt x="47149" y="202"/>
                  </a:lnTo>
                  <a:lnTo>
                    <a:pt x="46210" y="34"/>
                  </a:lnTo>
                  <a:lnTo>
                    <a:pt x="45740" y="1"/>
                  </a:lnTo>
                  <a:close/>
                </a:path>
              </a:pathLst>
            </a:custGeom>
            <a:solidFill>
              <a:srgbClr val="FFFFFF"/>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4961024" y="2344039"/>
              <a:ext cx="605818" cy="46617"/>
            </a:xfrm>
            <a:custGeom>
              <a:avLst/>
              <a:gdLst/>
              <a:ahLst/>
              <a:cxnLst/>
              <a:rect l="l" t="t" r="r" b="b"/>
              <a:pathLst>
                <a:path w="33568" h="2583" extrusionOk="0">
                  <a:moveTo>
                    <a:pt x="1" y="1"/>
                  </a:moveTo>
                  <a:lnTo>
                    <a:pt x="1" y="2583"/>
                  </a:lnTo>
                  <a:lnTo>
                    <a:pt x="33568" y="2583"/>
                  </a:lnTo>
                  <a:lnTo>
                    <a:pt x="33568"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4961024" y="2420903"/>
              <a:ext cx="349815" cy="47230"/>
            </a:xfrm>
            <a:custGeom>
              <a:avLst/>
              <a:gdLst/>
              <a:ahLst/>
              <a:cxnLst/>
              <a:rect l="l" t="t" r="r" b="b"/>
              <a:pathLst>
                <a:path w="19383" h="2617" extrusionOk="0">
                  <a:moveTo>
                    <a:pt x="1" y="0"/>
                  </a:moveTo>
                  <a:lnTo>
                    <a:pt x="1" y="2616"/>
                  </a:lnTo>
                  <a:lnTo>
                    <a:pt x="19383" y="2616"/>
                  </a:lnTo>
                  <a:lnTo>
                    <a:pt x="19383"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4961024" y="2498363"/>
              <a:ext cx="203973" cy="47230"/>
            </a:xfrm>
            <a:custGeom>
              <a:avLst/>
              <a:gdLst/>
              <a:ahLst/>
              <a:cxnLst/>
              <a:rect l="l" t="t" r="r" b="b"/>
              <a:pathLst>
                <a:path w="11302" h="2617" extrusionOk="0">
                  <a:moveTo>
                    <a:pt x="1" y="1"/>
                  </a:moveTo>
                  <a:lnTo>
                    <a:pt x="1" y="2616"/>
                  </a:lnTo>
                  <a:lnTo>
                    <a:pt x="11301" y="2616"/>
                  </a:lnTo>
                  <a:lnTo>
                    <a:pt x="11301"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4961024" y="2575841"/>
              <a:ext cx="335305" cy="46617"/>
            </a:xfrm>
            <a:custGeom>
              <a:avLst/>
              <a:gdLst/>
              <a:ahLst/>
              <a:cxnLst/>
              <a:rect l="l" t="t" r="r" b="b"/>
              <a:pathLst>
                <a:path w="18579" h="2583" extrusionOk="0">
                  <a:moveTo>
                    <a:pt x="1" y="0"/>
                  </a:moveTo>
                  <a:lnTo>
                    <a:pt x="1" y="2582"/>
                  </a:lnTo>
                  <a:lnTo>
                    <a:pt x="18578" y="2582"/>
                  </a:lnTo>
                  <a:lnTo>
                    <a:pt x="18578"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4961024" y="2652687"/>
              <a:ext cx="522908" cy="47230"/>
            </a:xfrm>
            <a:custGeom>
              <a:avLst/>
              <a:gdLst/>
              <a:ahLst/>
              <a:cxnLst/>
              <a:rect l="l" t="t" r="r" b="b"/>
              <a:pathLst>
                <a:path w="28974" h="2617" extrusionOk="0">
                  <a:moveTo>
                    <a:pt x="1" y="1"/>
                  </a:moveTo>
                  <a:lnTo>
                    <a:pt x="1" y="2616"/>
                  </a:lnTo>
                  <a:lnTo>
                    <a:pt x="28973" y="2616"/>
                  </a:lnTo>
                  <a:lnTo>
                    <a:pt x="28973"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961024" y="2730165"/>
              <a:ext cx="349815" cy="46617"/>
            </a:xfrm>
            <a:custGeom>
              <a:avLst/>
              <a:gdLst/>
              <a:ahLst/>
              <a:cxnLst/>
              <a:rect l="l" t="t" r="r" b="b"/>
              <a:pathLst>
                <a:path w="19383" h="2583" extrusionOk="0">
                  <a:moveTo>
                    <a:pt x="1" y="0"/>
                  </a:moveTo>
                  <a:lnTo>
                    <a:pt x="1" y="2582"/>
                  </a:lnTo>
                  <a:lnTo>
                    <a:pt x="19383" y="2582"/>
                  </a:lnTo>
                  <a:lnTo>
                    <a:pt x="19383"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961024" y="2807012"/>
              <a:ext cx="243912" cy="47230"/>
            </a:xfrm>
            <a:custGeom>
              <a:avLst/>
              <a:gdLst/>
              <a:ahLst/>
              <a:cxnLst/>
              <a:rect l="l" t="t" r="r" b="b"/>
              <a:pathLst>
                <a:path w="13515" h="2617" extrusionOk="0">
                  <a:moveTo>
                    <a:pt x="1" y="1"/>
                  </a:moveTo>
                  <a:lnTo>
                    <a:pt x="1" y="2616"/>
                  </a:lnTo>
                  <a:lnTo>
                    <a:pt x="13515" y="2616"/>
                  </a:lnTo>
                  <a:lnTo>
                    <a:pt x="13515"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961024" y="2884489"/>
              <a:ext cx="395204" cy="47212"/>
            </a:xfrm>
            <a:custGeom>
              <a:avLst/>
              <a:gdLst/>
              <a:ahLst/>
              <a:cxnLst/>
              <a:rect l="l" t="t" r="r" b="b"/>
              <a:pathLst>
                <a:path w="21898" h="2616" extrusionOk="0">
                  <a:moveTo>
                    <a:pt x="1" y="0"/>
                  </a:moveTo>
                  <a:lnTo>
                    <a:pt x="1" y="2616"/>
                  </a:lnTo>
                  <a:lnTo>
                    <a:pt x="21898" y="2616"/>
                  </a:lnTo>
                  <a:lnTo>
                    <a:pt x="21898"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961024" y="2961336"/>
              <a:ext cx="479342" cy="47230"/>
            </a:xfrm>
            <a:custGeom>
              <a:avLst/>
              <a:gdLst/>
              <a:ahLst/>
              <a:cxnLst/>
              <a:rect l="l" t="t" r="r" b="b"/>
              <a:pathLst>
                <a:path w="26560" h="2617" extrusionOk="0">
                  <a:moveTo>
                    <a:pt x="1" y="1"/>
                  </a:moveTo>
                  <a:lnTo>
                    <a:pt x="1" y="2616"/>
                  </a:lnTo>
                  <a:lnTo>
                    <a:pt x="26559" y="2616"/>
                  </a:lnTo>
                  <a:lnTo>
                    <a:pt x="26559"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961024" y="3038814"/>
              <a:ext cx="605818" cy="47212"/>
            </a:xfrm>
            <a:custGeom>
              <a:avLst/>
              <a:gdLst/>
              <a:ahLst/>
              <a:cxnLst/>
              <a:rect l="l" t="t" r="r" b="b"/>
              <a:pathLst>
                <a:path w="33568" h="2616" extrusionOk="0">
                  <a:moveTo>
                    <a:pt x="1" y="0"/>
                  </a:moveTo>
                  <a:lnTo>
                    <a:pt x="1" y="2616"/>
                  </a:lnTo>
                  <a:lnTo>
                    <a:pt x="33568" y="2616"/>
                  </a:lnTo>
                  <a:lnTo>
                    <a:pt x="33568"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961024" y="2344039"/>
              <a:ext cx="605818" cy="46617"/>
            </a:xfrm>
            <a:custGeom>
              <a:avLst/>
              <a:gdLst/>
              <a:ahLst/>
              <a:cxnLst/>
              <a:rect l="l" t="t" r="r" b="b"/>
              <a:pathLst>
                <a:path w="33568" h="2583" extrusionOk="0">
                  <a:moveTo>
                    <a:pt x="1" y="1"/>
                  </a:moveTo>
                  <a:lnTo>
                    <a:pt x="1" y="2583"/>
                  </a:lnTo>
                  <a:lnTo>
                    <a:pt x="33568" y="2583"/>
                  </a:lnTo>
                  <a:lnTo>
                    <a:pt x="33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961024" y="2420903"/>
              <a:ext cx="349815" cy="47230"/>
            </a:xfrm>
            <a:custGeom>
              <a:avLst/>
              <a:gdLst/>
              <a:ahLst/>
              <a:cxnLst/>
              <a:rect l="l" t="t" r="r" b="b"/>
              <a:pathLst>
                <a:path w="19383" h="2617" extrusionOk="0">
                  <a:moveTo>
                    <a:pt x="1" y="0"/>
                  </a:moveTo>
                  <a:lnTo>
                    <a:pt x="1" y="2616"/>
                  </a:lnTo>
                  <a:lnTo>
                    <a:pt x="19383" y="2616"/>
                  </a:lnTo>
                  <a:lnTo>
                    <a:pt x="193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961024" y="2498363"/>
              <a:ext cx="203973" cy="47230"/>
            </a:xfrm>
            <a:custGeom>
              <a:avLst/>
              <a:gdLst/>
              <a:ahLst/>
              <a:cxnLst/>
              <a:rect l="l" t="t" r="r" b="b"/>
              <a:pathLst>
                <a:path w="11302" h="2617" extrusionOk="0">
                  <a:moveTo>
                    <a:pt x="1" y="1"/>
                  </a:moveTo>
                  <a:lnTo>
                    <a:pt x="1" y="2616"/>
                  </a:lnTo>
                  <a:lnTo>
                    <a:pt x="11301" y="2616"/>
                  </a:lnTo>
                  <a:lnTo>
                    <a:pt x="11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961024" y="2575841"/>
              <a:ext cx="335305" cy="46617"/>
            </a:xfrm>
            <a:custGeom>
              <a:avLst/>
              <a:gdLst/>
              <a:ahLst/>
              <a:cxnLst/>
              <a:rect l="l" t="t" r="r" b="b"/>
              <a:pathLst>
                <a:path w="18579" h="2583" extrusionOk="0">
                  <a:moveTo>
                    <a:pt x="1" y="0"/>
                  </a:moveTo>
                  <a:lnTo>
                    <a:pt x="1" y="2582"/>
                  </a:lnTo>
                  <a:lnTo>
                    <a:pt x="18578" y="2582"/>
                  </a:lnTo>
                  <a:lnTo>
                    <a:pt x="185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4961024" y="2652687"/>
              <a:ext cx="522908" cy="47230"/>
            </a:xfrm>
            <a:custGeom>
              <a:avLst/>
              <a:gdLst/>
              <a:ahLst/>
              <a:cxnLst/>
              <a:rect l="l" t="t" r="r" b="b"/>
              <a:pathLst>
                <a:path w="28974" h="2617" extrusionOk="0">
                  <a:moveTo>
                    <a:pt x="1" y="1"/>
                  </a:moveTo>
                  <a:lnTo>
                    <a:pt x="1" y="2616"/>
                  </a:lnTo>
                  <a:lnTo>
                    <a:pt x="28973" y="2616"/>
                  </a:lnTo>
                  <a:lnTo>
                    <a:pt x="289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4961024" y="2730165"/>
              <a:ext cx="349815" cy="46617"/>
            </a:xfrm>
            <a:custGeom>
              <a:avLst/>
              <a:gdLst/>
              <a:ahLst/>
              <a:cxnLst/>
              <a:rect l="l" t="t" r="r" b="b"/>
              <a:pathLst>
                <a:path w="19383" h="2583" extrusionOk="0">
                  <a:moveTo>
                    <a:pt x="1" y="0"/>
                  </a:moveTo>
                  <a:lnTo>
                    <a:pt x="1" y="2582"/>
                  </a:lnTo>
                  <a:lnTo>
                    <a:pt x="19383" y="2582"/>
                  </a:lnTo>
                  <a:lnTo>
                    <a:pt x="193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4961024" y="2807012"/>
              <a:ext cx="243912" cy="47230"/>
            </a:xfrm>
            <a:custGeom>
              <a:avLst/>
              <a:gdLst/>
              <a:ahLst/>
              <a:cxnLst/>
              <a:rect l="l" t="t" r="r" b="b"/>
              <a:pathLst>
                <a:path w="13515" h="2617" extrusionOk="0">
                  <a:moveTo>
                    <a:pt x="1" y="1"/>
                  </a:moveTo>
                  <a:lnTo>
                    <a:pt x="1" y="2616"/>
                  </a:lnTo>
                  <a:lnTo>
                    <a:pt x="13515" y="2616"/>
                  </a:lnTo>
                  <a:lnTo>
                    <a:pt x="135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4961024" y="2884489"/>
              <a:ext cx="395204" cy="47212"/>
            </a:xfrm>
            <a:custGeom>
              <a:avLst/>
              <a:gdLst/>
              <a:ahLst/>
              <a:cxnLst/>
              <a:rect l="l" t="t" r="r" b="b"/>
              <a:pathLst>
                <a:path w="21898" h="2616" extrusionOk="0">
                  <a:moveTo>
                    <a:pt x="1" y="0"/>
                  </a:moveTo>
                  <a:lnTo>
                    <a:pt x="1" y="2616"/>
                  </a:lnTo>
                  <a:lnTo>
                    <a:pt x="21898" y="2616"/>
                  </a:lnTo>
                  <a:lnTo>
                    <a:pt x="21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4961024" y="2961336"/>
              <a:ext cx="479342" cy="47230"/>
            </a:xfrm>
            <a:custGeom>
              <a:avLst/>
              <a:gdLst/>
              <a:ahLst/>
              <a:cxnLst/>
              <a:rect l="l" t="t" r="r" b="b"/>
              <a:pathLst>
                <a:path w="26560" h="2617" extrusionOk="0">
                  <a:moveTo>
                    <a:pt x="1" y="1"/>
                  </a:moveTo>
                  <a:lnTo>
                    <a:pt x="1" y="2616"/>
                  </a:lnTo>
                  <a:lnTo>
                    <a:pt x="26559" y="2616"/>
                  </a:lnTo>
                  <a:lnTo>
                    <a:pt x="265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4961024" y="3038814"/>
              <a:ext cx="605818" cy="47212"/>
            </a:xfrm>
            <a:custGeom>
              <a:avLst/>
              <a:gdLst/>
              <a:ahLst/>
              <a:cxnLst/>
              <a:rect l="l" t="t" r="r" b="b"/>
              <a:pathLst>
                <a:path w="33568" h="2616" extrusionOk="0">
                  <a:moveTo>
                    <a:pt x="1" y="0"/>
                  </a:moveTo>
                  <a:lnTo>
                    <a:pt x="1" y="2616"/>
                  </a:lnTo>
                  <a:lnTo>
                    <a:pt x="33568" y="2616"/>
                  </a:lnTo>
                  <a:lnTo>
                    <a:pt x="33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310821" y="2176414"/>
              <a:ext cx="300798" cy="79896"/>
            </a:xfrm>
            <a:custGeom>
              <a:avLst/>
              <a:gdLst/>
              <a:ahLst/>
              <a:cxnLst/>
              <a:rect l="l" t="t" r="r" b="b"/>
              <a:pathLst>
                <a:path w="16667" h="4427" extrusionOk="0">
                  <a:moveTo>
                    <a:pt x="1778" y="0"/>
                  </a:moveTo>
                  <a:lnTo>
                    <a:pt x="973" y="335"/>
                  </a:lnTo>
                  <a:lnTo>
                    <a:pt x="370" y="939"/>
                  </a:lnTo>
                  <a:lnTo>
                    <a:pt x="34" y="1744"/>
                  </a:lnTo>
                  <a:lnTo>
                    <a:pt x="1" y="2213"/>
                  </a:lnTo>
                  <a:lnTo>
                    <a:pt x="1" y="4426"/>
                  </a:lnTo>
                  <a:lnTo>
                    <a:pt x="16667" y="4426"/>
                  </a:lnTo>
                  <a:lnTo>
                    <a:pt x="16667" y="2213"/>
                  </a:lnTo>
                  <a:lnTo>
                    <a:pt x="16633" y="1744"/>
                  </a:lnTo>
                  <a:lnTo>
                    <a:pt x="16298" y="939"/>
                  </a:lnTo>
                  <a:lnTo>
                    <a:pt x="15695" y="335"/>
                  </a:lnTo>
                  <a:lnTo>
                    <a:pt x="14890" y="0"/>
                  </a:lnTo>
                  <a:close/>
                </a:path>
              </a:pathLst>
            </a:custGeom>
            <a:solidFill>
              <a:srgbClr val="FFFFFF"/>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160738" y="2176414"/>
              <a:ext cx="300798" cy="79896"/>
            </a:xfrm>
            <a:custGeom>
              <a:avLst/>
              <a:gdLst/>
              <a:ahLst/>
              <a:cxnLst/>
              <a:rect l="l" t="t" r="r" b="b"/>
              <a:pathLst>
                <a:path w="16667" h="4427" extrusionOk="0">
                  <a:moveTo>
                    <a:pt x="1811" y="0"/>
                  </a:moveTo>
                  <a:lnTo>
                    <a:pt x="1007" y="369"/>
                  </a:lnTo>
                  <a:lnTo>
                    <a:pt x="369" y="972"/>
                  </a:lnTo>
                  <a:lnTo>
                    <a:pt x="1" y="1811"/>
                  </a:lnTo>
                  <a:lnTo>
                    <a:pt x="1" y="2280"/>
                  </a:lnTo>
                  <a:lnTo>
                    <a:pt x="1" y="4426"/>
                  </a:lnTo>
                  <a:lnTo>
                    <a:pt x="16667" y="4426"/>
                  </a:lnTo>
                  <a:lnTo>
                    <a:pt x="16667" y="2280"/>
                  </a:lnTo>
                  <a:lnTo>
                    <a:pt x="16633" y="1811"/>
                  </a:lnTo>
                  <a:lnTo>
                    <a:pt x="16264" y="972"/>
                  </a:lnTo>
                  <a:lnTo>
                    <a:pt x="15661" y="369"/>
                  </a:lnTo>
                  <a:lnTo>
                    <a:pt x="14822" y="0"/>
                  </a:lnTo>
                  <a:close/>
                </a:path>
              </a:pathLst>
            </a:custGeom>
            <a:solidFill>
              <a:schemeClr val="accent3"/>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4996127" y="2176414"/>
              <a:ext cx="300798" cy="79283"/>
            </a:xfrm>
            <a:custGeom>
              <a:avLst/>
              <a:gdLst/>
              <a:ahLst/>
              <a:cxnLst/>
              <a:rect l="l" t="t" r="r" b="b"/>
              <a:pathLst>
                <a:path w="16667" h="4393" extrusionOk="0">
                  <a:moveTo>
                    <a:pt x="1711" y="0"/>
                  </a:moveTo>
                  <a:lnTo>
                    <a:pt x="939" y="335"/>
                  </a:lnTo>
                  <a:lnTo>
                    <a:pt x="336" y="905"/>
                  </a:lnTo>
                  <a:lnTo>
                    <a:pt x="34" y="1677"/>
                  </a:lnTo>
                  <a:lnTo>
                    <a:pt x="1" y="2113"/>
                  </a:lnTo>
                  <a:lnTo>
                    <a:pt x="1" y="4393"/>
                  </a:lnTo>
                  <a:lnTo>
                    <a:pt x="16667" y="4393"/>
                  </a:lnTo>
                  <a:lnTo>
                    <a:pt x="16667" y="2113"/>
                  </a:lnTo>
                  <a:lnTo>
                    <a:pt x="16633" y="1677"/>
                  </a:lnTo>
                  <a:lnTo>
                    <a:pt x="16298" y="905"/>
                  </a:lnTo>
                  <a:lnTo>
                    <a:pt x="15694" y="335"/>
                  </a:lnTo>
                  <a:lnTo>
                    <a:pt x="14923" y="0"/>
                  </a:lnTo>
                  <a:close/>
                </a:path>
              </a:pathLst>
            </a:custGeom>
            <a:solidFill>
              <a:srgbClr val="FFFFFF"/>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7870191" y="3844310"/>
              <a:ext cx="165243" cy="18"/>
            </a:xfrm>
            <a:custGeom>
              <a:avLst/>
              <a:gdLst/>
              <a:ahLst/>
              <a:cxnLst/>
              <a:rect l="l" t="t" r="r" b="b"/>
              <a:pathLst>
                <a:path w="9156" h="1" fill="none" extrusionOk="0">
                  <a:moveTo>
                    <a:pt x="1" y="1"/>
                  </a:moveTo>
                  <a:lnTo>
                    <a:pt x="9155"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263627" y="3844310"/>
              <a:ext cx="2519431" cy="18"/>
            </a:xfrm>
            <a:custGeom>
              <a:avLst/>
              <a:gdLst/>
              <a:ahLst/>
              <a:cxnLst/>
              <a:rect l="l" t="t" r="r" b="b"/>
              <a:pathLst>
                <a:path w="139600" h="1" fill="none" extrusionOk="0">
                  <a:moveTo>
                    <a:pt x="0" y="1"/>
                  </a:moveTo>
                  <a:lnTo>
                    <a:pt x="139600"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7818142" y="3714205"/>
              <a:ext cx="76269" cy="102889"/>
            </a:xfrm>
            <a:custGeom>
              <a:avLst/>
              <a:gdLst/>
              <a:ahLst/>
              <a:cxnLst/>
              <a:rect l="l" t="t" r="r" b="b"/>
              <a:pathLst>
                <a:path w="4226" h="5701" extrusionOk="0">
                  <a:moveTo>
                    <a:pt x="873" y="0"/>
                  </a:moveTo>
                  <a:lnTo>
                    <a:pt x="336" y="134"/>
                  </a:lnTo>
                  <a:lnTo>
                    <a:pt x="370" y="1845"/>
                  </a:lnTo>
                  <a:lnTo>
                    <a:pt x="571" y="1677"/>
                  </a:lnTo>
                  <a:lnTo>
                    <a:pt x="1644" y="1275"/>
                  </a:lnTo>
                  <a:lnTo>
                    <a:pt x="2247" y="1409"/>
                  </a:lnTo>
                  <a:lnTo>
                    <a:pt x="2616" y="1710"/>
                  </a:lnTo>
                  <a:lnTo>
                    <a:pt x="2750" y="1979"/>
                  </a:lnTo>
                  <a:lnTo>
                    <a:pt x="2851" y="2213"/>
                  </a:lnTo>
                  <a:lnTo>
                    <a:pt x="2918" y="2683"/>
                  </a:lnTo>
                  <a:lnTo>
                    <a:pt x="2683" y="3387"/>
                  </a:lnTo>
                  <a:lnTo>
                    <a:pt x="1879" y="4125"/>
                  </a:lnTo>
                  <a:lnTo>
                    <a:pt x="671" y="4594"/>
                  </a:lnTo>
                  <a:lnTo>
                    <a:pt x="1" y="4628"/>
                  </a:lnTo>
                  <a:lnTo>
                    <a:pt x="1" y="5701"/>
                  </a:lnTo>
                  <a:lnTo>
                    <a:pt x="504" y="5701"/>
                  </a:lnTo>
                  <a:lnTo>
                    <a:pt x="2382" y="5164"/>
                  </a:lnTo>
                  <a:lnTo>
                    <a:pt x="3119" y="4728"/>
                  </a:lnTo>
                  <a:lnTo>
                    <a:pt x="3723" y="4024"/>
                  </a:lnTo>
                  <a:lnTo>
                    <a:pt x="4125" y="3085"/>
                  </a:lnTo>
                  <a:lnTo>
                    <a:pt x="4192" y="2515"/>
                  </a:lnTo>
                  <a:lnTo>
                    <a:pt x="4226" y="1912"/>
                  </a:lnTo>
                  <a:lnTo>
                    <a:pt x="3958" y="1040"/>
                  </a:lnTo>
                  <a:lnTo>
                    <a:pt x="3421" y="470"/>
                  </a:lnTo>
                  <a:lnTo>
                    <a:pt x="2750" y="168"/>
                  </a:lnTo>
                  <a:lnTo>
                    <a:pt x="873" y="0"/>
                  </a:lnTo>
                  <a:close/>
                </a:path>
              </a:pathLst>
            </a:custGeom>
            <a:solidFill>
              <a:srgbClr val="6EDBFC"/>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7660190" y="3666993"/>
              <a:ext cx="183399" cy="177335"/>
            </a:xfrm>
            <a:custGeom>
              <a:avLst/>
              <a:gdLst/>
              <a:ahLst/>
              <a:cxnLst/>
              <a:rect l="l" t="t" r="r" b="b"/>
              <a:pathLst>
                <a:path w="10162" h="9826" extrusionOk="0">
                  <a:moveTo>
                    <a:pt x="0" y="1"/>
                  </a:moveTo>
                  <a:lnTo>
                    <a:pt x="1174" y="9826"/>
                  </a:lnTo>
                  <a:lnTo>
                    <a:pt x="8987" y="9826"/>
                  </a:lnTo>
                  <a:lnTo>
                    <a:pt x="10161" y="1"/>
                  </a:lnTo>
                  <a:close/>
                </a:path>
              </a:pathLst>
            </a:custGeom>
            <a:solidFill>
              <a:srgbClr val="6EDBFC"/>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7650499" y="3658529"/>
              <a:ext cx="202168" cy="19979"/>
            </a:xfrm>
            <a:custGeom>
              <a:avLst/>
              <a:gdLst/>
              <a:ahLst/>
              <a:cxnLst/>
              <a:rect l="l" t="t" r="r" b="b"/>
              <a:pathLst>
                <a:path w="11202" h="1107" extrusionOk="0">
                  <a:moveTo>
                    <a:pt x="537" y="0"/>
                  </a:moveTo>
                  <a:lnTo>
                    <a:pt x="336" y="34"/>
                  </a:lnTo>
                  <a:lnTo>
                    <a:pt x="34" y="302"/>
                  </a:lnTo>
                  <a:lnTo>
                    <a:pt x="1" y="537"/>
                  </a:lnTo>
                  <a:lnTo>
                    <a:pt x="1" y="570"/>
                  </a:lnTo>
                  <a:lnTo>
                    <a:pt x="34" y="805"/>
                  </a:lnTo>
                  <a:lnTo>
                    <a:pt x="336" y="1073"/>
                  </a:lnTo>
                  <a:lnTo>
                    <a:pt x="537" y="1107"/>
                  </a:lnTo>
                  <a:lnTo>
                    <a:pt x="10665" y="1107"/>
                  </a:lnTo>
                  <a:lnTo>
                    <a:pt x="10899" y="1073"/>
                  </a:lnTo>
                  <a:lnTo>
                    <a:pt x="11168" y="805"/>
                  </a:lnTo>
                  <a:lnTo>
                    <a:pt x="11201" y="570"/>
                  </a:lnTo>
                  <a:lnTo>
                    <a:pt x="11201" y="537"/>
                  </a:lnTo>
                  <a:lnTo>
                    <a:pt x="11168" y="302"/>
                  </a:lnTo>
                  <a:lnTo>
                    <a:pt x="10899" y="34"/>
                  </a:lnTo>
                  <a:lnTo>
                    <a:pt x="10665"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7678346" y="3305700"/>
              <a:ext cx="105325" cy="333482"/>
            </a:xfrm>
            <a:custGeom>
              <a:avLst/>
              <a:gdLst/>
              <a:ahLst/>
              <a:cxnLst/>
              <a:rect l="l" t="t" r="r" b="b"/>
              <a:pathLst>
                <a:path w="5836" h="18478" fill="none" extrusionOk="0">
                  <a:moveTo>
                    <a:pt x="2750" y="18477"/>
                  </a:moveTo>
                  <a:lnTo>
                    <a:pt x="3186" y="18209"/>
                  </a:lnTo>
                  <a:lnTo>
                    <a:pt x="4662" y="16767"/>
                  </a:lnTo>
                  <a:lnTo>
                    <a:pt x="5131" y="16029"/>
                  </a:lnTo>
                  <a:lnTo>
                    <a:pt x="5366" y="15191"/>
                  </a:lnTo>
                  <a:lnTo>
                    <a:pt x="5332" y="14285"/>
                  </a:lnTo>
                  <a:lnTo>
                    <a:pt x="5165" y="13850"/>
                  </a:lnTo>
                  <a:lnTo>
                    <a:pt x="4930" y="13380"/>
                  </a:lnTo>
                  <a:lnTo>
                    <a:pt x="4259" y="12508"/>
                  </a:lnTo>
                  <a:lnTo>
                    <a:pt x="3018" y="11234"/>
                  </a:lnTo>
                  <a:lnTo>
                    <a:pt x="1711" y="9926"/>
                  </a:lnTo>
                  <a:lnTo>
                    <a:pt x="973" y="8920"/>
                  </a:lnTo>
                  <a:lnTo>
                    <a:pt x="369" y="7847"/>
                  </a:lnTo>
                  <a:lnTo>
                    <a:pt x="34" y="6573"/>
                  </a:lnTo>
                  <a:lnTo>
                    <a:pt x="0" y="5869"/>
                  </a:lnTo>
                  <a:lnTo>
                    <a:pt x="34" y="5265"/>
                  </a:lnTo>
                  <a:lnTo>
                    <a:pt x="336" y="4192"/>
                  </a:lnTo>
                  <a:lnTo>
                    <a:pt x="906" y="3287"/>
                  </a:lnTo>
                  <a:lnTo>
                    <a:pt x="1644" y="2515"/>
                  </a:lnTo>
                  <a:lnTo>
                    <a:pt x="3957" y="973"/>
                  </a:lnTo>
                  <a:lnTo>
                    <a:pt x="5835"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7715253" y="3348058"/>
              <a:ext cx="33911" cy="108357"/>
            </a:xfrm>
            <a:custGeom>
              <a:avLst/>
              <a:gdLst/>
              <a:ahLst/>
              <a:cxnLst/>
              <a:rect l="l" t="t" r="r" b="b"/>
              <a:pathLst>
                <a:path w="1879" h="6004" fill="none" extrusionOk="0">
                  <a:moveTo>
                    <a:pt x="1879" y="1"/>
                  </a:moveTo>
                  <a:lnTo>
                    <a:pt x="1510" y="269"/>
                  </a:lnTo>
                  <a:lnTo>
                    <a:pt x="906" y="872"/>
                  </a:lnTo>
                  <a:lnTo>
                    <a:pt x="437" y="1577"/>
                  </a:lnTo>
                  <a:lnTo>
                    <a:pt x="135" y="2348"/>
                  </a:lnTo>
                  <a:lnTo>
                    <a:pt x="1" y="3186"/>
                  </a:lnTo>
                  <a:lnTo>
                    <a:pt x="1" y="3991"/>
                  </a:lnTo>
                  <a:lnTo>
                    <a:pt x="169" y="4829"/>
                  </a:lnTo>
                  <a:lnTo>
                    <a:pt x="504" y="5634"/>
                  </a:lnTo>
                  <a:lnTo>
                    <a:pt x="739" y="6003"/>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784249" y="3524779"/>
              <a:ext cx="13337" cy="81105"/>
            </a:xfrm>
            <a:custGeom>
              <a:avLst/>
              <a:gdLst/>
              <a:ahLst/>
              <a:cxnLst/>
              <a:rect l="l" t="t" r="r" b="b"/>
              <a:pathLst>
                <a:path w="739" h="4494" fill="none" extrusionOk="0">
                  <a:moveTo>
                    <a:pt x="1" y="0"/>
                  </a:moveTo>
                  <a:lnTo>
                    <a:pt x="269" y="537"/>
                  </a:lnTo>
                  <a:lnTo>
                    <a:pt x="604" y="1610"/>
                  </a:lnTo>
                  <a:lnTo>
                    <a:pt x="739" y="2784"/>
                  </a:lnTo>
                  <a:lnTo>
                    <a:pt x="671" y="3924"/>
                  </a:lnTo>
                  <a:lnTo>
                    <a:pt x="571" y="4494"/>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5635820" y="3751112"/>
              <a:ext cx="409732" cy="78705"/>
            </a:xfrm>
            <a:custGeom>
              <a:avLst/>
              <a:gdLst/>
              <a:ahLst/>
              <a:cxnLst/>
              <a:rect l="l" t="t" r="r" b="b"/>
              <a:pathLst>
                <a:path w="22703" h="4361" extrusionOk="0">
                  <a:moveTo>
                    <a:pt x="17471" y="1"/>
                  </a:moveTo>
                  <a:lnTo>
                    <a:pt x="15459" y="236"/>
                  </a:lnTo>
                  <a:lnTo>
                    <a:pt x="12642" y="940"/>
                  </a:lnTo>
                  <a:lnTo>
                    <a:pt x="10697" y="1476"/>
                  </a:lnTo>
                  <a:lnTo>
                    <a:pt x="8048" y="2113"/>
                  </a:lnTo>
                  <a:lnTo>
                    <a:pt x="2717" y="2918"/>
                  </a:lnTo>
                  <a:lnTo>
                    <a:pt x="0" y="3119"/>
                  </a:lnTo>
                  <a:lnTo>
                    <a:pt x="0" y="4360"/>
                  </a:lnTo>
                  <a:lnTo>
                    <a:pt x="22702" y="4360"/>
                  </a:lnTo>
                  <a:lnTo>
                    <a:pt x="22669" y="4025"/>
                  </a:lnTo>
                  <a:lnTo>
                    <a:pt x="21998" y="2180"/>
                  </a:lnTo>
                  <a:lnTo>
                    <a:pt x="21227" y="1275"/>
                  </a:lnTo>
                  <a:lnTo>
                    <a:pt x="20489" y="739"/>
                  </a:lnTo>
                  <a:lnTo>
                    <a:pt x="20053" y="537"/>
                  </a:lnTo>
                  <a:lnTo>
                    <a:pt x="19148" y="236"/>
                  </a:lnTo>
                  <a:lnTo>
                    <a:pt x="17471" y="1"/>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044326" y="3751112"/>
              <a:ext cx="409732" cy="78705"/>
            </a:xfrm>
            <a:custGeom>
              <a:avLst/>
              <a:gdLst/>
              <a:ahLst/>
              <a:cxnLst/>
              <a:rect l="l" t="t" r="r" b="b"/>
              <a:pathLst>
                <a:path w="22703" h="4361" extrusionOk="0">
                  <a:moveTo>
                    <a:pt x="5198" y="1"/>
                  </a:moveTo>
                  <a:lnTo>
                    <a:pt x="3521" y="236"/>
                  </a:lnTo>
                  <a:lnTo>
                    <a:pt x="2649" y="537"/>
                  </a:lnTo>
                  <a:lnTo>
                    <a:pt x="2180" y="739"/>
                  </a:lnTo>
                  <a:lnTo>
                    <a:pt x="1476" y="1275"/>
                  </a:lnTo>
                  <a:lnTo>
                    <a:pt x="671" y="2180"/>
                  </a:lnTo>
                  <a:lnTo>
                    <a:pt x="0" y="4025"/>
                  </a:lnTo>
                  <a:lnTo>
                    <a:pt x="0" y="4360"/>
                  </a:lnTo>
                  <a:lnTo>
                    <a:pt x="22702" y="4360"/>
                  </a:lnTo>
                  <a:lnTo>
                    <a:pt x="22702" y="3119"/>
                  </a:lnTo>
                  <a:lnTo>
                    <a:pt x="19986" y="2918"/>
                  </a:lnTo>
                  <a:lnTo>
                    <a:pt x="14621" y="2113"/>
                  </a:lnTo>
                  <a:lnTo>
                    <a:pt x="12005" y="1476"/>
                  </a:lnTo>
                  <a:lnTo>
                    <a:pt x="10060" y="940"/>
                  </a:lnTo>
                  <a:lnTo>
                    <a:pt x="7210" y="236"/>
                  </a:lnTo>
                  <a:lnTo>
                    <a:pt x="5198" y="1"/>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5625533" y="3820722"/>
              <a:ext cx="844858" cy="16351"/>
            </a:xfrm>
            <a:custGeom>
              <a:avLst/>
              <a:gdLst/>
              <a:ahLst/>
              <a:cxnLst/>
              <a:rect l="l" t="t" r="r" b="b"/>
              <a:pathLst>
                <a:path w="46813" h="906" extrusionOk="0">
                  <a:moveTo>
                    <a:pt x="0" y="0"/>
                  </a:moveTo>
                  <a:lnTo>
                    <a:pt x="0" y="906"/>
                  </a:lnTo>
                  <a:lnTo>
                    <a:pt x="46813" y="906"/>
                  </a:lnTo>
                  <a:lnTo>
                    <a:pt x="46813"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6066109" y="3774718"/>
              <a:ext cx="49649" cy="54485"/>
            </a:xfrm>
            <a:custGeom>
              <a:avLst/>
              <a:gdLst/>
              <a:ahLst/>
              <a:cxnLst/>
              <a:rect l="l" t="t" r="r" b="b"/>
              <a:pathLst>
                <a:path w="2751" h="3019" fill="none" extrusionOk="0">
                  <a:moveTo>
                    <a:pt x="1" y="3019"/>
                  </a:moveTo>
                  <a:lnTo>
                    <a:pt x="168" y="2516"/>
                  </a:lnTo>
                  <a:lnTo>
                    <a:pt x="705" y="1610"/>
                  </a:lnTo>
                  <a:lnTo>
                    <a:pt x="1409" y="839"/>
                  </a:lnTo>
                  <a:lnTo>
                    <a:pt x="2247" y="235"/>
                  </a:lnTo>
                  <a:lnTo>
                    <a:pt x="2750"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6091520" y="3783796"/>
              <a:ext cx="239689" cy="41780"/>
            </a:xfrm>
            <a:custGeom>
              <a:avLst/>
              <a:gdLst/>
              <a:ahLst/>
              <a:cxnLst/>
              <a:rect l="l" t="t" r="r" b="b"/>
              <a:pathLst>
                <a:path w="13281" h="2315" fill="none" extrusionOk="0">
                  <a:moveTo>
                    <a:pt x="1" y="2314"/>
                  </a:moveTo>
                  <a:lnTo>
                    <a:pt x="269" y="1878"/>
                  </a:lnTo>
                  <a:lnTo>
                    <a:pt x="940" y="1141"/>
                  </a:lnTo>
                  <a:lnTo>
                    <a:pt x="1711" y="571"/>
                  </a:lnTo>
                  <a:lnTo>
                    <a:pt x="2617" y="202"/>
                  </a:lnTo>
                  <a:lnTo>
                    <a:pt x="3120" y="101"/>
                  </a:lnTo>
                  <a:lnTo>
                    <a:pt x="3690" y="1"/>
                  </a:lnTo>
                  <a:lnTo>
                    <a:pt x="4863" y="68"/>
                  </a:lnTo>
                  <a:lnTo>
                    <a:pt x="6573" y="504"/>
                  </a:lnTo>
                  <a:lnTo>
                    <a:pt x="7680" y="940"/>
                  </a:lnTo>
                  <a:lnTo>
                    <a:pt x="8921" y="1375"/>
                  </a:lnTo>
                  <a:lnTo>
                    <a:pt x="11201" y="2013"/>
                  </a:lnTo>
                  <a:lnTo>
                    <a:pt x="12643" y="2281"/>
                  </a:lnTo>
                  <a:lnTo>
                    <a:pt x="13280" y="2314"/>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5799222" y="3778960"/>
              <a:ext cx="213646" cy="51453"/>
            </a:xfrm>
            <a:custGeom>
              <a:avLst/>
              <a:gdLst/>
              <a:ahLst/>
              <a:cxnLst/>
              <a:rect l="l" t="t" r="r" b="b"/>
              <a:pathLst>
                <a:path w="11838" h="2851" fill="none" extrusionOk="0">
                  <a:moveTo>
                    <a:pt x="0" y="2314"/>
                  </a:moveTo>
                  <a:lnTo>
                    <a:pt x="1140" y="2146"/>
                  </a:lnTo>
                  <a:lnTo>
                    <a:pt x="3421" y="1576"/>
                  </a:lnTo>
                  <a:lnTo>
                    <a:pt x="4494" y="1174"/>
                  </a:lnTo>
                  <a:lnTo>
                    <a:pt x="5835" y="604"/>
                  </a:lnTo>
                  <a:lnTo>
                    <a:pt x="7176" y="134"/>
                  </a:lnTo>
                  <a:lnTo>
                    <a:pt x="7881" y="0"/>
                  </a:lnTo>
                  <a:lnTo>
                    <a:pt x="9323" y="134"/>
                  </a:lnTo>
                  <a:lnTo>
                    <a:pt x="9993" y="436"/>
                  </a:lnTo>
                  <a:lnTo>
                    <a:pt x="10496" y="805"/>
                  </a:lnTo>
                  <a:lnTo>
                    <a:pt x="10932" y="1308"/>
                  </a:lnTo>
                  <a:lnTo>
                    <a:pt x="11469" y="2046"/>
                  </a:lnTo>
                  <a:lnTo>
                    <a:pt x="11838" y="285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5953547" y="3797711"/>
              <a:ext cx="39957" cy="34525"/>
            </a:xfrm>
            <a:custGeom>
              <a:avLst/>
              <a:gdLst/>
              <a:ahLst/>
              <a:cxnLst/>
              <a:rect l="l" t="t" r="r" b="b"/>
              <a:pathLst>
                <a:path w="2214" h="1913" fill="none" extrusionOk="0">
                  <a:moveTo>
                    <a:pt x="0" y="1"/>
                  </a:moveTo>
                  <a:lnTo>
                    <a:pt x="369" y="68"/>
                  </a:lnTo>
                  <a:lnTo>
                    <a:pt x="1040" y="437"/>
                  </a:lnTo>
                  <a:lnTo>
                    <a:pt x="1342" y="705"/>
                  </a:lnTo>
                  <a:lnTo>
                    <a:pt x="1811" y="1275"/>
                  </a:lnTo>
                  <a:lnTo>
                    <a:pt x="2214" y="1912"/>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6428015" y="2935311"/>
              <a:ext cx="1186804" cy="954406"/>
            </a:xfrm>
            <a:custGeom>
              <a:avLst/>
              <a:gdLst/>
              <a:ahLst/>
              <a:cxnLst/>
              <a:rect l="l" t="t" r="r" b="b"/>
              <a:pathLst>
                <a:path w="65760" h="52883" extrusionOk="0">
                  <a:moveTo>
                    <a:pt x="32561" y="1"/>
                  </a:moveTo>
                  <a:lnTo>
                    <a:pt x="29275" y="437"/>
                  </a:lnTo>
                  <a:lnTo>
                    <a:pt x="25989" y="1141"/>
                  </a:lnTo>
                  <a:lnTo>
                    <a:pt x="21495" y="2482"/>
                  </a:lnTo>
                  <a:lnTo>
                    <a:pt x="17572" y="3958"/>
                  </a:lnTo>
                  <a:lnTo>
                    <a:pt x="17170" y="4125"/>
                  </a:lnTo>
                  <a:lnTo>
                    <a:pt x="16465" y="4260"/>
                  </a:lnTo>
                  <a:lnTo>
                    <a:pt x="12542" y="5634"/>
                  </a:lnTo>
                  <a:lnTo>
                    <a:pt x="10396" y="6842"/>
                  </a:lnTo>
                  <a:lnTo>
                    <a:pt x="9088" y="7848"/>
                  </a:lnTo>
                  <a:lnTo>
                    <a:pt x="8518" y="8418"/>
                  </a:lnTo>
                  <a:lnTo>
                    <a:pt x="7981" y="9021"/>
                  </a:lnTo>
                  <a:lnTo>
                    <a:pt x="7076" y="10363"/>
                  </a:lnTo>
                  <a:lnTo>
                    <a:pt x="6104" y="12475"/>
                  </a:lnTo>
                  <a:lnTo>
                    <a:pt x="5131" y="16097"/>
                  </a:lnTo>
                  <a:lnTo>
                    <a:pt x="5064" y="16734"/>
                  </a:lnTo>
                  <a:lnTo>
                    <a:pt x="2884" y="27834"/>
                  </a:lnTo>
                  <a:lnTo>
                    <a:pt x="269" y="41314"/>
                  </a:lnTo>
                  <a:lnTo>
                    <a:pt x="1" y="42890"/>
                  </a:lnTo>
                  <a:lnTo>
                    <a:pt x="1" y="44298"/>
                  </a:lnTo>
                  <a:lnTo>
                    <a:pt x="34" y="44365"/>
                  </a:lnTo>
                  <a:lnTo>
                    <a:pt x="772" y="45137"/>
                  </a:lnTo>
                  <a:lnTo>
                    <a:pt x="4762" y="48490"/>
                  </a:lnTo>
                  <a:lnTo>
                    <a:pt x="6942" y="49831"/>
                  </a:lnTo>
                  <a:lnTo>
                    <a:pt x="8250" y="50334"/>
                  </a:lnTo>
                  <a:lnTo>
                    <a:pt x="8820" y="50368"/>
                  </a:lnTo>
                  <a:lnTo>
                    <a:pt x="10228" y="50301"/>
                  </a:lnTo>
                  <a:lnTo>
                    <a:pt x="12978" y="49664"/>
                  </a:lnTo>
                  <a:lnTo>
                    <a:pt x="14286" y="49127"/>
                  </a:lnTo>
                  <a:lnTo>
                    <a:pt x="40811" y="52782"/>
                  </a:lnTo>
                  <a:lnTo>
                    <a:pt x="42185" y="52883"/>
                  </a:lnTo>
                  <a:lnTo>
                    <a:pt x="48121" y="52816"/>
                  </a:lnTo>
                  <a:lnTo>
                    <a:pt x="50703" y="52581"/>
                  </a:lnTo>
                  <a:lnTo>
                    <a:pt x="53218" y="52078"/>
                  </a:lnTo>
                  <a:lnTo>
                    <a:pt x="55431" y="51340"/>
                  </a:lnTo>
                  <a:lnTo>
                    <a:pt x="56303" y="50804"/>
                  </a:lnTo>
                  <a:lnTo>
                    <a:pt x="57175" y="50200"/>
                  </a:lnTo>
                  <a:lnTo>
                    <a:pt x="58885" y="48524"/>
                  </a:lnTo>
                  <a:lnTo>
                    <a:pt x="60528" y="46445"/>
                  </a:lnTo>
                  <a:lnTo>
                    <a:pt x="62037" y="44198"/>
                  </a:lnTo>
                  <a:lnTo>
                    <a:pt x="65122" y="38832"/>
                  </a:lnTo>
                  <a:lnTo>
                    <a:pt x="65759" y="37558"/>
                  </a:lnTo>
                  <a:lnTo>
                    <a:pt x="64787" y="33836"/>
                  </a:lnTo>
                  <a:lnTo>
                    <a:pt x="61937" y="24816"/>
                  </a:lnTo>
                  <a:lnTo>
                    <a:pt x="59455" y="18109"/>
                  </a:lnTo>
                  <a:lnTo>
                    <a:pt x="57846" y="14152"/>
                  </a:lnTo>
                  <a:lnTo>
                    <a:pt x="56337" y="10933"/>
                  </a:lnTo>
                  <a:lnTo>
                    <a:pt x="55062" y="8787"/>
                  </a:lnTo>
                  <a:lnTo>
                    <a:pt x="54559" y="8250"/>
                  </a:lnTo>
                  <a:lnTo>
                    <a:pt x="54023" y="7814"/>
                  </a:lnTo>
                  <a:lnTo>
                    <a:pt x="52581" y="6942"/>
                  </a:lnTo>
                  <a:lnTo>
                    <a:pt x="49798" y="5500"/>
                  </a:lnTo>
                  <a:lnTo>
                    <a:pt x="42454" y="2449"/>
                  </a:lnTo>
                  <a:lnTo>
                    <a:pt x="37021" y="303"/>
                  </a:lnTo>
                  <a:lnTo>
                    <a:pt x="36351" y="169"/>
                  </a:lnTo>
                  <a:lnTo>
                    <a:pt x="34909" y="1"/>
                  </a:lnTo>
                  <a:close/>
                </a:path>
              </a:pathLst>
            </a:custGeom>
            <a:solidFill>
              <a:srgbClr val="6EDBF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6426806" y="3056356"/>
              <a:ext cx="263277" cy="788586"/>
            </a:xfrm>
            <a:custGeom>
              <a:avLst/>
              <a:gdLst/>
              <a:ahLst/>
              <a:cxnLst/>
              <a:rect l="l" t="t" r="r" b="b"/>
              <a:pathLst>
                <a:path w="14588" h="43695" extrusionOk="0">
                  <a:moveTo>
                    <a:pt x="10899" y="1"/>
                  </a:moveTo>
                  <a:lnTo>
                    <a:pt x="9993" y="403"/>
                  </a:lnTo>
                  <a:lnTo>
                    <a:pt x="8417" y="1543"/>
                  </a:lnTo>
                  <a:lnTo>
                    <a:pt x="7177" y="2985"/>
                  </a:lnTo>
                  <a:lnTo>
                    <a:pt x="6305" y="4729"/>
                  </a:lnTo>
                  <a:lnTo>
                    <a:pt x="6070" y="5668"/>
                  </a:lnTo>
                  <a:lnTo>
                    <a:pt x="4762" y="11771"/>
                  </a:lnTo>
                  <a:lnTo>
                    <a:pt x="1375" y="28504"/>
                  </a:lnTo>
                  <a:lnTo>
                    <a:pt x="269" y="34875"/>
                  </a:lnTo>
                  <a:lnTo>
                    <a:pt x="0" y="37323"/>
                  </a:lnTo>
                  <a:lnTo>
                    <a:pt x="68" y="37658"/>
                  </a:lnTo>
                  <a:lnTo>
                    <a:pt x="2650" y="40039"/>
                  </a:lnTo>
                  <a:lnTo>
                    <a:pt x="4527" y="41649"/>
                  </a:lnTo>
                  <a:lnTo>
                    <a:pt x="4662" y="41750"/>
                  </a:lnTo>
                  <a:lnTo>
                    <a:pt x="6003" y="42621"/>
                  </a:lnTo>
                  <a:lnTo>
                    <a:pt x="7680" y="43326"/>
                  </a:lnTo>
                  <a:lnTo>
                    <a:pt x="8987" y="43627"/>
                  </a:lnTo>
                  <a:lnTo>
                    <a:pt x="10429" y="43694"/>
                  </a:lnTo>
                  <a:lnTo>
                    <a:pt x="11938" y="43359"/>
                  </a:lnTo>
                  <a:lnTo>
                    <a:pt x="12710" y="43024"/>
                  </a:lnTo>
                  <a:lnTo>
                    <a:pt x="13078" y="42823"/>
                  </a:lnTo>
                  <a:lnTo>
                    <a:pt x="13682" y="42085"/>
                  </a:lnTo>
                  <a:lnTo>
                    <a:pt x="14118" y="41112"/>
                  </a:lnTo>
                  <a:lnTo>
                    <a:pt x="14386" y="39939"/>
                  </a:lnTo>
                  <a:lnTo>
                    <a:pt x="14587" y="37826"/>
                  </a:lnTo>
                  <a:lnTo>
                    <a:pt x="14453" y="34607"/>
                  </a:lnTo>
                  <a:lnTo>
                    <a:pt x="13816" y="29678"/>
                  </a:lnTo>
                  <a:lnTo>
                    <a:pt x="12844" y="24916"/>
                  </a:lnTo>
                  <a:lnTo>
                    <a:pt x="12710" y="24413"/>
                  </a:lnTo>
                  <a:lnTo>
                    <a:pt x="10899" y="1"/>
                  </a:ln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424388" y="2969818"/>
              <a:ext cx="561638" cy="877542"/>
            </a:xfrm>
            <a:custGeom>
              <a:avLst/>
              <a:gdLst/>
              <a:ahLst/>
              <a:cxnLst/>
              <a:rect l="l" t="t" r="r" b="b"/>
              <a:pathLst>
                <a:path w="31120" h="48624" extrusionOk="0">
                  <a:moveTo>
                    <a:pt x="23977" y="0"/>
                  </a:moveTo>
                  <a:lnTo>
                    <a:pt x="23574" y="67"/>
                  </a:lnTo>
                  <a:lnTo>
                    <a:pt x="19852" y="1140"/>
                  </a:lnTo>
                  <a:lnTo>
                    <a:pt x="15493" y="2683"/>
                  </a:lnTo>
                  <a:lnTo>
                    <a:pt x="12609" y="3857"/>
                  </a:lnTo>
                  <a:lnTo>
                    <a:pt x="11838" y="4192"/>
                  </a:lnTo>
                  <a:lnTo>
                    <a:pt x="10496" y="4997"/>
                  </a:lnTo>
                  <a:lnTo>
                    <a:pt x="9356" y="5936"/>
                  </a:lnTo>
                  <a:lnTo>
                    <a:pt x="8350" y="7009"/>
                  </a:lnTo>
                  <a:lnTo>
                    <a:pt x="7076" y="8752"/>
                  </a:lnTo>
                  <a:lnTo>
                    <a:pt x="5902" y="11234"/>
                  </a:lnTo>
                  <a:lnTo>
                    <a:pt x="5131" y="13648"/>
                  </a:lnTo>
                  <a:lnTo>
                    <a:pt x="4729" y="15828"/>
                  </a:lnTo>
                  <a:lnTo>
                    <a:pt x="4494" y="18175"/>
                  </a:lnTo>
                  <a:lnTo>
                    <a:pt x="4494" y="18544"/>
                  </a:lnTo>
                  <a:lnTo>
                    <a:pt x="0" y="42018"/>
                  </a:lnTo>
                  <a:lnTo>
                    <a:pt x="336" y="42521"/>
                  </a:lnTo>
                  <a:lnTo>
                    <a:pt x="1241" y="43560"/>
                  </a:lnTo>
                  <a:lnTo>
                    <a:pt x="2985" y="45069"/>
                  </a:lnTo>
                  <a:lnTo>
                    <a:pt x="5634" y="46846"/>
                  </a:lnTo>
                  <a:lnTo>
                    <a:pt x="8115" y="48121"/>
                  </a:lnTo>
                  <a:lnTo>
                    <a:pt x="9021" y="48456"/>
                  </a:lnTo>
                  <a:lnTo>
                    <a:pt x="9457" y="48557"/>
                  </a:lnTo>
                  <a:lnTo>
                    <a:pt x="10362" y="48624"/>
                  </a:lnTo>
                  <a:lnTo>
                    <a:pt x="11737" y="48389"/>
                  </a:lnTo>
                  <a:lnTo>
                    <a:pt x="14084" y="47450"/>
                  </a:lnTo>
                  <a:lnTo>
                    <a:pt x="14487" y="47215"/>
                  </a:lnTo>
                  <a:lnTo>
                    <a:pt x="14185" y="47148"/>
                  </a:lnTo>
                  <a:lnTo>
                    <a:pt x="11569" y="46310"/>
                  </a:lnTo>
                  <a:lnTo>
                    <a:pt x="8887" y="45069"/>
                  </a:lnTo>
                  <a:lnTo>
                    <a:pt x="7176" y="43996"/>
                  </a:lnTo>
                  <a:lnTo>
                    <a:pt x="5701" y="42621"/>
                  </a:lnTo>
                  <a:lnTo>
                    <a:pt x="4930" y="41447"/>
                  </a:lnTo>
                  <a:lnTo>
                    <a:pt x="4594" y="40576"/>
                  </a:lnTo>
                  <a:lnTo>
                    <a:pt x="4494" y="40106"/>
                  </a:lnTo>
                  <a:lnTo>
                    <a:pt x="4427" y="39704"/>
                  </a:lnTo>
                  <a:lnTo>
                    <a:pt x="4427" y="39268"/>
                  </a:lnTo>
                  <a:lnTo>
                    <a:pt x="4460" y="37792"/>
                  </a:lnTo>
                  <a:lnTo>
                    <a:pt x="4863" y="34808"/>
                  </a:lnTo>
                  <a:lnTo>
                    <a:pt x="5969" y="30348"/>
                  </a:lnTo>
                  <a:lnTo>
                    <a:pt x="6808" y="27498"/>
                  </a:lnTo>
                  <a:lnTo>
                    <a:pt x="8685" y="21026"/>
                  </a:lnTo>
                  <a:lnTo>
                    <a:pt x="10664" y="14621"/>
                  </a:lnTo>
                  <a:lnTo>
                    <a:pt x="10832" y="14051"/>
                  </a:lnTo>
                  <a:lnTo>
                    <a:pt x="11268" y="12944"/>
                  </a:lnTo>
                  <a:lnTo>
                    <a:pt x="11569" y="12441"/>
                  </a:lnTo>
                  <a:lnTo>
                    <a:pt x="11804" y="12106"/>
                  </a:lnTo>
                  <a:lnTo>
                    <a:pt x="12341" y="11636"/>
                  </a:lnTo>
                  <a:lnTo>
                    <a:pt x="13313" y="11133"/>
                  </a:lnTo>
                  <a:lnTo>
                    <a:pt x="13984" y="10832"/>
                  </a:lnTo>
                  <a:lnTo>
                    <a:pt x="15459" y="10060"/>
                  </a:lnTo>
                  <a:lnTo>
                    <a:pt x="16935" y="9222"/>
                  </a:lnTo>
                  <a:lnTo>
                    <a:pt x="17974" y="8618"/>
                  </a:lnTo>
                  <a:lnTo>
                    <a:pt x="21294" y="6673"/>
                  </a:lnTo>
                  <a:lnTo>
                    <a:pt x="22971" y="5835"/>
                  </a:lnTo>
                  <a:lnTo>
                    <a:pt x="23239" y="5835"/>
                  </a:lnTo>
                  <a:lnTo>
                    <a:pt x="23876" y="6338"/>
                  </a:lnTo>
                  <a:lnTo>
                    <a:pt x="25284" y="7176"/>
                  </a:lnTo>
                  <a:lnTo>
                    <a:pt x="26793" y="7713"/>
                  </a:lnTo>
                  <a:lnTo>
                    <a:pt x="28403" y="8015"/>
                  </a:lnTo>
                  <a:lnTo>
                    <a:pt x="29208" y="8015"/>
                  </a:lnTo>
                  <a:lnTo>
                    <a:pt x="29811" y="7981"/>
                  </a:lnTo>
                  <a:lnTo>
                    <a:pt x="30616" y="7679"/>
                  </a:lnTo>
                  <a:lnTo>
                    <a:pt x="31019" y="7311"/>
                  </a:lnTo>
                  <a:lnTo>
                    <a:pt x="31119" y="7042"/>
                  </a:lnTo>
                  <a:lnTo>
                    <a:pt x="23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337627" y="3067256"/>
              <a:ext cx="276578" cy="809755"/>
            </a:xfrm>
            <a:custGeom>
              <a:avLst/>
              <a:gdLst/>
              <a:ahLst/>
              <a:cxnLst/>
              <a:rect l="l" t="t" r="r" b="b"/>
              <a:pathLst>
                <a:path w="15325" h="44868" extrusionOk="0">
                  <a:moveTo>
                    <a:pt x="3152" y="0"/>
                  </a:moveTo>
                  <a:lnTo>
                    <a:pt x="537" y="37054"/>
                  </a:lnTo>
                  <a:lnTo>
                    <a:pt x="0" y="44868"/>
                  </a:lnTo>
                  <a:lnTo>
                    <a:pt x="369" y="44868"/>
                  </a:lnTo>
                  <a:lnTo>
                    <a:pt x="2482" y="44700"/>
                  </a:lnTo>
                  <a:lnTo>
                    <a:pt x="4158" y="44331"/>
                  </a:lnTo>
                  <a:lnTo>
                    <a:pt x="4963" y="44029"/>
                  </a:lnTo>
                  <a:lnTo>
                    <a:pt x="5768" y="43560"/>
                  </a:lnTo>
                  <a:lnTo>
                    <a:pt x="7646" y="41883"/>
                  </a:lnTo>
                  <a:lnTo>
                    <a:pt x="10161" y="39134"/>
                  </a:lnTo>
                  <a:lnTo>
                    <a:pt x="10630" y="38563"/>
                  </a:lnTo>
                  <a:lnTo>
                    <a:pt x="11066" y="38060"/>
                  </a:lnTo>
                  <a:lnTo>
                    <a:pt x="13346" y="34841"/>
                  </a:lnTo>
                  <a:lnTo>
                    <a:pt x="14487" y="32662"/>
                  </a:lnTo>
                  <a:lnTo>
                    <a:pt x="15090" y="31052"/>
                  </a:lnTo>
                  <a:lnTo>
                    <a:pt x="15325" y="30247"/>
                  </a:lnTo>
                  <a:lnTo>
                    <a:pt x="14654" y="28000"/>
                  </a:lnTo>
                  <a:lnTo>
                    <a:pt x="11267" y="17069"/>
                  </a:lnTo>
                  <a:lnTo>
                    <a:pt x="9121" y="10597"/>
                  </a:lnTo>
                  <a:lnTo>
                    <a:pt x="8451" y="8853"/>
                  </a:lnTo>
                  <a:lnTo>
                    <a:pt x="7914" y="7579"/>
                  </a:lnTo>
                  <a:lnTo>
                    <a:pt x="6573" y="4997"/>
                  </a:lnTo>
                  <a:lnTo>
                    <a:pt x="5164" y="2616"/>
                  </a:lnTo>
                  <a:lnTo>
                    <a:pt x="3756" y="704"/>
                  </a:lnTo>
                  <a:lnTo>
                    <a:pt x="3152" y="0"/>
                  </a:ln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23488" y="2925638"/>
              <a:ext cx="771043" cy="951374"/>
            </a:xfrm>
            <a:custGeom>
              <a:avLst/>
              <a:gdLst/>
              <a:ahLst/>
              <a:cxnLst/>
              <a:rect l="l" t="t" r="r" b="b"/>
              <a:pathLst>
                <a:path w="42723" h="52715" fill="none" extrusionOk="0">
                  <a:moveTo>
                    <a:pt x="39570" y="52715"/>
                  </a:moveTo>
                  <a:lnTo>
                    <a:pt x="42722" y="7847"/>
                  </a:lnTo>
                  <a:lnTo>
                    <a:pt x="40811" y="6975"/>
                  </a:lnTo>
                  <a:lnTo>
                    <a:pt x="31287" y="2817"/>
                  </a:lnTo>
                  <a:lnTo>
                    <a:pt x="26660" y="1006"/>
                  </a:lnTo>
                  <a:lnTo>
                    <a:pt x="24279" y="235"/>
                  </a:lnTo>
                  <a:lnTo>
                    <a:pt x="23441" y="67"/>
                  </a:lnTo>
                  <a:lnTo>
                    <a:pt x="22569" y="0"/>
                  </a:lnTo>
                  <a:lnTo>
                    <a:pt x="19819" y="436"/>
                  </a:lnTo>
                  <a:lnTo>
                    <a:pt x="14320" y="1945"/>
                  </a:lnTo>
                  <a:lnTo>
                    <a:pt x="2449" y="6070"/>
                  </a:lnTo>
                  <a:lnTo>
                    <a:pt x="1" y="7042"/>
                  </a:lnTo>
                  <a:lnTo>
                    <a:pt x="2851" y="50032"/>
                  </a:lnTo>
                </a:path>
              </a:pathLst>
            </a:custGeom>
            <a:no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766316" y="2516519"/>
              <a:ext cx="406105" cy="493852"/>
            </a:xfrm>
            <a:custGeom>
              <a:avLst/>
              <a:gdLst/>
              <a:ahLst/>
              <a:cxnLst/>
              <a:rect l="l" t="t" r="r" b="b"/>
              <a:pathLst>
                <a:path w="22502" h="27364" extrusionOk="0">
                  <a:moveTo>
                    <a:pt x="15795" y="1"/>
                  </a:moveTo>
                  <a:lnTo>
                    <a:pt x="10329" y="135"/>
                  </a:lnTo>
                  <a:lnTo>
                    <a:pt x="5534" y="571"/>
                  </a:lnTo>
                  <a:lnTo>
                    <a:pt x="4092" y="839"/>
                  </a:lnTo>
                  <a:lnTo>
                    <a:pt x="2549" y="8351"/>
                  </a:lnTo>
                  <a:lnTo>
                    <a:pt x="2281" y="8183"/>
                  </a:lnTo>
                  <a:lnTo>
                    <a:pt x="1040" y="7747"/>
                  </a:lnTo>
                  <a:lnTo>
                    <a:pt x="470" y="7915"/>
                  </a:lnTo>
                  <a:lnTo>
                    <a:pt x="202" y="8283"/>
                  </a:lnTo>
                  <a:lnTo>
                    <a:pt x="101" y="8552"/>
                  </a:lnTo>
                  <a:lnTo>
                    <a:pt x="1" y="9155"/>
                  </a:lnTo>
                  <a:lnTo>
                    <a:pt x="302" y="10463"/>
                  </a:lnTo>
                  <a:lnTo>
                    <a:pt x="906" y="11369"/>
                  </a:lnTo>
                  <a:lnTo>
                    <a:pt x="1510" y="11838"/>
                  </a:lnTo>
                  <a:lnTo>
                    <a:pt x="2214" y="12207"/>
                  </a:lnTo>
                  <a:lnTo>
                    <a:pt x="3052" y="12442"/>
                  </a:lnTo>
                  <a:lnTo>
                    <a:pt x="3488" y="12475"/>
                  </a:lnTo>
                  <a:lnTo>
                    <a:pt x="3589" y="12911"/>
                  </a:lnTo>
                  <a:lnTo>
                    <a:pt x="4494" y="15359"/>
                  </a:lnTo>
                  <a:lnTo>
                    <a:pt x="5634" y="17304"/>
                  </a:lnTo>
                  <a:lnTo>
                    <a:pt x="6439" y="18209"/>
                  </a:lnTo>
                  <a:lnTo>
                    <a:pt x="8049" y="19853"/>
                  </a:lnTo>
                  <a:lnTo>
                    <a:pt x="9792" y="21395"/>
                  </a:lnTo>
                  <a:lnTo>
                    <a:pt x="9893" y="22133"/>
                  </a:lnTo>
                  <a:lnTo>
                    <a:pt x="10832" y="24849"/>
                  </a:lnTo>
                  <a:lnTo>
                    <a:pt x="11402" y="25889"/>
                  </a:lnTo>
                  <a:lnTo>
                    <a:pt x="12140" y="26727"/>
                  </a:lnTo>
                  <a:lnTo>
                    <a:pt x="13045" y="27263"/>
                  </a:lnTo>
                  <a:lnTo>
                    <a:pt x="13548" y="27330"/>
                  </a:lnTo>
                  <a:lnTo>
                    <a:pt x="14085" y="27364"/>
                  </a:lnTo>
                  <a:lnTo>
                    <a:pt x="14957" y="27196"/>
                  </a:lnTo>
                  <a:lnTo>
                    <a:pt x="15661" y="26794"/>
                  </a:lnTo>
                  <a:lnTo>
                    <a:pt x="16231" y="26157"/>
                  </a:lnTo>
                  <a:lnTo>
                    <a:pt x="16834" y="24916"/>
                  </a:lnTo>
                  <a:lnTo>
                    <a:pt x="17371" y="22669"/>
                  </a:lnTo>
                  <a:lnTo>
                    <a:pt x="17606" y="21328"/>
                  </a:lnTo>
                  <a:lnTo>
                    <a:pt x="17907" y="20791"/>
                  </a:lnTo>
                  <a:lnTo>
                    <a:pt x="19484" y="17807"/>
                  </a:lnTo>
                  <a:lnTo>
                    <a:pt x="20490" y="15627"/>
                  </a:lnTo>
                  <a:lnTo>
                    <a:pt x="20825" y="14688"/>
                  </a:lnTo>
                  <a:lnTo>
                    <a:pt x="20925" y="14621"/>
                  </a:lnTo>
                  <a:lnTo>
                    <a:pt x="21663" y="13884"/>
                  </a:lnTo>
                  <a:lnTo>
                    <a:pt x="22267" y="12878"/>
                  </a:lnTo>
                  <a:lnTo>
                    <a:pt x="22502" y="12039"/>
                  </a:lnTo>
                  <a:lnTo>
                    <a:pt x="22502" y="11067"/>
                  </a:lnTo>
                  <a:lnTo>
                    <a:pt x="22166" y="9994"/>
                  </a:lnTo>
                  <a:lnTo>
                    <a:pt x="21831" y="9424"/>
                  </a:lnTo>
                  <a:lnTo>
                    <a:pt x="21965" y="8485"/>
                  </a:lnTo>
                  <a:lnTo>
                    <a:pt x="22133" y="4025"/>
                  </a:lnTo>
                  <a:lnTo>
                    <a:pt x="21831" y="1979"/>
                  </a:lnTo>
                  <a:lnTo>
                    <a:pt x="21395" y="1007"/>
                  </a:lnTo>
                  <a:lnTo>
                    <a:pt x="21093" y="738"/>
                  </a:lnTo>
                  <a:lnTo>
                    <a:pt x="20691" y="504"/>
                  </a:lnTo>
                  <a:lnTo>
                    <a:pt x="19148" y="202"/>
                  </a:lnTo>
                  <a:lnTo>
                    <a:pt x="157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6855886" y="2878425"/>
              <a:ext cx="308071" cy="232416"/>
            </a:xfrm>
            <a:custGeom>
              <a:avLst/>
              <a:gdLst/>
              <a:ahLst/>
              <a:cxnLst/>
              <a:rect l="l" t="t" r="r" b="b"/>
              <a:pathLst>
                <a:path w="17070" h="12878" extrusionOk="0">
                  <a:moveTo>
                    <a:pt x="12006" y="1"/>
                  </a:moveTo>
                  <a:lnTo>
                    <a:pt x="11771" y="34"/>
                  </a:lnTo>
                  <a:lnTo>
                    <a:pt x="5467" y="269"/>
                  </a:lnTo>
                  <a:lnTo>
                    <a:pt x="5098" y="269"/>
                  </a:lnTo>
                  <a:lnTo>
                    <a:pt x="3320" y="370"/>
                  </a:lnTo>
                  <a:lnTo>
                    <a:pt x="2180" y="571"/>
                  </a:lnTo>
                  <a:lnTo>
                    <a:pt x="1811" y="772"/>
                  </a:lnTo>
                  <a:lnTo>
                    <a:pt x="1510" y="1074"/>
                  </a:lnTo>
                  <a:lnTo>
                    <a:pt x="906" y="2348"/>
                  </a:lnTo>
                  <a:lnTo>
                    <a:pt x="168" y="4561"/>
                  </a:lnTo>
                  <a:lnTo>
                    <a:pt x="34" y="5031"/>
                  </a:lnTo>
                  <a:lnTo>
                    <a:pt x="1" y="5031"/>
                  </a:lnTo>
                  <a:lnTo>
                    <a:pt x="537" y="6104"/>
                  </a:lnTo>
                  <a:lnTo>
                    <a:pt x="1811" y="7881"/>
                  </a:lnTo>
                  <a:lnTo>
                    <a:pt x="2583" y="8921"/>
                  </a:lnTo>
                  <a:lnTo>
                    <a:pt x="4192" y="10765"/>
                  </a:lnTo>
                  <a:lnTo>
                    <a:pt x="5567" y="12140"/>
                  </a:lnTo>
                  <a:lnTo>
                    <a:pt x="6607" y="12844"/>
                  </a:lnTo>
                  <a:lnTo>
                    <a:pt x="6875" y="12878"/>
                  </a:lnTo>
                  <a:lnTo>
                    <a:pt x="7110" y="12676"/>
                  </a:lnTo>
                  <a:lnTo>
                    <a:pt x="7646" y="11268"/>
                  </a:lnTo>
                  <a:lnTo>
                    <a:pt x="8350" y="8485"/>
                  </a:lnTo>
                  <a:lnTo>
                    <a:pt x="8451" y="7881"/>
                  </a:lnTo>
                  <a:lnTo>
                    <a:pt x="9256" y="10430"/>
                  </a:lnTo>
                  <a:lnTo>
                    <a:pt x="10228" y="12878"/>
                  </a:lnTo>
                  <a:lnTo>
                    <a:pt x="10798" y="12676"/>
                  </a:lnTo>
                  <a:lnTo>
                    <a:pt x="12006" y="11838"/>
                  </a:lnTo>
                  <a:lnTo>
                    <a:pt x="13749" y="10027"/>
                  </a:lnTo>
                  <a:lnTo>
                    <a:pt x="16600" y="5903"/>
                  </a:lnTo>
                  <a:lnTo>
                    <a:pt x="17069" y="5031"/>
                  </a:lnTo>
                  <a:lnTo>
                    <a:pt x="17002" y="4595"/>
                  </a:lnTo>
                  <a:lnTo>
                    <a:pt x="16331" y="2348"/>
                  </a:lnTo>
                  <a:lnTo>
                    <a:pt x="15795" y="1309"/>
                  </a:lnTo>
                  <a:lnTo>
                    <a:pt x="15392" y="772"/>
                  </a:lnTo>
                  <a:lnTo>
                    <a:pt x="15158" y="571"/>
                  </a:lnTo>
                  <a:lnTo>
                    <a:pt x="14655" y="303"/>
                  </a:lnTo>
                  <a:lnTo>
                    <a:pt x="13515" y="34"/>
                  </a:lnTo>
                  <a:lnTo>
                    <a:pt x="120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6636193" y="3470311"/>
              <a:ext cx="15160" cy="211842"/>
            </a:xfrm>
            <a:custGeom>
              <a:avLst/>
              <a:gdLst/>
              <a:ahLst/>
              <a:cxnLst/>
              <a:rect l="l" t="t" r="r" b="b"/>
              <a:pathLst>
                <a:path w="840" h="11738" fill="none" extrusionOk="0">
                  <a:moveTo>
                    <a:pt x="1" y="11737"/>
                  </a:moveTo>
                  <a:lnTo>
                    <a:pt x="839" y="0"/>
                  </a:lnTo>
                </a:path>
              </a:pathLst>
            </a:custGeom>
            <a:noFill/>
            <a:ln w="10900" cap="flat" cmpd="sng">
              <a:solidFill>
                <a:srgbClr val="263238"/>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6989022" y="2727133"/>
              <a:ext cx="28461" cy="118031"/>
            </a:xfrm>
            <a:custGeom>
              <a:avLst/>
              <a:gdLst/>
              <a:ahLst/>
              <a:cxnLst/>
              <a:rect l="l" t="t" r="r" b="b"/>
              <a:pathLst>
                <a:path w="1577" h="6540" fill="none" extrusionOk="0">
                  <a:moveTo>
                    <a:pt x="1" y="5768"/>
                  </a:moveTo>
                  <a:lnTo>
                    <a:pt x="403" y="6103"/>
                  </a:lnTo>
                  <a:lnTo>
                    <a:pt x="839" y="6405"/>
                  </a:lnTo>
                  <a:lnTo>
                    <a:pt x="1007" y="6472"/>
                  </a:lnTo>
                  <a:lnTo>
                    <a:pt x="1376" y="6539"/>
                  </a:lnTo>
                  <a:lnTo>
                    <a:pt x="1476" y="6439"/>
                  </a:lnTo>
                  <a:lnTo>
                    <a:pt x="1543" y="6305"/>
                  </a:lnTo>
                  <a:lnTo>
                    <a:pt x="1543" y="6171"/>
                  </a:lnTo>
                  <a:lnTo>
                    <a:pt x="1577" y="4628"/>
                  </a:lnTo>
                  <a:lnTo>
                    <a:pt x="1409" y="2314"/>
                  </a:lnTo>
                  <a:lnTo>
                    <a:pt x="1409" y="772"/>
                  </a:lnTo>
                  <a:lnTo>
                    <a:pt x="1510" y="0"/>
                  </a:lnTo>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040475" y="2686581"/>
              <a:ext cx="65982" cy="19383"/>
            </a:xfrm>
            <a:custGeom>
              <a:avLst/>
              <a:gdLst/>
              <a:ahLst/>
              <a:cxnLst/>
              <a:rect l="l" t="t" r="r" b="b"/>
              <a:pathLst>
                <a:path w="3656" h="1074" fill="none" extrusionOk="0">
                  <a:moveTo>
                    <a:pt x="0" y="1074"/>
                  </a:moveTo>
                  <a:lnTo>
                    <a:pt x="134" y="805"/>
                  </a:lnTo>
                  <a:lnTo>
                    <a:pt x="1073" y="101"/>
                  </a:lnTo>
                  <a:lnTo>
                    <a:pt x="1643" y="1"/>
                  </a:lnTo>
                  <a:lnTo>
                    <a:pt x="2348" y="101"/>
                  </a:lnTo>
                  <a:lnTo>
                    <a:pt x="3186" y="504"/>
                  </a:lnTo>
                  <a:lnTo>
                    <a:pt x="3655" y="839"/>
                  </a:lnTo>
                </a:path>
              </a:pathLst>
            </a:custGeom>
            <a:noFill/>
            <a:ln w="218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6902484" y="2694449"/>
              <a:ext cx="78092" cy="19997"/>
            </a:xfrm>
            <a:custGeom>
              <a:avLst/>
              <a:gdLst/>
              <a:ahLst/>
              <a:cxnLst/>
              <a:rect l="l" t="t" r="r" b="b"/>
              <a:pathLst>
                <a:path w="4327" h="1108" fill="none" extrusionOk="0">
                  <a:moveTo>
                    <a:pt x="4326" y="1040"/>
                  </a:moveTo>
                  <a:lnTo>
                    <a:pt x="4259" y="973"/>
                  </a:lnTo>
                  <a:lnTo>
                    <a:pt x="3622" y="403"/>
                  </a:lnTo>
                  <a:lnTo>
                    <a:pt x="2750" y="68"/>
                  </a:lnTo>
                  <a:lnTo>
                    <a:pt x="2080" y="1"/>
                  </a:lnTo>
                  <a:lnTo>
                    <a:pt x="1308" y="168"/>
                  </a:lnTo>
                  <a:lnTo>
                    <a:pt x="470" y="705"/>
                  </a:lnTo>
                  <a:lnTo>
                    <a:pt x="1" y="1107"/>
                  </a:lnTo>
                </a:path>
              </a:pathLst>
            </a:custGeom>
            <a:noFill/>
            <a:ln w="218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6933345" y="2888713"/>
              <a:ext cx="149505" cy="122272"/>
            </a:xfrm>
            <a:custGeom>
              <a:avLst/>
              <a:gdLst/>
              <a:ahLst/>
              <a:cxnLst/>
              <a:rect l="l" t="t" r="r" b="b"/>
              <a:pathLst>
                <a:path w="8284" h="6775" fill="none" extrusionOk="0">
                  <a:moveTo>
                    <a:pt x="1" y="437"/>
                  </a:moveTo>
                  <a:lnTo>
                    <a:pt x="34" y="604"/>
                  </a:lnTo>
                  <a:lnTo>
                    <a:pt x="504" y="2348"/>
                  </a:lnTo>
                  <a:lnTo>
                    <a:pt x="1275" y="4092"/>
                  </a:lnTo>
                  <a:lnTo>
                    <a:pt x="1979" y="5232"/>
                  </a:lnTo>
                  <a:lnTo>
                    <a:pt x="2885" y="6137"/>
                  </a:lnTo>
                  <a:lnTo>
                    <a:pt x="3991" y="6674"/>
                  </a:lnTo>
                  <a:lnTo>
                    <a:pt x="4662" y="6775"/>
                  </a:lnTo>
                  <a:lnTo>
                    <a:pt x="5199" y="6741"/>
                  </a:lnTo>
                  <a:lnTo>
                    <a:pt x="6070" y="6372"/>
                  </a:lnTo>
                  <a:lnTo>
                    <a:pt x="6775" y="5634"/>
                  </a:lnTo>
                  <a:lnTo>
                    <a:pt x="7311" y="4662"/>
                  </a:lnTo>
                  <a:lnTo>
                    <a:pt x="7881" y="2985"/>
                  </a:lnTo>
                  <a:lnTo>
                    <a:pt x="8217" y="806"/>
                  </a:lnTo>
                  <a:lnTo>
                    <a:pt x="8284"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6766316" y="2657542"/>
              <a:ext cx="62968" cy="85347"/>
            </a:xfrm>
            <a:custGeom>
              <a:avLst/>
              <a:gdLst/>
              <a:ahLst/>
              <a:cxnLst/>
              <a:rect l="l" t="t" r="r" b="b"/>
              <a:pathLst>
                <a:path w="3489" h="4729" fill="none" extrusionOk="0">
                  <a:moveTo>
                    <a:pt x="3019" y="1241"/>
                  </a:moveTo>
                  <a:lnTo>
                    <a:pt x="2817" y="1006"/>
                  </a:lnTo>
                  <a:lnTo>
                    <a:pt x="1677" y="134"/>
                  </a:lnTo>
                  <a:lnTo>
                    <a:pt x="1007" y="0"/>
                  </a:lnTo>
                  <a:lnTo>
                    <a:pt x="571" y="101"/>
                  </a:lnTo>
                  <a:lnTo>
                    <a:pt x="336" y="268"/>
                  </a:lnTo>
                  <a:lnTo>
                    <a:pt x="168" y="469"/>
                  </a:lnTo>
                  <a:lnTo>
                    <a:pt x="1" y="1040"/>
                  </a:lnTo>
                  <a:lnTo>
                    <a:pt x="68" y="1811"/>
                  </a:lnTo>
                  <a:lnTo>
                    <a:pt x="336" y="2649"/>
                  </a:lnTo>
                  <a:lnTo>
                    <a:pt x="772" y="3420"/>
                  </a:lnTo>
                  <a:lnTo>
                    <a:pt x="1376" y="4125"/>
                  </a:lnTo>
                  <a:lnTo>
                    <a:pt x="2147" y="4594"/>
                  </a:lnTo>
                  <a:lnTo>
                    <a:pt x="3019" y="4728"/>
                  </a:lnTo>
                  <a:lnTo>
                    <a:pt x="3488" y="466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6946069" y="2845146"/>
              <a:ext cx="55081" cy="33911"/>
            </a:xfrm>
            <a:custGeom>
              <a:avLst/>
              <a:gdLst/>
              <a:ahLst/>
              <a:cxnLst/>
              <a:rect l="l" t="t" r="r" b="b"/>
              <a:pathLst>
                <a:path w="3052" h="1879" fill="none" extrusionOk="0">
                  <a:moveTo>
                    <a:pt x="0" y="0"/>
                  </a:moveTo>
                  <a:lnTo>
                    <a:pt x="604" y="671"/>
                  </a:lnTo>
                  <a:lnTo>
                    <a:pt x="2180" y="1644"/>
                  </a:lnTo>
                  <a:lnTo>
                    <a:pt x="3052" y="1878"/>
                  </a:lnTo>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6935168" y="2748917"/>
              <a:ext cx="15142" cy="31493"/>
            </a:xfrm>
            <a:custGeom>
              <a:avLst/>
              <a:gdLst/>
              <a:ahLst/>
              <a:cxnLst/>
              <a:rect l="l" t="t" r="r" b="b"/>
              <a:pathLst>
                <a:path w="839" h="1745" extrusionOk="0">
                  <a:moveTo>
                    <a:pt x="403" y="1"/>
                  </a:moveTo>
                  <a:lnTo>
                    <a:pt x="235" y="34"/>
                  </a:lnTo>
                  <a:lnTo>
                    <a:pt x="34" y="537"/>
                  </a:lnTo>
                  <a:lnTo>
                    <a:pt x="0" y="872"/>
                  </a:lnTo>
                  <a:lnTo>
                    <a:pt x="34" y="1241"/>
                  </a:lnTo>
                  <a:lnTo>
                    <a:pt x="235" y="1711"/>
                  </a:lnTo>
                  <a:lnTo>
                    <a:pt x="403" y="1744"/>
                  </a:lnTo>
                  <a:lnTo>
                    <a:pt x="571" y="1711"/>
                  </a:lnTo>
                  <a:lnTo>
                    <a:pt x="805" y="1241"/>
                  </a:lnTo>
                  <a:lnTo>
                    <a:pt x="839" y="872"/>
                  </a:lnTo>
                  <a:lnTo>
                    <a:pt x="805" y="537"/>
                  </a:lnTo>
                  <a:lnTo>
                    <a:pt x="571" y="34"/>
                  </a:lnTo>
                  <a:lnTo>
                    <a:pt x="40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056213" y="2748917"/>
              <a:ext cx="15142" cy="31493"/>
            </a:xfrm>
            <a:custGeom>
              <a:avLst/>
              <a:gdLst/>
              <a:ahLst/>
              <a:cxnLst/>
              <a:rect l="l" t="t" r="r" b="b"/>
              <a:pathLst>
                <a:path w="839" h="1745" extrusionOk="0">
                  <a:moveTo>
                    <a:pt x="436" y="1"/>
                  </a:moveTo>
                  <a:lnTo>
                    <a:pt x="268" y="34"/>
                  </a:lnTo>
                  <a:lnTo>
                    <a:pt x="34" y="537"/>
                  </a:lnTo>
                  <a:lnTo>
                    <a:pt x="0" y="872"/>
                  </a:lnTo>
                  <a:lnTo>
                    <a:pt x="34" y="1241"/>
                  </a:lnTo>
                  <a:lnTo>
                    <a:pt x="268" y="1711"/>
                  </a:lnTo>
                  <a:lnTo>
                    <a:pt x="436" y="1744"/>
                  </a:lnTo>
                  <a:lnTo>
                    <a:pt x="604" y="1711"/>
                  </a:lnTo>
                  <a:lnTo>
                    <a:pt x="838" y="1241"/>
                  </a:lnTo>
                  <a:lnTo>
                    <a:pt x="838" y="872"/>
                  </a:lnTo>
                  <a:lnTo>
                    <a:pt x="838" y="537"/>
                  </a:lnTo>
                  <a:lnTo>
                    <a:pt x="604" y="34"/>
                  </a:lnTo>
                  <a:lnTo>
                    <a:pt x="43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6857095" y="2885085"/>
              <a:ext cx="153747" cy="225756"/>
            </a:xfrm>
            <a:custGeom>
              <a:avLst/>
              <a:gdLst/>
              <a:ahLst/>
              <a:cxnLst/>
              <a:rect l="l" t="t" r="r" b="b"/>
              <a:pathLst>
                <a:path w="8519" h="12509" fill="none" extrusionOk="0">
                  <a:moveTo>
                    <a:pt x="8518" y="6908"/>
                  </a:moveTo>
                  <a:lnTo>
                    <a:pt x="8384" y="7613"/>
                  </a:lnTo>
                  <a:lnTo>
                    <a:pt x="7646" y="10698"/>
                  </a:lnTo>
                  <a:lnTo>
                    <a:pt x="7244" y="11972"/>
                  </a:lnTo>
                  <a:lnTo>
                    <a:pt x="6942" y="12441"/>
                  </a:lnTo>
                  <a:lnTo>
                    <a:pt x="6841" y="12509"/>
                  </a:lnTo>
                  <a:lnTo>
                    <a:pt x="6674" y="12509"/>
                  </a:lnTo>
                  <a:lnTo>
                    <a:pt x="6037" y="12140"/>
                  </a:lnTo>
                  <a:lnTo>
                    <a:pt x="4662" y="11000"/>
                  </a:lnTo>
                  <a:lnTo>
                    <a:pt x="2415" y="8652"/>
                  </a:lnTo>
                  <a:lnTo>
                    <a:pt x="940" y="6607"/>
                  </a:lnTo>
                  <a:lnTo>
                    <a:pt x="202" y="5299"/>
                  </a:lnTo>
                  <a:lnTo>
                    <a:pt x="1" y="4662"/>
                  </a:lnTo>
                  <a:lnTo>
                    <a:pt x="135" y="4125"/>
                  </a:lnTo>
                  <a:lnTo>
                    <a:pt x="973" y="1677"/>
                  </a:lnTo>
                  <a:lnTo>
                    <a:pt x="1510" y="671"/>
                  </a:lnTo>
                  <a:lnTo>
                    <a:pt x="1879" y="269"/>
                  </a:lnTo>
                  <a:lnTo>
                    <a:pt x="2080" y="202"/>
                  </a:lnTo>
                  <a:lnTo>
                    <a:pt x="2817" y="101"/>
                  </a:lnTo>
                  <a:lnTo>
                    <a:pt x="3522"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010823" y="2876621"/>
              <a:ext cx="153133" cy="234220"/>
            </a:xfrm>
            <a:custGeom>
              <a:avLst/>
              <a:gdLst/>
              <a:ahLst/>
              <a:cxnLst/>
              <a:rect l="l" t="t" r="r" b="b"/>
              <a:pathLst>
                <a:path w="8485" h="12978" fill="none" extrusionOk="0">
                  <a:moveTo>
                    <a:pt x="0" y="7377"/>
                  </a:moveTo>
                  <a:lnTo>
                    <a:pt x="101" y="8082"/>
                  </a:lnTo>
                  <a:lnTo>
                    <a:pt x="805" y="11167"/>
                  </a:lnTo>
                  <a:lnTo>
                    <a:pt x="1241" y="12441"/>
                  </a:lnTo>
                  <a:lnTo>
                    <a:pt x="1509" y="12910"/>
                  </a:lnTo>
                  <a:lnTo>
                    <a:pt x="1643" y="12978"/>
                  </a:lnTo>
                  <a:lnTo>
                    <a:pt x="1811" y="12978"/>
                  </a:lnTo>
                  <a:lnTo>
                    <a:pt x="2415" y="12609"/>
                  </a:lnTo>
                  <a:lnTo>
                    <a:pt x="3823" y="11469"/>
                  </a:lnTo>
                  <a:lnTo>
                    <a:pt x="6070" y="9121"/>
                  </a:lnTo>
                  <a:lnTo>
                    <a:pt x="7545" y="7076"/>
                  </a:lnTo>
                  <a:lnTo>
                    <a:pt x="8249" y="5768"/>
                  </a:lnTo>
                  <a:lnTo>
                    <a:pt x="8484" y="5131"/>
                  </a:lnTo>
                  <a:lnTo>
                    <a:pt x="8350" y="4594"/>
                  </a:lnTo>
                  <a:lnTo>
                    <a:pt x="7411" y="2113"/>
                  </a:lnTo>
                  <a:lnTo>
                    <a:pt x="6874" y="1040"/>
                  </a:lnTo>
                  <a:lnTo>
                    <a:pt x="6506" y="604"/>
                  </a:lnTo>
                  <a:lnTo>
                    <a:pt x="6304" y="503"/>
                  </a:lnTo>
                  <a:lnTo>
                    <a:pt x="5433" y="201"/>
                  </a:lnTo>
                  <a:lnTo>
                    <a:pt x="4494"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6768139" y="2369468"/>
              <a:ext cx="484774" cy="400041"/>
            </a:xfrm>
            <a:custGeom>
              <a:avLst/>
              <a:gdLst/>
              <a:ahLst/>
              <a:cxnLst/>
              <a:rect l="l" t="t" r="r" b="b"/>
              <a:pathLst>
                <a:path w="26861" h="22166" extrusionOk="0">
                  <a:moveTo>
                    <a:pt x="15023" y="0"/>
                  </a:moveTo>
                  <a:lnTo>
                    <a:pt x="12877" y="67"/>
                  </a:lnTo>
                  <a:lnTo>
                    <a:pt x="10731" y="403"/>
                  </a:lnTo>
                  <a:lnTo>
                    <a:pt x="8719" y="1073"/>
                  </a:lnTo>
                  <a:lnTo>
                    <a:pt x="6808" y="2046"/>
                  </a:lnTo>
                  <a:lnTo>
                    <a:pt x="5936" y="2683"/>
                  </a:lnTo>
                  <a:lnTo>
                    <a:pt x="5231" y="3286"/>
                  </a:lnTo>
                  <a:lnTo>
                    <a:pt x="4494" y="3823"/>
                  </a:lnTo>
                  <a:lnTo>
                    <a:pt x="3555" y="4292"/>
                  </a:lnTo>
                  <a:lnTo>
                    <a:pt x="1778" y="4963"/>
                  </a:lnTo>
                  <a:lnTo>
                    <a:pt x="738" y="5500"/>
                  </a:lnTo>
                  <a:lnTo>
                    <a:pt x="403" y="5835"/>
                  </a:lnTo>
                  <a:lnTo>
                    <a:pt x="201" y="6103"/>
                  </a:lnTo>
                  <a:lnTo>
                    <a:pt x="34" y="7176"/>
                  </a:lnTo>
                  <a:lnTo>
                    <a:pt x="0" y="9557"/>
                  </a:lnTo>
                  <a:lnTo>
                    <a:pt x="503" y="14956"/>
                  </a:lnTo>
                  <a:lnTo>
                    <a:pt x="671" y="16096"/>
                  </a:lnTo>
                  <a:lnTo>
                    <a:pt x="906" y="15996"/>
                  </a:lnTo>
                  <a:lnTo>
                    <a:pt x="2046" y="16163"/>
                  </a:lnTo>
                  <a:lnTo>
                    <a:pt x="2649" y="16800"/>
                  </a:lnTo>
                  <a:lnTo>
                    <a:pt x="2985" y="17505"/>
                  </a:lnTo>
                  <a:lnTo>
                    <a:pt x="3152" y="18008"/>
                  </a:lnTo>
                  <a:lnTo>
                    <a:pt x="3421" y="19248"/>
                  </a:lnTo>
                  <a:lnTo>
                    <a:pt x="3488" y="20724"/>
                  </a:lnTo>
                  <a:lnTo>
                    <a:pt x="3689" y="21562"/>
                  </a:lnTo>
                  <a:lnTo>
                    <a:pt x="3890" y="21998"/>
                  </a:lnTo>
                  <a:lnTo>
                    <a:pt x="4024" y="22166"/>
                  </a:lnTo>
                  <a:lnTo>
                    <a:pt x="4259" y="22166"/>
                  </a:lnTo>
                  <a:lnTo>
                    <a:pt x="4628" y="21562"/>
                  </a:lnTo>
                  <a:lnTo>
                    <a:pt x="4997" y="20020"/>
                  </a:lnTo>
                  <a:lnTo>
                    <a:pt x="5131" y="18376"/>
                  </a:lnTo>
                  <a:lnTo>
                    <a:pt x="5030" y="17806"/>
                  </a:lnTo>
                  <a:lnTo>
                    <a:pt x="4829" y="17203"/>
                  </a:lnTo>
                  <a:lnTo>
                    <a:pt x="4393" y="15928"/>
                  </a:lnTo>
                  <a:lnTo>
                    <a:pt x="4293" y="15291"/>
                  </a:lnTo>
                  <a:lnTo>
                    <a:pt x="4326" y="14587"/>
                  </a:lnTo>
                  <a:lnTo>
                    <a:pt x="4796" y="13179"/>
                  </a:lnTo>
                  <a:lnTo>
                    <a:pt x="5064" y="12475"/>
                  </a:lnTo>
                  <a:lnTo>
                    <a:pt x="5332" y="11770"/>
                  </a:lnTo>
                  <a:lnTo>
                    <a:pt x="5433" y="10664"/>
                  </a:lnTo>
                  <a:lnTo>
                    <a:pt x="5265" y="9960"/>
                  </a:lnTo>
                  <a:lnTo>
                    <a:pt x="5064" y="9658"/>
                  </a:lnTo>
                  <a:lnTo>
                    <a:pt x="5802" y="10127"/>
                  </a:lnTo>
                  <a:lnTo>
                    <a:pt x="7344" y="10932"/>
                  </a:lnTo>
                  <a:lnTo>
                    <a:pt x="8987" y="11536"/>
                  </a:lnTo>
                  <a:lnTo>
                    <a:pt x="10664" y="11871"/>
                  </a:lnTo>
                  <a:lnTo>
                    <a:pt x="11536" y="11972"/>
                  </a:lnTo>
                  <a:lnTo>
                    <a:pt x="11972" y="12005"/>
                  </a:lnTo>
                  <a:lnTo>
                    <a:pt x="12877" y="11938"/>
                  </a:lnTo>
                  <a:lnTo>
                    <a:pt x="13313" y="11837"/>
                  </a:lnTo>
                  <a:lnTo>
                    <a:pt x="13715" y="11636"/>
                  </a:lnTo>
                  <a:lnTo>
                    <a:pt x="14319" y="10999"/>
                  </a:lnTo>
                  <a:lnTo>
                    <a:pt x="14453" y="10563"/>
                  </a:lnTo>
                  <a:lnTo>
                    <a:pt x="16096" y="10764"/>
                  </a:lnTo>
                  <a:lnTo>
                    <a:pt x="18544" y="10966"/>
                  </a:lnTo>
                  <a:lnTo>
                    <a:pt x="20154" y="10932"/>
                  </a:lnTo>
                  <a:lnTo>
                    <a:pt x="20959" y="10831"/>
                  </a:lnTo>
                  <a:lnTo>
                    <a:pt x="21696" y="10731"/>
                  </a:lnTo>
                  <a:lnTo>
                    <a:pt x="23306" y="10395"/>
                  </a:lnTo>
                  <a:lnTo>
                    <a:pt x="24882" y="9859"/>
                  </a:lnTo>
                  <a:lnTo>
                    <a:pt x="25854" y="9188"/>
                  </a:lnTo>
                  <a:lnTo>
                    <a:pt x="26357" y="8585"/>
                  </a:lnTo>
                  <a:lnTo>
                    <a:pt x="26559" y="8249"/>
                  </a:lnTo>
                  <a:lnTo>
                    <a:pt x="26793" y="7746"/>
                  </a:lnTo>
                  <a:lnTo>
                    <a:pt x="26860" y="6740"/>
                  </a:lnTo>
                  <a:lnTo>
                    <a:pt x="26626" y="5734"/>
                  </a:lnTo>
                  <a:lnTo>
                    <a:pt x="26089" y="4795"/>
                  </a:lnTo>
                  <a:lnTo>
                    <a:pt x="24949" y="3521"/>
                  </a:lnTo>
                  <a:lnTo>
                    <a:pt x="23138" y="2180"/>
                  </a:lnTo>
                  <a:lnTo>
                    <a:pt x="22333" y="1777"/>
                  </a:lnTo>
                  <a:lnTo>
                    <a:pt x="21361" y="1341"/>
                  </a:lnTo>
                  <a:lnTo>
                    <a:pt x="19315" y="671"/>
                  </a:lnTo>
                  <a:lnTo>
                    <a:pt x="17203" y="235"/>
                  </a:lnTo>
                  <a:lnTo>
                    <a:pt x="150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134268" y="2503814"/>
              <a:ext cx="49649" cy="190058"/>
            </a:xfrm>
            <a:custGeom>
              <a:avLst/>
              <a:gdLst/>
              <a:ahLst/>
              <a:cxnLst/>
              <a:rect l="l" t="t" r="r" b="b"/>
              <a:pathLst>
                <a:path w="2751" h="10531" extrusionOk="0">
                  <a:moveTo>
                    <a:pt x="1979" y="1"/>
                  </a:moveTo>
                  <a:lnTo>
                    <a:pt x="1745" y="34"/>
                  </a:lnTo>
                  <a:lnTo>
                    <a:pt x="1376" y="235"/>
                  </a:lnTo>
                  <a:lnTo>
                    <a:pt x="839" y="1074"/>
                  </a:lnTo>
                  <a:lnTo>
                    <a:pt x="672" y="1442"/>
                  </a:lnTo>
                  <a:lnTo>
                    <a:pt x="336" y="2113"/>
                  </a:lnTo>
                  <a:lnTo>
                    <a:pt x="102" y="2817"/>
                  </a:lnTo>
                  <a:lnTo>
                    <a:pt x="34" y="2985"/>
                  </a:lnTo>
                  <a:lnTo>
                    <a:pt x="34" y="3153"/>
                  </a:lnTo>
                  <a:lnTo>
                    <a:pt x="1" y="3924"/>
                  </a:lnTo>
                  <a:lnTo>
                    <a:pt x="202" y="5466"/>
                  </a:lnTo>
                  <a:lnTo>
                    <a:pt x="403" y="6204"/>
                  </a:lnTo>
                  <a:lnTo>
                    <a:pt x="605" y="6875"/>
                  </a:lnTo>
                  <a:lnTo>
                    <a:pt x="739" y="7512"/>
                  </a:lnTo>
                  <a:lnTo>
                    <a:pt x="839" y="8317"/>
                  </a:lnTo>
                  <a:lnTo>
                    <a:pt x="1074" y="9491"/>
                  </a:lnTo>
                  <a:lnTo>
                    <a:pt x="1443" y="10195"/>
                  </a:lnTo>
                  <a:lnTo>
                    <a:pt x="1711" y="10530"/>
                  </a:lnTo>
                  <a:lnTo>
                    <a:pt x="1912" y="9859"/>
                  </a:lnTo>
                  <a:lnTo>
                    <a:pt x="2617" y="5969"/>
                  </a:lnTo>
                  <a:lnTo>
                    <a:pt x="2751" y="3622"/>
                  </a:lnTo>
                  <a:lnTo>
                    <a:pt x="2717" y="2113"/>
                  </a:lnTo>
                  <a:lnTo>
                    <a:pt x="2617" y="1375"/>
                  </a:lnTo>
                  <a:lnTo>
                    <a:pt x="2549" y="973"/>
                  </a:lnTo>
                  <a:lnTo>
                    <a:pt x="2281" y="235"/>
                  </a:lnTo>
                  <a:lnTo>
                    <a:pt x="19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6756029" y="2353731"/>
              <a:ext cx="173707" cy="110162"/>
            </a:xfrm>
            <a:custGeom>
              <a:avLst/>
              <a:gdLst/>
              <a:ahLst/>
              <a:cxnLst/>
              <a:rect l="l" t="t" r="r" b="b"/>
              <a:pathLst>
                <a:path w="9625" h="6104" fill="none" extrusionOk="0">
                  <a:moveTo>
                    <a:pt x="1" y="6103"/>
                  </a:moveTo>
                  <a:lnTo>
                    <a:pt x="504" y="5768"/>
                  </a:lnTo>
                  <a:lnTo>
                    <a:pt x="1644" y="5299"/>
                  </a:lnTo>
                  <a:lnTo>
                    <a:pt x="2851" y="5164"/>
                  </a:lnTo>
                  <a:lnTo>
                    <a:pt x="4092" y="5265"/>
                  </a:lnTo>
                  <a:lnTo>
                    <a:pt x="4662" y="5466"/>
                  </a:lnTo>
                  <a:lnTo>
                    <a:pt x="5131" y="4661"/>
                  </a:lnTo>
                  <a:lnTo>
                    <a:pt x="6238" y="3152"/>
                  </a:lnTo>
                  <a:lnTo>
                    <a:pt x="7479" y="1778"/>
                  </a:lnTo>
                  <a:lnTo>
                    <a:pt x="8887" y="570"/>
                  </a:lnTo>
                  <a:lnTo>
                    <a:pt x="9625"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6874041" y="2416662"/>
              <a:ext cx="306248" cy="107148"/>
            </a:xfrm>
            <a:custGeom>
              <a:avLst/>
              <a:gdLst/>
              <a:ahLst/>
              <a:cxnLst/>
              <a:rect l="l" t="t" r="r" b="b"/>
              <a:pathLst>
                <a:path w="16969" h="5937" fill="none" extrusionOk="0">
                  <a:moveTo>
                    <a:pt x="1" y="1309"/>
                  </a:moveTo>
                  <a:lnTo>
                    <a:pt x="269" y="1510"/>
                  </a:lnTo>
                  <a:lnTo>
                    <a:pt x="2817" y="3086"/>
                  </a:lnTo>
                  <a:lnTo>
                    <a:pt x="5768" y="4528"/>
                  </a:lnTo>
                  <a:lnTo>
                    <a:pt x="7914" y="5333"/>
                  </a:lnTo>
                  <a:lnTo>
                    <a:pt x="10128" y="5869"/>
                  </a:lnTo>
                  <a:lnTo>
                    <a:pt x="11737" y="5936"/>
                  </a:lnTo>
                  <a:lnTo>
                    <a:pt x="12710" y="5836"/>
                  </a:lnTo>
                  <a:lnTo>
                    <a:pt x="13213" y="5701"/>
                  </a:lnTo>
                  <a:lnTo>
                    <a:pt x="14085" y="5433"/>
                  </a:lnTo>
                  <a:lnTo>
                    <a:pt x="15392" y="4662"/>
                  </a:lnTo>
                  <a:lnTo>
                    <a:pt x="16231" y="3756"/>
                  </a:lnTo>
                  <a:lnTo>
                    <a:pt x="16734" y="2784"/>
                  </a:lnTo>
                  <a:lnTo>
                    <a:pt x="16968" y="1409"/>
                  </a:lnTo>
                  <a:lnTo>
                    <a:pt x="16834" y="135"/>
                  </a:lnTo>
                  <a:lnTo>
                    <a:pt x="16767" y="1"/>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6888570" y="2387010"/>
              <a:ext cx="217274" cy="65386"/>
            </a:xfrm>
            <a:custGeom>
              <a:avLst/>
              <a:gdLst/>
              <a:ahLst/>
              <a:cxnLst/>
              <a:rect l="l" t="t" r="r" b="b"/>
              <a:pathLst>
                <a:path w="12039" h="3623" fill="none" extrusionOk="0">
                  <a:moveTo>
                    <a:pt x="0" y="1979"/>
                  </a:moveTo>
                  <a:lnTo>
                    <a:pt x="302" y="2113"/>
                  </a:lnTo>
                  <a:lnTo>
                    <a:pt x="2415" y="2884"/>
                  </a:lnTo>
                  <a:lnTo>
                    <a:pt x="4326" y="3354"/>
                  </a:lnTo>
                  <a:lnTo>
                    <a:pt x="6405" y="3622"/>
                  </a:lnTo>
                  <a:lnTo>
                    <a:pt x="7981" y="3522"/>
                  </a:lnTo>
                  <a:lnTo>
                    <a:pt x="8954" y="3320"/>
                  </a:lnTo>
                  <a:lnTo>
                    <a:pt x="9859" y="2952"/>
                  </a:lnTo>
                  <a:lnTo>
                    <a:pt x="10664" y="2381"/>
                  </a:lnTo>
                  <a:lnTo>
                    <a:pt x="11335" y="1610"/>
                  </a:lnTo>
                  <a:lnTo>
                    <a:pt x="11871" y="604"/>
                  </a:lnTo>
                  <a:lnTo>
                    <a:pt x="12039" y="1"/>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6933345" y="2888713"/>
              <a:ext cx="142250" cy="75060"/>
            </a:xfrm>
            <a:custGeom>
              <a:avLst/>
              <a:gdLst/>
              <a:ahLst/>
              <a:cxnLst/>
              <a:rect l="l" t="t" r="r" b="b"/>
              <a:pathLst>
                <a:path w="7882" h="4159" extrusionOk="0">
                  <a:moveTo>
                    <a:pt x="7881" y="1"/>
                  </a:moveTo>
                  <a:lnTo>
                    <a:pt x="7680" y="269"/>
                  </a:lnTo>
                  <a:lnTo>
                    <a:pt x="6272" y="1409"/>
                  </a:lnTo>
                  <a:lnTo>
                    <a:pt x="4897" y="2046"/>
                  </a:lnTo>
                  <a:lnTo>
                    <a:pt x="4058" y="2180"/>
                  </a:lnTo>
                  <a:lnTo>
                    <a:pt x="3455" y="2147"/>
                  </a:lnTo>
                  <a:lnTo>
                    <a:pt x="2080" y="1677"/>
                  </a:lnTo>
                  <a:lnTo>
                    <a:pt x="336" y="671"/>
                  </a:lnTo>
                  <a:lnTo>
                    <a:pt x="1" y="437"/>
                  </a:lnTo>
                  <a:lnTo>
                    <a:pt x="269" y="906"/>
                  </a:lnTo>
                  <a:lnTo>
                    <a:pt x="1711" y="3019"/>
                  </a:lnTo>
                  <a:lnTo>
                    <a:pt x="2616" y="3857"/>
                  </a:lnTo>
                  <a:lnTo>
                    <a:pt x="3220" y="4159"/>
                  </a:lnTo>
                  <a:lnTo>
                    <a:pt x="3522" y="4159"/>
                  </a:lnTo>
                  <a:lnTo>
                    <a:pt x="3824" y="4125"/>
                  </a:lnTo>
                  <a:lnTo>
                    <a:pt x="4494" y="3790"/>
                  </a:lnTo>
                  <a:lnTo>
                    <a:pt x="5567" y="2851"/>
                  </a:lnTo>
                  <a:lnTo>
                    <a:pt x="7512" y="537"/>
                  </a:lnTo>
                  <a:lnTo>
                    <a:pt x="78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6864963" y="3249410"/>
              <a:ext cx="297766" cy="303830"/>
            </a:xfrm>
            <a:custGeom>
              <a:avLst/>
              <a:gdLst/>
              <a:ahLst/>
              <a:cxnLst/>
              <a:rect l="l" t="t" r="r" b="b"/>
              <a:pathLst>
                <a:path w="16499" h="16835" extrusionOk="0">
                  <a:moveTo>
                    <a:pt x="8216" y="6204"/>
                  </a:moveTo>
                  <a:lnTo>
                    <a:pt x="8652" y="6238"/>
                  </a:lnTo>
                  <a:lnTo>
                    <a:pt x="9491" y="6573"/>
                  </a:lnTo>
                  <a:lnTo>
                    <a:pt x="10094" y="7177"/>
                  </a:lnTo>
                  <a:lnTo>
                    <a:pt x="10429" y="8015"/>
                  </a:lnTo>
                  <a:lnTo>
                    <a:pt x="10463" y="8451"/>
                  </a:lnTo>
                  <a:lnTo>
                    <a:pt x="10497" y="8485"/>
                  </a:lnTo>
                  <a:lnTo>
                    <a:pt x="10463" y="8853"/>
                  </a:lnTo>
                  <a:lnTo>
                    <a:pt x="10262" y="9524"/>
                  </a:lnTo>
                  <a:lnTo>
                    <a:pt x="9859" y="10061"/>
                  </a:lnTo>
                  <a:lnTo>
                    <a:pt x="9356" y="10463"/>
                  </a:lnTo>
                  <a:lnTo>
                    <a:pt x="8786" y="10698"/>
                  </a:lnTo>
                  <a:lnTo>
                    <a:pt x="8116" y="10765"/>
                  </a:lnTo>
                  <a:lnTo>
                    <a:pt x="7479" y="10664"/>
                  </a:lnTo>
                  <a:lnTo>
                    <a:pt x="6875" y="10362"/>
                  </a:lnTo>
                  <a:lnTo>
                    <a:pt x="6573" y="10094"/>
                  </a:lnTo>
                  <a:lnTo>
                    <a:pt x="6338" y="9826"/>
                  </a:lnTo>
                  <a:lnTo>
                    <a:pt x="6037" y="9222"/>
                  </a:lnTo>
                  <a:lnTo>
                    <a:pt x="5902" y="8552"/>
                  </a:lnTo>
                  <a:lnTo>
                    <a:pt x="5970" y="7915"/>
                  </a:lnTo>
                  <a:lnTo>
                    <a:pt x="6238" y="7311"/>
                  </a:lnTo>
                  <a:lnTo>
                    <a:pt x="6640" y="6808"/>
                  </a:lnTo>
                  <a:lnTo>
                    <a:pt x="7177" y="6439"/>
                  </a:lnTo>
                  <a:lnTo>
                    <a:pt x="7814" y="6238"/>
                  </a:lnTo>
                  <a:lnTo>
                    <a:pt x="8216" y="6204"/>
                  </a:lnTo>
                  <a:close/>
                  <a:moveTo>
                    <a:pt x="7982" y="1"/>
                  </a:moveTo>
                  <a:lnTo>
                    <a:pt x="7680" y="34"/>
                  </a:lnTo>
                  <a:lnTo>
                    <a:pt x="7210" y="370"/>
                  </a:lnTo>
                  <a:lnTo>
                    <a:pt x="7110" y="671"/>
                  </a:lnTo>
                  <a:lnTo>
                    <a:pt x="7009" y="1074"/>
                  </a:lnTo>
                  <a:lnTo>
                    <a:pt x="6942" y="1308"/>
                  </a:lnTo>
                  <a:lnTo>
                    <a:pt x="6607" y="1610"/>
                  </a:lnTo>
                  <a:lnTo>
                    <a:pt x="6405" y="1711"/>
                  </a:lnTo>
                  <a:lnTo>
                    <a:pt x="6070" y="1778"/>
                  </a:lnTo>
                  <a:lnTo>
                    <a:pt x="5768" y="1912"/>
                  </a:lnTo>
                  <a:lnTo>
                    <a:pt x="5534" y="1946"/>
                  </a:lnTo>
                  <a:lnTo>
                    <a:pt x="5098" y="1879"/>
                  </a:lnTo>
                  <a:lnTo>
                    <a:pt x="4896" y="1744"/>
                  </a:lnTo>
                  <a:lnTo>
                    <a:pt x="4561" y="1443"/>
                  </a:lnTo>
                  <a:lnTo>
                    <a:pt x="4326" y="1275"/>
                  </a:lnTo>
                  <a:lnTo>
                    <a:pt x="3756" y="1241"/>
                  </a:lnTo>
                  <a:lnTo>
                    <a:pt x="3488" y="1376"/>
                  </a:lnTo>
                  <a:lnTo>
                    <a:pt x="3186" y="1577"/>
                  </a:lnTo>
                  <a:lnTo>
                    <a:pt x="2952" y="1778"/>
                  </a:lnTo>
                  <a:lnTo>
                    <a:pt x="2784" y="2348"/>
                  </a:lnTo>
                  <a:lnTo>
                    <a:pt x="2884" y="2616"/>
                  </a:lnTo>
                  <a:lnTo>
                    <a:pt x="3019" y="3052"/>
                  </a:lnTo>
                  <a:lnTo>
                    <a:pt x="3086" y="3287"/>
                  </a:lnTo>
                  <a:lnTo>
                    <a:pt x="3019" y="3723"/>
                  </a:lnTo>
                  <a:lnTo>
                    <a:pt x="2884" y="3924"/>
                  </a:lnTo>
                  <a:lnTo>
                    <a:pt x="2683" y="4159"/>
                  </a:lnTo>
                  <a:lnTo>
                    <a:pt x="2516" y="4427"/>
                  </a:lnTo>
                  <a:lnTo>
                    <a:pt x="2348" y="4595"/>
                  </a:lnTo>
                  <a:lnTo>
                    <a:pt x="1946" y="4796"/>
                  </a:lnTo>
                  <a:lnTo>
                    <a:pt x="1711" y="4796"/>
                  </a:lnTo>
                  <a:lnTo>
                    <a:pt x="1275" y="4762"/>
                  </a:lnTo>
                  <a:lnTo>
                    <a:pt x="973" y="4762"/>
                  </a:lnTo>
                  <a:lnTo>
                    <a:pt x="504" y="5064"/>
                  </a:lnTo>
                  <a:lnTo>
                    <a:pt x="369" y="5332"/>
                  </a:lnTo>
                  <a:lnTo>
                    <a:pt x="235" y="5701"/>
                  </a:lnTo>
                  <a:lnTo>
                    <a:pt x="168" y="6003"/>
                  </a:lnTo>
                  <a:lnTo>
                    <a:pt x="336" y="6540"/>
                  </a:lnTo>
                  <a:lnTo>
                    <a:pt x="537" y="6707"/>
                  </a:lnTo>
                  <a:lnTo>
                    <a:pt x="973" y="7009"/>
                  </a:lnTo>
                  <a:lnTo>
                    <a:pt x="1141" y="7143"/>
                  </a:lnTo>
                  <a:lnTo>
                    <a:pt x="1342" y="7546"/>
                  </a:lnTo>
                  <a:lnTo>
                    <a:pt x="1342" y="7780"/>
                  </a:lnTo>
                  <a:lnTo>
                    <a:pt x="1308" y="8116"/>
                  </a:lnTo>
                  <a:lnTo>
                    <a:pt x="1308" y="8485"/>
                  </a:lnTo>
                  <a:lnTo>
                    <a:pt x="1275" y="8686"/>
                  </a:lnTo>
                  <a:lnTo>
                    <a:pt x="1040" y="9055"/>
                  </a:lnTo>
                  <a:lnTo>
                    <a:pt x="872" y="9189"/>
                  </a:lnTo>
                  <a:lnTo>
                    <a:pt x="470" y="9424"/>
                  </a:lnTo>
                  <a:lnTo>
                    <a:pt x="202" y="9591"/>
                  </a:lnTo>
                  <a:lnTo>
                    <a:pt x="1" y="10128"/>
                  </a:lnTo>
                  <a:lnTo>
                    <a:pt x="34" y="10430"/>
                  </a:lnTo>
                  <a:lnTo>
                    <a:pt x="135" y="10798"/>
                  </a:lnTo>
                  <a:lnTo>
                    <a:pt x="235" y="11067"/>
                  </a:lnTo>
                  <a:lnTo>
                    <a:pt x="705" y="11436"/>
                  </a:lnTo>
                  <a:lnTo>
                    <a:pt x="1409" y="11436"/>
                  </a:lnTo>
                  <a:lnTo>
                    <a:pt x="1644" y="11469"/>
                  </a:lnTo>
                  <a:lnTo>
                    <a:pt x="2046" y="11670"/>
                  </a:lnTo>
                  <a:lnTo>
                    <a:pt x="2180" y="11871"/>
                  </a:lnTo>
                  <a:lnTo>
                    <a:pt x="2348" y="12173"/>
                  </a:lnTo>
                  <a:lnTo>
                    <a:pt x="2549" y="12475"/>
                  </a:lnTo>
                  <a:lnTo>
                    <a:pt x="2650" y="12676"/>
                  </a:lnTo>
                  <a:lnTo>
                    <a:pt x="2683" y="13112"/>
                  </a:lnTo>
                  <a:lnTo>
                    <a:pt x="2616" y="13313"/>
                  </a:lnTo>
                  <a:lnTo>
                    <a:pt x="2449" y="13682"/>
                  </a:lnTo>
                  <a:lnTo>
                    <a:pt x="2348" y="13984"/>
                  </a:lnTo>
                  <a:lnTo>
                    <a:pt x="2449" y="14521"/>
                  </a:lnTo>
                  <a:lnTo>
                    <a:pt x="2650" y="14755"/>
                  </a:lnTo>
                  <a:lnTo>
                    <a:pt x="2952" y="14990"/>
                  </a:lnTo>
                  <a:lnTo>
                    <a:pt x="3220" y="15158"/>
                  </a:lnTo>
                  <a:lnTo>
                    <a:pt x="3790" y="15191"/>
                  </a:lnTo>
                  <a:lnTo>
                    <a:pt x="4025" y="15024"/>
                  </a:lnTo>
                  <a:lnTo>
                    <a:pt x="4360" y="14822"/>
                  </a:lnTo>
                  <a:lnTo>
                    <a:pt x="4528" y="14688"/>
                  </a:lnTo>
                  <a:lnTo>
                    <a:pt x="4964" y="14655"/>
                  </a:lnTo>
                  <a:lnTo>
                    <a:pt x="5198" y="14755"/>
                  </a:lnTo>
                  <a:lnTo>
                    <a:pt x="5500" y="14889"/>
                  </a:lnTo>
                  <a:lnTo>
                    <a:pt x="5869" y="15024"/>
                  </a:lnTo>
                  <a:lnTo>
                    <a:pt x="6070" y="15124"/>
                  </a:lnTo>
                  <a:lnTo>
                    <a:pt x="6338" y="15460"/>
                  </a:lnTo>
                  <a:lnTo>
                    <a:pt x="6405" y="15694"/>
                  </a:lnTo>
                  <a:lnTo>
                    <a:pt x="6473" y="16063"/>
                  </a:lnTo>
                  <a:lnTo>
                    <a:pt x="6540" y="16331"/>
                  </a:lnTo>
                  <a:lnTo>
                    <a:pt x="6976" y="16734"/>
                  </a:lnTo>
                  <a:lnTo>
                    <a:pt x="7277" y="16801"/>
                  </a:lnTo>
                  <a:lnTo>
                    <a:pt x="7646" y="16834"/>
                  </a:lnTo>
                  <a:lnTo>
                    <a:pt x="7948" y="16801"/>
                  </a:lnTo>
                  <a:lnTo>
                    <a:pt x="8417" y="16499"/>
                  </a:lnTo>
                  <a:lnTo>
                    <a:pt x="8552" y="16231"/>
                  </a:lnTo>
                  <a:lnTo>
                    <a:pt x="8686" y="15895"/>
                  </a:lnTo>
                  <a:lnTo>
                    <a:pt x="8786" y="15694"/>
                  </a:lnTo>
                  <a:lnTo>
                    <a:pt x="9122" y="15392"/>
                  </a:lnTo>
                  <a:lnTo>
                    <a:pt x="9356" y="15325"/>
                  </a:lnTo>
                  <a:lnTo>
                    <a:pt x="9725" y="15258"/>
                  </a:lnTo>
                  <a:lnTo>
                    <a:pt x="10061" y="15191"/>
                  </a:lnTo>
                  <a:lnTo>
                    <a:pt x="10295" y="15124"/>
                  </a:lnTo>
                  <a:lnTo>
                    <a:pt x="10731" y="15258"/>
                  </a:lnTo>
                  <a:lnTo>
                    <a:pt x="10899" y="15392"/>
                  </a:lnTo>
                  <a:lnTo>
                    <a:pt x="11167" y="15661"/>
                  </a:lnTo>
                  <a:lnTo>
                    <a:pt x="11402" y="15862"/>
                  </a:lnTo>
                  <a:lnTo>
                    <a:pt x="11938" y="15929"/>
                  </a:lnTo>
                  <a:lnTo>
                    <a:pt x="12240" y="15795"/>
                  </a:lnTo>
                  <a:lnTo>
                    <a:pt x="12576" y="15627"/>
                  </a:lnTo>
                  <a:lnTo>
                    <a:pt x="12810" y="15426"/>
                  </a:lnTo>
                  <a:lnTo>
                    <a:pt x="13045" y="14923"/>
                  </a:lnTo>
                  <a:lnTo>
                    <a:pt x="12978" y="14621"/>
                  </a:lnTo>
                  <a:lnTo>
                    <a:pt x="12877" y="14286"/>
                  </a:lnTo>
                  <a:lnTo>
                    <a:pt x="12844" y="14051"/>
                  </a:lnTo>
                  <a:lnTo>
                    <a:pt x="12944" y="13615"/>
                  </a:lnTo>
                  <a:lnTo>
                    <a:pt x="13112" y="13414"/>
                  </a:lnTo>
                  <a:lnTo>
                    <a:pt x="13380" y="13146"/>
                  </a:lnTo>
                  <a:lnTo>
                    <a:pt x="13615" y="12877"/>
                  </a:lnTo>
                  <a:lnTo>
                    <a:pt x="13783" y="12710"/>
                  </a:lnTo>
                  <a:lnTo>
                    <a:pt x="14219" y="12542"/>
                  </a:lnTo>
                  <a:lnTo>
                    <a:pt x="14453" y="12576"/>
                  </a:lnTo>
                  <a:lnTo>
                    <a:pt x="14822" y="12643"/>
                  </a:lnTo>
                  <a:lnTo>
                    <a:pt x="15091" y="12643"/>
                  </a:lnTo>
                  <a:lnTo>
                    <a:pt x="15594" y="12408"/>
                  </a:lnTo>
                  <a:lnTo>
                    <a:pt x="15761" y="12140"/>
                  </a:lnTo>
                  <a:lnTo>
                    <a:pt x="15929" y="11804"/>
                  </a:lnTo>
                  <a:lnTo>
                    <a:pt x="16030" y="11503"/>
                  </a:lnTo>
                  <a:lnTo>
                    <a:pt x="15895" y="10933"/>
                  </a:lnTo>
                  <a:lnTo>
                    <a:pt x="15694" y="10731"/>
                  </a:lnTo>
                  <a:lnTo>
                    <a:pt x="15426" y="10530"/>
                  </a:lnTo>
                  <a:lnTo>
                    <a:pt x="15258" y="10362"/>
                  </a:lnTo>
                  <a:lnTo>
                    <a:pt x="15091" y="9960"/>
                  </a:lnTo>
                  <a:lnTo>
                    <a:pt x="15091" y="9725"/>
                  </a:lnTo>
                  <a:lnTo>
                    <a:pt x="15158" y="9323"/>
                  </a:lnTo>
                  <a:lnTo>
                    <a:pt x="15191" y="8954"/>
                  </a:lnTo>
                  <a:lnTo>
                    <a:pt x="15225" y="8719"/>
                  </a:lnTo>
                  <a:lnTo>
                    <a:pt x="15493" y="8384"/>
                  </a:lnTo>
                  <a:lnTo>
                    <a:pt x="15661" y="8250"/>
                  </a:lnTo>
                  <a:lnTo>
                    <a:pt x="15996" y="8116"/>
                  </a:lnTo>
                  <a:lnTo>
                    <a:pt x="16231" y="7948"/>
                  </a:lnTo>
                  <a:lnTo>
                    <a:pt x="16499" y="7445"/>
                  </a:lnTo>
                  <a:lnTo>
                    <a:pt x="16499" y="7177"/>
                  </a:lnTo>
                  <a:lnTo>
                    <a:pt x="16432" y="6774"/>
                  </a:lnTo>
                  <a:lnTo>
                    <a:pt x="16331" y="6506"/>
                  </a:lnTo>
                  <a:lnTo>
                    <a:pt x="15929" y="6104"/>
                  </a:lnTo>
                  <a:lnTo>
                    <a:pt x="15627" y="6037"/>
                  </a:lnTo>
                  <a:lnTo>
                    <a:pt x="15258" y="6003"/>
                  </a:lnTo>
                  <a:lnTo>
                    <a:pt x="15024" y="5970"/>
                  </a:lnTo>
                  <a:lnTo>
                    <a:pt x="14655" y="5735"/>
                  </a:lnTo>
                  <a:lnTo>
                    <a:pt x="14521" y="5534"/>
                  </a:lnTo>
                  <a:lnTo>
                    <a:pt x="14386" y="5198"/>
                  </a:lnTo>
                  <a:lnTo>
                    <a:pt x="14185" y="4897"/>
                  </a:lnTo>
                  <a:lnTo>
                    <a:pt x="14085" y="4695"/>
                  </a:lnTo>
                  <a:lnTo>
                    <a:pt x="14085" y="4226"/>
                  </a:lnTo>
                  <a:lnTo>
                    <a:pt x="14185" y="4025"/>
                  </a:lnTo>
                  <a:lnTo>
                    <a:pt x="14386" y="3689"/>
                  </a:lnTo>
                  <a:lnTo>
                    <a:pt x="14521" y="3421"/>
                  </a:lnTo>
                  <a:lnTo>
                    <a:pt x="14453" y="2851"/>
                  </a:lnTo>
                  <a:lnTo>
                    <a:pt x="14252" y="2616"/>
                  </a:lnTo>
                  <a:lnTo>
                    <a:pt x="13984" y="2348"/>
                  </a:lnTo>
                  <a:lnTo>
                    <a:pt x="13749" y="2147"/>
                  </a:lnTo>
                  <a:lnTo>
                    <a:pt x="13179" y="2080"/>
                  </a:lnTo>
                  <a:lnTo>
                    <a:pt x="12911" y="2214"/>
                  </a:lnTo>
                  <a:lnTo>
                    <a:pt x="12576" y="2415"/>
                  </a:lnTo>
                  <a:lnTo>
                    <a:pt x="12374" y="2516"/>
                  </a:lnTo>
                  <a:lnTo>
                    <a:pt x="11905" y="2516"/>
                  </a:lnTo>
                  <a:lnTo>
                    <a:pt x="11704" y="2415"/>
                  </a:lnTo>
                  <a:lnTo>
                    <a:pt x="10865" y="1979"/>
                  </a:lnTo>
                  <a:lnTo>
                    <a:pt x="9960" y="1711"/>
                  </a:lnTo>
                  <a:lnTo>
                    <a:pt x="9725" y="1610"/>
                  </a:lnTo>
                  <a:lnTo>
                    <a:pt x="9423" y="1308"/>
                  </a:lnTo>
                  <a:lnTo>
                    <a:pt x="9323" y="1074"/>
                  </a:lnTo>
                  <a:lnTo>
                    <a:pt x="9222" y="671"/>
                  </a:lnTo>
                  <a:lnTo>
                    <a:pt x="9122" y="370"/>
                  </a:lnTo>
                  <a:lnTo>
                    <a:pt x="8686" y="34"/>
                  </a:lnTo>
                  <a:lnTo>
                    <a:pt x="83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6572052" y="3653674"/>
              <a:ext cx="65982" cy="159793"/>
            </a:xfrm>
            <a:custGeom>
              <a:avLst/>
              <a:gdLst/>
              <a:ahLst/>
              <a:cxnLst/>
              <a:rect l="l" t="t" r="r" b="b"/>
              <a:pathLst>
                <a:path w="3656" h="8854" fill="none" extrusionOk="0">
                  <a:moveTo>
                    <a:pt x="3656" y="1"/>
                  </a:moveTo>
                  <a:lnTo>
                    <a:pt x="3119" y="537"/>
                  </a:lnTo>
                  <a:lnTo>
                    <a:pt x="2549" y="1007"/>
                  </a:lnTo>
                  <a:lnTo>
                    <a:pt x="1744" y="1845"/>
                  </a:lnTo>
                  <a:lnTo>
                    <a:pt x="571" y="3757"/>
                  </a:lnTo>
                  <a:lnTo>
                    <a:pt x="168" y="4830"/>
                  </a:lnTo>
                  <a:lnTo>
                    <a:pt x="0" y="5333"/>
                  </a:lnTo>
                  <a:lnTo>
                    <a:pt x="0" y="6372"/>
                  </a:lnTo>
                  <a:lnTo>
                    <a:pt x="168" y="6875"/>
                  </a:lnTo>
                  <a:lnTo>
                    <a:pt x="369" y="7345"/>
                  </a:lnTo>
                  <a:lnTo>
                    <a:pt x="1107" y="8217"/>
                  </a:lnTo>
                  <a:lnTo>
                    <a:pt x="2046" y="8753"/>
                  </a:lnTo>
                  <a:lnTo>
                    <a:pt x="2817" y="8854"/>
                  </a:lnTo>
                  <a:lnTo>
                    <a:pt x="3320" y="8720"/>
                  </a:lnTo>
                  <a:lnTo>
                    <a:pt x="3555" y="8585"/>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6537564" y="3612526"/>
              <a:ext cx="98648" cy="81124"/>
            </a:xfrm>
            <a:custGeom>
              <a:avLst/>
              <a:gdLst/>
              <a:ahLst/>
              <a:cxnLst/>
              <a:rect l="l" t="t" r="r" b="b"/>
              <a:pathLst>
                <a:path w="5466" h="4495" fill="none" extrusionOk="0">
                  <a:moveTo>
                    <a:pt x="5466" y="68"/>
                  </a:moveTo>
                  <a:lnTo>
                    <a:pt x="4997" y="1"/>
                  </a:lnTo>
                  <a:lnTo>
                    <a:pt x="4125" y="168"/>
                  </a:lnTo>
                  <a:lnTo>
                    <a:pt x="3286" y="571"/>
                  </a:lnTo>
                  <a:lnTo>
                    <a:pt x="2515" y="1141"/>
                  </a:lnTo>
                  <a:lnTo>
                    <a:pt x="2180" y="1476"/>
                  </a:lnTo>
                  <a:lnTo>
                    <a:pt x="1073" y="2952"/>
                  </a:lnTo>
                  <a:lnTo>
                    <a:pt x="0" y="4494"/>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6424388" y="3052728"/>
              <a:ext cx="210019" cy="791004"/>
            </a:xfrm>
            <a:custGeom>
              <a:avLst/>
              <a:gdLst/>
              <a:ahLst/>
              <a:cxnLst/>
              <a:rect l="l" t="t" r="r" b="b"/>
              <a:pathLst>
                <a:path w="11637" h="43829" fill="none" extrusionOk="0">
                  <a:moveTo>
                    <a:pt x="11636" y="43661"/>
                  </a:moveTo>
                  <a:lnTo>
                    <a:pt x="11033" y="43761"/>
                  </a:lnTo>
                  <a:lnTo>
                    <a:pt x="9792" y="43828"/>
                  </a:lnTo>
                  <a:lnTo>
                    <a:pt x="8551" y="43694"/>
                  </a:lnTo>
                  <a:lnTo>
                    <a:pt x="7378" y="43392"/>
                  </a:lnTo>
                  <a:lnTo>
                    <a:pt x="6774" y="43158"/>
                  </a:lnTo>
                  <a:lnTo>
                    <a:pt x="6070" y="42755"/>
                  </a:lnTo>
                  <a:lnTo>
                    <a:pt x="4729" y="41783"/>
                  </a:lnTo>
                  <a:lnTo>
                    <a:pt x="4091" y="41246"/>
                  </a:lnTo>
                  <a:lnTo>
                    <a:pt x="906" y="38631"/>
                  </a:lnTo>
                  <a:lnTo>
                    <a:pt x="503" y="38295"/>
                  </a:lnTo>
                  <a:lnTo>
                    <a:pt x="67" y="37658"/>
                  </a:lnTo>
                  <a:lnTo>
                    <a:pt x="0" y="37222"/>
                  </a:lnTo>
                  <a:lnTo>
                    <a:pt x="34" y="36988"/>
                  </a:lnTo>
                  <a:lnTo>
                    <a:pt x="705" y="33467"/>
                  </a:lnTo>
                  <a:lnTo>
                    <a:pt x="4997" y="11301"/>
                  </a:lnTo>
                  <a:lnTo>
                    <a:pt x="6204" y="5869"/>
                  </a:lnTo>
                  <a:lnTo>
                    <a:pt x="6405" y="5232"/>
                  </a:lnTo>
                  <a:lnTo>
                    <a:pt x="7009" y="4024"/>
                  </a:lnTo>
                  <a:lnTo>
                    <a:pt x="8149" y="2448"/>
                  </a:lnTo>
                  <a:lnTo>
                    <a:pt x="10563" y="302"/>
                  </a:lnTo>
                  <a:lnTo>
                    <a:pt x="11066"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355170" y="3659124"/>
              <a:ext cx="72046" cy="185817"/>
            </a:xfrm>
            <a:custGeom>
              <a:avLst/>
              <a:gdLst/>
              <a:ahLst/>
              <a:cxnLst/>
              <a:rect l="l" t="t" r="r" b="b"/>
              <a:pathLst>
                <a:path w="3992" h="10296" fill="none" extrusionOk="0">
                  <a:moveTo>
                    <a:pt x="1" y="1"/>
                  </a:moveTo>
                  <a:lnTo>
                    <a:pt x="504" y="370"/>
                  </a:lnTo>
                  <a:lnTo>
                    <a:pt x="1409" y="1275"/>
                  </a:lnTo>
                  <a:lnTo>
                    <a:pt x="2180" y="2315"/>
                  </a:lnTo>
                  <a:lnTo>
                    <a:pt x="2784" y="3421"/>
                  </a:lnTo>
                  <a:lnTo>
                    <a:pt x="3019" y="4025"/>
                  </a:lnTo>
                  <a:lnTo>
                    <a:pt x="3387" y="5131"/>
                  </a:lnTo>
                  <a:lnTo>
                    <a:pt x="3857" y="7445"/>
                  </a:lnTo>
                  <a:lnTo>
                    <a:pt x="3991" y="8619"/>
                  </a:lnTo>
                  <a:lnTo>
                    <a:pt x="3253" y="9055"/>
                  </a:lnTo>
                  <a:lnTo>
                    <a:pt x="1677" y="9893"/>
                  </a:lnTo>
                  <a:lnTo>
                    <a:pt x="571" y="10228"/>
                  </a:lnTo>
                  <a:lnTo>
                    <a:pt x="1" y="10295"/>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358797" y="3614944"/>
              <a:ext cx="123481" cy="65982"/>
            </a:xfrm>
            <a:custGeom>
              <a:avLst/>
              <a:gdLst/>
              <a:ahLst/>
              <a:cxnLst/>
              <a:rect l="l" t="t" r="r" b="b"/>
              <a:pathLst>
                <a:path w="6842" h="3656" fill="none" extrusionOk="0">
                  <a:moveTo>
                    <a:pt x="1" y="101"/>
                  </a:moveTo>
                  <a:lnTo>
                    <a:pt x="470" y="1"/>
                  </a:lnTo>
                  <a:lnTo>
                    <a:pt x="1443" y="168"/>
                  </a:lnTo>
                  <a:lnTo>
                    <a:pt x="2784" y="873"/>
                  </a:lnTo>
                  <a:lnTo>
                    <a:pt x="3555" y="1543"/>
                  </a:lnTo>
                  <a:lnTo>
                    <a:pt x="4260" y="2248"/>
                  </a:lnTo>
                  <a:lnTo>
                    <a:pt x="5467" y="3186"/>
                  </a:lnTo>
                  <a:lnTo>
                    <a:pt x="6372" y="3589"/>
                  </a:lnTo>
                  <a:lnTo>
                    <a:pt x="6842" y="3656"/>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63038" y="3067256"/>
              <a:ext cx="251167" cy="812787"/>
            </a:xfrm>
            <a:custGeom>
              <a:avLst/>
              <a:gdLst/>
              <a:ahLst/>
              <a:cxnLst/>
              <a:rect l="l" t="t" r="r" b="b"/>
              <a:pathLst>
                <a:path w="13917" h="45036" fill="none" extrusionOk="0">
                  <a:moveTo>
                    <a:pt x="1" y="45035"/>
                  </a:moveTo>
                  <a:lnTo>
                    <a:pt x="939" y="44901"/>
                  </a:lnTo>
                  <a:lnTo>
                    <a:pt x="2717" y="44298"/>
                  </a:lnTo>
                  <a:lnTo>
                    <a:pt x="4393" y="43426"/>
                  </a:lnTo>
                  <a:lnTo>
                    <a:pt x="5902" y="42286"/>
                  </a:lnTo>
                  <a:lnTo>
                    <a:pt x="6607" y="41649"/>
                  </a:lnTo>
                  <a:lnTo>
                    <a:pt x="7244" y="40978"/>
                  </a:lnTo>
                  <a:lnTo>
                    <a:pt x="8484" y="39536"/>
                  </a:lnTo>
                  <a:lnTo>
                    <a:pt x="10128" y="37256"/>
                  </a:lnTo>
                  <a:lnTo>
                    <a:pt x="11167" y="35680"/>
                  </a:lnTo>
                  <a:lnTo>
                    <a:pt x="12005" y="34405"/>
                  </a:lnTo>
                  <a:lnTo>
                    <a:pt x="13146" y="32393"/>
                  </a:lnTo>
                  <a:lnTo>
                    <a:pt x="13716" y="30985"/>
                  </a:lnTo>
                  <a:lnTo>
                    <a:pt x="13917" y="30247"/>
                  </a:lnTo>
                  <a:lnTo>
                    <a:pt x="13380" y="28436"/>
                  </a:lnTo>
                  <a:lnTo>
                    <a:pt x="9155" y="14922"/>
                  </a:lnTo>
                  <a:lnTo>
                    <a:pt x="7043" y="8853"/>
                  </a:lnTo>
                  <a:lnTo>
                    <a:pt x="6573" y="7579"/>
                  </a:lnTo>
                  <a:lnTo>
                    <a:pt x="5601" y="5399"/>
                  </a:lnTo>
                  <a:lnTo>
                    <a:pt x="4226" y="2918"/>
                  </a:lnTo>
                  <a:lnTo>
                    <a:pt x="2080" y="235"/>
                  </a:lnTo>
                  <a:lnTo>
                    <a:pt x="1744" y="0"/>
                  </a:lnTo>
                </a:path>
              </a:pathLst>
            </a:custGeom>
            <a:no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358797" y="3600434"/>
              <a:ext cx="148296" cy="32684"/>
            </a:xfrm>
            <a:custGeom>
              <a:avLst/>
              <a:gdLst/>
              <a:ahLst/>
              <a:cxnLst/>
              <a:rect l="l" t="t" r="r" b="b"/>
              <a:pathLst>
                <a:path w="8217" h="1811" fill="none" extrusionOk="0">
                  <a:moveTo>
                    <a:pt x="1" y="905"/>
                  </a:moveTo>
                  <a:lnTo>
                    <a:pt x="437" y="570"/>
                  </a:lnTo>
                  <a:lnTo>
                    <a:pt x="1376" y="168"/>
                  </a:lnTo>
                  <a:lnTo>
                    <a:pt x="2415" y="0"/>
                  </a:lnTo>
                  <a:lnTo>
                    <a:pt x="3488" y="67"/>
                  </a:lnTo>
                  <a:lnTo>
                    <a:pt x="5131" y="436"/>
                  </a:lnTo>
                  <a:lnTo>
                    <a:pt x="7244" y="1341"/>
                  </a:lnTo>
                  <a:lnTo>
                    <a:pt x="8216" y="181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6638016" y="3475762"/>
              <a:ext cx="717172" cy="412151"/>
            </a:xfrm>
            <a:custGeom>
              <a:avLst/>
              <a:gdLst/>
              <a:ahLst/>
              <a:cxnLst/>
              <a:rect l="l" t="t" r="r" b="b"/>
              <a:pathLst>
                <a:path w="39738" h="22837" extrusionOk="0">
                  <a:moveTo>
                    <a:pt x="1" y="0"/>
                  </a:moveTo>
                  <a:lnTo>
                    <a:pt x="1" y="22836"/>
                  </a:lnTo>
                  <a:lnTo>
                    <a:pt x="39738" y="22836"/>
                  </a:lnTo>
                  <a:lnTo>
                    <a:pt x="39738" y="0"/>
                  </a:ln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6634389" y="3887894"/>
              <a:ext cx="724427" cy="21801"/>
            </a:xfrm>
            <a:custGeom>
              <a:avLst/>
              <a:gdLst/>
              <a:ahLst/>
              <a:cxnLst/>
              <a:rect l="l" t="t" r="r" b="b"/>
              <a:pathLst>
                <a:path w="40140" h="1208" extrusionOk="0">
                  <a:moveTo>
                    <a:pt x="0" y="0"/>
                  </a:moveTo>
                  <a:lnTo>
                    <a:pt x="0" y="1208"/>
                  </a:lnTo>
                  <a:lnTo>
                    <a:pt x="40140" y="1208"/>
                  </a:lnTo>
                  <a:lnTo>
                    <a:pt x="4014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6946069" y="3614944"/>
              <a:ext cx="120449" cy="120449"/>
            </a:xfrm>
            <a:custGeom>
              <a:avLst/>
              <a:gdLst/>
              <a:ahLst/>
              <a:cxnLst/>
              <a:rect l="l" t="t" r="r" b="b"/>
              <a:pathLst>
                <a:path w="6674" h="6674" extrusionOk="0">
                  <a:moveTo>
                    <a:pt x="2683" y="1"/>
                  </a:moveTo>
                  <a:lnTo>
                    <a:pt x="1476" y="470"/>
                  </a:lnTo>
                  <a:lnTo>
                    <a:pt x="939" y="940"/>
                  </a:lnTo>
                  <a:lnTo>
                    <a:pt x="503" y="1476"/>
                  </a:lnTo>
                  <a:lnTo>
                    <a:pt x="0" y="2683"/>
                  </a:lnTo>
                  <a:lnTo>
                    <a:pt x="0" y="3991"/>
                  </a:lnTo>
                  <a:lnTo>
                    <a:pt x="503" y="5198"/>
                  </a:lnTo>
                  <a:lnTo>
                    <a:pt x="939" y="5735"/>
                  </a:lnTo>
                  <a:lnTo>
                    <a:pt x="1476" y="6171"/>
                  </a:lnTo>
                  <a:lnTo>
                    <a:pt x="2683" y="6674"/>
                  </a:lnTo>
                  <a:lnTo>
                    <a:pt x="3991" y="6674"/>
                  </a:lnTo>
                  <a:lnTo>
                    <a:pt x="5231" y="6171"/>
                  </a:lnTo>
                  <a:lnTo>
                    <a:pt x="5734" y="5735"/>
                  </a:lnTo>
                  <a:lnTo>
                    <a:pt x="6204" y="5198"/>
                  </a:lnTo>
                  <a:lnTo>
                    <a:pt x="6673" y="3991"/>
                  </a:lnTo>
                  <a:lnTo>
                    <a:pt x="6673" y="2683"/>
                  </a:lnTo>
                  <a:lnTo>
                    <a:pt x="6204" y="1476"/>
                  </a:lnTo>
                  <a:lnTo>
                    <a:pt x="5734" y="940"/>
                  </a:lnTo>
                  <a:lnTo>
                    <a:pt x="5231" y="470"/>
                  </a:lnTo>
                  <a:lnTo>
                    <a:pt x="39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6638016" y="3475762"/>
              <a:ext cx="717172" cy="412151"/>
            </a:xfrm>
            <a:custGeom>
              <a:avLst/>
              <a:gdLst/>
              <a:ahLst/>
              <a:cxnLst/>
              <a:rect l="l" t="t" r="r" b="b"/>
              <a:pathLst>
                <a:path w="39738" h="22837" fill="none" extrusionOk="0">
                  <a:moveTo>
                    <a:pt x="1" y="0"/>
                  </a:moveTo>
                  <a:lnTo>
                    <a:pt x="39738" y="0"/>
                  </a:lnTo>
                  <a:lnTo>
                    <a:pt x="39738" y="22836"/>
                  </a:lnTo>
                  <a:lnTo>
                    <a:pt x="1" y="22836"/>
                  </a:lnTo>
                  <a:lnTo>
                    <a:pt x="1" y="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6817751" y="2638159"/>
              <a:ext cx="341964" cy="288092"/>
            </a:xfrm>
            <a:custGeom>
              <a:avLst/>
              <a:gdLst/>
              <a:ahLst/>
              <a:cxnLst/>
              <a:rect l="l" t="t" r="r" b="b"/>
              <a:pathLst>
                <a:path w="18948" h="15963" fill="none" extrusionOk="0">
                  <a:moveTo>
                    <a:pt x="1" y="1"/>
                  </a:moveTo>
                  <a:lnTo>
                    <a:pt x="102" y="973"/>
                  </a:lnTo>
                  <a:lnTo>
                    <a:pt x="839" y="5802"/>
                  </a:lnTo>
                  <a:lnTo>
                    <a:pt x="1376" y="8015"/>
                  </a:lnTo>
                  <a:lnTo>
                    <a:pt x="1778" y="9089"/>
                  </a:lnTo>
                  <a:lnTo>
                    <a:pt x="1979" y="9390"/>
                  </a:lnTo>
                  <a:lnTo>
                    <a:pt x="2449" y="10061"/>
                  </a:lnTo>
                  <a:lnTo>
                    <a:pt x="4126" y="12107"/>
                  </a:lnTo>
                  <a:lnTo>
                    <a:pt x="5769" y="13783"/>
                  </a:lnTo>
                  <a:lnTo>
                    <a:pt x="7043" y="14756"/>
                  </a:lnTo>
                  <a:lnTo>
                    <a:pt x="8384" y="15527"/>
                  </a:lnTo>
                  <a:lnTo>
                    <a:pt x="9793" y="15929"/>
                  </a:lnTo>
                  <a:lnTo>
                    <a:pt x="10497" y="15963"/>
                  </a:lnTo>
                  <a:lnTo>
                    <a:pt x="11235" y="15896"/>
                  </a:lnTo>
                  <a:lnTo>
                    <a:pt x="12542" y="15460"/>
                  </a:lnTo>
                  <a:lnTo>
                    <a:pt x="13716" y="14689"/>
                  </a:lnTo>
                  <a:lnTo>
                    <a:pt x="14789" y="13683"/>
                  </a:lnTo>
                  <a:lnTo>
                    <a:pt x="16097" y="11939"/>
                  </a:lnTo>
                  <a:lnTo>
                    <a:pt x="17237" y="9659"/>
                  </a:lnTo>
                  <a:lnTo>
                    <a:pt x="17539" y="8753"/>
                  </a:lnTo>
                  <a:lnTo>
                    <a:pt x="18075" y="6741"/>
                  </a:lnTo>
                  <a:lnTo>
                    <a:pt x="18813" y="2583"/>
                  </a:lnTo>
                  <a:lnTo>
                    <a:pt x="18947" y="47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141541" y="2686581"/>
              <a:ext cx="29056" cy="95038"/>
            </a:xfrm>
            <a:custGeom>
              <a:avLst/>
              <a:gdLst/>
              <a:ahLst/>
              <a:cxnLst/>
              <a:rect l="l" t="t" r="r" b="b"/>
              <a:pathLst>
                <a:path w="1610" h="5266" fill="none" extrusionOk="0">
                  <a:moveTo>
                    <a:pt x="0" y="5265"/>
                  </a:moveTo>
                  <a:lnTo>
                    <a:pt x="101" y="5198"/>
                  </a:lnTo>
                  <a:lnTo>
                    <a:pt x="805" y="4595"/>
                  </a:lnTo>
                  <a:lnTo>
                    <a:pt x="1375" y="3689"/>
                  </a:lnTo>
                  <a:lnTo>
                    <a:pt x="1610" y="2885"/>
                  </a:lnTo>
                  <a:lnTo>
                    <a:pt x="1610" y="1879"/>
                  </a:lnTo>
                  <a:lnTo>
                    <a:pt x="1342" y="705"/>
                  </a:lnTo>
                  <a:lnTo>
                    <a:pt x="1006"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33"/>
          <p:cNvGrpSpPr/>
          <p:nvPr/>
        </p:nvGrpSpPr>
        <p:grpSpPr>
          <a:xfrm>
            <a:off x="5893575" y="4693150"/>
            <a:ext cx="180859" cy="180123"/>
            <a:chOff x="6034925" y="548950"/>
            <a:chExt cx="180859" cy="180123"/>
          </a:xfrm>
        </p:grpSpPr>
        <p:sp>
          <p:nvSpPr>
            <p:cNvPr id="441" name="Google Shape;441;p33"/>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3"/>
          <p:cNvSpPr txBox="1">
            <a:spLocks noGrp="1"/>
          </p:cNvSpPr>
          <p:nvPr>
            <p:ph type="ctrTitle"/>
          </p:nvPr>
        </p:nvSpPr>
        <p:spPr>
          <a:xfrm rot="-249">
            <a:off x="523047" y="1306519"/>
            <a:ext cx="4144800" cy="201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Computer Vision</a:t>
            </a:r>
            <a:br>
              <a:rPr lang="en-GB" dirty="0"/>
            </a:br>
            <a:r>
              <a:rPr lang="en-GB" sz="2400" dirty="0"/>
              <a:t>LAB2+LAB3</a:t>
            </a:r>
            <a:endParaRPr sz="2400" dirty="0"/>
          </a:p>
        </p:txBody>
      </p:sp>
      <p:sp>
        <p:nvSpPr>
          <p:cNvPr id="4" name="Google Shape;312;p31">
            <a:extLst>
              <a:ext uri="{FF2B5EF4-FFF2-40B4-BE49-F238E27FC236}">
                <a16:creationId xmlns:a16="http://schemas.microsoft.com/office/drawing/2014/main" id="{1C42DCB5-B6C5-CC4F-23F2-EF12BE3BD2C7}"/>
              </a:ext>
            </a:extLst>
          </p:cNvPr>
          <p:cNvSpPr txBox="1">
            <a:spLocks noGrp="1"/>
          </p:cNvSpPr>
          <p:nvPr>
            <p:ph type="subTitle" idx="1"/>
          </p:nvPr>
        </p:nvSpPr>
        <p:spPr>
          <a:xfrm>
            <a:off x="2496550" y="4173015"/>
            <a:ext cx="3766457" cy="59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bg2">
                    <a:lumMod val="50000"/>
                  </a:schemeClr>
                </a:solidFill>
              </a:rPr>
              <a:t>Réalisé par </a:t>
            </a:r>
            <a:r>
              <a:rPr lang="en" dirty="0"/>
              <a:t>: </a:t>
            </a:r>
            <a:r>
              <a:rPr lang="en" dirty="0">
                <a:solidFill>
                  <a:srgbClr val="705E43"/>
                </a:solidFill>
              </a:rPr>
              <a:t>Rihab Fathallah </a:t>
            </a:r>
          </a:p>
          <a:p>
            <a:pPr marL="0" lvl="0" indent="0" algn="l" rtl="0">
              <a:spcBef>
                <a:spcPts val="0"/>
              </a:spcBef>
              <a:spcAft>
                <a:spcPts val="0"/>
              </a:spcAft>
              <a:buNone/>
            </a:pPr>
            <a:r>
              <a:rPr lang="en" dirty="0">
                <a:solidFill>
                  <a:srgbClr val="705E43"/>
                </a:solidFill>
              </a:rPr>
              <a:t>                        Jihed Masri </a:t>
            </a:r>
          </a:p>
          <a:p>
            <a:pPr marL="0" lvl="0" indent="0" algn="l" rtl="0">
              <a:spcBef>
                <a:spcPts val="0"/>
              </a:spcBef>
              <a:spcAft>
                <a:spcPts val="0"/>
              </a:spcAft>
              <a:buNone/>
            </a:pPr>
            <a:endParaRPr lang="en" dirty="0">
              <a:solidFill>
                <a:srgbClr val="705E43"/>
              </a:solidFill>
            </a:endParaRPr>
          </a:p>
          <a:p>
            <a:pPr marL="0" lvl="0" indent="0" algn="ctr" rtl="0">
              <a:spcBef>
                <a:spcPts val="0"/>
              </a:spcBef>
              <a:spcAft>
                <a:spcPts val="0"/>
              </a:spcAft>
              <a:buNone/>
            </a:pPr>
            <a:r>
              <a:rPr lang="en" dirty="0">
                <a:solidFill>
                  <a:srgbClr val="705E43"/>
                </a:solidFill>
              </a:rPr>
              <a:t>3DNI</a:t>
            </a:r>
          </a:p>
          <a:p>
            <a:pPr marL="0" lvl="0" indent="0" algn="ctr" rtl="0">
              <a:spcBef>
                <a:spcPts val="0"/>
              </a:spcBef>
              <a:spcAft>
                <a:spcPts val="0"/>
              </a:spcAft>
              <a:buNone/>
            </a:pPr>
            <a:endParaRPr lang="en" dirty="0">
              <a:solidFill>
                <a:srgbClr val="705E43"/>
              </a:solidFill>
            </a:endParaRPr>
          </a:p>
          <a:p>
            <a:pPr marL="0" lvl="0" indent="0" algn="ctr" rtl="0">
              <a:spcBef>
                <a:spcPts val="0"/>
              </a:spcBef>
              <a:spcAft>
                <a:spcPts val="0"/>
              </a:spcAft>
              <a:buNone/>
            </a:pPr>
            <a:r>
              <a:rPr lang="en" dirty="0">
                <a:solidFill>
                  <a:srgbClr val="705E43"/>
                </a:solidFill>
              </a:rPr>
              <a:t>                                                 2022/2023</a:t>
            </a:r>
          </a:p>
          <a:p>
            <a:pPr marL="0" lvl="0" indent="0" algn="l" rtl="0">
              <a:spcBef>
                <a:spcPts val="0"/>
              </a:spcBef>
              <a:spcAft>
                <a:spcPts val="0"/>
              </a:spcAft>
              <a:buNone/>
            </a:pPr>
            <a:r>
              <a:rPr lang="en" dirty="0">
                <a:solidFill>
                  <a:srgbClr val="705E43"/>
                </a:solidFill>
              </a:rPr>
              <a:t>                  </a:t>
            </a:r>
            <a:endParaRPr dirty="0">
              <a:solidFill>
                <a:srgbClr val="705E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5"/>
        <p:cNvGrpSpPr/>
        <p:nvPr/>
      </p:nvGrpSpPr>
      <p:grpSpPr>
        <a:xfrm>
          <a:off x="0" y="0"/>
          <a:ext cx="0" cy="0"/>
          <a:chOff x="0" y="0"/>
          <a:chExt cx="0" cy="0"/>
        </a:xfrm>
      </p:grpSpPr>
      <p:grpSp>
        <p:nvGrpSpPr>
          <p:cNvPr id="2480" name="Google Shape;2480;p66"/>
          <p:cNvGrpSpPr/>
          <p:nvPr/>
        </p:nvGrpSpPr>
        <p:grpSpPr>
          <a:xfrm rot="10800000">
            <a:off x="4842312" y="4114032"/>
            <a:ext cx="243082" cy="242093"/>
            <a:chOff x="6547165" y="297900"/>
            <a:chExt cx="243082" cy="242093"/>
          </a:xfrm>
        </p:grpSpPr>
        <p:sp>
          <p:nvSpPr>
            <p:cNvPr id="2481" name="Google Shape;2481;p6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5" name="Google Shape;2485;p66"/>
          <p:cNvGrpSpPr/>
          <p:nvPr/>
        </p:nvGrpSpPr>
        <p:grpSpPr>
          <a:xfrm rot="10800000">
            <a:off x="6191149" y="4604394"/>
            <a:ext cx="243082" cy="242093"/>
            <a:chOff x="6547165" y="297900"/>
            <a:chExt cx="243082" cy="242093"/>
          </a:xfrm>
        </p:grpSpPr>
        <p:sp>
          <p:nvSpPr>
            <p:cNvPr id="2486" name="Google Shape;2486;p6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66"/>
          <p:cNvGrpSpPr/>
          <p:nvPr/>
        </p:nvGrpSpPr>
        <p:grpSpPr>
          <a:xfrm rot="5400000">
            <a:off x="4955455" y="911360"/>
            <a:ext cx="259833" cy="260997"/>
            <a:chOff x="6548002" y="3230725"/>
            <a:chExt cx="217525" cy="218499"/>
          </a:xfrm>
        </p:grpSpPr>
        <p:sp>
          <p:nvSpPr>
            <p:cNvPr id="2491" name="Google Shape;2491;p66"/>
            <p:cNvSpPr/>
            <p:nvPr/>
          </p:nvSpPr>
          <p:spPr>
            <a:xfrm>
              <a:off x="6651382" y="3230725"/>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6"/>
            <p:cNvSpPr/>
            <p:nvPr/>
          </p:nvSpPr>
          <p:spPr>
            <a:xfrm>
              <a:off x="6651382" y="3377971"/>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6"/>
            <p:cNvSpPr/>
            <p:nvPr/>
          </p:nvSpPr>
          <p:spPr>
            <a:xfrm>
              <a:off x="6695298" y="3333118"/>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6"/>
            <p:cNvSpPr/>
            <p:nvPr/>
          </p:nvSpPr>
          <p:spPr>
            <a:xfrm>
              <a:off x="6548002" y="3333118"/>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66"/>
          <p:cNvGrpSpPr/>
          <p:nvPr/>
        </p:nvGrpSpPr>
        <p:grpSpPr>
          <a:xfrm rot="10800000">
            <a:off x="7866012" y="1286157"/>
            <a:ext cx="243082" cy="242093"/>
            <a:chOff x="6547165" y="297900"/>
            <a:chExt cx="243082" cy="242093"/>
          </a:xfrm>
        </p:grpSpPr>
        <p:sp>
          <p:nvSpPr>
            <p:cNvPr id="2496" name="Google Shape;2496;p6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0" name="Google Shape;2500;p66"/>
          <p:cNvGrpSpPr/>
          <p:nvPr/>
        </p:nvGrpSpPr>
        <p:grpSpPr>
          <a:xfrm rot="10800000">
            <a:off x="8551087" y="3351007"/>
            <a:ext cx="243082" cy="242093"/>
            <a:chOff x="6547165" y="297900"/>
            <a:chExt cx="243082" cy="242093"/>
          </a:xfrm>
        </p:grpSpPr>
        <p:sp>
          <p:nvSpPr>
            <p:cNvPr id="2501" name="Google Shape;2501;p6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6" name="Google Shape;2506;p66"/>
          <p:cNvGrpSpPr/>
          <p:nvPr/>
        </p:nvGrpSpPr>
        <p:grpSpPr>
          <a:xfrm>
            <a:off x="4572000" y="796500"/>
            <a:ext cx="3618275" cy="3420425"/>
            <a:chOff x="4572000" y="796500"/>
            <a:chExt cx="3618275" cy="3420425"/>
          </a:xfrm>
        </p:grpSpPr>
        <p:sp>
          <p:nvSpPr>
            <p:cNvPr id="2507" name="Google Shape;2507;p66"/>
            <p:cNvSpPr/>
            <p:nvPr/>
          </p:nvSpPr>
          <p:spPr>
            <a:xfrm>
              <a:off x="4572000" y="796500"/>
              <a:ext cx="3618275" cy="3057425"/>
            </a:xfrm>
            <a:custGeom>
              <a:avLst/>
              <a:gdLst/>
              <a:ahLst/>
              <a:cxnLst/>
              <a:rect l="l" t="t" r="r" b="b"/>
              <a:pathLst>
                <a:path w="144731" h="122297" extrusionOk="0">
                  <a:moveTo>
                    <a:pt x="75350" y="1"/>
                  </a:moveTo>
                  <a:lnTo>
                    <a:pt x="71058" y="101"/>
                  </a:lnTo>
                  <a:lnTo>
                    <a:pt x="66900" y="504"/>
                  </a:lnTo>
                  <a:lnTo>
                    <a:pt x="62842" y="1241"/>
                  </a:lnTo>
                  <a:lnTo>
                    <a:pt x="58919" y="2247"/>
                  </a:lnTo>
                  <a:lnTo>
                    <a:pt x="55096" y="3488"/>
                  </a:lnTo>
                  <a:lnTo>
                    <a:pt x="51407" y="4930"/>
                  </a:lnTo>
                  <a:lnTo>
                    <a:pt x="47853" y="6506"/>
                  </a:lnTo>
                  <a:lnTo>
                    <a:pt x="46109" y="7344"/>
                  </a:lnTo>
                  <a:lnTo>
                    <a:pt x="44432" y="8250"/>
                  </a:lnTo>
                  <a:lnTo>
                    <a:pt x="41314" y="10429"/>
                  </a:lnTo>
                  <a:lnTo>
                    <a:pt x="38564" y="13011"/>
                  </a:lnTo>
                  <a:lnTo>
                    <a:pt x="36049" y="15962"/>
                  </a:lnTo>
                  <a:lnTo>
                    <a:pt x="33769" y="19215"/>
                  </a:lnTo>
                  <a:lnTo>
                    <a:pt x="31690" y="22703"/>
                  </a:lnTo>
                  <a:lnTo>
                    <a:pt x="28873" y="28269"/>
                  </a:lnTo>
                  <a:lnTo>
                    <a:pt x="23843" y="40073"/>
                  </a:lnTo>
                  <a:lnTo>
                    <a:pt x="19584" y="49496"/>
                  </a:lnTo>
                  <a:lnTo>
                    <a:pt x="17773" y="52983"/>
                  </a:lnTo>
                  <a:lnTo>
                    <a:pt x="15795" y="56236"/>
                  </a:lnTo>
                  <a:lnTo>
                    <a:pt x="13615" y="59153"/>
                  </a:lnTo>
                  <a:lnTo>
                    <a:pt x="12442" y="60495"/>
                  </a:lnTo>
                  <a:lnTo>
                    <a:pt x="11268" y="61769"/>
                  </a:lnTo>
                  <a:lnTo>
                    <a:pt x="9055" y="64452"/>
                  </a:lnTo>
                  <a:lnTo>
                    <a:pt x="6976" y="67235"/>
                  </a:lnTo>
                  <a:lnTo>
                    <a:pt x="5131" y="70119"/>
                  </a:lnTo>
                  <a:lnTo>
                    <a:pt x="3522" y="73070"/>
                  </a:lnTo>
                  <a:lnTo>
                    <a:pt x="2147" y="76121"/>
                  </a:lnTo>
                  <a:lnTo>
                    <a:pt x="1107" y="79206"/>
                  </a:lnTo>
                  <a:lnTo>
                    <a:pt x="369" y="82392"/>
                  </a:lnTo>
                  <a:lnTo>
                    <a:pt x="1" y="85611"/>
                  </a:lnTo>
                  <a:lnTo>
                    <a:pt x="34" y="88897"/>
                  </a:lnTo>
                  <a:lnTo>
                    <a:pt x="470" y="92251"/>
                  </a:lnTo>
                  <a:lnTo>
                    <a:pt x="1342" y="95604"/>
                  </a:lnTo>
                  <a:lnTo>
                    <a:pt x="2717" y="98991"/>
                  </a:lnTo>
                  <a:lnTo>
                    <a:pt x="4628" y="102411"/>
                  </a:lnTo>
                  <a:lnTo>
                    <a:pt x="7043" y="105865"/>
                  </a:lnTo>
                  <a:lnTo>
                    <a:pt x="10061" y="109286"/>
                  </a:lnTo>
                  <a:lnTo>
                    <a:pt x="11804" y="111029"/>
                  </a:lnTo>
                  <a:lnTo>
                    <a:pt x="13582" y="112673"/>
                  </a:lnTo>
                  <a:lnTo>
                    <a:pt x="17103" y="115523"/>
                  </a:lnTo>
                  <a:lnTo>
                    <a:pt x="20590" y="117770"/>
                  </a:lnTo>
                  <a:lnTo>
                    <a:pt x="23977" y="119480"/>
                  </a:lnTo>
                  <a:lnTo>
                    <a:pt x="27330" y="120754"/>
                  </a:lnTo>
                  <a:lnTo>
                    <a:pt x="30650" y="121626"/>
                  </a:lnTo>
                  <a:lnTo>
                    <a:pt x="33970" y="122096"/>
                  </a:lnTo>
                  <a:lnTo>
                    <a:pt x="37256" y="122297"/>
                  </a:lnTo>
                  <a:lnTo>
                    <a:pt x="40542" y="122230"/>
                  </a:lnTo>
                  <a:lnTo>
                    <a:pt x="43862" y="121961"/>
                  </a:lnTo>
                  <a:lnTo>
                    <a:pt x="48892" y="121291"/>
                  </a:lnTo>
                  <a:lnTo>
                    <a:pt x="55767" y="120151"/>
                  </a:lnTo>
                  <a:lnTo>
                    <a:pt x="62909" y="119178"/>
                  </a:lnTo>
                  <a:lnTo>
                    <a:pt x="66665" y="118910"/>
                  </a:lnTo>
                  <a:lnTo>
                    <a:pt x="68543" y="118809"/>
                  </a:lnTo>
                  <a:lnTo>
                    <a:pt x="72466" y="118809"/>
                  </a:lnTo>
                  <a:lnTo>
                    <a:pt x="78536" y="119145"/>
                  </a:lnTo>
                  <a:lnTo>
                    <a:pt x="91077" y="120486"/>
                  </a:lnTo>
                  <a:lnTo>
                    <a:pt x="103485" y="121861"/>
                  </a:lnTo>
                  <a:lnTo>
                    <a:pt x="109420" y="122196"/>
                  </a:lnTo>
                  <a:lnTo>
                    <a:pt x="113209" y="122196"/>
                  </a:lnTo>
                  <a:lnTo>
                    <a:pt x="116831" y="121995"/>
                  </a:lnTo>
                  <a:lnTo>
                    <a:pt x="120285" y="121525"/>
                  </a:lnTo>
                  <a:lnTo>
                    <a:pt x="123504" y="120754"/>
                  </a:lnTo>
                  <a:lnTo>
                    <a:pt x="126488" y="119648"/>
                  </a:lnTo>
                  <a:lnTo>
                    <a:pt x="127863" y="118910"/>
                  </a:lnTo>
                  <a:lnTo>
                    <a:pt x="129708" y="117837"/>
                  </a:lnTo>
                  <a:lnTo>
                    <a:pt x="133027" y="115389"/>
                  </a:lnTo>
                  <a:lnTo>
                    <a:pt x="135878" y="112606"/>
                  </a:lnTo>
                  <a:lnTo>
                    <a:pt x="138292" y="109487"/>
                  </a:lnTo>
                  <a:lnTo>
                    <a:pt x="140304" y="106100"/>
                  </a:lnTo>
                  <a:lnTo>
                    <a:pt x="141914" y="102445"/>
                  </a:lnTo>
                  <a:lnTo>
                    <a:pt x="143121" y="98555"/>
                  </a:lnTo>
                  <a:lnTo>
                    <a:pt x="143993" y="94498"/>
                  </a:lnTo>
                  <a:lnTo>
                    <a:pt x="144295" y="92385"/>
                  </a:lnTo>
                  <a:lnTo>
                    <a:pt x="144529" y="89971"/>
                  </a:lnTo>
                  <a:lnTo>
                    <a:pt x="144731" y="84974"/>
                  </a:lnTo>
                  <a:lnTo>
                    <a:pt x="144496" y="79877"/>
                  </a:lnTo>
                  <a:lnTo>
                    <a:pt x="143926" y="74679"/>
                  </a:lnTo>
                  <a:lnTo>
                    <a:pt x="142987" y="69415"/>
                  </a:lnTo>
                  <a:lnTo>
                    <a:pt x="141746" y="64150"/>
                  </a:lnTo>
                  <a:lnTo>
                    <a:pt x="140237" y="58919"/>
                  </a:lnTo>
                  <a:lnTo>
                    <a:pt x="138460" y="53755"/>
                  </a:lnTo>
                  <a:lnTo>
                    <a:pt x="136448" y="48724"/>
                  </a:lnTo>
                  <a:lnTo>
                    <a:pt x="134235" y="43829"/>
                  </a:lnTo>
                  <a:lnTo>
                    <a:pt x="131820" y="39134"/>
                  </a:lnTo>
                  <a:lnTo>
                    <a:pt x="129272" y="34674"/>
                  </a:lnTo>
                  <a:lnTo>
                    <a:pt x="126556" y="30516"/>
                  </a:lnTo>
                  <a:lnTo>
                    <a:pt x="123772" y="26660"/>
                  </a:lnTo>
                  <a:lnTo>
                    <a:pt x="120888" y="23172"/>
                  </a:lnTo>
                  <a:lnTo>
                    <a:pt x="117971" y="20087"/>
                  </a:lnTo>
                  <a:lnTo>
                    <a:pt x="116496" y="18746"/>
                  </a:lnTo>
                  <a:lnTo>
                    <a:pt x="113846" y="16398"/>
                  </a:lnTo>
                  <a:lnTo>
                    <a:pt x="108615" y="12341"/>
                  </a:lnTo>
                  <a:lnTo>
                    <a:pt x="103518" y="8920"/>
                  </a:lnTo>
                  <a:lnTo>
                    <a:pt x="98522" y="6137"/>
                  </a:lnTo>
                  <a:lnTo>
                    <a:pt x="93659" y="3924"/>
                  </a:lnTo>
                  <a:lnTo>
                    <a:pt x="88898" y="2214"/>
                  </a:lnTo>
                  <a:lnTo>
                    <a:pt x="84270" y="1040"/>
                  </a:lnTo>
                  <a:lnTo>
                    <a:pt x="79743" y="302"/>
                  </a:lnTo>
                  <a:lnTo>
                    <a:pt x="75350"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6"/>
            <p:cNvSpPr/>
            <p:nvPr/>
          </p:nvSpPr>
          <p:spPr>
            <a:xfrm>
              <a:off x="4572000" y="796500"/>
              <a:ext cx="3618275" cy="3057425"/>
            </a:xfrm>
            <a:custGeom>
              <a:avLst/>
              <a:gdLst/>
              <a:ahLst/>
              <a:cxnLst/>
              <a:rect l="l" t="t" r="r" b="b"/>
              <a:pathLst>
                <a:path w="144731" h="122297" extrusionOk="0">
                  <a:moveTo>
                    <a:pt x="75350" y="1"/>
                  </a:moveTo>
                  <a:lnTo>
                    <a:pt x="71058" y="101"/>
                  </a:lnTo>
                  <a:lnTo>
                    <a:pt x="66900" y="504"/>
                  </a:lnTo>
                  <a:lnTo>
                    <a:pt x="62842" y="1241"/>
                  </a:lnTo>
                  <a:lnTo>
                    <a:pt x="58919" y="2247"/>
                  </a:lnTo>
                  <a:lnTo>
                    <a:pt x="55096" y="3488"/>
                  </a:lnTo>
                  <a:lnTo>
                    <a:pt x="51407" y="4930"/>
                  </a:lnTo>
                  <a:lnTo>
                    <a:pt x="47853" y="6506"/>
                  </a:lnTo>
                  <a:lnTo>
                    <a:pt x="46109" y="7344"/>
                  </a:lnTo>
                  <a:lnTo>
                    <a:pt x="44432" y="8250"/>
                  </a:lnTo>
                  <a:lnTo>
                    <a:pt x="41314" y="10429"/>
                  </a:lnTo>
                  <a:lnTo>
                    <a:pt x="38564" y="13011"/>
                  </a:lnTo>
                  <a:lnTo>
                    <a:pt x="36049" y="15962"/>
                  </a:lnTo>
                  <a:lnTo>
                    <a:pt x="33769" y="19215"/>
                  </a:lnTo>
                  <a:lnTo>
                    <a:pt x="31690" y="22703"/>
                  </a:lnTo>
                  <a:lnTo>
                    <a:pt x="28873" y="28269"/>
                  </a:lnTo>
                  <a:lnTo>
                    <a:pt x="23843" y="40073"/>
                  </a:lnTo>
                  <a:lnTo>
                    <a:pt x="19584" y="49496"/>
                  </a:lnTo>
                  <a:lnTo>
                    <a:pt x="17773" y="52983"/>
                  </a:lnTo>
                  <a:lnTo>
                    <a:pt x="15795" y="56236"/>
                  </a:lnTo>
                  <a:lnTo>
                    <a:pt x="13615" y="59153"/>
                  </a:lnTo>
                  <a:lnTo>
                    <a:pt x="12442" y="60495"/>
                  </a:lnTo>
                  <a:lnTo>
                    <a:pt x="11268" y="61769"/>
                  </a:lnTo>
                  <a:lnTo>
                    <a:pt x="9055" y="64452"/>
                  </a:lnTo>
                  <a:lnTo>
                    <a:pt x="6976" y="67235"/>
                  </a:lnTo>
                  <a:lnTo>
                    <a:pt x="5131" y="70119"/>
                  </a:lnTo>
                  <a:lnTo>
                    <a:pt x="3522" y="73070"/>
                  </a:lnTo>
                  <a:lnTo>
                    <a:pt x="2147" y="76121"/>
                  </a:lnTo>
                  <a:lnTo>
                    <a:pt x="1107" y="79206"/>
                  </a:lnTo>
                  <a:lnTo>
                    <a:pt x="369" y="82392"/>
                  </a:lnTo>
                  <a:lnTo>
                    <a:pt x="1" y="85611"/>
                  </a:lnTo>
                  <a:lnTo>
                    <a:pt x="34" y="88897"/>
                  </a:lnTo>
                  <a:lnTo>
                    <a:pt x="470" y="92251"/>
                  </a:lnTo>
                  <a:lnTo>
                    <a:pt x="1342" y="95604"/>
                  </a:lnTo>
                  <a:lnTo>
                    <a:pt x="2717" y="98991"/>
                  </a:lnTo>
                  <a:lnTo>
                    <a:pt x="4628" y="102411"/>
                  </a:lnTo>
                  <a:lnTo>
                    <a:pt x="7043" y="105865"/>
                  </a:lnTo>
                  <a:lnTo>
                    <a:pt x="10061" y="109286"/>
                  </a:lnTo>
                  <a:lnTo>
                    <a:pt x="11804" y="111029"/>
                  </a:lnTo>
                  <a:lnTo>
                    <a:pt x="13582" y="112673"/>
                  </a:lnTo>
                  <a:lnTo>
                    <a:pt x="17103" y="115523"/>
                  </a:lnTo>
                  <a:lnTo>
                    <a:pt x="20590" y="117770"/>
                  </a:lnTo>
                  <a:lnTo>
                    <a:pt x="23977" y="119480"/>
                  </a:lnTo>
                  <a:lnTo>
                    <a:pt x="27330" y="120754"/>
                  </a:lnTo>
                  <a:lnTo>
                    <a:pt x="30650" y="121626"/>
                  </a:lnTo>
                  <a:lnTo>
                    <a:pt x="33970" y="122096"/>
                  </a:lnTo>
                  <a:lnTo>
                    <a:pt x="37256" y="122297"/>
                  </a:lnTo>
                  <a:lnTo>
                    <a:pt x="40542" y="122230"/>
                  </a:lnTo>
                  <a:lnTo>
                    <a:pt x="43862" y="121961"/>
                  </a:lnTo>
                  <a:lnTo>
                    <a:pt x="48892" y="121291"/>
                  </a:lnTo>
                  <a:lnTo>
                    <a:pt x="55767" y="120151"/>
                  </a:lnTo>
                  <a:lnTo>
                    <a:pt x="62909" y="119178"/>
                  </a:lnTo>
                  <a:lnTo>
                    <a:pt x="66665" y="118910"/>
                  </a:lnTo>
                  <a:lnTo>
                    <a:pt x="68543" y="118809"/>
                  </a:lnTo>
                  <a:lnTo>
                    <a:pt x="72466" y="118809"/>
                  </a:lnTo>
                  <a:lnTo>
                    <a:pt x="78536" y="119145"/>
                  </a:lnTo>
                  <a:lnTo>
                    <a:pt x="91077" y="120486"/>
                  </a:lnTo>
                  <a:lnTo>
                    <a:pt x="103485" y="121861"/>
                  </a:lnTo>
                  <a:lnTo>
                    <a:pt x="109420" y="122196"/>
                  </a:lnTo>
                  <a:lnTo>
                    <a:pt x="113209" y="122196"/>
                  </a:lnTo>
                  <a:lnTo>
                    <a:pt x="116831" y="121995"/>
                  </a:lnTo>
                  <a:lnTo>
                    <a:pt x="120285" y="121525"/>
                  </a:lnTo>
                  <a:lnTo>
                    <a:pt x="123504" y="120754"/>
                  </a:lnTo>
                  <a:lnTo>
                    <a:pt x="126488" y="119648"/>
                  </a:lnTo>
                  <a:lnTo>
                    <a:pt x="127863" y="118910"/>
                  </a:lnTo>
                  <a:lnTo>
                    <a:pt x="129708" y="117837"/>
                  </a:lnTo>
                  <a:lnTo>
                    <a:pt x="133027" y="115389"/>
                  </a:lnTo>
                  <a:lnTo>
                    <a:pt x="135878" y="112606"/>
                  </a:lnTo>
                  <a:lnTo>
                    <a:pt x="138292" y="109487"/>
                  </a:lnTo>
                  <a:lnTo>
                    <a:pt x="140304" y="106100"/>
                  </a:lnTo>
                  <a:lnTo>
                    <a:pt x="141914" y="102445"/>
                  </a:lnTo>
                  <a:lnTo>
                    <a:pt x="143121" y="98555"/>
                  </a:lnTo>
                  <a:lnTo>
                    <a:pt x="143993" y="94498"/>
                  </a:lnTo>
                  <a:lnTo>
                    <a:pt x="144295" y="92385"/>
                  </a:lnTo>
                  <a:lnTo>
                    <a:pt x="144529" y="89971"/>
                  </a:lnTo>
                  <a:lnTo>
                    <a:pt x="144731" y="84974"/>
                  </a:lnTo>
                  <a:lnTo>
                    <a:pt x="144496" y="79877"/>
                  </a:lnTo>
                  <a:lnTo>
                    <a:pt x="143926" y="74679"/>
                  </a:lnTo>
                  <a:lnTo>
                    <a:pt x="142987" y="69415"/>
                  </a:lnTo>
                  <a:lnTo>
                    <a:pt x="141746" y="64150"/>
                  </a:lnTo>
                  <a:lnTo>
                    <a:pt x="140237" y="58919"/>
                  </a:lnTo>
                  <a:lnTo>
                    <a:pt x="138460" y="53755"/>
                  </a:lnTo>
                  <a:lnTo>
                    <a:pt x="136448" y="48724"/>
                  </a:lnTo>
                  <a:lnTo>
                    <a:pt x="134235" y="43829"/>
                  </a:lnTo>
                  <a:lnTo>
                    <a:pt x="131820" y="39134"/>
                  </a:lnTo>
                  <a:lnTo>
                    <a:pt x="129272" y="34674"/>
                  </a:lnTo>
                  <a:lnTo>
                    <a:pt x="126556" y="30516"/>
                  </a:lnTo>
                  <a:lnTo>
                    <a:pt x="123772" y="26660"/>
                  </a:lnTo>
                  <a:lnTo>
                    <a:pt x="120888" y="23172"/>
                  </a:lnTo>
                  <a:lnTo>
                    <a:pt x="117971" y="20087"/>
                  </a:lnTo>
                  <a:lnTo>
                    <a:pt x="116496" y="18746"/>
                  </a:lnTo>
                  <a:lnTo>
                    <a:pt x="113846" y="16398"/>
                  </a:lnTo>
                  <a:lnTo>
                    <a:pt x="108615" y="12341"/>
                  </a:lnTo>
                  <a:lnTo>
                    <a:pt x="103518" y="8920"/>
                  </a:lnTo>
                  <a:lnTo>
                    <a:pt x="98522" y="6137"/>
                  </a:lnTo>
                  <a:lnTo>
                    <a:pt x="93659" y="3924"/>
                  </a:lnTo>
                  <a:lnTo>
                    <a:pt x="88898" y="2214"/>
                  </a:lnTo>
                  <a:lnTo>
                    <a:pt x="84270" y="1040"/>
                  </a:lnTo>
                  <a:lnTo>
                    <a:pt x="79743" y="302"/>
                  </a:lnTo>
                  <a:lnTo>
                    <a:pt x="753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6"/>
            <p:cNvSpPr/>
            <p:nvPr/>
          </p:nvSpPr>
          <p:spPr>
            <a:xfrm>
              <a:off x="4979425" y="3328275"/>
              <a:ext cx="2408575" cy="750325"/>
            </a:xfrm>
            <a:custGeom>
              <a:avLst/>
              <a:gdLst/>
              <a:ahLst/>
              <a:cxnLst/>
              <a:rect l="l" t="t" r="r" b="b"/>
              <a:pathLst>
                <a:path w="96343" h="30013" extrusionOk="0">
                  <a:moveTo>
                    <a:pt x="48155" y="0"/>
                  </a:moveTo>
                  <a:lnTo>
                    <a:pt x="43225" y="67"/>
                  </a:lnTo>
                  <a:lnTo>
                    <a:pt x="33802" y="671"/>
                  </a:lnTo>
                  <a:lnTo>
                    <a:pt x="27263" y="1476"/>
                  </a:lnTo>
                  <a:lnTo>
                    <a:pt x="23172" y="2180"/>
                  </a:lnTo>
                  <a:lnTo>
                    <a:pt x="19316" y="2985"/>
                  </a:lnTo>
                  <a:lnTo>
                    <a:pt x="15762" y="3890"/>
                  </a:lnTo>
                  <a:lnTo>
                    <a:pt x="12475" y="4930"/>
                  </a:lnTo>
                  <a:lnTo>
                    <a:pt x="9558" y="6036"/>
                  </a:lnTo>
                  <a:lnTo>
                    <a:pt x="6942" y="7243"/>
                  </a:lnTo>
                  <a:lnTo>
                    <a:pt x="4729" y="8518"/>
                  </a:lnTo>
                  <a:lnTo>
                    <a:pt x="2885" y="9859"/>
                  </a:lnTo>
                  <a:lnTo>
                    <a:pt x="1476" y="11267"/>
                  </a:lnTo>
                  <a:lnTo>
                    <a:pt x="537" y="12743"/>
                  </a:lnTo>
                  <a:lnTo>
                    <a:pt x="34" y="14252"/>
                  </a:lnTo>
                  <a:lnTo>
                    <a:pt x="1" y="15023"/>
                  </a:lnTo>
                  <a:lnTo>
                    <a:pt x="34" y="15794"/>
                  </a:lnTo>
                  <a:lnTo>
                    <a:pt x="537" y="17303"/>
                  </a:lnTo>
                  <a:lnTo>
                    <a:pt x="1476" y="18779"/>
                  </a:lnTo>
                  <a:lnTo>
                    <a:pt x="2885" y="20187"/>
                  </a:lnTo>
                  <a:lnTo>
                    <a:pt x="4729" y="21529"/>
                  </a:lnTo>
                  <a:lnTo>
                    <a:pt x="6942" y="22803"/>
                  </a:lnTo>
                  <a:lnTo>
                    <a:pt x="9558" y="24010"/>
                  </a:lnTo>
                  <a:lnTo>
                    <a:pt x="12475" y="25117"/>
                  </a:lnTo>
                  <a:lnTo>
                    <a:pt x="15762" y="26123"/>
                  </a:lnTo>
                  <a:lnTo>
                    <a:pt x="19316" y="27062"/>
                  </a:lnTo>
                  <a:lnTo>
                    <a:pt x="23172" y="27867"/>
                  </a:lnTo>
                  <a:lnTo>
                    <a:pt x="27263" y="28537"/>
                  </a:lnTo>
                  <a:lnTo>
                    <a:pt x="33802" y="29376"/>
                  </a:lnTo>
                  <a:lnTo>
                    <a:pt x="43225" y="29979"/>
                  </a:lnTo>
                  <a:lnTo>
                    <a:pt x="48155" y="30013"/>
                  </a:lnTo>
                  <a:lnTo>
                    <a:pt x="53118" y="29979"/>
                  </a:lnTo>
                  <a:lnTo>
                    <a:pt x="62541" y="29376"/>
                  </a:lnTo>
                  <a:lnTo>
                    <a:pt x="69080" y="28537"/>
                  </a:lnTo>
                  <a:lnTo>
                    <a:pt x="73171" y="27867"/>
                  </a:lnTo>
                  <a:lnTo>
                    <a:pt x="77027" y="27062"/>
                  </a:lnTo>
                  <a:lnTo>
                    <a:pt x="80582" y="26123"/>
                  </a:lnTo>
                  <a:lnTo>
                    <a:pt x="83868" y="25117"/>
                  </a:lnTo>
                  <a:lnTo>
                    <a:pt x="86785" y="24010"/>
                  </a:lnTo>
                  <a:lnTo>
                    <a:pt x="89401" y="22803"/>
                  </a:lnTo>
                  <a:lnTo>
                    <a:pt x="91614" y="21529"/>
                  </a:lnTo>
                  <a:lnTo>
                    <a:pt x="93458" y="20187"/>
                  </a:lnTo>
                  <a:lnTo>
                    <a:pt x="94867" y="18779"/>
                  </a:lnTo>
                  <a:lnTo>
                    <a:pt x="95806" y="17303"/>
                  </a:lnTo>
                  <a:lnTo>
                    <a:pt x="96309" y="15794"/>
                  </a:lnTo>
                  <a:lnTo>
                    <a:pt x="96342" y="15023"/>
                  </a:lnTo>
                  <a:lnTo>
                    <a:pt x="96309" y="14252"/>
                  </a:lnTo>
                  <a:lnTo>
                    <a:pt x="95806" y="12743"/>
                  </a:lnTo>
                  <a:lnTo>
                    <a:pt x="94867" y="11267"/>
                  </a:lnTo>
                  <a:lnTo>
                    <a:pt x="93458" y="9859"/>
                  </a:lnTo>
                  <a:lnTo>
                    <a:pt x="91614" y="8518"/>
                  </a:lnTo>
                  <a:lnTo>
                    <a:pt x="89401" y="7243"/>
                  </a:lnTo>
                  <a:lnTo>
                    <a:pt x="86785" y="6036"/>
                  </a:lnTo>
                  <a:lnTo>
                    <a:pt x="83868" y="4930"/>
                  </a:lnTo>
                  <a:lnTo>
                    <a:pt x="80582" y="3890"/>
                  </a:lnTo>
                  <a:lnTo>
                    <a:pt x="77027" y="2985"/>
                  </a:lnTo>
                  <a:lnTo>
                    <a:pt x="73171" y="2180"/>
                  </a:lnTo>
                  <a:lnTo>
                    <a:pt x="69080" y="1476"/>
                  </a:lnTo>
                  <a:lnTo>
                    <a:pt x="62541" y="671"/>
                  </a:lnTo>
                  <a:lnTo>
                    <a:pt x="53118" y="67"/>
                  </a:lnTo>
                  <a:lnTo>
                    <a:pt x="48155"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6"/>
            <p:cNvSpPr/>
            <p:nvPr/>
          </p:nvSpPr>
          <p:spPr>
            <a:xfrm>
              <a:off x="4979425" y="3328275"/>
              <a:ext cx="2408575" cy="750325"/>
            </a:xfrm>
            <a:custGeom>
              <a:avLst/>
              <a:gdLst/>
              <a:ahLst/>
              <a:cxnLst/>
              <a:rect l="l" t="t" r="r" b="b"/>
              <a:pathLst>
                <a:path w="96343" h="30013" extrusionOk="0">
                  <a:moveTo>
                    <a:pt x="48155" y="0"/>
                  </a:moveTo>
                  <a:lnTo>
                    <a:pt x="43225" y="67"/>
                  </a:lnTo>
                  <a:lnTo>
                    <a:pt x="33802" y="671"/>
                  </a:lnTo>
                  <a:lnTo>
                    <a:pt x="27263" y="1476"/>
                  </a:lnTo>
                  <a:lnTo>
                    <a:pt x="23172" y="2180"/>
                  </a:lnTo>
                  <a:lnTo>
                    <a:pt x="19316" y="2985"/>
                  </a:lnTo>
                  <a:lnTo>
                    <a:pt x="15762" y="3890"/>
                  </a:lnTo>
                  <a:lnTo>
                    <a:pt x="12475" y="4930"/>
                  </a:lnTo>
                  <a:lnTo>
                    <a:pt x="9558" y="6036"/>
                  </a:lnTo>
                  <a:lnTo>
                    <a:pt x="6942" y="7243"/>
                  </a:lnTo>
                  <a:lnTo>
                    <a:pt x="4729" y="8518"/>
                  </a:lnTo>
                  <a:lnTo>
                    <a:pt x="2885" y="9859"/>
                  </a:lnTo>
                  <a:lnTo>
                    <a:pt x="1476" y="11267"/>
                  </a:lnTo>
                  <a:lnTo>
                    <a:pt x="537" y="12743"/>
                  </a:lnTo>
                  <a:lnTo>
                    <a:pt x="34" y="14252"/>
                  </a:lnTo>
                  <a:lnTo>
                    <a:pt x="1" y="15023"/>
                  </a:lnTo>
                  <a:lnTo>
                    <a:pt x="34" y="15794"/>
                  </a:lnTo>
                  <a:lnTo>
                    <a:pt x="537" y="17303"/>
                  </a:lnTo>
                  <a:lnTo>
                    <a:pt x="1476" y="18779"/>
                  </a:lnTo>
                  <a:lnTo>
                    <a:pt x="2885" y="20187"/>
                  </a:lnTo>
                  <a:lnTo>
                    <a:pt x="4729" y="21529"/>
                  </a:lnTo>
                  <a:lnTo>
                    <a:pt x="6942" y="22803"/>
                  </a:lnTo>
                  <a:lnTo>
                    <a:pt x="9558" y="24010"/>
                  </a:lnTo>
                  <a:lnTo>
                    <a:pt x="12475" y="25117"/>
                  </a:lnTo>
                  <a:lnTo>
                    <a:pt x="15762" y="26123"/>
                  </a:lnTo>
                  <a:lnTo>
                    <a:pt x="19316" y="27062"/>
                  </a:lnTo>
                  <a:lnTo>
                    <a:pt x="23172" y="27867"/>
                  </a:lnTo>
                  <a:lnTo>
                    <a:pt x="27263" y="28537"/>
                  </a:lnTo>
                  <a:lnTo>
                    <a:pt x="33802" y="29376"/>
                  </a:lnTo>
                  <a:lnTo>
                    <a:pt x="43225" y="29979"/>
                  </a:lnTo>
                  <a:lnTo>
                    <a:pt x="48155" y="30013"/>
                  </a:lnTo>
                  <a:lnTo>
                    <a:pt x="53118" y="29979"/>
                  </a:lnTo>
                  <a:lnTo>
                    <a:pt x="62541" y="29376"/>
                  </a:lnTo>
                  <a:lnTo>
                    <a:pt x="69080" y="28537"/>
                  </a:lnTo>
                  <a:lnTo>
                    <a:pt x="73171" y="27867"/>
                  </a:lnTo>
                  <a:lnTo>
                    <a:pt x="77027" y="27062"/>
                  </a:lnTo>
                  <a:lnTo>
                    <a:pt x="80582" y="26123"/>
                  </a:lnTo>
                  <a:lnTo>
                    <a:pt x="83868" y="25117"/>
                  </a:lnTo>
                  <a:lnTo>
                    <a:pt x="86785" y="24010"/>
                  </a:lnTo>
                  <a:lnTo>
                    <a:pt x="89401" y="22803"/>
                  </a:lnTo>
                  <a:lnTo>
                    <a:pt x="91614" y="21529"/>
                  </a:lnTo>
                  <a:lnTo>
                    <a:pt x="93458" y="20187"/>
                  </a:lnTo>
                  <a:lnTo>
                    <a:pt x="94867" y="18779"/>
                  </a:lnTo>
                  <a:lnTo>
                    <a:pt x="95806" y="17303"/>
                  </a:lnTo>
                  <a:lnTo>
                    <a:pt x="96309" y="15794"/>
                  </a:lnTo>
                  <a:lnTo>
                    <a:pt x="96342" y="15023"/>
                  </a:lnTo>
                  <a:lnTo>
                    <a:pt x="96309" y="14252"/>
                  </a:lnTo>
                  <a:lnTo>
                    <a:pt x="95806" y="12743"/>
                  </a:lnTo>
                  <a:lnTo>
                    <a:pt x="94867" y="11267"/>
                  </a:lnTo>
                  <a:lnTo>
                    <a:pt x="93458" y="9859"/>
                  </a:lnTo>
                  <a:lnTo>
                    <a:pt x="91614" y="8518"/>
                  </a:lnTo>
                  <a:lnTo>
                    <a:pt x="89401" y="7243"/>
                  </a:lnTo>
                  <a:lnTo>
                    <a:pt x="86785" y="6036"/>
                  </a:lnTo>
                  <a:lnTo>
                    <a:pt x="83868" y="4930"/>
                  </a:lnTo>
                  <a:lnTo>
                    <a:pt x="80582" y="3890"/>
                  </a:lnTo>
                  <a:lnTo>
                    <a:pt x="77027" y="2985"/>
                  </a:lnTo>
                  <a:lnTo>
                    <a:pt x="73171" y="2180"/>
                  </a:lnTo>
                  <a:lnTo>
                    <a:pt x="69080" y="1476"/>
                  </a:lnTo>
                  <a:lnTo>
                    <a:pt x="62541" y="671"/>
                  </a:lnTo>
                  <a:lnTo>
                    <a:pt x="53118" y="67"/>
                  </a:lnTo>
                  <a:lnTo>
                    <a:pt x="481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6"/>
            <p:cNvSpPr/>
            <p:nvPr/>
          </p:nvSpPr>
          <p:spPr>
            <a:xfrm>
              <a:off x="6280475" y="1803225"/>
              <a:ext cx="83400" cy="5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6"/>
            <p:cNvSpPr/>
            <p:nvPr/>
          </p:nvSpPr>
          <p:spPr>
            <a:xfrm>
              <a:off x="5731425" y="2718800"/>
              <a:ext cx="1839325" cy="1308675"/>
            </a:xfrm>
            <a:custGeom>
              <a:avLst/>
              <a:gdLst/>
              <a:ahLst/>
              <a:cxnLst/>
              <a:rect l="l" t="t" r="r" b="b"/>
              <a:pathLst>
                <a:path w="73573" h="52347" extrusionOk="0">
                  <a:moveTo>
                    <a:pt x="24949" y="1"/>
                  </a:moveTo>
                  <a:lnTo>
                    <a:pt x="24178" y="68"/>
                  </a:lnTo>
                  <a:lnTo>
                    <a:pt x="22501" y="269"/>
                  </a:lnTo>
                  <a:lnTo>
                    <a:pt x="18075" y="1308"/>
                  </a:lnTo>
                  <a:lnTo>
                    <a:pt x="14185" y="2650"/>
                  </a:lnTo>
                  <a:lnTo>
                    <a:pt x="11469" y="3823"/>
                  </a:lnTo>
                  <a:lnTo>
                    <a:pt x="8719" y="5232"/>
                  </a:lnTo>
                  <a:lnTo>
                    <a:pt x="6003" y="6875"/>
                  </a:lnTo>
                  <a:lnTo>
                    <a:pt x="4695" y="7814"/>
                  </a:lnTo>
                  <a:lnTo>
                    <a:pt x="4259" y="8049"/>
                  </a:lnTo>
                  <a:lnTo>
                    <a:pt x="2113" y="9625"/>
                  </a:lnTo>
                  <a:lnTo>
                    <a:pt x="671" y="11033"/>
                  </a:lnTo>
                  <a:lnTo>
                    <a:pt x="201" y="11804"/>
                  </a:lnTo>
                  <a:lnTo>
                    <a:pt x="0" y="12207"/>
                  </a:lnTo>
                  <a:lnTo>
                    <a:pt x="134" y="13079"/>
                  </a:lnTo>
                  <a:lnTo>
                    <a:pt x="704" y="14017"/>
                  </a:lnTo>
                  <a:lnTo>
                    <a:pt x="1677" y="14923"/>
                  </a:lnTo>
                  <a:lnTo>
                    <a:pt x="2985" y="15761"/>
                  </a:lnTo>
                  <a:lnTo>
                    <a:pt x="4561" y="16465"/>
                  </a:lnTo>
                  <a:lnTo>
                    <a:pt x="6338" y="16968"/>
                  </a:lnTo>
                  <a:lnTo>
                    <a:pt x="8249" y="17203"/>
                  </a:lnTo>
                  <a:lnTo>
                    <a:pt x="9222" y="17170"/>
                  </a:lnTo>
                  <a:lnTo>
                    <a:pt x="10261" y="17103"/>
                  </a:lnTo>
                  <a:lnTo>
                    <a:pt x="12542" y="16566"/>
                  </a:lnTo>
                  <a:lnTo>
                    <a:pt x="16230" y="15258"/>
                  </a:lnTo>
                  <a:lnTo>
                    <a:pt x="22870" y="12005"/>
                  </a:lnTo>
                  <a:lnTo>
                    <a:pt x="24077" y="11268"/>
                  </a:lnTo>
                  <a:lnTo>
                    <a:pt x="24077" y="12441"/>
                  </a:lnTo>
                  <a:lnTo>
                    <a:pt x="24580" y="18410"/>
                  </a:lnTo>
                  <a:lnTo>
                    <a:pt x="25117" y="21462"/>
                  </a:lnTo>
                  <a:lnTo>
                    <a:pt x="25653" y="23172"/>
                  </a:lnTo>
                  <a:lnTo>
                    <a:pt x="25955" y="23843"/>
                  </a:lnTo>
                  <a:lnTo>
                    <a:pt x="26358" y="24513"/>
                  </a:lnTo>
                  <a:lnTo>
                    <a:pt x="27565" y="26157"/>
                  </a:lnTo>
                  <a:lnTo>
                    <a:pt x="30046" y="29074"/>
                  </a:lnTo>
                  <a:lnTo>
                    <a:pt x="34037" y="33165"/>
                  </a:lnTo>
                  <a:lnTo>
                    <a:pt x="37792" y="36518"/>
                  </a:lnTo>
                  <a:lnTo>
                    <a:pt x="39167" y="37491"/>
                  </a:lnTo>
                  <a:lnTo>
                    <a:pt x="42554" y="39771"/>
                  </a:lnTo>
                  <a:lnTo>
                    <a:pt x="52581" y="46914"/>
                  </a:lnTo>
                  <a:lnTo>
                    <a:pt x="54995" y="48691"/>
                  </a:lnTo>
                  <a:lnTo>
                    <a:pt x="56437" y="49764"/>
                  </a:lnTo>
                  <a:lnTo>
                    <a:pt x="58918" y="51508"/>
                  </a:lnTo>
                  <a:lnTo>
                    <a:pt x="60193" y="52246"/>
                  </a:lnTo>
                  <a:lnTo>
                    <a:pt x="60562" y="52346"/>
                  </a:lnTo>
                  <a:lnTo>
                    <a:pt x="60729" y="52313"/>
                  </a:lnTo>
                  <a:lnTo>
                    <a:pt x="61601" y="51541"/>
                  </a:lnTo>
                  <a:lnTo>
                    <a:pt x="63580" y="49362"/>
                  </a:lnTo>
                  <a:lnTo>
                    <a:pt x="66933" y="45304"/>
                  </a:lnTo>
                  <a:lnTo>
                    <a:pt x="69850" y="41381"/>
                  </a:lnTo>
                  <a:lnTo>
                    <a:pt x="70722" y="40006"/>
                  </a:lnTo>
                  <a:lnTo>
                    <a:pt x="71359" y="38698"/>
                  </a:lnTo>
                  <a:lnTo>
                    <a:pt x="72533" y="35445"/>
                  </a:lnTo>
                  <a:lnTo>
                    <a:pt x="73338" y="32125"/>
                  </a:lnTo>
                  <a:lnTo>
                    <a:pt x="73572" y="30080"/>
                  </a:lnTo>
                  <a:lnTo>
                    <a:pt x="73539" y="29107"/>
                  </a:lnTo>
                  <a:lnTo>
                    <a:pt x="73438" y="28772"/>
                  </a:lnTo>
                  <a:lnTo>
                    <a:pt x="73304" y="28537"/>
                  </a:lnTo>
                  <a:lnTo>
                    <a:pt x="73036" y="28202"/>
                  </a:lnTo>
                  <a:lnTo>
                    <a:pt x="72499" y="28101"/>
                  </a:lnTo>
                  <a:lnTo>
                    <a:pt x="71225" y="28806"/>
                  </a:lnTo>
                  <a:lnTo>
                    <a:pt x="70286" y="29610"/>
                  </a:lnTo>
                  <a:lnTo>
                    <a:pt x="68073" y="31220"/>
                  </a:lnTo>
                  <a:lnTo>
                    <a:pt x="58550" y="37558"/>
                  </a:lnTo>
                  <a:lnTo>
                    <a:pt x="56470" y="38832"/>
                  </a:lnTo>
                  <a:lnTo>
                    <a:pt x="55599" y="39268"/>
                  </a:lnTo>
                  <a:lnTo>
                    <a:pt x="54693" y="39570"/>
                  </a:lnTo>
                  <a:lnTo>
                    <a:pt x="53486" y="38463"/>
                  </a:lnTo>
                  <a:lnTo>
                    <a:pt x="47014" y="31757"/>
                  </a:lnTo>
                  <a:lnTo>
                    <a:pt x="42252" y="26291"/>
                  </a:lnTo>
                  <a:lnTo>
                    <a:pt x="40207" y="23642"/>
                  </a:lnTo>
                  <a:lnTo>
                    <a:pt x="39301" y="22334"/>
                  </a:lnTo>
                  <a:lnTo>
                    <a:pt x="37826" y="19584"/>
                  </a:lnTo>
                  <a:lnTo>
                    <a:pt x="36652" y="16801"/>
                  </a:lnTo>
                  <a:lnTo>
                    <a:pt x="35747" y="14051"/>
                  </a:lnTo>
                  <a:lnTo>
                    <a:pt x="34707" y="10128"/>
                  </a:lnTo>
                  <a:lnTo>
                    <a:pt x="33835" y="6875"/>
                  </a:lnTo>
                  <a:lnTo>
                    <a:pt x="33232" y="5131"/>
                  </a:lnTo>
                  <a:lnTo>
                    <a:pt x="32897" y="4460"/>
                  </a:lnTo>
                  <a:lnTo>
                    <a:pt x="32528" y="3857"/>
                  </a:lnTo>
                  <a:lnTo>
                    <a:pt x="31723" y="2784"/>
                  </a:lnTo>
                  <a:lnTo>
                    <a:pt x="30851" y="1878"/>
                  </a:lnTo>
                  <a:lnTo>
                    <a:pt x="29879" y="1141"/>
                  </a:lnTo>
                  <a:lnTo>
                    <a:pt x="28805" y="604"/>
                  </a:lnTo>
                  <a:lnTo>
                    <a:pt x="27632" y="235"/>
                  </a:lnTo>
                  <a:lnTo>
                    <a:pt x="26358" y="34"/>
                  </a:lnTo>
                  <a:lnTo>
                    <a:pt x="249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6"/>
            <p:cNvSpPr/>
            <p:nvPr/>
          </p:nvSpPr>
          <p:spPr>
            <a:xfrm>
              <a:off x="5298850" y="2045625"/>
              <a:ext cx="1752975" cy="1722800"/>
            </a:xfrm>
            <a:custGeom>
              <a:avLst/>
              <a:gdLst/>
              <a:ahLst/>
              <a:cxnLst/>
              <a:rect l="l" t="t" r="r" b="b"/>
              <a:pathLst>
                <a:path w="70119" h="68912" extrusionOk="0">
                  <a:moveTo>
                    <a:pt x="27564" y="0"/>
                  </a:moveTo>
                  <a:lnTo>
                    <a:pt x="23574" y="336"/>
                  </a:lnTo>
                  <a:lnTo>
                    <a:pt x="20623" y="939"/>
                  </a:lnTo>
                  <a:lnTo>
                    <a:pt x="17572" y="1945"/>
                  </a:lnTo>
                  <a:lnTo>
                    <a:pt x="15325" y="3052"/>
                  </a:lnTo>
                  <a:lnTo>
                    <a:pt x="13916" y="3924"/>
                  </a:lnTo>
                  <a:lnTo>
                    <a:pt x="13212" y="4460"/>
                  </a:lnTo>
                  <a:lnTo>
                    <a:pt x="12542" y="4997"/>
                  </a:lnTo>
                  <a:lnTo>
                    <a:pt x="11234" y="6439"/>
                  </a:lnTo>
                  <a:lnTo>
                    <a:pt x="9959" y="8249"/>
                  </a:lnTo>
                  <a:lnTo>
                    <a:pt x="8719" y="10362"/>
                  </a:lnTo>
                  <a:lnTo>
                    <a:pt x="6941" y="13984"/>
                  </a:lnTo>
                  <a:lnTo>
                    <a:pt x="4795" y="19483"/>
                  </a:lnTo>
                  <a:lnTo>
                    <a:pt x="2985" y="25452"/>
                  </a:lnTo>
                  <a:lnTo>
                    <a:pt x="1543" y="31522"/>
                  </a:lnTo>
                  <a:lnTo>
                    <a:pt x="537" y="37323"/>
                  </a:lnTo>
                  <a:lnTo>
                    <a:pt x="34" y="42487"/>
                  </a:lnTo>
                  <a:lnTo>
                    <a:pt x="0" y="44700"/>
                  </a:lnTo>
                  <a:lnTo>
                    <a:pt x="67" y="46746"/>
                  </a:lnTo>
                  <a:lnTo>
                    <a:pt x="503" y="50434"/>
                  </a:lnTo>
                  <a:lnTo>
                    <a:pt x="1375" y="53721"/>
                  </a:lnTo>
                  <a:lnTo>
                    <a:pt x="2683" y="56571"/>
                  </a:lnTo>
                  <a:lnTo>
                    <a:pt x="4460" y="59120"/>
                  </a:lnTo>
                  <a:lnTo>
                    <a:pt x="6740" y="61366"/>
                  </a:lnTo>
                  <a:lnTo>
                    <a:pt x="9524" y="63378"/>
                  </a:lnTo>
                  <a:lnTo>
                    <a:pt x="12877" y="65223"/>
                  </a:lnTo>
                  <a:lnTo>
                    <a:pt x="14788" y="66094"/>
                  </a:lnTo>
                  <a:lnTo>
                    <a:pt x="15794" y="66497"/>
                  </a:lnTo>
                  <a:lnTo>
                    <a:pt x="17974" y="67235"/>
                  </a:lnTo>
                  <a:lnTo>
                    <a:pt x="21528" y="68073"/>
                  </a:lnTo>
                  <a:lnTo>
                    <a:pt x="26726" y="68710"/>
                  </a:lnTo>
                  <a:lnTo>
                    <a:pt x="32293" y="68911"/>
                  </a:lnTo>
                  <a:lnTo>
                    <a:pt x="37960" y="68677"/>
                  </a:lnTo>
                  <a:lnTo>
                    <a:pt x="43526" y="68106"/>
                  </a:lnTo>
                  <a:lnTo>
                    <a:pt x="48825" y="67268"/>
                  </a:lnTo>
                  <a:lnTo>
                    <a:pt x="53620" y="66162"/>
                  </a:lnTo>
                  <a:lnTo>
                    <a:pt x="55733" y="65524"/>
                  </a:lnTo>
                  <a:lnTo>
                    <a:pt x="56739" y="65189"/>
                  </a:lnTo>
                  <a:lnTo>
                    <a:pt x="58616" y="64351"/>
                  </a:lnTo>
                  <a:lnTo>
                    <a:pt x="60360" y="63345"/>
                  </a:lnTo>
                  <a:lnTo>
                    <a:pt x="61903" y="62171"/>
                  </a:lnTo>
                  <a:lnTo>
                    <a:pt x="63311" y="60897"/>
                  </a:lnTo>
                  <a:lnTo>
                    <a:pt x="64552" y="59488"/>
                  </a:lnTo>
                  <a:lnTo>
                    <a:pt x="66195" y="57242"/>
                  </a:lnTo>
                  <a:lnTo>
                    <a:pt x="67872" y="54056"/>
                  </a:lnTo>
                  <a:lnTo>
                    <a:pt x="69079" y="50803"/>
                  </a:lnTo>
                  <a:lnTo>
                    <a:pt x="69783" y="47651"/>
                  </a:lnTo>
                  <a:lnTo>
                    <a:pt x="70118" y="44801"/>
                  </a:lnTo>
                  <a:lnTo>
                    <a:pt x="70118" y="43527"/>
                  </a:lnTo>
                  <a:lnTo>
                    <a:pt x="70018" y="42319"/>
                  </a:lnTo>
                  <a:lnTo>
                    <a:pt x="69381" y="39838"/>
                  </a:lnTo>
                  <a:lnTo>
                    <a:pt x="68274" y="37390"/>
                  </a:lnTo>
                  <a:lnTo>
                    <a:pt x="66866" y="35043"/>
                  </a:lnTo>
                  <a:lnTo>
                    <a:pt x="65290" y="32896"/>
                  </a:lnTo>
                  <a:lnTo>
                    <a:pt x="63646" y="30985"/>
                  </a:lnTo>
                  <a:lnTo>
                    <a:pt x="62137" y="29476"/>
                  </a:lnTo>
                  <a:lnTo>
                    <a:pt x="60830" y="28369"/>
                  </a:lnTo>
                  <a:lnTo>
                    <a:pt x="60360" y="28034"/>
                  </a:lnTo>
                  <a:lnTo>
                    <a:pt x="57946" y="26626"/>
                  </a:lnTo>
                  <a:lnTo>
                    <a:pt x="53385" y="23708"/>
                  </a:lnTo>
                  <a:lnTo>
                    <a:pt x="51541" y="22300"/>
                  </a:lnTo>
                  <a:lnTo>
                    <a:pt x="49797" y="20690"/>
                  </a:lnTo>
                  <a:lnTo>
                    <a:pt x="48221" y="18913"/>
                  </a:lnTo>
                  <a:lnTo>
                    <a:pt x="47550" y="17974"/>
                  </a:lnTo>
                  <a:lnTo>
                    <a:pt x="46209" y="15828"/>
                  </a:lnTo>
                  <a:lnTo>
                    <a:pt x="42990" y="10429"/>
                  </a:lnTo>
                  <a:lnTo>
                    <a:pt x="40039" y="6305"/>
                  </a:lnTo>
                  <a:lnTo>
                    <a:pt x="37826" y="3857"/>
                  </a:lnTo>
                  <a:lnTo>
                    <a:pt x="36048" y="2314"/>
                  </a:lnTo>
                  <a:lnTo>
                    <a:pt x="34774" y="1442"/>
                  </a:lnTo>
                  <a:lnTo>
                    <a:pt x="33433" y="771"/>
                  </a:lnTo>
                  <a:lnTo>
                    <a:pt x="32058" y="302"/>
                  </a:lnTo>
                  <a:lnTo>
                    <a:pt x="31320" y="134"/>
                  </a:lnTo>
                  <a:lnTo>
                    <a:pt x="30985" y="101"/>
                  </a:lnTo>
                  <a:lnTo>
                    <a:pt x="2756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6"/>
            <p:cNvSpPr/>
            <p:nvPr/>
          </p:nvSpPr>
          <p:spPr>
            <a:xfrm>
              <a:off x="5298850" y="2154600"/>
              <a:ext cx="1443625" cy="1613825"/>
            </a:xfrm>
            <a:custGeom>
              <a:avLst/>
              <a:gdLst/>
              <a:ahLst/>
              <a:cxnLst/>
              <a:rect l="l" t="t" r="r" b="b"/>
              <a:pathLst>
                <a:path w="57745" h="64553" extrusionOk="0">
                  <a:moveTo>
                    <a:pt x="13346" y="1"/>
                  </a:moveTo>
                  <a:lnTo>
                    <a:pt x="13279" y="34"/>
                  </a:lnTo>
                  <a:lnTo>
                    <a:pt x="13212" y="101"/>
                  </a:lnTo>
                  <a:lnTo>
                    <a:pt x="12542" y="638"/>
                  </a:lnTo>
                  <a:lnTo>
                    <a:pt x="11234" y="2080"/>
                  </a:lnTo>
                  <a:lnTo>
                    <a:pt x="9959" y="3890"/>
                  </a:lnTo>
                  <a:lnTo>
                    <a:pt x="8719" y="6003"/>
                  </a:lnTo>
                  <a:lnTo>
                    <a:pt x="6941" y="9625"/>
                  </a:lnTo>
                  <a:lnTo>
                    <a:pt x="4795" y="15124"/>
                  </a:lnTo>
                  <a:lnTo>
                    <a:pt x="2985" y="21093"/>
                  </a:lnTo>
                  <a:lnTo>
                    <a:pt x="1543" y="27163"/>
                  </a:lnTo>
                  <a:lnTo>
                    <a:pt x="537" y="32964"/>
                  </a:lnTo>
                  <a:lnTo>
                    <a:pt x="34" y="38128"/>
                  </a:lnTo>
                  <a:lnTo>
                    <a:pt x="0" y="40341"/>
                  </a:lnTo>
                  <a:lnTo>
                    <a:pt x="67" y="42387"/>
                  </a:lnTo>
                  <a:lnTo>
                    <a:pt x="503" y="46075"/>
                  </a:lnTo>
                  <a:lnTo>
                    <a:pt x="1375" y="49362"/>
                  </a:lnTo>
                  <a:lnTo>
                    <a:pt x="2683" y="52212"/>
                  </a:lnTo>
                  <a:lnTo>
                    <a:pt x="4460" y="54761"/>
                  </a:lnTo>
                  <a:lnTo>
                    <a:pt x="6740" y="57007"/>
                  </a:lnTo>
                  <a:lnTo>
                    <a:pt x="9524" y="59019"/>
                  </a:lnTo>
                  <a:lnTo>
                    <a:pt x="12877" y="60864"/>
                  </a:lnTo>
                  <a:lnTo>
                    <a:pt x="14788" y="61735"/>
                  </a:lnTo>
                  <a:lnTo>
                    <a:pt x="15794" y="62138"/>
                  </a:lnTo>
                  <a:lnTo>
                    <a:pt x="17974" y="62876"/>
                  </a:lnTo>
                  <a:lnTo>
                    <a:pt x="21528" y="63714"/>
                  </a:lnTo>
                  <a:lnTo>
                    <a:pt x="26726" y="64351"/>
                  </a:lnTo>
                  <a:lnTo>
                    <a:pt x="32293" y="64552"/>
                  </a:lnTo>
                  <a:lnTo>
                    <a:pt x="37960" y="64318"/>
                  </a:lnTo>
                  <a:lnTo>
                    <a:pt x="43526" y="63747"/>
                  </a:lnTo>
                  <a:lnTo>
                    <a:pt x="48825" y="62909"/>
                  </a:lnTo>
                  <a:lnTo>
                    <a:pt x="53620" y="61803"/>
                  </a:lnTo>
                  <a:lnTo>
                    <a:pt x="55733" y="61165"/>
                  </a:lnTo>
                  <a:lnTo>
                    <a:pt x="56772" y="60797"/>
                  </a:lnTo>
                  <a:lnTo>
                    <a:pt x="57745" y="60394"/>
                  </a:lnTo>
                  <a:lnTo>
                    <a:pt x="56168" y="60159"/>
                  </a:lnTo>
                  <a:lnTo>
                    <a:pt x="52882" y="59489"/>
                  </a:lnTo>
                  <a:lnTo>
                    <a:pt x="49562" y="58550"/>
                  </a:lnTo>
                  <a:lnTo>
                    <a:pt x="46444" y="57276"/>
                  </a:lnTo>
                  <a:lnTo>
                    <a:pt x="45035" y="56471"/>
                  </a:lnTo>
                  <a:lnTo>
                    <a:pt x="43593" y="55532"/>
                  </a:lnTo>
                  <a:lnTo>
                    <a:pt x="41179" y="53419"/>
                  </a:lnTo>
                  <a:lnTo>
                    <a:pt x="39167" y="51072"/>
                  </a:lnTo>
                  <a:lnTo>
                    <a:pt x="37557" y="48624"/>
                  </a:lnTo>
                  <a:lnTo>
                    <a:pt x="35545" y="45002"/>
                  </a:lnTo>
                  <a:lnTo>
                    <a:pt x="33969" y="41817"/>
                  </a:lnTo>
                  <a:lnTo>
                    <a:pt x="32963" y="40073"/>
                  </a:lnTo>
                  <a:lnTo>
                    <a:pt x="32460" y="39402"/>
                  </a:lnTo>
                  <a:lnTo>
                    <a:pt x="31890" y="38799"/>
                  </a:lnTo>
                  <a:lnTo>
                    <a:pt x="30683" y="37860"/>
                  </a:lnTo>
                  <a:lnTo>
                    <a:pt x="28638" y="36753"/>
                  </a:lnTo>
                  <a:lnTo>
                    <a:pt x="25787" y="35546"/>
                  </a:lnTo>
                  <a:lnTo>
                    <a:pt x="23909" y="34406"/>
                  </a:lnTo>
                  <a:lnTo>
                    <a:pt x="22836" y="33366"/>
                  </a:lnTo>
                  <a:lnTo>
                    <a:pt x="22400" y="32696"/>
                  </a:lnTo>
                  <a:lnTo>
                    <a:pt x="22199" y="32327"/>
                  </a:lnTo>
                  <a:lnTo>
                    <a:pt x="21897" y="31120"/>
                  </a:lnTo>
                  <a:lnTo>
                    <a:pt x="21629" y="28571"/>
                  </a:lnTo>
                  <a:lnTo>
                    <a:pt x="21495" y="21462"/>
                  </a:lnTo>
                  <a:lnTo>
                    <a:pt x="21361" y="13146"/>
                  </a:lnTo>
                  <a:lnTo>
                    <a:pt x="20925" y="7982"/>
                  </a:lnTo>
                  <a:lnTo>
                    <a:pt x="20288" y="4762"/>
                  </a:lnTo>
                  <a:lnTo>
                    <a:pt x="19684" y="2985"/>
                  </a:lnTo>
                  <a:lnTo>
                    <a:pt x="18913" y="1644"/>
                  </a:lnTo>
                  <a:lnTo>
                    <a:pt x="17940" y="772"/>
                  </a:lnTo>
                  <a:lnTo>
                    <a:pt x="17370" y="571"/>
                  </a:lnTo>
                  <a:lnTo>
                    <a:pt x="16364" y="302"/>
                  </a:lnTo>
                  <a:lnTo>
                    <a:pt x="14352" y="34"/>
                  </a:lnTo>
                  <a:lnTo>
                    <a:pt x="13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6"/>
            <p:cNvSpPr/>
            <p:nvPr/>
          </p:nvSpPr>
          <p:spPr>
            <a:xfrm>
              <a:off x="5298850" y="2045625"/>
              <a:ext cx="1752975" cy="1722800"/>
            </a:xfrm>
            <a:custGeom>
              <a:avLst/>
              <a:gdLst/>
              <a:ahLst/>
              <a:cxnLst/>
              <a:rect l="l" t="t" r="r" b="b"/>
              <a:pathLst>
                <a:path w="70119" h="68912" fill="none" extrusionOk="0">
                  <a:moveTo>
                    <a:pt x="31320" y="134"/>
                  </a:moveTo>
                  <a:lnTo>
                    <a:pt x="30985" y="101"/>
                  </a:lnTo>
                  <a:lnTo>
                    <a:pt x="27564" y="0"/>
                  </a:lnTo>
                  <a:lnTo>
                    <a:pt x="23574" y="336"/>
                  </a:lnTo>
                  <a:lnTo>
                    <a:pt x="20623" y="939"/>
                  </a:lnTo>
                  <a:lnTo>
                    <a:pt x="17572" y="1945"/>
                  </a:lnTo>
                  <a:lnTo>
                    <a:pt x="15325" y="3052"/>
                  </a:lnTo>
                  <a:lnTo>
                    <a:pt x="13916" y="3924"/>
                  </a:lnTo>
                  <a:lnTo>
                    <a:pt x="13212" y="4460"/>
                  </a:lnTo>
                  <a:lnTo>
                    <a:pt x="12542" y="4997"/>
                  </a:lnTo>
                  <a:lnTo>
                    <a:pt x="11234" y="6439"/>
                  </a:lnTo>
                  <a:lnTo>
                    <a:pt x="9959" y="8249"/>
                  </a:lnTo>
                  <a:lnTo>
                    <a:pt x="8719" y="10362"/>
                  </a:lnTo>
                  <a:lnTo>
                    <a:pt x="6941" y="13984"/>
                  </a:lnTo>
                  <a:lnTo>
                    <a:pt x="4795" y="19483"/>
                  </a:lnTo>
                  <a:lnTo>
                    <a:pt x="2985" y="25452"/>
                  </a:lnTo>
                  <a:lnTo>
                    <a:pt x="1543" y="31522"/>
                  </a:lnTo>
                  <a:lnTo>
                    <a:pt x="537" y="37323"/>
                  </a:lnTo>
                  <a:lnTo>
                    <a:pt x="34" y="42487"/>
                  </a:lnTo>
                  <a:lnTo>
                    <a:pt x="0" y="44700"/>
                  </a:lnTo>
                  <a:lnTo>
                    <a:pt x="67" y="46746"/>
                  </a:lnTo>
                  <a:lnTo>
                    <a:pt x="503" y="50434"/>
                  </a:lnTo>
                  <a:lnTo>
                    <a:pt x="1375" y="53721"/>
                  </a:lnTo>
                  <a:lnTo>
                    <a:pt x="2683" y="56571"/>
                  </a:lnTo>
                  <a:lnTo>
                    <a:pt x="4460" y="59120"/>
                  </a:lnTo>
                  <a:lnTo>
                    <a:pt x="6740" y="61366"/>
                  </a:lnTo>
                  <a:lnTo>
                    <a:pt x="9524" y="63378"/>
                  </a:lnTo>
                  <a:lnTo>
                    <a:pt x="12877" y="65223"/>
                  </a:lnTo>
                  <a:lnTo>
                    <a:pt x="14788" y="66094"/>
                  </a:lnTo>
                  <a:lnTo>
                    <a:pt x="15794" y="66497"/>
                  </a:lnTo>
                  <a:lnTo>
                    <a:pt x="17974" y="67235"/>
                  </a:lnTo>
                  <a:lnTo>
                    <a:pt x="21528" y="68073"/>
                  </a:lnTo>
                  <a:lnTo>
                    <a:pt x="26726" y="68710"/>
                  </a:lnTo>
                  <a:lnTo>
                    <a:pt x="32293" y="68911"/>
                  </a:lnTo>
                  <a:lnTo>
                    <a:pt x="37960" y="68677"/>
                  </a:lnTo>
                  <a:lnTo>
                    <a:pt x="43526" y="68106"/>
                  </a:lnTo>
                  <a:lnTo>
                    <a:pt x="48825" y="67268"/>
                  </a:lnTo>
                  <a:lnTo>
                    <a:pt x="53620" y="66162"/>
                  </a:lnTo>
                  <a:lnTo>
                    <a:pt x="55733" y="65524"/>
                  </a:lnTo>
                  <a:lnTo>
                    <a:pt x="56739" y="65189"/>
                  </a:lnTo>
                  <a:lnTo>
                    <a:pt x="58616" y="64351"/>
                  </a:lnTo>
                  <a:lnTo>
                    <a:pt x="60360" y="63345"/>
                  </a:lnTo>
                  <a:lnTo>
                    <a:pt x="61903" y="62171"/>
                  </a:lnTo>
                  <a:lnTo>
                    <a:pt x="63311" y="60897"/>
                  </a:lnTo>
                  <a:lnTo>
                    <a:pt x="64552" y="59488"/>
                  </a:lnTo>
                  <a:lnTo>
                    <a:pt x="66195" y="57242"/>
                  </a:lnTo>
                  <a:lnTo>
                    <a:pt x="67872" y="54056"/>
                  </a:lnTo>
                  <a:lnTo>
                    <a:pt x="69079" y="50803"/>
                  </a:lnTo>
                  <a:lnTo>
                    <a:pt x="69783" y="47651"/>
                  </a:lnTo>
                  <a:lnTo>
                    <a:pt x="70118" y="44801"/>
                  </a:lnTo>
                  <a:lnTo>
                    <a:pt x="70118" y="43527"/>
                  </a:lnTo>
                  <a:lnTo>
                    <a:pt x="70018" y="42319"/>
                  </a:lnTo>
                  <a:lnTo>
                    <a:pt x="69381" y="39838"/>
                  </a:lnTo>
                  <a:lnTo>
                    <a:pt x="68274" y="37390"/>
                  </a:lnTo>
                  <a:lnTo>
                    <a:pt x="66866" y="35043"/>
                  </a:lnTo>
                  <a:lnTo>
                    <a:pt x="65290" y="32896"/>
                  </a:lnTo>
                  <a:lnTo>
                    <a:pt x="63646" y="30985"/>
                  </a:lnTo>
                  <a:lnTo>
                    <a:pt x="62137" y="29476"/>
                  </a:lnTo>
                  <a:lnTo>
                    <a:pt x="60830" y="28369"/>
                  </a:lnTo>
                  <a:lnTo>
                    <a:pt x="60360" y="28034"/>
                  </a:lnTo>
                  <a:lnTo>
                    <a:pt x="57946" y="26626"/>
                  </a:lnTo>
                  <a:lnTo>
                    <a:pt x="53385" y="23708"/>
                  </a:lnTo>
                  <a:lnTo>
                    <a:pt x="51541" y="22300"/>
                  </a:lnTo>
                  <a:lnTo>
                    <a:pt x="49797" y="20690"/>
                  </a:lnTo>
                  <a:lnTo>
                    <a:pt x="48221" y="18913"/>
                  </a:lnTo>
                  <a:lnTo>
                    <a:pt x="47550" y="17974"/>
                  </a:lnTo>
                  <a:lnTo>
                    <a:pt x="46209" y="15828"/>
                  </a:lnTo>
                  <a:lnTo>
                    <a:pt x="42990" y="10429"/>
                  </a:lnTo>
                  <a:lnTo>
                    <a:pt x="40039" y="6305"/>
                  </a:lnTo>
                  <a:lnTo>
                    <a:pt x="37826" y="3857"/>
                  </a:lnTo>
                  <a:lnTo>
                    <a:pt x="36048" y="2314"/>
                  </a:lnTo>
                  <a:lnTo>
                    <a:pt x="34774" y="1442"/>
                  </a:lnTo>
                  <a:lnTo>
                    <a:pt x="33433" y="771"/>
                  </a:lnTo>
                  <a:lnTo>
                    <a:pt x="32058" y="302"/>
                  </a:lnTo>
                  <a:lnTo>
                    <a:pt x="31320" y="134"/>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6"/>
            <p:cNvSpPr/>
            <p:nvPr/>
          </p:nvSpPr>
          <p:spPr>
            <a:xfrm>
              <a:off x="5602325" y="2155450"/>
              <a:ext cx="1107450" cy="811525"/>
            </a:xfrm>
            <a:custGeom>
              <a:avLst/>
              <a:gdLst/>
              <a:ahLst/>
              <a:cxnLst/>
              <a:rect l="l" t="t" r="r" b="b"/>
              <a:pathLst>
                <a:path w="44298" h="32461" extrusionOk="0">
                  <a:moveTo>
                    <a:pt x="21227" y="0"/>
                  </a:moveTo>
                  <a:lnTo>
                    <a:pt x="20657" y="67"/>
                  </a:lnTo>
                  <a:lnTo>
                    <a:pt x="17236" y="537"/>
                  </a:lnTo>
                  <a:lnTo>
                    <a:pt x="14889" y="805"/>
                  </a:lnTo>
                  <a:lnTo>
                    <a:pt x="13984" y="973"/>
                  </a:lnTo>
                  <a:lnTo>
                    <a:pt x="9691" y="2046"/>
                  </a:lnTo>
                  <a:lnTo>
                    <a:pt x="7713" y="2716"/>
                  </a:lnTo>
                  <a:lnTo>
                    <a:pt x="6774" y="3186"/>
                  </a:lnTo>
                  <a:lnTo>
                    <a:pt x="6506" y="3421"/>
                  </a:lnTo>
                  <a:lnTo>
                    <a:pt x="6237" y="3789"/>
                  </a:lnTo>
                  <a:lnTo>
                    <a:pt x="5433" y="5768"/>
                  </a:lnTo>
                  <a:lnTo>
                    <a:pt x="3890" y="10530"/>
                  </a:lnTo>
                  <a:lnTo>
                    <a:pt x="671" y="21931"/>
                  </a:lnTo>
                  <a:lnTo>
                    <a:pt x="0" y="24379"/>
                  </a:lnTo>
                  <a:lnTo>
                    <a:pt x="537" y="24278"/>
                  </a:lnTo>
                  <a:lnTo>
                    <a:pt x="1677" y="24144"/>
                  </a:lnTo>
                  <a:lnTo>
                    <a:pt x="2783" y="24211"/>
                  </a:lnTo>
                  <a:lnTo>
                    <a:pt x="3856" y="24412"/>
                  </a:lnTo>
                  <a:lnTo>
                    <a:pt x="4393" y="24580"/>
                  </a:lnTo>
                  <a:lnTo>
                    <a:pt x="4795" y="24748"/>
                  </a:lnTo>
                  <a:lnTo>
                    <a:pt x="5399" y="25184"/>
                  </a:lnTo>
                  <a:lnTo>
                    <a:pt x="6070" y="25955"/>
                  </a:lnTo>
                  <a:lnTo>
                    <a:pt x="6774" y="27766"/>
                  </a:lnTo>
                  <a:lnTo>
                    <a:pt x="6908" y="28671"/>
                  </a:lnTo>
                  <a:lnTo>
                    <a:pt x="7143" y="30549"/>
                  </a:lnTo>
                  <a:lnTo>
                    <a:pt x="7243" y="32460"/>
                  </a:lnTo>
                  <a:lnTo>
                    <a:pt x="9892" y="32226"/>
                  </a:lnTo>
                  <a:lnTo>
                    <a:pt x="22836" y="30918"/>
                  </a:lnTo>
                  <a:lnTo>
                    <a:pt x="30717" y="29945"/>
                  </a:lnTo>
                  <a:lnTo>
                    <a:pt x="32930" y="29509"/>
                  </a:lnTo>
                  <a:lnTo>
                    <a:pt x="34674" y="29141"/>
                  </a:lnTo>
                  <a:lnTo>
                    <a:pt x="38530" y="28571"/>
                  </a:lnTo>
                  <a:lnTo>
                    <a:pt x="43426" y="28034"/>
                  </a:lnTo>
                  <a:lnTo>
                    <a:pt x="44298" y="28000"/>
                  </a:lnTo>
                  <a:lnTo>
                    <a:pt x="42822" y="24714"/>
                  </a:lnTo>
                  <a:lnTo>
                    <a:pt x="35914" y="9792"/>
                  </a:lnTo>
                  <a:lnTo>
                    <a:pt x="32796" y="3689"/>
                  </a:lnTo>
                  <a:lnTo>
                    <a:pt x="31320" y="1274"/>
                  </a:lnTo>
                  <a:lnTo>
                    <a:pt x="30918" y="906"/>
                  </a:lnTo>
                  <a:lnTo>
                    <a:pt x="30549" y="738"/>
                  </a:lnTo>
                  <a:lnTo>
                    <a:pt x="29409" y="470"/>
                  </a:lnTo>
                  <a:lnTo>
                    <a:pt x="27196" y="168"/>
                  </a:lnTo>
                  <a:lnTo>
                    <a:pt x="23876"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6"/>
            <p:cNvSpPr/>
            <p:nvPr/>
          </p:nvSpPr>
          <p:spPr>
            <a:xfrm>
              <a:off x="5799325" y="2417000"/>
              <a:ext cx="44450" cy="363850"/>
            </a:xfrm>
            <a:custGeom>
              <a:avLst/>
              <a:gdLst/>
              <a:ahLst/>
              <a:cxnLst/>
              <a:rect l="l" t="t" r="r" b="b"/>
              <a:pathLst>
                <a:path w="1778" h="14554" fill="none" extrusionOk="0">
                  <a:moveTo>
                    <a:pt x="0" y="14554"/>
                  </a:moveTo>
                  <a:lnTo>
                    <a:pt x="1778" y="1"/>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6"/>
            <p:cNvSpPr/>
            <p:nvPr/>
          </p:nvSpPr>
          <p:spPr>
            <a:xfrm>
              <a:off x="5832850" y="2434600"/>
              <a:ext cx="60400" cy="78825"/>
            </a:xfrm>
            <a:custGeom>
              <a:avLst/>
              <a:gdLst/>
              <a:ahLst/>
              <a:cxnLst/>
              <a:rect l="l" t="t" r="r" b="b"/>
              <a:pathLst>
                <a:path w="2416" h="3153" fill="none" extrusionOk="0">
                  <a:moveTo>
                    <a:pt x="1" y="3153"/>
                  </a:moveTo>
                  <a:lnTo>
                    <a:pt x="2415" y="1"/>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6"/>
            <p:cNvSpPr/>
            <p:nvPr/>
          </p:nvSpPr>
          <p:spPr>
            <a:xfrm>
              <a:off x="6013950" y="2505875"/>
              <a:ext cx="282525" cy="54500"/>
            </a:xfrm>
            <a:custGeom>
              <a:avLst/>
              <a:gdLst/>
              <a:ahLst/>
              <a:cxnLst/>
              <a:rect l="l" t="t" r="r" b="b"/>
              <a:pathLst>
                <a:path w="11301" h="2180" fill="none" extrusionOk="0">
                  <a:moveTo>
                    <a:pt x="0" y="2180"/>
                  </a:moveTo>
                  <a:lnTo>
                    <a:pt x="838" y="1911"/>
                  </a:lnTo>
                  <a:lnTo>
                    <a:pt x="5734" y="671"/>
                  </a:lnTo>
                  <a:lnTo>
                    <a:pt x="9557" y="67"/>
                  </a:lnTo>
                  <a:lnTo>
                    <a:pt x="11301" y="0"/>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6"/>
            <p:cNvSpPr/>
            <p:nvPr/>
          </p:nvSpPr>
          <p:spPr>
            <a:xfrm>
              <a:off x="6163150" y="2410300"/>
              <a:ext cx="112375" cy="223850"/>
            </a:xfrm>
            <a:custGeom>
              <a:avLst/>
              <a:gdLst/>
              <a:ahLst/>
              <a:cxnLst/>
              <a:rect l="l" t="t" r="r" b="b"/>
              <a:pathLst>
                <a:path w="4495" h="8954" fill="none" extrusionOk="0">
                  <a:moveTo>
                    <a:pt x="470" y="0"/>
                  </a:moveTo>
                  <a:lnTo>
                    <a:pt x="1" y="3488"/>
                  </a:lnTo>
                  <a:lnTo>
                    <a:pt x="135" y="3488"/>
                  </a:lnTo>
                  <a:lnTo>
                    <a:pt x="806" y="3622"/>
                  </a:lnTo>
                  <a:lnTo>
                    <a:pt x="1175" y="3857"/>
                  </a:lnTo>
                  <a:lnTo>
                    <a:pt x="1242" y="4024"/>
                  </a:lnTo>
                  <a:lnTo>
                    <a:pt x="1242" y="4326"/>
                  </a:lnTo>
                  <a:lnTo>
                    <a:pt x="1040" y="4863"/>
                  </a:lnTo>
                  <a:lnTo>
                    <a:pt x="839" y="5064"/>
                  </a:lnTo>
                  <a:lnTo>
                    <a:pt x="1242" y="5299"/>
                  </a:lnTo>
                  <a:lnTo>
                    <a:pt x="3153" y="6774"/>
                  </a:lnTo>
                  <a:lnTo>
                    <a:pt x="4025" y="7814"/>
                  </a:lnTo>
                  <a:lnTo>
                    <a:pt x="4394" y="8551"/>
                  </a:lnTo>
                  <a:lnTo>
                    <a:pt x="4494" y="8954"/>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6"/>
            <p:cNvSpPr/>
            <p:nvPr/>
          </p:nvSpPr>
          <p:spPr>
            <a:xfrm>
              <a:off x="5952750" y="2071600"/>
              <a:ext cx="321925" cy="331175"/>
            </a:xfrm>
            <a:custGeom>
              <a:avLst/>
              <a:gdLst/>
              <a:ahLst/>
              <a:cxnLst/>
              <a:rect l="l" t="t" r="r" b="b"/>
              <a:pathLst>
                <a:path w="12877" h="13247" extrusionOk="0">
                  <a:moveTo>
                    <a:pt x="7344" y="1"/>
                  </a:moveTo>
                  <a:lnTo>
                    <a:pt x="5701" y="34"/>
                  </a:lnTo>
                  <a:lnTo>
                    <a:pt x="4795" y="269"/>
                  </a:lnTo>
                  <a:lnTo>
                    <a:pt x="4292" y="403"/>
                  </a:lnTo>
                  <a:lnTo>
                    <a:pt x="1945" y="1342"/>
                  </a:lnTo>
                  <a:lnTo>
                    <a:pt x="637" y="2113"/>
                  </a:lnTo>
                  <a:lnTo>
                    <a:pt x="302" y="2482"/>
                  </a:lnTo>
                  <a:lnTo>
                    <a:pt x="134" y="3052"/>
                  </a:lnTo>
                  <a:lnTo>
                    <a:pt x="0" y="5400"/>
                  </a:lnTo>
                  <a:lnTo>
                    <a:pt x="101" y="9759"/>
                  </a:lnTo>
                  <a:lnTo>
                    <a:pt x="168" y="11167"/>
                  </a:lnTo>
                  <a:lnTo>
                    <a:pt x="168" y="11402"/>
                  </a:lnTo>
                  <a:lnTo>
                    <a:pt x="335" y="11335"/>
                  </a:lnTo>
                  <a:lnTo>
                    <a:pt x="738" y="10463"/>
                  </a:lnTo>
                  <a:lnTo>
                    <a:pt x="1073" y="9692"/>
                  </a:lnTo>
                  <a:lnTo>
                    <a:pt x="1274" y="9290"/>
                  </a:lnTo>
                  <a:lnTo>
                    <a:pt x="1878" y="8485"/>
                  </a:lnTo>
                  <a:lnTo>
                    <a:pt x="2616" y="7781"/>
                  </a:lnTo>
                  <a:lnTo>
                    <a:pt x="3253" y="7378"/>
                  </a:lnTo>
                  <a:lnTo>
                    <a:pt x="3454" y="7378"/>
                  </a:lnTo>
                  <a:lnTo>
                    <a:pt x="3622" y="7445"/>
                  </a:lnTo>
                  <a:lnTo>
                    <a:pt x="3923" y="7713"/>
                  </a:lnTo>
                  <a:lnTo>
                    <a:pt x="4192" y="8351"/>
                  </a:lnTo>
                  <a:lnTo>
                    <a:pt x="4225" y="8988"/>
                  </a:lnTo>
                  <a:lnTo>
                    <a:pt x="4259" y="9323"/>
                  </a:lnTo>
                  <a:lnTo>
                    <a:pt x="4628" y="10094"/>
                  </a:lnTo>
                  <a:lnTo>
                    <a:pt x="5567" y="11268"/>
                  </a:lnTo>
                  <a:lnTo>
                    <a:pt x="6304" y="11838"/>
                  </a:lnTo>
                  <a:lnTo>
                    <a:pt x="7746" y="12911"/>
                  </a:lnTo>
                  <a:lnTo>
                    <a:pt x="8216" y="13246"/>
                  </a:lnTo>
                  <a:lnTo>
                    <a:pt x="9222" y="11771"/>
                  </a:lnTo>
                  <a:lnTo>
                    <a:pt x="10731" y="9558"/>
                  </a:lnTo>
                  <a:lnTo>
                    <a:pt x="10898" y="9222"/>
                  </a:lnTo>
                  <a:lnTo>
                    <a:pt x="11066" y="8418"/>
                  </a:lnTo>
                  <a:lnTo>
                    <a:pt x="11167" y="7143"/>
                  </a:lnTo>
                  <a:lnTo>
                    <a:pt x="11200" y="6607"/>
                  </a:lnTo>
                  <a:lnTo>
                    <a:pt x="11234" y="6506"/>
                  </a:lnTo>
                  <a:lnTo>
                    <a:pt x="11334" y="6540"/>
                  </a:lnTo>
                  <a:lnTo>
                    <a:pt x="11670" y="6808"/>
                  </a:lnTo>
                  <a:lnTo>
                    <a:pt x="12206" y="7378"/>
                  </a:lnTo>
                  <a:lnTo>
                    <a:pt x="12575" y="7646"/>
                  </a:lnTo>
                  <a:lnTo>
                    <a:pt x="12743" y="7680"/>
                  </a:lnTo>
                  <a:lnTo>
                    <a:pt x="12810" y="7579"/>
                  </a:lnTo>
                  <a:lnTo>
                    <a:pt x="12877" y="7378"/>
                  </a:lnTo>
                  <a:lnTo>
                    <a:pt x="12709" y="6942"/>
                  </a:lnTo>
                  <a:lnTo>
                    <a:pt x="11938" y="6037"/>
                  </a:lnTo>
                  <a:lnTo>
                    <a:pt x="11200" y="4997"/>
                  </a:lnTo>
                  <a:lnTo>
                    <a:pt x="10865" y="4427"/>
                  </a:lnTo>
                  <a:lnTo>
                    <a:pt x="10462" y="3254"/>
                  </a:lnTo>
                  <a:lnTo>
                    <a:pt x="10127" y="2180"/>
                  </a:lnTo>
                  <a:lnTo>
                    <a:pt x="9524" y="1174"/>
                  </a:lnTo>
                  <a:lnTo>
                    <a:pt x="9054" y="738"/>
                  </a:lnTo>
                  <a:lnTo>
                    <a:pt x="8484" y="370"/>
                  </a:lnTo>
                  <a:lnTo>
                    <a:pt x="7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6"/>
            <p:cNvSpPr/>
            <p:nvPr/>
          </p:nvSpPr>
          <p:spPr>
            <a:xfrm>
              <a:off x="5953575" y="2078325"/>
              <a:ext cx="143375" cy="249000"/>
            </a:xfrm>
            <a:custGeom>
              <a:avLst/>
              <a:gdLst/>
              <a:ahLst/>
              <a:cxnLst/>
              <a:rect l="l" t="t" r="r" b="b"/>
              <a:pathLst>
                <a:path w="5735" h="9960" extrusionOk="0">
                  <a:moveTo>
                    <a:pt x="4762" y="0"/>
                  </a:moveTo>
                  <a:lnTo>
                    <a:pt x="4259" y="134"/>
                  </a:lnTo>
                  <a:lnTo>
                    <a:pt x="1912" y="1073"/>
                  </a:lnTo>
                  <a:lnTo>
                    <a:pt x="604" y="1844"/>
                  </a:lnTo>
                  <a:lnTo>
                    <a:pt x="269" y="2213"/>
                  </a:lnTo>
                  <a:lnTo>
                    <a:pt x="135" y="2549"/>
                  </a:lnTo>
                  <a:lnTo>
                    <a:pt x="1" y="3856"/>
                  </a:lnTo>
                  <a:lnTo>
                    <a:pt x="1" y="6606"/>
                  </a:lnTo>
                  <a:lnTo>
                    <a:pt x="34" y="8518"/>
                  </a:lnTo>
                  <a:lnTo>
                    <a:pt x="839" y="7512"/>
                  </a:lnTo>
                  <a:lnTo>
                    <a:pt x="2415" y="6003"/>
                  </a:lnTo>
                  <a:lnTo>
                    <a:pt x="3186" y="5600"/>
                  </a:lnTo>
                  <a:lnTo>
                    <a:pt x="3622" y="5533"/>
                  </a:lnTo>
                  <a:lnTo>
                    <a:pt x="3857" y="5600"/>
                  </a:lnTo>
                  <a:lnTo>
                    <a:pt x="4092" y="5701"/>
                  </a:lnTo>
                  <a:lnTo>
                    <a:pt x="4528" y="6170"/>
                  </a:lnTo>
                  <a:lnTo>
                    <a:pt x="5031" y="7210"/>
                  </a:lnTo>
                  <a:lnTo>
                    <a:pt x="5668" y="9490"/>
                  </a:lnTo>
                  <a:lnTo>
                    <a:pt x="5735" y="9959"/>
                  </a:lnTo>
                  <a:lnTo>
                    <a:pt x="4796" y="0"/>
                  </a:lnTo>
                  <a:close/>
                  <a:moveTo>
                    <a:pt x="5735" y="9959"/>
                  </a:moveTo>
                  <a:lnTo>
                    <a:pt x="5735" y="9959"/>
                  </a:lnTo>
                  <a:lnTo>
                    <a:pt x="5735" y="9959"/>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6"/>
            <p:cNvSpPr/>
            <p:nvPr/>
          </p:nvSpPr>
          <p:spPr>
            <a:xfrm>
              <a:off x="5953575" y="2078325"/>
              <a:ext cx="143375" cy="249000"/>
            </a:xfrm>
            <a:custGeom>
              <a:avLst/>
              <a:gdLst/>
              <a:ahLst/>
              <a:cxnLst/>
              <a:rect l="l" t="t" r="r" b="b"/>
              <a:pathLst>
                <a:path w="5735" h="9960" extrusionOk="0">
                  <a:moveTo>
                    <a:pt x="4762" y="0"/>
                  </a:moveTo>
                  <a:lnTo>
                    <a:pt x="4259" y="134"/>
                  </a:lnTo>
                  <a:lnTo>
                    <a:pt x="1912" y="1073"/>
                  </a:lnTo>
                  <a:lnTo>
                    <a:pt x="604" y="1844"/>
                  </a:lnTo>
                  <a:lnTo>
                    <a:pt x="269" y="2213"/>
                  </a:lnTo>
                  <a:lnTo>
                    <a:pt x="135" y="2549"/>
                  </a:lnTo>
                  <a:lnTo>
                    <a:pt x="1" y="3856"/>
                  </a:lnTo>
                  <a:lnTo>
                    <a:pt x="1" y="6606"/>
                  </a:lnTo>
                  <a:lnTo>
                    <a:pt x="34" y="8518"/>
                  </a:lnTo>
                  <a:lnTo>
                    <a:pt x="839" y="7512"/>
                  </a:lnTo>
                  <a:lnTo>
                    <a:pt x="2415" y="6003"/>
                  </a:lnTo>
                  <a:lnTo>
                    <a:pt x="3186" y="5600"/>
                  </a:lnTo>
                  <a:lnTo>
                    <a:pt x="3622" y="5533"/>
                  </a:lnTo>
                  <a:lnTo>
                    <a:pt x="3857" y="5600"/>
                  </a:lnTo>
                  <a:lnTo>
                    <a:pt x="4092" y="5701"/>
                  </a:lnTo>
                  <a:lnTo>
                    <a:pt x="4528" y="6170"/>
                  </a:lnTo>
                  <a:lnTo>
                    <a:pt x="5031" y="7210"/>
                  </a:lnTo>
                  <a:lnTo>
                    <a:pt x="5668" y="9490"/>
                  </a:lnTo>
                  <a:lnTo>
                    <a:pt x="5735" y="9959"/>
                  </a:lnTo>
                  <a:lnTo>
                    <a:pt x="4796" y="0"/>
                  </a:lnTo>
                  <a:close/>
                  <a:moveTo>
                    <a:pt x="5735" y="9959"/>
                  </a:moveTo>
                  <a:lnTo>
                    <a:pt x="5735" y="9959"/>
                  </a:lnTo>
                  <a:lnTo>
                    <a:pt x="5735" y="995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6"/>
            <p:cNvSpPr/>
            <p:nvPr/>
          </p:nvSpPr>
          <p:spPr>
            <a:xfrm>
              <a:off x="5952750" y="2071600"/>
              <a:ext cx="321925" cy="331175"/>
            </a:xfrm>
            <a:custGeom>
              <a:avLst/>
              <a:gdLst/>
              <a:ahLst/>
              <a:cxnLst/>
              <a:rect l="l" t="t" r="r" b="b"/>
              <a:pathLst>
                <a:path w="12877" h="13247" fill="none" extrusionOk="0">
                  <a:moveTo>
                    <a:pt x="4795" y="269"/>
                  </a:moveTo>
                  <a:lnTo>
                    <a:pt x="4292" y="403"/>
                  </a:lnTo>
                  <a:lnTo>
                    <a:pt x="1945" y="1342"/>
                  </a:lnTo>
                  <a:lnTo>
                    <a:pt x="637" y="2113"/>
                  </a:lnTo>
                  <a:lnTo>
                    <a:pt x="302" y="2482"/>
                  </a:lnTo>
                  <a:lnTo>
                    <a:pt x="134" y="3052"/>
                  </a:lnTo>
                  <a:lnTo>
                    <a:pt x="0" y="5400"/>
                  </a:lnTo>
                  <a:lnTo>
                    <a:pt x="101" y="9759"/>
                  </a:lnTo>
                  <a:lnTo>
                    <a:pt x="168" y="11167"/>
                  </a:lnTo>
                  <a:lnTo>
                    <a:pt x="168" y="11402"/>
                  </a:lnTo>
                  <a:lnTo>
                    <a:pt x="335" y="11335"/>
                  </a:lnTo>
                  <a:lnTo>
                    <a:pt x="738" y="10463"/>
                  </a:lnTo>
                  <a:lnTo>
                    <a:pt x="1073" y="9692"/>
                  </a:lnTo>
                  <a:lnTo>
                    <a:pt x="1274" y="9290"/>
                  </a:lnTo>
                  <a:lnTo>
                    <a:pt x="1878" y="8485"/>
                  </a:lnTo>
                  <a:lnTo>
                    <a:pt x="2616" y="7781"/>
                  </a:lnTo>
                  <a:lnTo>
                    <a:pt x="3253" y="7378"/>
                  </a:lnTo>
                  <a:lnTo>
                    <a:pt x="3454" y="7378"/>
                  </a:lnTo>
                  <a:lnTo>
                    <a:pt x="3622" y="7445"/>
                  </a:lnTo>
                  <a:lnTo>
                    <a:pt x="3923" y="7713"/>
                  </a:lnTo>
                  <a:lnTo>
                    <a:pt x="4192" y="8351"/>
                  </a:lnTo>
                  <a:lnTo>
                    <a:pt x="4225" y="8988"/>
                  </a:lnTo>
                  <a:lnTo>
                    <a:pt x="4259" y="9323"/>
                  </a:lnTo>
                  <a:lnTo>
                    <a:pt x="4628" y="10094"/>
                  </a:lnTo>
                  <a:lnTo>
                    <a:pt x="5567" y="11268"/>
                  </a:lnTo>
                  <a:lnTo>
                    <a:pt x="6304" y="11838"/>
                  </a:lnTo>
                  <a:lnTo>
                    <a:pt x="7746" y="12911"/>
                  </a:lnTo>
                  <a:lnTo>
                    <a:pt x="8216" y="13246"/>
                  </a:lnTo>
                  <a:lnTo>
                    <a:pt x="9222" y="11771"/>
                  </a:lnTo>
                  <a:lnTo>
                    <a:pt x="10731" y="9558"/>
                  </a:lnTo>
                  <a:lnTo>
                    <a:pt x="10898" y="9222"/>
                  </a:lnTo>
                  <a:lnTo>
                    <a:pt x="11066" y="8418"/>
                  </a:lnTo>
                  <a:lnTo>
                    <a:pt x="11167" y="7143"/>
                  </a:lnTo>
                  <a:lnTo>
                    <a:pt x="11200" y="6607"/>
                  </a:lnTo>
                  <a:lnTo>
                    <a:pt x="11234" y="6506"/>
                  </a:lnTo>
                  <a:lnTo>
                    <a:pt x="11334" y="6540"/>
                  </a:lnTo>
                  <a:lnTo>
                    <a:pt x="11670" y="6808"/>
                  </a:lnTo>
                  <a:lnTo>
                    <a:pt x="12206" y="7378"/>
                  </a:lnTo>
                  <a:lnTo>
                    <a:pt x="12575" y="7646"/>
                  </a:lnTo>
                  <a:lnTo>
                    <a:pt x="12743" y="7680"/>
                  </a:lnTo>
                  <a:lnTo>
                    <a:pt x="12810" y="7579"/>
                  </a:lnTo>
                  <a:lnTo>
                    <a:pt x="12877" y="7378"/>
                  </a:lnTo>
                  <a:lnTo>
                    <a:pt x="12709" y="6942"/>
                  </a:lnTo>
                  <a:lnTo>
                    <a:pt x="11938" y="6037"/>
                  </a:lnTo>
                  <a:lnTo>
                    <a:pt x="11200" y="4997"/>
                  </a:lnTo>
                  <a:lnTo>
                    <a:pt x="10865" y="4427"/>
                  </a:lnTo>
                  <a:lnTo>
                    <a:pt x="10462" y="3254"/>
                  </a:lnTo>
                  <a:lnTo>
                    <a:pt x="10127" y="2180"/>
                  </a:lnTo>
                  <a:lnTo>
                    <a:pt x="9524" y="1174"/>
                  </a:lnTo>
                  <a:lnTo>
                    <a:pt x="9054" y="738"/>
                  </a:lnTo>
                  <a:lnTo>
                    <a:pt x="8484" y="370"/>
                  </a:lnTo>
                  <a:lnTo>
                    <a:pt x="7344" y="1"/>
                  </a:lnTo>
                  <a:lnTo>
                    <a:pt x="5701" y="34"/>
                  </a:lnTo>
                  <a:lnTo>
                    <a:pt x="4795" y="269"/>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6"/>
            <p:cNvSpPr/>
            <p:nvPr/>
          </p:nvSpPr>
          <p:spPr>
            <a:xfrm>
              <a:off x="5530225" y="2691125"/>
              <a:ext cx="311050" cy="239800"/>
            </a:xfrm>
            <a:custGeom>
              <a:avLst/>
              <a:gdLst/>
              <a:ahLst/>
              <a:cxnLst/>
              <a:rect l="l" t="t" r="r" b="b"/>
              <a:pathLst>
                <a:path w="12442" h="9592" extrusionOk="0">
                  <a:moveTo>
                    <a:pt x="6539" y="1"/>
                  </a:moveTo>
                  <a:lnTo>
                    <a:pt x="5399" y="102"/>
                  </a:lnTo>
                  <a:lnTo>
                    <a:pt x="3722" y="571"/>
                  </a:lnTo>
                  <a:lnTo>
                    <a:pt x="1811" y="1577"/>
                  </a:lnTo>
                  <a:lnTo>
                    <a:pt x="872" y="2348"/>
                  </a:lnTo>
                  <a:lnTo>
                    <a:pt x="537" y="2784"/>
                  </a:lnTo>
                  <a:lnTo>
                    <a:pt x="470" y="2952"/>
                  </a:lnTo>
                  <a:lnTo>
                    <a:pt x="336" y="4058"/>
                  </a:lnTo>
                  <a:lnTo>
                    <a:pt x="0" y="7009"/>
                  </a:lnTo>
                  <a:lnTo>
                    <a:pt x="0" y="8585"/>
                  </a:lnTo>
                  <a:lnTo>
                    <a:pt x="168" y="8921"/>
                  </a:lnTo>
                  <a:lnTo>
                    <a:pt x="403" y="9156"/>
                  </a:lnTo>
                  <a:lnTo>
                    <a:pt x="1375" y="9524"/>
                  </a:lnTo>
                  <a:lnTo>
                    <a:pt x="2951" y="9591"/>
                  </a:lnTo>
                  <a:lnTo>
                    <a:pt x="5164" y="9256"/>
                  </a:lnTo>
                  <a:lnTo>
                    <a:pt x="6573" y="8820"/>
                  </a:lnTo>
                  <a:lnTo>
                    <a:pt x="7948" y="8351"/>
                  </a:lnTo>
                  <a:lnTo>
                    <a:pt x="10027" y="7278"/>
                  </a:lnTo>
                  <a:lnTo>
                    <a:pt x="11435" y="6037"/>
                  </a:lnTo>
                  <a:lnTo>
                    <a:pt x="12240" y="4595"/>
                  </a:lnTo>
                  <a:lnTo>
                    <a:pt x="12441" y="3790"/>
                  </a:lnTo>
                  <a:lnTo>
                    <a:pt x="12139" y="3354"/>
                  </a:lnTo>
                  <a:lnTo>
                    <a:pt x="10094" y="1342"/>
                  </a:lnTo>
                  <a:lnTo>
                    <a:pt x="8652" y="470"/>
                  </a:lnTo>
                  <a:lnTo>
                    <a:pt x="7612" y="102"/>
                  </a:lnTo>
                  <a:lnTo>
                    <a:pt x="7076" y="34"/>
                  </a:lnTo>
                  <a:lnTo>
                    <a:pt x="6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6"/>
            <p:cNvSpPr/>
            <p:nvPr/>
          </p:nvSpPr>
          <p:spPr>
            <a:xfrm>
              <a:off x="5530225" y="2693650"/>
              <a:ext cx="137500" cy="237275"/>
            </a:xfrm>
            <a:custGeom>
              <a:avLst/>
              <a:gdLst/>
              <a:ahLst/>
              <a:cxnLst/>
              <a:rect l="l" t="t" r="r" b="b"/>
              <a:pathLst>
                <a:path w="5500" h="9491" extrusionOk="0">
                  <a:moveTo>
                    <a:pt x="5332" y="1"/>
                  </a:moveTo>
                  <a:lnTo>
                    <a:pt x="4427" y="202"/>
                  </a:lnTo>
                  <a:lnTo>
                    <a:pt x="2750" y="906"/>
                  </a:lnTo>
                  <a:lnTo>
                    <a:pt x="1375" y="1778"/>
                  </a:lnTo>
                  <a:lnTo>
                    <a:pt x="570" y="2549"/>
                  </a:lnTo>
                  <a:lnTo>
                    <a:pt x="470" y="2851"/>
                  </a:lnTo>
                  <a:lnTo>
                    <a:pt x="336" y="3924"/>
                  </a:lnTo>
                  <a:lnTo>
                    <a:pt x="0" y="6875"/>
                  </a:lnTo>
                  <a:lnTo>
                    <a:pt x="0" y="8451"/>
                  </a:lnTo>
                  <a:lnTo>
                    <a:pt x="168" y="8820"/>
                  </a:lnTo>
                  <a:lnTo>
                    <a:pt x="403" y="9055"/>
                  </a:lnTo>
                  <a:lnTo>
                    <a:pt x="1442" y="9423"/>
                  </a:lnTo>
                  <a:lnTo>
                    <a:pt x="2213" y="9490"/>
                  </a:lnTo>
                  <a:lnTo>
                    <a:pt x="2549" y="8887"/>
                  </a:lnTo>
                  <a:lnTo>
                    <a:pt x="2616" y="8719"/>
                  </a:lnTo>
                  <a:lnTo>
                    <a:pt x="2515" y="8417"/>
                  </a:lnTo>
                  <a:lnTo>
                    <a:pt x="2146" y="6875"/>
                  </a:lnTo>
                  <a:lnTo>
                    <a:pt x="2079" y="5835"/>
                  </a:lnTo>
                  <a:lnTo>
                    <a:pt x="2213" y="5500"/>
                  </a:lnTo>
                  <a:lnTo>
                    <a:pt x="2683" y="4796"/>
                  </a:lnTo>
                  <a:lnTo>
                    <a:pt x="4460" y="3086"/>
                  </a:lnTo>
                  <a:lnTo>
                    <a:pt x="5332" y="2147"/>
                  </a:lnTo>
                  <a:lnTo>
                    <a:pt x="5500" y="1912"/>
                  </a:lnTo>
                  <a:lnTo>
                    <a:pt x="5500" y="1711"/>
                  </a:lnTo>
                  <a:lnTo>
                    <a:pt x="5030" y="1744"/>
                  </a:lnTo>
                  <a:lnTo>
                    <a:pt x="3890" y="2113"/>
                  </a:lnTo>
                  <a:lnTo>
                    <a:pt x="3119" y="2281"/>
                  </a:lnTo>
                  <a:lnTo>
                    <a:pt x="2784" y="2247"/>
                  </a:lnTo>
                  <a:lnTo>
                    <a:pt x="2716" y="2147"/>
                  </a:lnTo>
                  <a:lnTo>
                    <a:pt x="2750" y="1912"/>
                  </a:lnTo>
                  <a:lnTo>
                    <a:pt x="3287" y="1308"/>
                  </a:lnTo>
                  <a:lnTo>
                    <a:pt x="4594" y="403"/>
                  </a:lnTo>
                  <a:lnTo>
                    <a:pt x="5332"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6"/>
            <p:cNvSpPr/>
            <p:nvPr/>
          </p:nvSpPr>
          <p:spPr>
            <a:xfrm>
              <a:off x="5530225" y="2693650"/>
              <a:ext cx="137500" cy="237275"/>
            </a:xfrm>
            <a:custGeom>
              <a:avLst/>
              <a:gdLst/>
              <a:ahLst/>
              <a:cxnLst/>
              <a:rect l="l" t="t" r="r" b="b"/>
              <a:pathLst>
                <a:path w="5500" h="9491" extrusionOk="0">
                  <a:moveTo>
                    <a:pt x="5332" y="1"/>
                  </a:moveTo>
                  <a:lnTo>
                    <a:pt x="4427" y="202"/>
                  </a:lnTo>
                  <a:lnTo>
                    <a:pt x="2750" y="906"/>
                  </a:lnTo>
                  <a:lnTo>
                    <a:pt x="1375" y="1778"/>
                  </a:lnTo>
                  <a:lnTo>
                    <a:pt x="570" y="2549"/>
                  </a:lnTo>
                  <a:lnTo>
                    <a:pt x="470" y="2851"/>
                  </a:lnTo>
                  <a:lnTo>
                    <a:pt x="336" y="3924"/>
                  </a:lnTo>
                  <a:lnTo>
                    <a:pt x="0" y="6875"/>
                  </a:lnTo>
                  <a:lnTo>
                    <a:pt x="0" y="8451"/>
                  </a:lnTo>
                  <a:lnTo>
                    <a:pt x="168" y="8820"/>
                  </a:lnTo>
                  <a:lnTo>
                    <a:pt x="403" y="9055"/>
                  </a:lnTo>
                  <a:lnTo>
                    <a:pt x="1442" y="9423"/>
                  </a:lnTo>
                  <a:lnTo>
                    <a:pt x="2213" y="9490"/>
                  </a:lnTo>
                  <a:lnTo>
                    <a:pt x="2549" y="8887"/>
                  </a:lnTo>
                  <a:lnTo>
                    <a:pt x="2616" y="8719"/>
                  </a:lnTo>
                  <a:lnTo>
                    <a:pt x="2515" y="8417"/>
                  </a:lnTo>
                  <a:lnTo>
                    <a:pt x="2146" y="6875"/>
                  </a:lnTo>
                  <a:lnTo>
                    <a:pt x="2079" y="5835"/>
                  </a:lnTo>
                  <a:lnTo>
                    <a:pt x="2213" y="5500"/>
                  </a:lnTo>
                  <a:lnTo>
                    <a:pt x="2683" y="4796"/>
                  </a:lnTo>
                  <a:lnTo>
                    <a:pt x="4460" y="3086"/>
                  </a:lnTo>
                  <a:lnTo>
                    <a:pt x="5332" y="2147"/>
                  </a:lnTo>
                  <a:lnTo>
                    <a:pt x="5500" y="1912"/>
                  </a:lnTo>
                  <a:lnTo>
                    <a:pt x="5500" y="1711"/>
                  </a:lnTo>
                  <a:lnTo>
                    <a:pt x="5030" y="1744"/>
                  </a:lnTo>
                  <a:lnTo>
                    <a:pt x="3890" y="2113"/>
                  </a:lnTo>
                  <a:lnTo>
                    <a:pt x="3119" y="2281"/>
                  </a:lnTo>
                  <a:lnTo>
                    <a:pt x="2784" y="2247"/>
                  </a:lnTo>
                  <a:lnTo>
                    <a:pt x="2716" y="2147"/>
                  </a:lnTo>
                  <a:lnTo>
                    <a:pt x="2750" y="1912"/>
                  </a:lnTo>
                  <a:lnTo>
                    <a:pt x="3287" y="1308"/>
                  </a:lnTo>
                  <a:lnTo>
                    <a:pt x="4594" y="403"/>
                  </a:lnTo>
                  <a:lnTo>
                    <a:pt x="5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6"/>
            <p:cNvSpPr/>
            <p:nvPr/>
          </p:nvSpPr>
          <p:spPr>
            <a:xfrm>
              <a:off x="5530225" y="2691125"/>
              <a:ext cx="311050" cy="239800"/>
            </a:xfrm>
            <a:custGeom>
              <a:avLst/>
              <a:gdLst/>
              <a:ahLst/>
              <a:cxnLst/>
              <a:rect l="l" t="t" r="r" b="b"/>
              <a:pathLst>
                <a:path w="12442" h="9592" fill="none" extrusionOk="0">
                  <a:moveTo>
                    <a:pt x="12441" y="3790"/>
                  </a:moveTo>
                  <a:lnTo>
                    <a:pt x="12139" y="3354"/>
                  </a:lnTo>
                  <a:lnTo>
                    <a:pt x="10094" y="1342"/>
                  </a:lnTo>
                  <a:lnTo>
                    <a:pt x="8652" y="470"/>
                  </a:lnTo>
                  <a:lnTo>
                    <a:pt x="7612" y="102"/>
                  </a:lnTo>
                  <a:lnTo>
                    <a:pt x="7076" y="34"/>
                  </a:lnTo>
                  <a:lnTo>
                    <a:pt x="6539" y="1"/>
                  </a:lnTo>
                  <a:lnTo>
                    <a:pt x="5399" y="102"/>
                  </a:lnTo>
                  <a:lnTo>
                    <a:pt x="3722" y="571"/>
                  </a:lnTo>
                  <a:lnTo>
                    <a:pt x="1811" y="1577"/>
                  </a:lnTo>
                  <a:lnTo>
                    <a:pt x="872" y="2348"/>
                  </a:lnTo>
                  <a:lnTo>
                    <a:pt x="537" y="2784"/>
                  </a:lnTo>
                  <a:lnTo>
                    <a:pt x="470" y="2952"/>
                  </a:lnTo>
                  <a:lnTo>
                    <a:pt x="336" y="4058"/>
                  </a:lnTo>
                  <a:lnTo>
                    <a:pt x="0" y="7009"/>
                  </a:lnTo>
                  <a:lnTo>
                    <a:pt x="0" y="8585"/>
                  </a:lnTo>
                  <a:lnTo>
                    <a:pt x="168" y="8921"/>
                  </a:lnTo>
                  <a:lnTo>
                    <a:pt x="403" y="9156"/>
                  </a:lnTo>
                  <a:lnTo>
                    <a:pt x="1375" y="9524"/>
                  </a:lnTo>
                  <a:lnTo>
                    <a:pt x="2951" y="9591"/>
                  </a:lnTo>
                  <a:lnTo>
                    <a:pt x="5164" y="9256"/>
                  </a:lnTo>
                  <a:lnTo>
                    <a:pt x="6573" y="8820"/>
                  </a:lnTo>
                  <a:lnTo>
                    <a:pt x="7948" y="8351"/>
                  </a:lnTo>
                  <a:lnTo>
                    <a:pt x="10027" y="7278"/>
                  </a:lnTo>
                  <a:lnTo>
                    <a:pt x="11435" y="6037"/>
                  </a:lnTo>
                  <a:lnTo>
                    <a:pt x="12240" y="4595"/>
                  </a:lnTo>
                  <a:lnTo>
                    <a:pt x="12441" y="379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6"/>
            <p:cNvSpPr/>
            <p:nvPr/>
          </p:nvSpPr>
          <p:spPr>
            <a:xfrm>
              <a:off x="5534400" y="2636650"/>
              <a:ext cx="872750" cy="348775"/>
            </a:xfrm>
            <a:custGeom>
              <a:avLst/>
              <a:gdLst/>
              <a:ahLst/>
              <a:cxnLst/>
              <a:rect l="l" t="t" r="r" b="b"/>
              <a:pathLst>
                <a:path w="34910" h="13951" extrusionOk="0">
                  <a:moveTo>
                    <a:pt x="26828" y="0"/>
                  </a:moveTo>
                  <a:lnTo>
                    <a:pt x="24581" y="470"/>
                  </a:lnTo>
                  <a:lnTo>
                    <a:pt x="12542" y="3521"/>
                  </a:lnTo>
                  <a:lnTo>
                    <a:pt x="9323" y="4494"/>
                  </a:lnTo>
                  <a:lnTo>
                    <a:pt x="5601" y="6137"/>
                  </a:lnTo>
                  <a:lnTo>
                    <a:pt x="4092" y="6908"/>
                  </a:lnTo>
                  <a:lnTo>
                    <a:pt x="3589" y="7109"/>
                  </a:lnTo>
                  <a:lnTo>
                    <a:pt x="1711" y="8384"/>
                  </a:lnTo>
                  <a:lnTo>
                    <a:pt x="1007" y="9088"/>
                  </a:lnTo>
                  <a:lnTo>
                    <a:pt x="437" y="9960"/>
                  </a:lnTo>
                  <a:lnTo>
                    <a:pt x="68" y="10966"/>
                  </a:lnTo>
                  <a:lnTo>
                    <a:pt x="1" y="11536"/>
                  </a:lnTo>
                  <a:lnTo>
                    <a:pt x="1" y="11838"/>
                  </a:lnTo>
                  <a:lnTo>
                    <a:pt x="236" y="12374"/>
                  </a:lnTo>
                  <a:lnTo>
                    <a:pt x="672" y="12844"/>
                  </a:lnTo>
                  <a:lnTo>
                    <a:pt x="1309" y="13212"/>
                  </a:lnTo>
                  <a:lnTo>
                    <a:pt x="2549" y="13615"/>
                  </a:lnTo>
                  <a:lnTo>
                    <a:pt x="4561" y="13917"/>
                  </a:lnTo>
                  <a:lnTo>
                    <a:pt x="5668" y="13950"/>
                  </a:lnTo>
                  <a:lnTo>
                    <a:pt x="6205" y="13917"/>
                  </a:lnTo>
                  <a:lnTo>
                    <a:pt x="7412" y="13615"/>
                  </a:lnTo>
                  <a:lnTo>
                    <a:pt x="9323" y="12709"/>
                  </a:lnTo>
                  <a:lnTo>
                    <a:pt x="13280" y="10127"/>
                  </a:lnTo>
                  <a:lnTo>
                    <a:pt x="15493" y="8685"/>
                  </a:lnTo>
                  <a:lnTo>
                    <a:pt x="21362" y="5299"/>
                  </a:lnTo>
                  <a:lnTo>
                    <a:pt x="25252" y="3152"/>
                  </a:lnTo>
                  <a:lnTo>
                    <a:pt x="25587" y="3052"/>
                  </a:lnTo>
                  <a:lnTo>
                    <a:pt x="26660" y="3186"/>
                  </a:lnTo>
                  <a:lnTo>
                    <a:pt x="28571" y="3689"/>
                  </a:lnTo>
                  <a:lnTo>
                    <a:pt x="29544" y="3991"/>
                  </a:lnTo>
                  <a:lnTo>
                    <a:pt x="30315" y="4125"/>
                  </a:lnTo>
                  <a:lnTo>
                    <a:pt x="31824" y="4293"/>
                  </a:lnTo>
                  <a:lnTo>
                    <a:pt x="32595" y="4293"/>
                  </a:lnTo>
                  <a:lnTo>
                    <a:pt x="32763" y="4594"/>
                  </a:lnTo>
                  <a:lnTo>
                    <a:pt x="33769" y="5869"/>
                  </a:lnTo>
                  <a:lnTo>
                    <a:pt x="34473" y="6539"/>
                  </a:lnTo>
                  <a:lnTo>
                    <a:pt x="34775" y="6606"/>
                  </a:lnTo>
                  <a:lnTo>
                    <a:pt x="34909" y="6573"/>
                  </a:lnTo>
                  <a:lnTo>
                    <a:pt x="34909" y="6271"/>
                  </a:lnTo>
                  <a:lnTo>
                    <a:pt x="34607" y="5500"/>
                  </a:lnTo>
                  <a:lnTo>
                    <a:pt x="33400" y="3287"/>
                  </a:lnTo>
                  <a:lnTo>
                    <a:pt x="32897" y="2415"/>
                  </a:lnTo>
                  <a:lnTo>
                    <a:pt x="32629" y="2113"/>
                  </a:lnTo>
                  <a:lnTo>
                    <a:pt x="31019" y="1342"/>
                  </a:lnTo>
                  <a:lnTo>
                    <a:pt x="27867" y="201"/>
                  </a:lnTo>
                  <a:lnTo>
                    <a:pt x="268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6"/>
            <p:cNvSpPr/>
            <p:nvPr/>
          </p:nvSpPr>
          <p:spPr>
            <a:xfrm>
              <a:off x="5534400" y="2636650"/>
              <a:ext cx="872750" cy="348775"/>
            </a:xfrm>
            <a:custGeom>
              <a:avLst/>
              <a:gdLst/>
              <a:ahLst/>
              <a:cxnLst/>
              <a:rect l="l" t="t" r="r" b="b"/>
              <a:pathLst>
                <a:path w="34910" h="13951" fill="none" extrusionOk="0">
                  <a:moveTo>
                    <a:pt x="4092" y="6908"/>
                  </a:moveTo>
                  <a:lnTo>
                    <a:pt x="3589" y="7109"/>
                  </a:lnTo>
                  <a:lnTo>
                    <a:pt x="1711" y="8384"/>
                  </a:lnTo>
                  <a:lnTo>
                    <a:pt x="1007" y="9088"/>
                  </a:lnTo>
                  <a:lnTo>
                    <a:pt x="437" y="9960"/>
                  </a:lnTo>
                  <a:lnTo>
                    <a:pt x="68" y="10966"/>
                  </a:lnTo>
                  <a:lnTo>
                    <a:pt x="1" y="11536"/>
                  </a:lnTo>
                  <a:lnTo>
                    <a:pt x="1" y="11838"/>
                  </a:lnTo>
                  <a:lnTo>
                    <a:pt x="236" y="12374"/>
                  </a:lnTo>
                  <a:lnTo>
                    <a:pt x="672" y="12844"/>
                  </a:lnTo>
                  <a:lnTo>
                    <a:pt x="1309" y="13212"/>
                  </a:lnTo>
                  <a:lnTo>
                    <a:pt x="2549" y="13615"/>
                  </a:lnTo>
                  <a:lnTo>
                    <a:pt x="4561" y="13917"/>
                  </a:lnTo>
                  <a:lnTo>
                    <a:pt x="5668" y="13950"/>
                  </a:lnTo>
                  <a:lnTo>
                    <a:pt x="6205" y="13917"/>
                  </a:lnTo>
                  <a:lnTo>
                    <a:pt x="7412" y="13615"/>
                  </a:lnTo>
                  <a:lnTo>
                    <a:pt x="9323" y="12709"/>
                  </a:lnTo>
                  <a:lnTo>
                    <a:pt x="13280" y="10127"/>
                  </a:lnTo>
                  <a:lnTo>
                    <a:pt x="15493" y="8685"/>
                  </a:lnTo>
                  <a:lnTo>
                    <a:pt x="21362" y="5299"/>
                  </a:lnTo>
                  <a:lnTo>
                    <a:pt x="25252" y="3152"/>
                  </a:lnTo>
                  <a:lnTo>
                    <a:pt x="25587" y="3052"/>
                  </a:lnTo>
                  <a:lnTo>
                    <a:pt x="26660" y="3186"/>
                  </a:lnTo>
                  <a:lnTo>
                    <a:pt x="28571" y="3689"/>
                  </a:lnTo>
                  <a:lnTo>
                    <a:pt x="29544" y="3991"/>
                  </a:lnTo>
                  <a:lnTo>
                    <a:pt x="30315" y="4125"/>
                  </a:lnTo>
                  <a:lnTo>
                    <a:pt x="31824" y="4293"/>
                  </a:lnTo>
                  <a:lnTo>
                    <a:pt x="32595" y="4293"/>
                  </a:lnTo>
                  <a:lnTo>
                    <a:pt x="32763" y="4594"/>
                  </a:lnTo>
                  <a:lnTo>
                    <a:pt x="33769" y="5869"/>
                  </a:lnTo>
                  <a:lnTo>
                    <a:pt x="34473" y="6539"/>
                  </a:lnTo>
                  <a:lnTo>
                    <a:pt x="34775" y="6606"/>
                  </a:lnTo>
                  <a:lnTo>
                    <a:pt x="34909" y="6573"/>
                  </a:lnTo>
                  <a:lnTo>
                    <a:pt x="34909" y="6271"/>
                  </a:lnTo>
                  <a:lnTo>
                    <a:pt x="34607" y="5500"/>
                  </a:lnTo>
                  <a:lnTo>
                    <a:pt x="33400" y="3287"/>
                  </a:lnTo>
                  <a:lnTo>
                    <a:pt x="32897" y="2415"/>
                  </a:lnTo>
                  <a:lnTo>
                    <a:pt x="32629" y="2113"/>
                  </a:lnTo>
                  <a:lnTo>
                    <a:pt x="31019" y="1342"/>
                  </a:lnTo>
                  <a:lnTo>
                    <a:pt x="27867" y="201"/>
                  </a:lnTo>
                  <a:lnTo>
                    <a:pt x="26828" y="0"/>
                  </a:lnTo>
                  <a:lnTo>
                    <a:pt x="24581" y="470"/>
                  </a:lnTo>
                  <a:lnTo>
                    <a:pt x="12542" y="3521"/>
                  </a:lnTo>
                  <a:lnTo>
                    <a:pt x="9323" y="4494"/>
                  </a:lnTo>
                  <a:lnTo>
                    <a:pt x="5601" y="6137"/>
                  </a:lnTo>
                  <a:lnTo>
                    <a:pt x="4092" y="6908"/>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6"/>
            <p:cNvSpPr/>
            <p:nvPr/>
          </p:nvSpPr>
          <p:spPr>
            <a:xfrm>
              <a:off x="6323275" y="2205750"/>
              <a:ext cx="662325" cy="472825"/>
            </a:xfrm>
            <a:custGeom>
              <a:avLst/>
              <a:gdLst/>
              <a:ahLst/>
              <a:cxnLst/>
              <a:rect l="l" t="t" r="r" b="b"/>
              <a:pathLst>
                <a:path w="26493" h="18913" extrusionOk="0">
                  <a:moveTo>
                    <a:pt x="4260" y="0"/>
                  </a:moveTo>
                  <a:lnTo>
                    <a:pt x="3857" y="34"/>
                  </a:lnTo>
                  <a:lnTo>
                    <a:pt x="3287" y="470"/>
                  </a:lnTo>
                  <a:lnTo>
                    <a:pt x="3187" y="838"/>
                  </a:lnTo>
                  <a:lnTo>
                    <a:pt x="1" y="18812"/>
                  </a:lnTo>
                  <a:lnTo>
                    <a:pt x="23038" y="18913"/>
                  </a:lnTo>
                  <a:lnTo>
                    <a:pt x="26459" y="1878"/>
                  </a:lnTo>
                  <a:lnTo>
                    <a:pt x="26492" y="1643"/>
                  </a:lnTo>
                  <a:lnTo>
                    <a:pt x="26392" y="1207"/>
                  </a:lnTo>
                  <a:lnTo>
                    <a:pt x="26090" y="838"/>
                  </a:lnTo>
                  <a:lnTo>
                    <a:pt x="25687" y="637"/>
                  </a:lnTo>
                  <a:lnTo>
                    <a:pt x="25453" y="637"/>
                  </a:lnTo>
                  <a:lnTo>
                    <a:pt x="4260"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6"/>
            <p:cNvSpPr/>
            <p:nvPr/>
          </p:nvSpPr>
          <p:spPr>
            <a:xfrm>
              <a:off x="6042450" y="2676050"/>
              <a:ext cx="856800" cy="198700"/>
            </a:xfrm>
            <a:custGeom>
              <a:avLst/>
              <a:gdLst/>
              <a:ahLst/>
              <a:cxnLst/>
              <a:rect l="l" t="t" r="r" b="b"/>
              <a:pathLst>
                <a:path w="34272" h="7948" extrusionOk="0">
                  <a:moveTo>
                    <a:pt x="11234" y="0"/>
                  </a:moveTo>
                  <a:lnTo>
                    <a:pt x="0" y="7948"/>
                  </a:lnTo>
                  <a:lnTo>
                    <a:pt x="25653" y="7210"/>
                  </a:lnTo>
                  <a:lnTo>
                    <a:pt x="34271" y="101"/>
                  </a:lnTo>
                  <a:lnTo>
                    <a:pt x="1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66"/>
            <p:cNvSpPr/>
            <p:nvPr/>
          </p:nvSpPr>
          <p:spPr>
            <a:xfrm>
              <a:off x="6042450" y="2676050"/>
              <a:ext cx="856800" cy="198700"/>
            </a:xfrm>
            <a:custGeom>
              <a:avLst/>
              <a:gdLst/>
              <a:ahLst/>
              <a:cxnLst/>
              <a:rect l="l" t="t" r="r" b="b"/>
              <a:pathLst>
                <a:path w="34272" h="7948" extrusionOk="0">
                  <a:moveTo>
                    <a:pt x="11234" y="0"/>
                  </a:moveTo>
                  <a:lnTo>
                    <a:pt x="0" y="7948"/>
                  </a:lnTo>
                  <a:lnTo>
                    <a:pt x="25653" y="7210"/>
                  </a:lnTo>
                  <a:lnTo>
                    <a:pt x="34271" y="101"/>
                  </a:lnTo>
                  <a:lnTo>
                    <a:pt x="1123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66"/>
            <p:cNvSpPr/>
            <p:nvPr/>
          </p:nvSpPr>
          <p:spPr>
            <a:xfrm>
              <a:off x="6042450" y="2676050"/>
              <a:ext cx="856800" cy="198700"/>
            </a:xfrm>
            <a:custGeom>
              <a:avLst/>
              <a:gdLst/>
              <a:ahLst/>
              <a:cxnLst/>
              <a:rect l="l" t="t" r="r" b="b"/>
              <a:pathLst>
                <a:path w="34272" h="7948" extrusionOk="0">
                  <a:moveTo>
                    <a:pt x="11234" y="0"/>
                  </a:moveTo>
                  <a:lnTo>
                    <a:pt x="0" y="7948"/>
                  </a:lnTo>
                  <a:lnTo>
                    <a:pt x="25653" y="7210"/>
                  </a:lnTo>
                  <a:lnTo>
                    <a:pt x="34271" y="101"/>
                  </a:lnTo>
                  <a:lnTo>
                    <a:pt x="1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6"/>
            <p:cNvSpPr/>
            <p:nvPr/>
          </p:nvSpPr>
          <p:spPr>
            <a:xfrm>
              <a:off x="6042450" y="2676050"/>
              <a:ext cx="856800" cy="198700"/>
            </a:xfrm>
            <a:custGeom>
              <a:avLst/>
              <a:gdLst/>
              <a:ahLst/>
              <a:cxnLst/>
              <a:rect l="l" t="t" r="r" b="b"/>
              <a:pathLst>
                <a:path w="34272" h="7948" fill="none" extrusionOk="0">
                  <a:moveTo>
                    <a:pt x="11234" y="0"/>
                  </a:moveTo>
                  <a:lnTo>
                    <a:pt x="0" y="7948"/>
                  </a:lnTo>
                  <a:lnTo>
                    <a:pt x="25653" y="7210"/>
                  </a:lnTo>
                  <a:lnTo>
                    <a:pt x="34271" y="101"/>
                  </a:lnTo>
                  <a:lnTo>
                    <a:pt x="11234" y="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6"/>
            <p:cNvSpPr/>
            <p:nvPr/>
          </p:nvSpPr>
          <p:spPr>
            <a:xfrm>
              <a:off x="6535375" y="2558675"/>
              <a:ext cx="728550" cy="1658250"/>
            </a:xfrm>
            <a:custGeom>
              <a:avLst/>
              <a:gdLst/>
              <a:ahLst/>
              <a:cxnLst/>
              <a:rect l="l" t="t" r="r" b="b"/>
              <a:pathLst>
                <a:path w="29142" h="66330"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652" y="44265"/>
                  </a:lnTo>
                  <a:lnTo>
                    <a:pt x="7781" y="45338"/>
                  </a:lnTo>
                  <a:lnTo>
                    <a:pt x="6238" y="46813"/>
                  </a:lnTo>
                  <a:lnTo>
                    <a:pt x="4192" y="48490"/>
                  </a:lnTo>
                  <a:lnTo>
                    <a:pt x="2985" y="49529"/>
                  </a:lnTo>
                  <a:lnTo>
                    <a:pt x="2516" y="50200"/>
                  </a:lnTo>
                  <a:lnTo>
                    <a:pt x="2415" y="50502"/>
                  </a:lnTo>
                  <a:lnTo>
                    <a:pt x="2348" y="50804"/>
                  </a:lnTo>
                  <a:lnTo>
                    <a:pt x="2482" y="51810"/>
                  </a:lnTo>
                  <a:lnTo>
                    <a:pt x="2952" y="53118"/>
                  </a:lnTo>
                  <a:lnTo>
                    <a:pt x="3757" y="54694"/>
                  </a:lnTo>
                  <a:lnTo>
                    <a:pt x="4897" y="56437"/>
                  </a:lnTo>
                  <a:lnTo>
                    <a:pt x="6372" y="58282"/>
                  </a:lnTo>
                  <a:lnTo>
                    <a:pt x="8183" y="60126"/>
                  </a:lnTo>
                  <a:lnTo>
                    <a:pt x="10363" y="61903"/>
                  </a:lnTo>
                  <a:lnTo>
                    <a:pt x="11637" y="62742"/>
                  </a:lnTo>
                  <a:lnTo>
                    <a:pt x="12878" y="63546"/>
                  </a:lnTo>
                  <a:lnTo>
                    <a:pt x="15024" y="64720"/>
                  </a:lnTo>
                  <a:lnTo>
                    <a:pt x="16835" y="65558"/>
                  </a:lnTo>
                  <a:lnTo>
                    <a:pt x="18344" y="66028"/>
                  </a:lnTo>
                  <a:lnTo>
                    <a:pt x="20154" y="66330"/>
                  </a:lnTo>
                  <a:lnTo>
                    <a:pt x="21965" y="66162"/>
                  </a:lnTo>
                  <a:lnTo>
                    <a:pt x="22736" y="65994"/>
                  </a:lnTo>
                  <a:lnTo>
                    <a:pt x="23072" y="65894"/>
                  </a:lnTo>
                  <a:lnTo>
                    <a:pt x="23675" y="65558"/>
                  </a:lnTo>
                  <a:lnTo>
                    <a:pt x="24044" y="65089"/>
                  </a:lnTo>
                  <a:lnTo>
                    <a:pt x="24245" y="64519"/>
                  </a:lnTo>
                  <a:lnTo>
                    <a:pt x="24178" y="63815"/>
                  </a:lnTo>
                  <a:lnTo>
                    <a:pt x="23877" y="63077"/>
                  </a:lnTo>
                  <a:lnTo>
                    <a:pt x="23306" y="62306"/>
                  </a:lnTo>
                  <a:lnTo>
                    <a:pt x="22468" y="61534"/>
                  </a:lnTo>
                  <a:lnTo>
                    <a:pt x="21898" y="61166"/>
                  </a:lnTo>
                  <a:lnTo>
                    <a:pt x="21294" y="60763"/>
                  </a:lnTo>
                  <a:lnTo>
                    <a:pt x="20087" y="59724"/>
                  </a:lnTo>
                  <a:lnTo>
                    <a:pt x="18377" y="57812"/>
                  </a:lnTo>
                  <a:lnTo>
                    <a:pt x="16432" y="55029"/>
                  </a:lnTo>
                  <a:lnTo>
                    <a:pt x="15460" y="53118"/>
                  </a:lnTo>
                  <a:lnTo>
                    <a:pt x="15124" y="52112"/>
                  </a:lnTo>
                  <a:lnTo>
                    <a:pt x="15091" y="51743"/>
                  </a:lnTo>
                  <a:lnTo>
                    <a:pt x="15091" y="51340"/>
                  </a:lnTo>
                  <a:lnTo>
                    <a:pt x="15393" y="49932"/>
                  </a:lnTo>
                  <a:lnTo>
                    <a:pt x="16298" y="46947"/>
                  </a:lnTo>
                  <a:lnTo>
                    <a:pt x="18176" y="41817"/>
                  </a:lnTo>
                  <a:lnTo>
                    <a:pt x="20456" y="3665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6"/>
            <p:cNvSpPr/>
            <p:nvPr/>
          </p:nvSpPr>
          <p:spPr>
            <a:xfrm>
              <a:off x="6535375" y="2558675"/>
              <a:ext cx="728550" cy="1658250"/>
            </a:xfrm>
            <a:custGeom>
              <a:avLst/>
              <a:gdLst/>
              <a:ahLst/>
              <a:cxnLst/>
              <a:rect l="l" t="t" r="r" b="b"/>
              <a:pathLst>
                <a:path w="29142" h="66330"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652" y="44265"/>
                  </a:lnTo>
                  <a:lnTo>
                    <a:pt x="7781" y="45338"/>
                  </a:lnTo>
                  <a:lnTo>
                    <a:pt x="6238" y="46813"/>
                  </a:lnTo>
                  <a:lnTo>
                    <a:pt x="4192" y="48490"/>
                  </a:lnTo>
                  <a:lnTo>
                    <a:pt x="2985" y="49529"/>
                  </a:lnTo>
                  <a:lnTo>
                    <a:pt x="2516" y="50200"/>
                  </a:lnTo>
                  <a:lnTo>
                    <a:pt x="2415" y="50502"/>
                  </a:lnTo>
                  <a:lnTo>
                    <a:pt x="2348" y="50804"/>
                  </a:lnTo>
                  <a:lnTo>
                    <a:pt x="2482" y="51810"/>
                  </a:lnTo>
                  <a:lnTo>
                    <a:pt x="2952" y="53118"/>
                  </a:lnTo>
                  <a:lnTo>
                    <a:pt x="3757" y="54694"/>
                  </a:lnTo>
                  <a:lnTo>
                    <a:pt x="4897" y="56437"/>
                  </a:lnTo>
                  <a:lnTo>
                    <a:pt x="6372" y="58282"/>
                  </a:lnTo>
                  <a:lnTo>
                    <a:pt x="8183" y="60126"/>
                  </a:lnTo>
                  <a:lnTo>
                    <a:pt x="10363" y="61903"/>
                  </a:lnTo>
                  <a:lnTo>
                    <a:pt x="11637" y="62742"/>
                  </a:lnTo>
                  <a:lnTo>
                    <a:pt x="12878" y="63546"/>
                  </a:lnTo>
                  <a:lnTo>
                    <a:pt x="15024" y="64720"/>
                  </a:lnTo>
                  <a:lnTo>
                    <a:pt x="16835" y="65558"/>
                  </a:lnTo>
                  <a:lnTo>
                    <a:pt x="18344" y="66028"/>
                  </a:lnTo>
                  <a:lnTo>
                    <a:pt x="20154" y="66330"/>
                  </a:lnTo>
                  <a:lnTo>
                    <a:pt x="21965" y="66162"/>
                  </a:lnTo>
                  <a:lnTo>
                    <a:pt x="22736" y="65994"/>
                  </a:lnTo>
                  <a:lnTo>
                    <a:pt x="23072" y="65894"/>
                  </a:lnTo>
                  <a:lnTo>
                    <a:pt x="23675" y="65558"/>
                  </a:lnTo>
                  <a:lnTo>
                    <a:pt x="24044" y="65089"/>
                  </a:lnTo>
                  <a:lnTo>
                    <a:pt x="24245" y="64519"/>
                  </a:lnTo>
                  <a:lnTo>
                    <a:pt x="24178" y="63815"/>
                  </a:lnTo>
                  <a:lnTo>
                    <a:pt x="23877" y="63077"/>
                  </a:lnTo>
                  <a:lnTo>
                    <a:pt x="23306" y="62306"/>
                  </a:lnTo>
                  <a:lnTo>
                    <a:pt x="22468" y="61534"/>
                  </a:lnTo>
                  <a:lnTo>
                    <a:pt x="21898" y="61166"/>
                  </a:lnTo>
                  <a:lnTo>
                    <a:pt x="21294" y="60763"/>
                  </a:lnTo>
                  <a:lnTo>
                    <a:pt x="20087" y="59724"/>
                  </a:lnTo>
                  <a:lnTo>
                    <a:pt x="18377" y="57812"/>
                  </a:lnTo>
                  <a:lnTo>
                    <a:pt x="16432" y="55029"/>
                  </a:lnTo>
                  <a:lnTo>
                    <a:pt x="15460" y="53118"/>
                  </a:lnTo>
                  <a:lnTo>
                    <a:pt x="15124" y="52112"/>
                  </a:lnTo>
                  <a:lnTo>
                    <a:pt x="15091" y="51743"/>
                  </a:lnTo>
                  <a:lnTo>
                    <a:pt x="15091" y="51340"/>
                  </a:lnTo>
                  <a:lnTo>
                    <a:pt x="15393" y="49932"/>
                  </a:lnTo>
                  <a:lnTo>
                    <a:pt x="16298" y="46947"/>
                  </a:lnTo>
                  <a:lnTo>
                    <a:pt x="18176" y="41817"/>
                  </a:lnTo>
                  <a:lnTo>
                    <a:pt x="20456" y="3665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6"/>
            <p:cNvSpPr/>
            <p:nvPr/>
          </p:nvSpPr>
          <p:spPr>
            <a:xfrm>
              <a:off x="6535375" y="2558675"/>
              <a:ext cx="728550" cy="1658250"/>
            </a:xfrm>
            <a:custGeom>
              <a:avLst/>
              <a:gdLst/>
              <a:ahLst/>
              <a:cxnLst/>
              <a:rect l="l" t="t" r="r" b="b"/>
              <a:pathLst>
                <a:path w="29142" h="66330"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652" y="44265"/>
                  </a:lnTo>
                  <a:lnTo>
                    <a:pt x="7781" y="45338"/>
                  </a:lnTo>
                  <a:lnTo>
                    <a:pt x="6238" y="46813"/>
                  </a:lnTo>
                  <a:lnTo>
                    <a:pt x="4192" y="48490"/>
                  </a:lnTo>
                  <a:lnTo>
                    <a:pt x="2985" y="49529"/>
                  </a:lnTo>
                  <a:lnTo>
                    <a:pt x="2516" y="50200"/>
                  </a:lnTo>
                  <a:lnTo>
                    <a:pt x="2415" y="50502"/>
                  </a:lnTo>
                  <a:lnTo>
                    <a:pt x="2348" y="50804"/>
                  </a:lnTo>
                  <a:lnTo>
                    <a:pt x="2482" y="51810"/>
                  </a:lnTo>
                  <a:lnTo>
                    <a:pt x="2952" y="53118"/>
                  </a:lnTo>
                  <a:lnTo>
                    <a:pt x="3757" y="54694"/>
                  </a:lnTo>
                  <a:lnTo>
                    <a:pt x="4897" y="56437"/>
                  </a:lnTo>
                  <a:lnTo>
                    <a:pt x="6372" y="58282"/>
                  </a:lnTo>
                  <a:lnTo>
                    <a:pt x="8183" y="60126"/>
                  </a:lnTo>
                  <a:lnTo>
                    <a:pt x="10363" y="61903"/>
                  </a:lnTo>
                  <a:lnTo>
                    <a:pt x="11637" y="62742"/>
                  </a:lnTo>
                  <a:lnTo>
                    <a:pt x="12878" y="63546"/>
                  </a:lnTo>
                  <a:lnTo>
                    <a:pt x="15024" y="64720"/>
                  </a:lnTo>
                  <a:lnTo>
                    <a:pt x="16835" y="65558"/>
                  </a:lnTo>
                  <a:lnTo>
                    <a:pt x="18344" y="66028"/>
                  </a:lnTo>
                  <a:lnTo>
                    <a:pt x="20154" y="66330"/>
                  </a:lnTo>
                  <a:lnTo>
                    <a:pt x="21965" y="66162"/>
                  </a:lnTo>
                  <a:lnTo>
                    <a:pt x="22736" y="65994"/>
                  </a:lnTo>
                  <a:lnTo>
                    <a:pt x="23072" y="65894"/>
                  </a:lnTo>
                  <a:lnTo>
                    <a:pt x="23675" y="65558"/>
                  </a:lnTo>
                  <a:lnTo>
                    <a:pt x="24044" y="65089"/>
                  </a:lnTo>
                  <a:lnTo>
                    <a:pt x="24245" y="64519"/>
                  </a:lnTo>
                  <a:lnTo>
                    <a:pt x="24178" y="63815"/>
                  </a:lnTo>
                  <a:lnTo>
                    <a:pt x="23877" y="63077"/>
                  </a:lnTo>
                  <a:lnTo>
                    <a:pt x="23306" y="62306"/>
                  </a:lnTo>
                  <a:lnTo>
                    <a:pt x="22468" y="61534"/>
                  </a:lnTo>
                  <a:lnTo>
                    <a:pt x="21898" y="61166"/>
                  </a:lnTo>
                  <a:lnTo>
                    <a:pt x="21294" y="60763"/>
                  </a:lnTo>
                  <a:lnTo>
                    <a:pt x="20087" y="59724"/>
                  </a:lnTo>
                  <a:lnTo>
                    <a:pt x="18377" y="57812"/>
                  </a:lnTo>
                  <a:lnTo>
                    <a:pt x="16432" y="55029"/>
                  </a:lnTo>
                  <a:lnTo>
                    <a:pt x="15460" y="53118"/>
                  </a:lnTo>
                  <a:lnTo>
                    <a:pt x="15124" y="52112"/>
                  </a:lnTo>
                  <a:lnTo>
                    <a:pt x="15091" y="51743"/>
                  </a:lnTo>
                  <a:lnTo>
                    <a:pt x="15091" y="51340"/>
                  </a:lnTo>
                  <a:lnTo>
                    <a:pt x="15393" y="49932"/>
                  </a:lnTo>
                  <a:lnTo>
                    <a:pt x="16298" y="46947"/>
                  </a:lnTo>
                  <a:lnTo>
                    <a:pt x="18176" y="41817"/>
                  </a:lnTo>
                  <a:lnTo>
                    <a:pt x="20456" y="3665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6"/>
            <p:cNvSpPr/>
            <p:nvPr/>
          </p:nvSpPr>
          <p:spPr>
            <a:xfrm>
              <a:off x="6535375" y="2558675"/>
              <a:ext cx="728550" cy="1658250"/>
            </a:xfrm>
            <a:custGeom>
              <a:avLst/>
              <a:gdLst/>
              <a:ahLst/>
              <a:cxnLst/>
              <a:rect l="l" t="t" r="r" b="b"/>
              <a:pathLst>
                <a:path w="29142" h="66330" fill="none" extrusionOk="0">
                  <a:moveTo>
                    <a:pt x="1" y="12542"/>
                  </a:moveTo>
                  <a:lnTo>
                    <a:pt x="1141" y="11536"/>
                  </a:lnTo>
                  <a:lnTo>
                    <a:pt x="7076" y="7277"/>
                  </a:lnTo>
                  <a:lnTo>
                    <a:pt x="10027" y="5467"/>
                  </a:lnTo>
                  <a:lnTo>
                    <a:pt x="13246" y="3756"/>
                  </a:lnTo>
                  <a:lnTo>
                    <a:pt x="16600" y="2314"/>
                  </a:lnTo>
                  <a:lnTo>
                    <a:pt x="18344" y="1744"/>
                  </a:lnTo>
                  <a:lnTo>
                    <a:pt x="21529" y="839"/>
                  </a:lnTo>
                  <a:lnTo>
                    <a:pt x="24950" y="135"/>
                  </a:lnTo>
                  <a:lnTo>
                    <a:pt x="26593" y="1"/>
                  </a:lnTo>
                  <a:lnTo>
                    <a:pt x="27766" y="235"/>
                  </a:lnTo>
                  <a:lnTo>
                    <a:pt x="28571" y="738"/>
                  </a:lnTo>
                  <a:lnTo>
                    <a:pt x="29007" y="1610"/>
                  </a:lnTo>
                  <a:lnTo>
                    <a:pt x="29141" y="2817"/>
                  </a:lnTo>
                  <a:lnTo>
                    <a:pt x="29108" y="3555"/>
                  </a:lnTo>
                  <a:lnTo>
                    <a:pt x="28907" y="5601"/>
                  </a:lnTo>
                  <a:lnTo>
                    <a:pt x="27431" y="13615"/>
                  </a:lnTo>
                  <a:lnTo>
                    <a:pt x="25218" y="23407"/>
                  </a:lnTo>
                  <a:lnTo>
                    <a:pt x="23340" y="29979"/>
                  </a:lnTo>
                  <a:lnTo>
                    <a:pt x="22133" y="33299"/>
                  </a:lnTo>
                  <a:lnTo>
                    <a:pt x="21563" y="34439"/>
                  </a:lnTo>
                  <a:lnTo>
                    <a:pt x="20456" y="36653"/>
                  </a:lnTo>
                  <a:lnTo>
                    <a:pt x="18176" y="41817"/>
                  </a:lnTo>
                  <a:lnTo>
                    <a:pt x="16298" y="46947"/>
                  </a:lnTo>
                  <a:lnTo>
                    <a:pt x="15393" y="49932"/>
                  </a:lnTo>
                  <a:lnTo>
                    <a:pt x="15091" y="51340"/>
                  </a:lnTo>
                  <a:lnTo>
                    <a:pt x="15091" y="51743"/>
                  </a:lnTo>
                  <a:lnTo>
                    <a:pt x="15124" y="52112"/>
                  </a:lnTo>
                  <a:lnTo>
                    <a:pt x="15460" y="53118"/>
                  </a:lnTo>
                  <a:lnTo>
                    <a:pt x="16432" y="55029"/>
                  </a:lnTo>
                  <a:lnTo>
                    <a:pt x="18377" y="57812"/>
                  </a:lnTo>
                  <a:lnTo>
                    <a:pt x="20087" y="59724"/>
                  </a:lnTo>
                  <a:lnTo>
                    <a:pt x="21294" y="60763"/>
                  </a:lnTo>
                  <a:lnTo>
                    <a:pt x="21898" y="61166"/>
                  </a:lnTo>
                  <a:lnTo>
                    <a:pt x="22468" y="61534"/>
                  </a:lnTo>
                  <a:lnTo>
                    <a:pt x="23306" y="62306"/>
                  </a:lnTo>
                  <a:lnTo>
                    <a:pt x="23877" y="63077"/>
                  </a:lnTo>
                  <a:lnTo>
                    <a:pt x="24178" y="63815"/>
                  </a:lnTo>
                  <a:lnTo>
                    <a:pt x="24245" y="64519"/>
                  </a:lnTo>
                  <a:lnTo>
                    <a:pt x="24044" y="65089"/>
                  </a:lnTo>
                  <a:lnTo>
                    <a:pt x="23675" y="65558"/>
                  </a:lnTo>
                  <a:lnTo>
                    <a:pt x="23072" y="65894"/>
                  </a:lnTo>
                  <a:lnTo>
                    <a:pt x="22736" y="65994"/>
                  </a:lnTo>
                  <a:lnTo>
                    <a:pt x="21965" y="66162"/>
                  </a:lnTo>
                  <a:lnTo>
                    <a:pt x="20154" y="66330"/>
                  </a:lnTo>
                  <a:lnTo>
                    <a:pt x="18344" y="66028"/>
                  </a:lnTo>
                  <a:lnTo>
                    <a:pt x="16835" y="65558"/>
                  </a:lnTo>
                  <a:lnTo>
                    <a:pt x="15024" y="64720"/>
                  </a:lnTo>
                  <a:lnTo>
                    <a:pt x="12878" y="63546"/>
                  </a:lnTo>
                  <a:lnTo>
                    <a:pt x="11637" y="62742"/>
                  </a:lnTo>
                  <a:lnTo>
                    <a:pt x="10363" y="61903"/>
                  </a:lnTo>
                  <a:lnTo>
                    <a:pt x="8183" y="60126"/>
                  </a:lnTo>
                  <a:lnTo>
                    <a:pt x="6372" y="58282"/>
                  </a:lnTo>
                  <a:lnTo>
                    <a:pt x="4897" y="56437"/>
                  </a:lnTo>
                  <a:lnTo>
                    <a:pt x="3757" y="54694"/>
                  </a:lnTo>
                  <a:lnTo>
                    <a:pt x="2952" y="53118"/>
                  </a:lnTo>
                  <a:lnTo>
                    <a:pt x="2482" y="51810"/>
                  </a:lnTo>
                  <a:lnTo>
                    <a:pt x="2348" y="50804"/>
                  </a:lnTo>
                  <a:lnTo>
                    <a:pt x="2415" y="50502"/>
                  </a:lnTo>
                  <a:lnTo>
                    <a:pt x="2516" y="50200"/>
                  </a:lnTo>
                  <a:lnTo>
                    <a:pt x="2985" y="49529"/>
                  </a:lnTo>
                  <a:lnTo>
                    <a:pt x="4192" y="48490"/>
                  </a:lnTo>
                  <a:lnTo>
                    <a:pt x="6238" y="46813"/>
                  </a:lnTo>
                  <a:lnTo>
                    <a:pt x="7781" y="45338"/>
                  </a:lnTo>
                  <a:lnTo>
                    <a:pt x="8652" y="44265"/>
                  </a:lnTo>
                  <a:lnTo>
                    <a:pt x="8988" y="43661"/>
                  </a:lnTo>
                  <a:lnTo>
                    <a:pt x="9357" y="43024"/>
                  </a:lnTo>
                  <a:lnTo>
                    <a:pt x="10094" y="41113"/>
                  </a:lnTo>
                  <a:lnTo>
                    <a:pt x="11302" y="37357"/>
                  </a:lnTo>
                  <a:lnTo>
                    <a:pt x="12777" y="31354"/>
                  </a:lnTo>
                  <a:lnTo>
                    <a:pt x="13749" y="25654"/>
                  </a:lnTo>
                  <a:lnTo>
                    <a:pt x="13917" y="23440"/>
                  </a:lnTo>
                  <a:lnTo>
                    <a:pt x="14018" y="22200"/>
                  </a:lnTo>
                  <a:lnTo>
                    <a:pt x="14320" y="19685"/>
                  </a:lnTo>
                  <a:lnTo>
                    <a:pt x="14856" y="17203"/>
                  </a:lnTo>
                  <a:lnTo>
                    <a:pt x="15594" y="14789"/>
                  </a:lnTo>
                  <a:lnTo>
                    <a:pt x="16030" y="13615"/>
                  </a:lnTo>
                  <a:lnTo>
                    <a:pt x="14588" y="13850"/>
                  </a:lnTo>
                  <a:lnTo>
                    <a:pt x="7311" y="15527"/>
                  </a:lnTo>
                  <a:lnTo>
                    <a:pt x="3757" y="16633"/>
                  </a:lnTo>
                  <a:lnTo>
                    <a:pt x="1845" y="17404"/>
                  </a:lnTo>
                  <a:lnTo>
                    <a:pt x="1141" y="17807"/>
                  </a:lnTo>
                  <a:lnTo>
                    <a:pt x="1" y="12542"/>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6"/>
            <p:cNvSpPr/>
            <p:nvPr/>
          </p:nvSpPr>
          <p:spPr>
            <a:xfrm>
              <a:off x="6535375" y="2558675"/>
              <a:ext cx="728550" cy="1205550"/>
            </a:xfrm>
            <a:custGeom>
              <a:avLst/>
              <a:gdLst/>
              <a:ahLst/>
              <a:cxnLst/>
              <a:rect l="l" t="t" r="r" b="b"/>
              <a:pathLst>
                <a:path w="29142" h="48222"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7069" y="44667"/>
                  </a:lnTo>
                  <a:lnTo>
                    <a:pt x="19920" y="3779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rgbClr val="FFFFFF"/>
            </a:solid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6"/>
            <p:cNvSpPr/>
            <p:nvPr/>
          </p:nvSpPr>
          <p:spPr>
            <a:xfrm>
              <a:off x="6535375" y="2558675"/>
              <a:ext cx="728550" cy="1205550"/>
            </a:xfrm>
            <a:custGeom>
              <a:avLst/>
              <a:gdLst/>
              <a:ahLst/>
              <a:cxnLst/>
              <a:rect l="l" t="t" r="r" b="b"/>
              <a:pathLst>
                <a:path w="29142" h="48222"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6264" y="47652"/>
                  </a:lnTo>
                  <a:lnTo>
                    <a:pt x="17036" y="46176"/>
                  </a:lnTo>
                  <a:lnTo>
                    <a:pt x="18243" y="43326"/>
                  </a:lnTo>
                  <a:lnTo>
                    <a:pt x="19953" y="38966"/>
                  </a:lnTo>
                  <a:lnTo>
                    <a:pt x="21294" y="35915"/>
                  </a:lnTo>
                  <a:lnTo>
                    <a:pt x="22233" y="34171"/>
                  </a:lnTo>
                  <a:lnTo>
                    <a:pt x="22703" y="33500"/>
                  </a:lnTo>
                  <a:lnTo>
                    <a:pt x="23306" y="32629"/>
                  </a:lnTo>
                  <a:lnTo>
                    <a:pt x="24380" y="30751"/>
                  </a:lnTo>
                  <a:lnTo>
                    <a:pt x="25754" y="27733"/>
                  </a:lnTo>
                  <a:lnTo>
                    <a:pt x="27096" y="23373"/>
                  </a:lnTo>
                  <a:lnTo>
                    <a:pt x="28001" y="18880"/>
                  </a:lnTo>
                  <a:lnTo>
                    <a:pt x="28571" y="14487"/>
                  </a:lnTo>
                  <a:lnTo>
                    <a:pt x="28873" y="10463"/>
                  </a:lnTo>
                  <a:lnTo>
                    <a:pt x="29074" y="5467"/>
                  </a:lnTo>
                  <a:lnTo>
                    <a:pt x="29108" y="3555"/>
                  </a:lnTo>
                  <a:lnTo>
                    <a:pt x="29141" y="2817"/>
                  </a:lnTo>
                  <a:lnTo>
                    <a:pt x="29007" y="1610"/>
                  </a:lnTo>
                  <a:lnTo>
                    <a:pt x="28571" y="738"/>
                  </a:lnTo>
                  <a:lnTo>
                    <a:pt x="27766" y="235"/>
                  </a:lnTo>
                  <a:lnTo>
                    <a:pt x="265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6"/>
            <p:cNvSpPr/>
            <p:nvPr/>
          </p:nvSpPr>
          <p:spPr>
            <a:xfrm>
              <a:off x="6535375" y="2558675"/>
              <a:ext cx="728550" cy="1205550"/>
            </a:xfrm>
            <a:custGeom>
              <a:avLst/>
              <a:gdLst/>
              <a:ahLst/>
              <a:cxnLst/>
              <a:rect l="l" t="t" r="r" b="b"/>
              <a:pathLst>
                <a:path w="29142" h="48222"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6264" y="47652"/>
                  </a:lnTo>
                  <a:lnTo>
                    <a:pt x="17036" y="46176"/>
                  </a:lnTo>
                  <a:lnTo>
                    <a:pt x="18243" y="43326"/>
                  </a:lnTo>
                  <a:lnTo>
                    <a:pt x="19953" y="38966"/>
                  </a:lnTo>
                  <a:lnTo>
                    <a:pt x="21294" y="35915"/>
                  </a:lnTo>
                  <a:lnTo>
                    <a:pt x="22233" y="34171"/>
                  </a:lnTo>
                  <a:lnTo>
                    <a:pt x="22703" y="33500"/>
                  </a:lnTo>
                  <a:lnTo>
                    <a:pt x="23306" y="32629"/>
                  </a:lnTo>
                  <a:lnTo>
                    <a:pt x="24380" y="30751"/>
                  </a:lnTo>
                  <a:lnTo>
                    <a:pt x="25754" y="27733"/>
                  </a:lnTo>
                  <a:lnTo>
                    <a:pt x="27096" y="23373"/>
                  </a:lnTo>
                  <a:lnTo>
                    <a:pt x="28001" y="18880"/>
                  </a:lnTo>
                  <a:lnTo>
                    <a:pt x="28571" y="14487"/>
                  </a:lnTo>
                  <a:lnTo>
                    <a:pt x="28873" y="10463"/>
                  </a:lnTo>
                  <a:lnTo>
                    <a:pt x="29074" y="5467"/>
                  </a:lnTo>
                  <a:lnTo>
                    <a:pt x="29108" y="3555"/>
                  </a:lnTo>
                  <a:lnTo>
                    <a:pt x="29141" y="2817"/>
                  </a:lnTo>
                  <a:lnTo>
                    <a:pt x="29007" y="1610"/>
                  </a:lnTo>
                  <a:lnTo>
                    <a:pt x="28571" y="738"/>
                  </a:lnTo>
                  <a:lnTo>
                    <a:pt x="27766" y="235"/>
                  </a:lnTo>
                  <a:lnTo>
                    <a:pt x="265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6"/>
            <p:cNvSpPr/>
            <p:nvPr/>
          </p:nvSpPr>
          <p:spPr>
            <a:xfrm>
              <a:off x="6535375" y="2628250"/>
              <a:ext cx="617050" cy="1061375"/>
            </a:xfrm>
            <a:custGeom>
              <a:avLst/>
              <a:gdLst/>
              <a:ahLst/>
              <a:cxnLst/>
              <a:rect l="l" t="t" r="r" b="b"/>
              <a:pathLst>
                <a:path w="24682" h="42455" extrusionOk="0">
                  <a:moveTo>
                    <a:pt x="24245" y="1"/>
                  </a:moveTo>
                  <a:lnTo>
                    <a:pt x="23105" y="135"/>
                  </a:lnTo>
                  <a:lnTo>
                    <a:pt x="19182" y="1342"/>
                  </a:lnTo>
                  <a:lnTo>
                    <a:pt x="7781" y="5836"/>
                  </a:lnTo>
                  <a:lnTo>
                    <a:pt x="1476" y="8552"/>
                  </a:lnTo>
                  <a:lnTo>
                    <a:pt x="269" y="9524"/>
                  </a:lnTo>
                  <a:lnTo>
                    <a:pt x="1" y="9759"/>
                  </a:lnTo>
                  <a:lnTo>
                    <a:pt x="1141" y="15024"/>
                  </a:lnTo>
                  <a:lnTo>
                    <a:pt x="1845" y="14621"/>
                  </a:lnTo>
                  <a:lnTo>
                    <a:pt x="3757" y="13850"/>
                  </a:lnTo>
                  <a:lnTo>
                    <a:pt x="7311" y="12744"/>
                  </a:lnTo>
                  <a:lnTo>
                    <a:pt x="14588" y="11067"/>
                  </a:lnTo>
                  <a:lnTo>
                    <a:pt x="16030" y="10832"/>
                  </a:lnTo>
                  <a:lnTo>
                    <a:pt x="15594" y="12006"/>
                  </a:lnTo>
                  <a:lnTo>
                    <a:pt x="14856" y="14420"/>
                  </a:lnTo>
                  <a:lnTo>
                    <a:pt x="14320" y="16902"/>
                  </a:lnTo>
                  <a:lnTo>
                    <a:pt x="14018" y="19417"/>
                  </a:lnTo>
                  <a:lnTo>
                    <a:pt x="13917" y="20657"/>
                  </a:lnTo>
                  <a:lnTo>
                    <a:pt x="13749" y="22871"/>
                  </a:lnTo>
                  <a:lnTo>
                    <a:pt x="12777" y="28571"/>
                  </a:lnTo>
                  <a:lnTo>
                    <a:pt x="11302" y="34574"/>
                  </a:lnTo>
                  <a:lnTo>
                    <a:pt x="10094" y="38330"/>
                  </a:lnTo>
                  <a:lnTo>
                    <a:pt x="9357" y="40241"/>
                  </a:lnTo>
                  <a:lnTo>
                    <a:pt x="8988" y="40878"/>
                  </a:lnTo>
                  <a:lnTo>
                    <a:pt x="8787" y="41247"/>
                  </a:lnTo>
                  <a:lnTo>
                    <a:pt x="8552" y="41582"/>
                  </a:lnTo>
                  <a:lnTo>
                    <a:pt x="9424" y="41683"/>
                  </a:lnTo>
                  <a:lnTo>
                    <a:pt x="11100" y="42119"/>
                  </a:lnTo>
                  <a:lnTo>
                    <a:pt x="11905" y="42454"/>
                  </a:lnTo>
                  <a:lnTo>
                    <a:pt x="13817" y="38330"/>
                  </a:lnTo>
                  <a:lnTo>
                    <a:pt x="16466" y="31925"/>
                  </a:lnTo>
                  <a:lnTo>
                    <a:pt x="17874" y="27867"/>
                  </a:lnTo>
                  <a:lnTo>
                    <a:pt x="18411" y="25989"/>
                  </a:lnTo>
                  <a:lnTo>
                    <a:pt x="20356" y="18578"/>
                  </a:lnTo>
                  <a:lnTo>
                    <a:pt x="23441" y="6775"/>
                  </a:lnTo>
                  <a:lnTo>
                    <a:pt x="24413" y="2482"/>
                  </a:lnTo>
                  <a:lnTo>
                    <a:pt x="24681" y="672"/>
                  </a:lnTo>
                  <a:lnTo>
                    <a:pt x="24681" y="202"/>
                  </a:lnTo>
                  <a:lnTo>
                    <a:pt x="24648" y="68"/>
                  </a:lnTo>
                  <a:lnTo>
                    <a:pt x="24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6"/>
            <p:cNvSpPr/>
            <p:nvPr/>
          </p:nvSpPr>
          <p:spPr>
            <a:xfrm>
              <a:off x="6936100" y="2673525"/>
              <a:ext cx="146750" cy="225550"/>
            </a:xfrm>
            <a:custGeom>
              <a:avLst/>
              <a:gdLst/>
              <a:ahLst/>
              <a:cxnLst/>
              <a:rect l="l" t="t" r="r" b="b"/>
              <a:pathLst>
                <a:path w="5870" h="9022" fill="none" extrusionOk="0">
                  <a:moveTo>
                    <a:pt x="1" y="9021"/>
                  </a:moveTo>
                  <a:lnTo>
                    <a:pt x="370" y="8216"/>
                  </a:lnTo>
                  <a:lnTo>
                    <a:pt x="2784" y="3991"/>
                  </a:lnTo>
                  <a:lnTo>
                    <a:pt x="4830" y="1107"/>
                  </a:lnTo>
                  <a:lnTo>
                    <a:pt x="5869"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6"/>
            <p:cNvSpPr/>
            <p:nvPr/>
          </p:nvSpPr>
          <p:spPr>
            <a:xfrm>
              <a:off x="6535375" y="2558675"/>
              <a:ext cx="728550" cy="1205550"/>
            </a:xfrm>
            <a:custGeom>
              <a:avLst/>
              <a:gdLst/>
              <a:ahLst/>
              <a:cxnLst/>
              <a:rect l="l" t="t" r="r" b="b"/>
              <a:pathLst>
                <a:path w="29142" h="48222" fill="none" extrusionOk="0">
                  <a:moveTo>
                    <a:pt x="8988" y="43661"/>
                  </a:move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6264" y="47652"/>
                  </a:lnTo>
                  <a:lnTo>
                    <a:pt x="17036" y="46176"/>
                  </a:lnTo>
                  <a:lnTo>
                    <a:pt x="18243" y="43326"/>
                  </a:lnTo>
                  <a:lnTo>
                    <a:pt x="19953" y="38966"/>
                  </a:lnTo>
                  <a:lnTo>
                    <a:pt x="21294" y="35915"/>
                  </a:lnTo>
                  <a:lnTo>
                    <a:pt x="22233" y="34171"/>
                  </a:lnTo>
                  <a:lnTo>
                    <a:pt x="22703" y="33500"/>
                  </a:lnTo>
                  <a:lnTo>
                    <a:pt x="23306" y="32629"/>
                  </a:lnTo>
                  <a:lnTo>
                    <a:pt x="24380" y="30751"/>
                  </a:lnTo>
                  <a:lnTo>
                    <a:pt x="25754" y="27733"/>
                  </a:lnTo>
                  <a:lnTo>
                    <a:pt x="27096" y="23373"/>
                  </a:lnTo>
                  <a:lnTo>
                    <a:pt x="28001" y="18880"/>
                  </a:lnTo>
                  <a:lnTo>
                    <a:pt x="28571" y="14487"/>
                  </a:lnTo>
                  <a:lnTo>
                    <a:pt x="28873" y="10463"/>
                  </a:lnTo>
                  <a:lnTo>
                    <a:pt x="29074" y="5467"/>
                  </a:lnTo>
                  <a:lnTo>
                    <a:pt x="29108" y="3555"/>
                  </a:lnTo>
                  <a:lnTo>
                    <a:pt x="29141" y="2817"/>
                  </a:lnTo>
                  <a:lnTo>
                    <a:pt x="29007" y="1610"/>
                  </a:lnTo>
                  <a:lnTo>
                    <a:pt x="28571" y="738"/>
                  </a:lnTo>
                  <a:lnTo>
                    <a:pt x="27766" y="235"/>
                  </a:lnTo>
                  <a:lnTo>
                    <a:pt x="26593" y="1"/>
                  </a:ln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6"/>
            <p:cNvSpPr/>
            <p:nvPr/>
          </p:nvSpPr>
          <p:spPr>
            <a:xfrm>
              <a:off x="6188300" y="2945150"/>
              <a:ext cx="284225" cy="139200"/>
            </a:xfrm>
            <a:custGeom>
              <a:avLst/>
              <a:gdLst/>
              <a:ahLst/>
              <a:cxnLst/>
              <a:rect l="l" t="t" r="r" b="b"/>
              <a:pathLst>
                <a:path w="11369" h="5568" extrusionOk="0">
                  <a:moveTo>
                    <a:pt x="5065" y="1"/>
                  </a:moveTo>
                  <a:lnTo>
                    <a:pt x="3455" y="235"/>
                  </a:lnTo>
                  <a:lnTo>
                    <a:pt x="2784" y="537"/>
                  </a:lnTo>
                  <a:lnTo>
                    <a:pt x="2114" y="906"/>
                  </a:lnTo>
                  <a:lnTo>
                    <a:pt x="1007" y="1945"/>
                  </a:lnTo>
                  <a:lnTo>
                    <a:pt x="303" y="3287"/>
                  </a:lnTo>
                  <a:lnTo>
                    <a:pt x="1" y="4762"/>
                  </a:lnTo>
                  <a:lnTo>
                    <a:pt x="68" y="5567"/>
                  </a:lnTo>
                  <a:lnTo>
                    <a:pt x="1309" y="5466"/>
                  </a:lnTo>
                  <a:lnTo>
                    <a:pt x="3824" y="5198"/>
                  </a:lnTo>
                  <a:lnTo>
                    <a:pt x="6305" y="4729"/>
                  </a:lnTo>
                  <a:lnTo>
                    <a:pt x="8753" y="4092"/>
                  </a:lnTo>
                  <a:lnTo>
                    <a:pt x="9960" y="3689"/>
                  </a:lnTo>
                  <a:lnTo>
                    <a:pt x="10396" y="3522"/>
                  </a:lnTo>
                  <a:lnTo>
                    <a:pt x="10966" y="3153"/>
                  </a:lnTo>
                  <a:lnTo>
                    <a:pt x="11302" y="2784"/>
                  </a:lnTo>
                  <a:lnTo>
                    <a:pt x="11369" y="2415"/>
                  </a:lnTo>
                  <a:lnTo>
                    <a:pt x="11101" y="1845"/>
                  </a:lnTo>
                  <a:lnTo>
                    <a:pt x="10095" y="1107"/>
                  </a:lnTo>
                  <a:lnTo>
                    <a:pt x="8619" y="537"/>
                  </a:lnTo>
                  <a:lnTo>
                    <a:pt x="6875" y="135"/>
                  </a:lnTo>
                  <a:lnTo>
                    <a:pt x="5065"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6"/>
            <p:cNvSpPr/>
            <p:nvPr/>
          </p:nvSpPr>
          <p:spPr>
            <a:xfrm>
              <a:off x="5731425" y="2718800"/>
              <a:ext cx="1839325" cy="1308675"/>
            </a:xfrm>
            <a:custGeom>
              <a:avLst/>
              <a:gdLst/>
              <a:ahLst/>
              <a:cxnLst/>
              <a:rect l="l" t="t" r="r" b="b"/>
              <a:pathLst>
                <a:path w="73573" h="52347" fill="none" extrusionOk="0">
                  <a:moveTo>
                    <a:pt x="4695" y="7814"/>
                  </a:moveTo>
                  <a:lnTo>
                    <a:pt x="4259" y="8049"/>
                  </a:lnTo>
                  <a:lnTo>
                    <a:pt x="2113" y="9625"/>
                  </a:lnTo>
                  <a:lnTo>
                    <a:pt x="671" y="11033"/>
                  </a:lnTo>
                  <a:lnTo>
                    <a:pt x="201" y="11804"/>
                  </a:lnTo>
                  <a:lnTo>
                    <a:pt x="0" y="12207"/>
                  </a:lnTo>
                  <a:lnTo>
                    <a:pt x="134" y="13079"/>
                  </a:lnTo>
                  <a:lnTo>
                    <a:pt x="704" y="14017"/>
                  </a:lnTo>
                  <a:lnTo>
                    <a:pt x="1677" y="14923"/>
                  </a:lnTo>
                  <a:lnTo>
                    <a:pt x="2985" y="15761"/>
                  </a:lnTo>
                  <a:lnTo>
                    <a:pt x="4561" y="16465"/>
                  </a:lnTo>
                  <a:lnTo>
                    <a:pt x="6338" y="16968"/>
                  </a:lnTo>
                  <a:lnTo>
                    <a:pt x="8249" y="17203"/>
                  </a:lnTo>
                  <a:lnTo>
                    <a:pt x="9222" y="17170"/>
                  </a:lnTo>
                  <a:lnTo>
                    <a:pt x="10261" y="17103"/>
                  </a:lnTo>
                  <a:lnTo>
                    <a:pt x="12542" y="16566"/>
                  </a:lnTo>
                  <a:lnTo>
                    <a:pt x="16230" y="15258"/>
                  </a:lnTo>
                  <a:lnTo>
                    <a:pt x="22870" y="12005"/>
                  </a:lnTo>
                  <a:lnTo>
                    <a:pt x="24077" y="11268"/>
                  </a:lnTo>
                  <a:lnTo>
                    <a:pt x="24077" y="12441"/>
                  </a:lnTo>
                  <a:lnTo>
                    <a:pt x="24580" y="18410"/>
                  </a:lnTo>
                  <a:lnTo>
                    <a:pt x="25117" y="21462"/>
                  </a:lnTo>
                  <a:lnTo>
                    <a:pt x="25653" y="23172"/>
                  </a:lnTo>
                  <a:lnTo>
                    <a:pt x="25955" y="23843"/>
                  </a:lnTo>
                  <a:lnTo>
                    <a:pt x="26358" y="24513"/>
                  </a:lnTo>
                  <a:lnTo>
                    <a:pt x="27565" y="26157"/>
                  </a:lnTo>
                  <a:lnTo>
                    <a:pt x="30046" y="29074"/>
                  </a:lnTo>
                  <a:lnTo>
                    <a:pt x="34037" y="33165"/>
                  </a:lnTo>
                  <a:lnTo>
                    <a:pt x="37792" y="36518"/>
                  </a:lnTo>
                  <a:lnTo>
                    <a:pt x="39167" y="37491"/>
                  </a:lnTo>
                  <a:lnTo>
                    <a:pt x="42554" y="39771"/>
                  </a:lnTo>
                  <a:lnTo>
                    <a:pt x="52581" y="46914"/>
                  </a:lnTo>
                  <a:lnTo>
                    <a:pt x="54995" y="48691"/>
                  </a:lnTo>
                  <a:lnTo>
                    <a:pt x="56437" y="49764"/>
                  </a:lnTo>
                  <a:lnTo>
                    <a:pt x="58918" y="51508"/>
                  </a:lnTo>
                  <a:lnTo>
                    <a:pt x="60193" y="52246"/>
                  </a:lnTo>
                  <a:lnTo>
                    <a:pt x="60562" y="52346"/>
                  </a:lnTo>
                  <a:lnTo>
                    <a:pt x="60729" y="52313"/>
                  </a:lnTo>
                  <a:lnTo>
                    <a:pt x="61601" y="51541"/>
                  </a:lnTo>
                  <a:lnTo>
                    <a:pt x="63580" y="49362"/>
                  </a:lnTo>
                  <a:lnTo>
                    <a:pt x="66933" y="45304"/>
                  </a:lnTo>
                  <a:lnTo>
                    <a:pt x="69850" y="41381"/>
                  </a:lnTo>
                  <a:lnTo>
                    <a:pt x="70722" y="40006"/>
                  </a:lnTo>
                  <a:lnTo>
                    <a:pt x="71359" y="38698"/>
                  </a:lnTo>
                  <a:lnTo>
                    <a:pt x="72533" y="35445"/>
                  </a:lnTo>
                  <a:lnTo>
                    <a:pt x="73338" y="32125"/>
                  </a:lnTo>
                  <a:lnTo>
                    <a:pt x="73572" y="30080"/>
                  </a:lnTo>
                  <a:lnTo>
                    <a:pt x="73539" y="29107"/>
                  </a:lnTo>
                  <a:lnTo>
                    <a:pt x="73438" y="28772"/>
                  </a:lnTo>
                  <a:lnTo>
                    <a:pt x="73304" y="28537"/>
                  </a:lnTo>
                  <a:lnTo>
                    <a:pt x="73036" y="28202"/>
                  </a:lnTo>
                  <a:lnTo>
                    <a:pt x="72499" y="28101"/>
                  </a:lnTo>
                  <a:lnTo>
                    <a:pt x="71225" y="28806"/>
                  </a:lnTo>
                  <a:lnTo>
                    <a:pt x="70286" y="29610"/>
                  </a:lnTo>
                  <a:lnTo>
                    <a:pt x="68073" y="31220"/>
                  </a:lnTo>
                  <a:lnTo>
                    <a:pt x="58550" y="37558"/>
                  </a:lnTo>
                  <a:lnTo>
                    <a:pt x="56470" y="38832"/>
                  </a:lnTo>
                  <a:lnTo>
                    <a:pt x="55599" y="39268"/>
                  </a:lnTo>
                  <a:lnTo>
                    <a:pt x="54693" y="39570"/>
                  </a:lnTo>
                  <a:lnTo>
                    <a:pt x="53486" y="38463"/>
                  </a:lnTo>
                  <a:lnTo>
                    <a:pt x="47014" y="31757"/>
                  </a:lnTo>
                  <a:lnTo>
                    <a:pt x="42252" y="26291"/>
                  </a:lnTo>
                  <a:lnTo>
                    <a:pt x="40207" y="23642"/>
                  </a:lnTo>
                  <a:lnTo>
                    <a:pt x="39301" y="22334"/>
                  </a:lnTo>
                  <a:lnTo>
                    <a:pt x="37826" y="19584"/>
                  </a:lnTo>
                  <a:lnTo>
                    <a:pt x="36652" y="16801"/>
                  </a:lnTo>
                  <a:lnTo>
                    <a:pt x="35747" y="14051"/>
                  </a:lnTo>
                  <a:lnTo>
                    <a:pt x="34707" y="10128"/>
                  </a:lnTo>
                  <a:lnTo>
                    <a:pt x="33835" y="6875"/>
                  </a:lnTo>
                  <a:lnTo>
                    <a:pt x="33232" y="5131"/>
                  </a:lnTo>
                  <a:lnTo>
                    <a:pt x="32897" y="4460"/>
                  </a:lnTo>
                  <a:lnTo>
                    <a:pt x="32528" y="3857"/>
                  </a:lnTo>
                  <a:lnTo>
                    <a:pt x="31723" y="2784"/>
                  </a:lnTo>
                  <a:lnTo>
                    <a:pt x="30851" y="1878"/>
                  </a:lnTo>
                  <a:lnTo>
                    <a:pt x="29879" y="1141"/>
                  </a:lnTo>
                  <a:lnTo>
                    <a:pt x="28805" y="604"/>
                  </a:lnTo>
                  <a:lnTo>
                    <a:pt x="27632" y="235"/>
                  </a:lnTo>
                  <a:lnTo>
                    <a:pt x="26358" y="34"/>
                  </a:lnTo>
                  <a:lnTo>
                    <a:pt x="24949" y="1"/>
                  </a:lnTo>
                  <a:lnTo>
                    <a:pt x="24178" y="68"/>
                  </a:lnTo>
                  <a:lnTo>
                    <a:pt x="22501" y="269"/>
                  </a:lnTo>
                  <a:lnTo>
                    <a:pt x="18075" y="1308"/>
                  </a:lnTo>
                  <a:lnTo>
                    <a:pt x="14185" y="2650"/>
                  </a:lnTo>
                  <a:lnTo>
                    <a:pt x="11469" y="3823"/>
                  </a:lnTo>
                  <a:lnTo>
                    <a:pt x="8719" y="5232"/>
                  </a:lnTo>
                  <a:lnTo>
                    <a:pt x="6003" y="6875"/>
                  </a:lnTo>
                  <a:lnTo>
                    <a:pt x="4695" y="7814"/>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6"/>
            <p:cNvSpPr/>
            <p:nvPr/>
          </p:nvSpPr>
          <p:spPr>
            <a:xfrm>
              <a:off x="5699575" y="2717125"/>
              <a:ext cx="1382425" cy="1133450"/>
            </a:xfrm>
            <a:custGeom>
              <a:avLst/>
              <a:gdLst/>
              <a:ahLst/>
              <a:cxnLst/>
              <a:rect l="l" t="t" r="r" b="b"/>
              <a:pathLst>
                <a:path w="55297" h="45338" extrusionOk="0">
                  <a:moveTo>
                    <a:pt x="26961" y="0"/>
                  </a:moveTo>
                  <a:lnTo>
                    <a:pt x="25485" y="135"/>
                  </a:lnTo>
                  <a:lnTo>
                    <a:pt x="23842" y="302"/>
                  </a:lnTo>
                  <a:lnTo>
                    <a:pt x="19651" y="939"/>
                  </a:lnTo>
                  <a:lnTo>
                    <a:pt x="15794" y="1878"/>
                  </a:lnTo>
                  <a:lnTo>
                    <a:pt x="12977" y="2750"/>
                  </a:lnTo>
                  <a:lnTo>
                    <a:pt x="9959" y="3957"/>
                  </a:lnTo>
                  <a:lnTo>
                    <a:pt x="6774" y="5466"/>
                  </a:lnTo>
                  <a:lnTo>
                    <a:pt x="5097" y="6405"/>
                  </a:lnTo>
                  <a:lnTo>
                    <a:pt x="4628" y="6674"/>
                  </a:lnTo>
                  <a:lnTo>
                    <a:pt x="2247" y="8283"/>
                  </a:lnTo>
                  <a:lnTo>
                    <a:pt x="704" y="9759"/>
                  </a:lnTo>
                  <a:lnTo>
                    <a:pt x="168" y="10530"/>
                  </a:lnTo>
                  <a:lnTo>
                    <a:pt x="0" y="10966"/>
                  </a:lnTo>
                  <a:lnTo>
                    <a:pt x="67" y="12005"/>
                  </a:lnTo>
                  <a:lnTo>
                    <a:pt x="570" y="13146"/>
                  </a:lnTo>
                  <a:lnTo>
                    <a:pt x="1543" y="14353"/>
                  </a:lnTo>
                  <a:lnTo>
                    <a:pt x="2884" y="15493"/>
                  </a:lnTo>
                  <a:lnTo>
                    <a:pt x="4661" y="16432"/>
                  </a:lnTo>
                  <a:lnTo>
                    <a:pt x="6740" y="17069"/>
                  </a:lnTo>
                  <a:lnTo>
                    <a:pt x="9188" y="17337"/>
                  </a:lnTo>
                  <a:lnTo>
                    <a:pt x="10529" y="17237"/>
                  </a:lnTo>
                  <a:lnTo>
                    <a:pt x="11535" y="17136"/>
                  </a:lnTo>
                  <a:lnTo>
                    <a:pt x="13816" y="16532"/>
                  </a:lnTo>
                  <a:lnTo>
                    <a:pt x="17538" y="15191"/>
                  </a:lnTo>
                  <a:lnTo>
                    <a:pt x="24178" y="12039"/>
                  </a:lnTo>
                  <a:lnTo>
                    <a:pt x="25385" y="11335"/>
                  </a:lnTo>
                  <a:lnTo>
                    <a:pt x="25385" y="12508"/>
                  </a:lnTo>
                  <a:lnTo>
                    <a:pt x="25854" y="18477"/>
                  </a:lnTo>
                  <a:lnTo>
                    <a:pt x="26424" y="21529"/>
                  </a:lnTo>
                  <a:lnTo>
                    <a:pt x="26927" y="23239"/>
                  </a:lnTo>
                  <a:lnTo>
                    <a:pt x="27263" y="23910"/>
                  </a:lnTo>
                  <a:lnTo>
                    <a:pt x="27632" y="24580"/>
                  </a:lnTo>
                  <a:lnTo>
                    <a:pt x="28839" y="26224"/>
                  </a:lnTo>
                  <a:lnTo>
                    <a:pt x="31320" y="29141"/>
                  </a:lnTo>
                  <a:lnTo>
                    <a:pt x="35344" y="33232"/>
                  </a:lnTo>
                  <a:lnTo>
                    <a:pt x="39100" y="36585"/>
                  </a:lnTo>
                  <a:lnTo>
                    <a:pt x="40475" y="37558"/>
                  </a:lnTo>
                  <a:lnTo>
                    <a:pt x="45069" y="40710"/>
                  </a:lnTo>
                  <a:lnTo>
                    <a:pt x="51574" y="45338"/>
                  </a:lnTo>
                  <a:lnTo>
                    <a:pt x="51943" y="44063"/>
                  </a:lnTo>
                  <a:lnTo>
                    <a:pt x="52882" y="42018"/>
                  </a:lnTo>
                  <a:lnTo>
                    <a:pt x="53922" y="40442"/>
                  </a:lnTo>
                  <a:lnTo>
                    <a:pt x="54894" y="39369"/>
                  </a:lnTo>
                  <a:lnTo>
                    <a:pt x="55297" y="39000"/>
                  </a:lnTo>
                  <a:lnTo>
                    <a:pt x="54291" y="37927"/>
                  </a:lnTo>
                  <a:lnTo>
                    <a:pt x="50837" y="33567"/>
                  </a:lnTo>
                  <a:lnTo>
                    <a:pt x="46712" y="27766"/>
                  </a:lnTo>
                  <a:lnTo>
                    <a:pt x="42889" y="21831"/>
                  </a:lnTo>
                  <a:lnTo>
                    <a:pt x="41481" y="19282"/>
                  </a:lnTo>
                  <a:lnTo>
                    <a:pt x="39804" y="15962"/>
                  </a:lnTo>
                  <a:lnTo>
                    <a:pt x="37557" y="10932"/>
                  </a:lnTo>
                  <a:lnTo>
                    <a:pt x="36115" y="7344"/>
                  </a:lnTo>
                  <a:lnTo>
                    <a:pt x="34942" y="4595"/>
                  </a:lnTo>
                  <a:lnTo>
                    <a:pt x="34271" y="3320"/>
                  </a:lnTo>
                  <a:lnTo>
                    <a:pt x="33902" y="2717"/>
                  </a:lnTo>
                  <a:lnTo>
                    <a:pt x="33131" y="1744"/>
                  </a:lnTo>
                  <a:lnTo>
                    <a:pt x="32226" y="1006"/>
                  </a:lnTo>
                  <a:lnTo>
                    <a:pt x="31220" y="503"/>
                  </a:lnTo>
                  <a:lnTo>
                    <a:pt x="30147" y="168"/>
                  </a:lnTo>
                  <a:lnTo>
                    <a:pt x="289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6"/>
            <p:cNvSpPr/>
            <p:nvPr/>
          </p:nvSpPr>
          <p:spPr>
            <a:xfrm>
              <a:off x="5699575" y="2717125"/>
              <a:ext cx="1382425" cy="1133450"/>
            </a:xfrm>
            <a:custGeom>
              <a:avLst/>
              <a:gdLst/>
              <a:ahLst/>
              <a:cxnLst/>
              <a:rect l="l" t="t" r="r" b="b"/>
              <a:pathLst>
                <a:path w="55297" h="45338" extrusionOk="0">
                  <a:moveTo>
                    <a:pt x="26961" y="0"/>
                  </a:moveTo>
                  <a:lnTo>
                    <a:pt x="25485" y="135"/>
                  </a:lnTo>
                  <a:lnTo>
                    <a:pt x="23842" y="302"/>
                  </a:lnTo>
                  <a:lnTo>
                    <a:pt x="19651" y="939"/>
                  </a:lnTo>
                  <a:lnTo>
                    <a:pt x="15794" y="1878"/>
                  </a:lnTo>
                  <a:lnTo>
                    <a:pt x="12977" y="2750"/>
                  </a:lnTo>
                  <a:lnTo>
                    <a:pt x="9959" y="3957"/>
                  </a:lnTo>
                  <a:lnTo>
                    <a:pt x="6774" y="5466"/>
                  </a:lnTo>
                  <a:lnTo>
                    <a:pt x="5097" y="6405"/>
                  </a:lnTo>
                  <a:lnTo>
                    <a:pt x="4628" y="6674"/>
                  </a:lnTo>
                  <a:lnTo>
                    <a:pt x="2247" y="8283"/>
                  </a:lnTo>
                  <a:lnTo>
                    <a:pt x="704" y="9759"/>
                  </a:lnTo>
                  <a:lnTo>
                    <a:pt x="168" y="10530"/>
                  </a:lnTo>
                  <a:lnTo>
                    <a:pt x="0" y="10966"/>
                  </a:lnTo>
                  <a:lnTo>
                    <a:pt x="67" y="12005"/>
                  </a:lnTo>
                  <a:lnTo>
                    <a:pt x="570" y="13146"/>
                  </a:lnTo>
                  <a:lnTo>
                    <a:pt x="1543" y="14353"/>
                  </a:lnTo>
                  <a:lnTo>
                    <a:pt x="2884" y="15493"/>
                  </a:lnTo>
                  <a:lnTo>
                    <a:pt x="4661" y="16432"/>
                  </a:lnTo>
                  <a:lnTo>
                    <a:pt x="6740" y="17069"/>
                  </a:lnTo>
                  <a:lnTo>
                    <a:pt x="9188" y="17337"/>
                  </a:lnTo>
                  <a:lnTo>
                    <a:pt x="10529" y="17237"/>
                  </a:lnTo>
                  <a:lnTo>
                    <a:pt x="11535" y="17136"/>
                  </a:lnTo>
                  <a:lnTo>
                    <a:pt x="13816" y="16532"/>
                  </a:lnTo>
                  <a:lnTo>
                    <a:pt x="17538" y="15191"/>
                  </a:lnTo>
                  <a:lnTo>
                    <a:pt x="24178" y="12039"/>
                  </a:lnTo>
                  <a:lnTo>
                    <a:pt x="25385" y="11335"/>
                  </a:lnTo>
                  <a:lnTo>
                    <a:pt x="25385" y="12508"/>
                  </a:lnTo>
                  <a:lnTo>
                    <a:pt x="25854" y="18477"/>
                  </a:lnTo>
                  <a:lnTo>
                    <a:pt x="26424" y="21529"/>
                  </a:lnTo>
                  <a:lnTo>
                    <a:pt x="26927" y="23239"/>
                  </a:lnTo>
                  <a:lnTo>
                    <a:pt x="27263" y="23910"/>
                  </a:lnTo>
                  <a:lnTo>
                    <a:pt x="27632" y="24580"/>
                  </a:lnTo>
                  <a:lnTo>
                    <a:pt x="28839" y="26224"/>
                  </a:lnTo>
                  <a:lnTo>
                    <a:pt x="31320" y="29141"/>
                  </a:lnTo>
                  <a:lnTo>
                    <a:pt x="35344" y="33232"/>
                  </a:lnTo>
                  <a:lnTo>
                    <a:pt x="39100" y="36585"/>
                  </a:lnTo>
                  <a:lnTo>
                    <a:pt x="40475" y="37558"/>
                  </a:lnTo>
                  <a:lnTo>
                    <a:pt x="45069" y="40710"/>
                  </a:lnTo>
                  <a:lnTo>
                    <a:pt x="51574" y="45338"/>
                  </a:lnTo>
                  <a:lnTo>
                    <a:pt x="51943" y="44063"/>
                  </a:lnTo>
                  <a:lnTo>
                    <a:pt x="52882" y="42018"/>
                  </a:lnTo>
                  <a:lnTo>
                    <a:pt x="53922" y="40442"/>
                  </a:lnTo>
                  <a:lnTo>
                    <a:pt x="54894" y="39369"/>
                  </a:lnTo>
                  <a:lnTo>
                    <a:pt x="55297" y="39000"/>
                  </a:lnTo>
                  <a:lnTo>
                    <a:pt x="54291" y="37927"/>
                  </a:lnTo>
                  <a:lnTo>
                    <a:pt x="50837" y="33567"/>
                  </a:lnTo>
                  <a:lnTo>
                    <a:pt x="46712" y="27766"/>
                  </a:lnTo>
                  <a:lnTo>
                    <a:pt x="42889" y="21831"/>
                  </a:lnTo>
                  <a:lnTo>
                    <a:pt x="41481" y="19282"/>
                  </a:lnTo>
                  <a:lnTo>
                    <a:pt x="39804" y="15962"/>
                  </a:lnTo>
                  <a:lnTo>
                    <a:pt x="37557" y="10932"/>
                  </a:lnTo>
                  <a:lnTo>
                    <a:pt x="36115" y="7344"/>
                  </a:lnTo>
                  <a:lnTo>
                    <a:pt x="34942" y="4595"/>
                  </a:lnTo>
                  <a:lnTo>
                    <a:pt x="34271" y="3320"/>
                  </a:lnTo>
                  <a:lnTo>
                    <a:pt x="33902" y="2717"/>
                  </a:lnTo>
                  <a:lnTo>
                    <a:pt x="33131" y="1744"/>
                  </a:lnTo>
                  <a:lnTo>
                    <a:pt x="32226" y="1006"/>
                  </a:lnTo>
                  <a:lnTo>
                    <a:pt x="31220" y="503"/>
                  </a:lnTo>
                  <a:lnTo>
                    <a:pt x="30147" y="168"/>
                  </a:lnTo>
                  <a:lnTo>
                    <a:pt x="289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6"/>
            <p:cNvSpPr/>
            <p:nvPr/>
          </p:nvSpPr>
          <p:spPr>
            <a:xfrm>
              <a:off x="5702075" y="2770775"/>
              <a:ext cx="1322925" cy="1079800"/>
            </a:xfrm>
            <a:custGeom>
              <a:avLst/>
              <a:gdLst/>
              <a:ahLst/>
              <a:cxnLst/>
              <a:rect l="l" t="t" r="r" b="b"/>
              <a:pathLst>
                <a:path w="52917" h="43192" extrusionOk="0">
                  <a:moveTo>
                    <a:pt x="24882" y="1"/>
                  </a:moveTo>
                  <a:lnTo>
                    <a:pt x="24078" y="168"/>
                  </a:lnTo>
                  <a:lnTo>
                    <a:pt x="22837" y="470"/>
                  </a:lnTo>
                  <a:lnTo>
                    <a:pt x="19986" y="1375"/>
                  </a:lnTo>
                  <a:lnTo>
                    <a:pt x="15191" y="3153"/>
                  </a:lnTo>
                  <a:lnTo>
                    <a:pt x="5165" y="7479"/>
                  </a:lnTo>
                  <a:lnTo>
                    <a:pt x="1" y="9926"/>
                  </a:lnTo>
                  <a:lnTo>
                    <a:pt x="135" y="10396"/>
                  </a:lnTo>
                  <a:lnTo>
                    <a:pt x="705" y="11368"/>
                  </a:lnTo>
                  <a:lnTo>
                    <a:pt x="1543" y="12307"/>
                  </a:lnTo>
                  <a:lnTo>
                    <a:pt x="2616" y="13213"/>
                  </a:lnTo>
                  <a:lnTo>
                    <a:pt x="3958" y="14018"/>
                  </a:lnTo>
                  <a:lnTo>
                    <a:pt x="5534" y="14621"/>
                  </a:lnTo>
                  <a:lnTo>
                    <a:pt x="7311" y="15057"/>
                  </a:lnTo>
                  <a:lnTo>
                    <a:pt x="9323" y="15158"/>
                  </a:lnTo>
                  <a:lnTo>
                    <a:pt x="10396" y="15091"/>
                  </a:lnTo>
                  <a:lnTo>
                    <a:pt x="11402" y="14990"/>
                  </a:lnTo>
                  <a:lnTo>
                    <a:pt x="13716" y="14386"/>
                  </a:lnTo>
                  <a:lnTo>
                    <a:pt x="17404" y="13045"/>
                  </a:lnTo>
                  <a:lnTo>
                    <a:pt x="24044" y="9893"/>
                  </a:lnTo>
                  <a:lnTo>
                    <a:pt x="25251" y="9189"/>
                  </a:lnTo>
                  <a:lnTo>
                    <a:pt x="25251" y="10362"/>
                  </a:lnTo>
                  <a:lnTo>
                    <a:pt x="25754" y="16331"/>
                  </a:lnTo>
                  <a:lnTo>
                    <a:pt x="26291" y="19383"/>
                  </a:lnTo>
                  <a:lnTo>
                    <a:pt x="26827" y="21093"/>
                  </a:lnTo>
                  <a:lnTo>
                    <a:pt x="27129" y="21764"/>
                  </a:lnTo>
                  <a:lnTo>
                    <a:pt x="27532" y="22434"/>
                  </a:lnTo>
                  <a:lnTo>
                    <a:pt x="28739" y="24078"/>
                  </a:lnTo>
                  <a:lnTo>
                    <a:pt x="31220" y="26995"/>
                  </a:lnTo>
                  <a:lnTo>
                    <a:pt x="35211" y="31086"/>
                  </a:lnTo>
                  <a:lnTo>
                    <a:pt x="38966" y="34439"/>
                  </a:lnTo>
                  <a:lnTo>
                    <a:pt x="40341" y="35412"/>
                  </a:lnTo>
                  <a:lnTo>
                    <a:pt x="44969" y="38564"/>
                  </a:lnTo>
                  <a:lnTo>
                    <a:pt x="51441" y="43192"/>
                  </a:lnTo>
                  <a:lnTo>
                    <a:pt x="51709" y="42253"/>
                  </a:lnTo>
                  <a:lnTo>
                    <a:pt x="52447" y="40509"/>
                  </a:lnTo>
                  <a:lnTo>
                    <a:pt x="52916" y="39671"/>
                  </a:lnTo>
                  <a:lnTo>
                    <a:pt x="49932" y="37457"/>
                  </a:lnTo>
                  <a:lnTo>
                    <a:pt x="43963" y="32696"/>
                  </a:lnTo>
                  <a:lnTo>
                    <a:pt x="39972" y="29141"/>
                  </a:lnTo>
                  <a:lnTo>
                    <a:pt x="37659" y="26861"/>
                  </a:lnTo>
                  <a:lnTo>
                    <a:pt x="35814" y="24748"/>
                  </a:lnTo>
                  <a:lnTo>
                    <a:pt x="34506" y="22803"/>
                  </a:lnTo>
                  <a:lnTo>
                    <a:pt x="34138" y="21965"/>
                  </a:lnTo>
                  <a:lnTo>
                    <a:pt x="33568" y="20389"/>
                  </a:lnTo>
                  <a:lnTo>
                    <a:pt x="32796" y="16834"/>
                  </a:lnTo>
                  <a:lnTo>
                    <a:pt x="31891" y="10966"/>
                  </a:lnTo>
                  <a:lnTo>
                    <a:pt x="30818" y="5567"/>
                  </a:lnTo>
                  <a:lnTo>
                    <a:pt x="30013" y="3320"/>
                  </a:lnTo>
                  <a:lnTo>
                    <a:pt x="29309" y="2080"/>
                  </a:lnTo>
                  <a:lnTo>
                    <a:pt x="28470" y="1074"/>
                  </a:lnTo>
                  <a:lnTo>
                    <a:pt x="27464" y="369"/>
                  </a:lnTo>
                  <a:lnTo>
                    <a:pt x="262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6"/>
            <p:cNvSpPr/>
            <p:nvPr/>
          </p:nvSpPr>
          <p:spPr>
            <a:xfrm>
              <a:off x="6325800" y="2864675"/>
              <a:ext cx="7575" cy="135825"/>
            </a:xfrm>
            <a:custGeom>
              <a:avLst/>
              <a:gdLst/>
              <a:ahLst/>
              <a:cxnLst/>
              <a:rect l="l" t="t" r="r" b="b"/>
              <a:pathLst>
                <a:path w="303" h="5433" fill="none" extrusionOk="0">
                  <a:moveTo>
                    <a:pt x="302" y="5433"/>
                  </a:moveTo>
                  <a:lnTo>
                    <a:pt x="0" y="0"/>
                  </a:lnTo>
                </a:path>
              </a:pathLst>
            </a:custGeom>
            <a:no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6"/>
            <p:cNvSpPr/>
            <p:nvPr/>
          </p:nvSpPr>
          <p:spPr>
            <a:xfrm>
              <a:off x="5699575" y="2717125"/>
              <a:ext cx="1382425" cy="1133450"/>
            </a:xfrm>
            <a:custGeom>
              <a:avLst/>
              <a:gdLst/>
              <a:ahLst/>
              <a:cxnLst/>
              <a:rect l="l" t="t" r="r" b="b"/>
              <a:pathLst>
                <a:path w="55297" h="45338" fill="none" extrusionOk="0">
                  <a:moveTo>
                    <a:pt x="55297" y="39000"/>
                  </a:moveTo>
                  <a:lnTo>
                    <a:pt x="54291" y="37927"/>
                  </a:lnTo>
                  <a:lnTo>
                    <a:pt x="50837" y="33567"/>
                  </a:lnTo>
                  <a:lnTo>
                    <a:pt x="46712" y="27766"/>
                  </a:lnTo>
                  <a:lnTo>
                    <a:pt x="42889" y="21831"/>
                  </a:lnTo>
                  <a:lnTo>
                    <a:pt x="41481" y="19282"/>
                  </a:lnTo>
                  <a:lnTo>
                    <a:pt x="39804" y="15962"/>
                  </a:lnTo>
                  <a:lnTo>
                    <a:pt x="37557" y="10932"/>
                  </a:lnTo>
                  <a:lnTo>
                    <a:pt x="36115" y="7344"/>
                  </a:lnTo>
                  <a:lnTo>
                    <a:pt x="34942" y="4595"/>
                  </a:lnTo>
                  <a:lnTo>
                    <a:pt x="34271" y="3320"/>
                  </a:lnTo>
                  <a:lnTo>
                    <a:pt x="33902" y="2717"/>
                  </a:lnTo>
                  <a:lnTo>
                    <a:pt x="33131" y="1744"/>
                  </a:lnTo>
                  <a:lnTo>
                    <a:pt x="32226" y="1006"/>
                  </a:lnTo>
                  <a:lnTo>
                    <a:pt x="31220" y="503"/>
                  </a:lnTo>
                  <a:lnTo>
                    <a:pt x="30147" y="168"/>
                  </a:lnTo>
                  <a:lnTo>
                    <a:pt x="28939" y="0"/>
                  </a:lnTo>
                  <a:lnTo>
                    <a:pt x="26961" y="0"/>
                  </a:lnTo>
                  <a:lnTo>
                    <a:pt x="25485" y="135"/>
                  </a:lnTo>
                  <a:lnTo>
                    <a:pt x="23842" y="302"/>
                  </a:lnTo>
                  <a:lnTo>
                    <a:pt x="19651" y="939"/>
                  </a:lnTo>
                  <a:lnTo>
                    <a:pt x="15794" y="1878"/>
                  </a:lnTo>
                  <a:lnTo>
                    <a:pt x="12977" y="2750"/>
                  </a:lnTo>
                  <a:lnTo>
                    <a:pt x="9959" y="3957"/>
                  </a:lnTo>
                  <a:lnTo>
                    <a:pt x="6774" y="5466"/>
                  </a:lnTo>
                  <a:lnTo>
                    <a:pt x="5097" y="6405"/>
                  </a:lnTo>
                  <a:lnTo>
                    <a:pt x="4628" y="6674"/>
                  </a:lnTo>
                  <a:lnTo>
                    <a:pt x="2247" y="8283"/>
                  </a:lnTo>
                  <a:lnTo>
                    <a:pt x="704" y="9759"/>
                  </a:lnTo>
                  <a:lnTo>
                    <a:pt x="168" y="10530"/>
                  </a:lnTo>
                  <a:lnTo>
                    <a:pt x="0" y="10966"/>
                  </a:lnTo>
                  <a:lnTo>
                    <a:pt x="67" y="12005"/>
                  </a:lnTo>
                  <a:lnTo>
                    <a:pt x="570" y="13146"/>
                  </a:lnTo>
                  <a:lnTo>
                    <a:pt x="1543" y="14353"/>
                  </a:lnTo>
                  <a:lnTo>
                    <a:pt x="2884" y="15493"/>
                  </a:lnTo>
                  <a:lnTo>
                    <a:pt x="4661" y="16432"/>
                  </a:lnTo>
                  <a:lnTo>
                    <a:pt x="6740" y="17069"/>
                  </a:lnTo>
                  <a:lnTo>
                    <a:pt x="9188" y="17337"/>
                  </a:lnTo>
                  <a:lnTo>
                    <a:pt x="10529" y="17237"/>
                  </a:lnTo>
                  <a:lnTo>
                    <a:pt x="11535" y="17136"/>
                  </a:lnTo>
                  <a:lnTo>
                    <a:pt x="13816" y="16532"/>
                  </a:lnTo>
                  <a:lnTo>
                    <a:pt x="17538" y="15191"/>
                  </a:lnTo>
                  <a:lnTo>
                    <a:pt x="24178" y="12039"/>
                  </a:lnTo>
                  <a:lnTo>
                    <a:pt x="25385" y="11335"/>
                  </a:lnTo>
                  <a:lnTo>
                    <a:pt x="25385" y="12508"/>
                  </a:lnTo>
                  <a:lnTo>
                    <a:pt x="25854" y="18477"/>
                  </a:lnTo>
                  <a:lnTo>
                    <a:pt x="26424" y="21529"/>
                  </a:lnTo>
                  <a:lnTo>
                    <a:pt x="26927" y="23239"/>
                  </a:lnTo>
                  <a:lnTo>
                    <a:pt x="27263" y="23910"/>
                  </a:lnTo>
                  <a:lnTo>
                    <a:pt x="27632" y="24580"/>
                  </a:lnTo>
                  <a:lnTo>
                    <a:pt x="28839" y="26224"/>
                  </a:lnTo>
                  <a:lnTo>
                    <a:pt x="31320" y="29141"/>
                  </a:lnTo>
                  <a:lnTo>
                    <a:pt x="35344" y="33232"/>
                  </a:lnTo>
                  <a:lnTo>
                    <a:pt x="39100" y="36585"/>
                  </a:lnTo>
                  <a:lnTo>
                    <a:pt x="40475" y="37558"/>
                  </a:lnTo>
                  <a:lnTo>
                    <a:pt x="45069" y="40710"/>
                  </a:lnTo>
                  <a:lnTo>
                    <a:pt x="51574" y="45338"/>
                  </a:lnTo>
                  <a:lnTo>
                    <a:pt x="51943" y="44063"/>
                  </a:lnTo>
                  <a:lnTo>
                    <a:pt x="52882" y="42018"/>
                  </a:lnTo>
                  <a:lnTo>
                    <a:pt x="53922" y="40442"/>
                  </a:lnTo>
                  <a:lnTo>
                    <a:pt x="54894" y="39369"/>
                  </a:lnTo>
                  <a:lnTo>
                    <a:pt x="55297" y="3900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6"/>
            <p:cNvSpPr/>
            <p:nvPr/>
          </p:nvSpPr>
          <p:spPr>
            <a:xfrm>
              <a:off x="7089525" y="3421325"/>
              <a:ext cx="481225" cy="606150"/>
            </a:xfrm>
            <a:custGeom>
              <a:avLst/>
              <a:gdLst/>
              <a:ahLst/>
              <a:cxnLst/>
              <a:rect l="l" t="t" r="r" b="b"/>
              <a:pathLst>
                <a:path w="19249" h="24246" extrusionOk="0">
                  <a:moveTo>
                    <a:pt x="18175" y="0"/>
                  </a:moveTo>
                  <a:lnTo>
                    <a:pt x="16901" y="705"/>
                  </a:lnTo>
                  <a:lnTo>
                    <a:pt x="15962" y="1509"/>
                  </a:lnTo>
                  <a:lnTo>
                    <a:pt x="13749" y="3119"/>
                  </a:lnTo>
                  <a:lnTo>
                    <a:pt x="4226" y="9457"/>
                  </a:lnTo>
                  <a:lnTo>
                    <a:pt x="2146" y="10731"/>
                  </a:lnTo>
                  <a:lnTo>
                    <a:pt x="1744" y="10932"/>
                  </a:lnTo>
                  <a:lnTo>
                    <a:pt x="1375" y="11100"/>
                  </a:lnTo>
                  <a:lnTo>
                    <a:pt x="1140" y="11569"/>
                  </a:lnTo>
                  <a:lnTo>
                    <a:pt x="906" y="12374"/>
                  </a:lnTo>
                  <a:lnTo>
                    <a:pt x="906" y="12911"/>
                  </a:lnTo>
                  <a:lnTo>
                    <a:pt x="973" y="13146"/>
                  </a:lnTo>
                  <a:lnTo>
                    <a:pt x="1174" y="13514"/>
                  </a:lnTo>
                  <a:lnTo>
                    <a:pt x="1845" y="14252"/>
                  </a:lnTo>
                  <a:lnTo>
                    <a:pt x="2951" y="15191"/>
                  </a:lnTo>
                  <a:lnTo>
                    <a:pt x="3152" y="15359"/>
                  </a:lnTo>
                  <a:lnTo>
                    <a:pt x="0" y="20121"/>
                  </a:lnTo>
                  <a:lnTo>
                    <a:pt x="671" y="20590"/>
                  </a:lnTo>
                  <a:lnTo>
                    <a:pt x="2113" y="21663"/>
                  </a:lnTo>
                  <a:lnTo>
                    <a:pt x="4594" y="23407"/>
                  </a:lnTo>
                  <a:lnTo>
                    <a:pt x="5869" y="24145"/>
                  </a:lnTo>
                  <a:lnTo>
                    <a:pt x="6238" y="24245"/>
                  </a:lnTo>
                  <a:lnTo>
                    <a:pt x="6405" y="24212"/>
                  </a:lnTo>
                  <a:lnTo>
                    <a:pt x="7277" y="23440"/>
                  </a:lnTo>
                  <a:lnTo>
                    <a:pt x="9256" y="21261"/>
                  </a:lnTo>
                  <a:lnTo>
                    <a:pt x="12609" y="17203"/>
                  </a:lnTo>
                  <a:lnTo>
                    <a:pt x="15526" y="13280"/>
                  </a:lnTo>
                  <a:lnTo>
                    <a:pt x="16398" y="11905"/>
                  </a:lnTo>
                  <a:lnTo>
                    <a:pt x="17035" y="10597"/>
                  </a:lnTo>
                  <a:lnTo>
                    <a:pt x="18209" y="7344"/>
                  </a:lnTo>
                  <a:lnTo>
                    <a:pt x="19014" y="4024"/>
                  </a:lnTo>
                  <a:lnTo>
                    <a:pt x="19248" y="1979"/>
                  </a:lnTo>
                  <a:lnTo>
                    <a:pt x="19215" y="1006"/>
                  </a:lnTo>
                  <a:lnTo>
                    <a:pt x="19114" y="671"/>
                  </a:lnTo>
                  <a:lnTo>
                    <a:pt x="18980" y="436"/>
                  </a:lnTo>
                  <a:lnTo>
                    <a:pt x="18712" y="101"/>
                  </a:lnTo>
                  <a:lnTo>
                    <a:pt x="18175"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6"/>
            <p:cNvSpPr/>
            <p:nvPr/>
          </p:nvSpPr>
          <p:spPr>
            <a:xfrm>
              <a:off x="7200175" y="3421325"/>
              <a:ext cx="370575" cy="606150"/>
            </a:xfrm>
            <a:custGeom>
              <a:avLst/>
              <a:gdLst/>
              <a:ahLst/>
              <a:cxnLst/>
              <a:rect l="l" t="t" r="r" b="b"/>
              <a:pathLst>
                <a:path w="14823" h="24246" extrusionOk="0">
                  <a:moveTo>
                    <a:pt x="13783" y="0"/>
                  </a:moveTo>
                  <a:lnTo>
                    <a:pt x="13313" y="168"/>
                  </a:lnTo>
                  <a:lnTo>
                    <a:pt x="13079" y="302"/>
                  </a:lnTo>
                  <a:lnTo>
                    <a:pt x="13213" y="1107"/>
                  </a:lnTo>
                  <a:lnTo>
                    <a:pt x="13179" y="3186"/>
                  </a:lnTo>
                  <a:lnTo>
                    <a:pt x="12676" y="5735"/>
                  </a:lnTo>
                  <a:lnTo>
                    <a:pt x="11670" y="8585"/>
                  </a:lnTo>
                  <a:lnTo>
                    <a:pt x="10899" y="10128"/>
                  </a:lnTo>
                  <a:lnTo>
                    <a:pt x="10061" y="11569"/>
                  </a:lnTo>
                  <a:lnTo>
                    <a:pt x="7412" y="15057"/>
                  </a:lnTo>
                  <a:lnTo>
                    <a:pt x="2616" y="20523"/>
                  </a:lnTo>
                  <a:lnTo>
                    <a:pt x="1" y="23273"/>
                  </a:lnTo>
                  <a:lnTo>
                    <a:pt x="873" y="23843"/>
                  </a:lnTo>
                  <a:lnTo>
                    <a:pt x="1812" y="24245"/>
                  </a:lnTo>
                  <a:lnTo>
                    <a:pt x="1979" y="24212"/>
                  </a:lnTo>
                  <a:lnTo>
                    <a:pt x="2851" y="23440"/>
                  </a:lnTo>
                  <a:lnTo>
                    <a:pt x="4830" y="21261"/>
                  </a:lnTo>
                  <a:lnTo>
                    <a:pt x="8183" y="17203"/>
                  </a:lnTo>
                  <a:lnTo>
                    <a:pt x="11100" y="13280"/>
                  </a:lnTo>
                  <a:lnTo>
                    <a:pt x="11972" y="11905"/>
                  </a:lnTo>
                  <a:lnTo>
                    <a:pt x="12609" y="10597"/>
                  </a:lnTo>
                  <a:lnTo>
                    <a:pt x="13783" y="7344"/>
                  </a:lnTo>
                  <a:lnTo>
                    <a:pt x="14588" y="4024"/>
                  </a:lnTo>
                  <a:lnTo>
                    <a:pt x="14822" y="1979"/>
                  </a:lnTo>
                  <a:lnTo>
                    <a:pt x="14789" y="1006"/>
                  </a:lnTo>
                  <a:lnTo>
                    <a:pt x="14688" y="671"/>
                  </a:lnTo>
                  <a:lnTo>
                    <a:pt x="14554" y="403"/>
                  </a:lnTo>
                  <a:lnTo>
                    <a:pt x="14185" y="68"/>
                  </a:lnTo>
                  <a:lnTo>
                    <a:pt x="13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6"/>
            <p:cNvSpPr/>
            <p:nvPr/>
          </p:nvSpPr>
          <p:spPr>
            <a:xfrm>
              <a:off x="7200175" y="3929350"/>
              <a:ext cx="114875" cy="98125"/>
            </a:xfrm>
            <a:custGeom>
              <a:avLst/>
              <a:gdLst/>
              <a:ahLst/>
              <a:cxnLst/>
              <a:rect l="l" t="t" r="r" b="b"/>
              <a:pathLst>
                <a:path w="4595" h="3925" extrusionOk="0">
                  <a:moveTo>
                    <a:pt x="2784" y="1"/>
                  </a:moveTo>
                  <a:lnTo>
                    <a:pt x="1241" y="1644"/>
                  </a:lnTo>
                  <a:lnTo>
                    <a:pt x="1" y="2952"/>
                  </a:lnTo>
                  <a:lnTo>
                    <a:pt x="269" y="3153"/>
                  </a:lnTo>
                  <a:lnTo>
                    <a:pt x="303" y="3153"/>
                  </a:lnTo>
                  <a:lnTo>
                    <a:pt x="571" y="3321"/>
                  </a:lnTo>
                  <a:lnTo>
                    <a:pt x="1007" y="3555"/>
                  </a:lnTo>
                  <a:lnTo>
                    <a:pt x="1107" y="3622"/>
                  </a:lnTo>
                  <a:lnTo>
                    <a:pt x="1208" y="3689"/>
                  </a:lnTo>
                  <a:lnTo>
                    <a:pt x="1342" y="3756"/>
                  </a:lnTo>
                  <a:lnTo>
                    <a:pt x="1443" y="3824"/>
                  </a:lnTo>
                  <a:lnTo>
                    <a:pt x="1510" y="3857"/>
                  </a:lnTo>
                  <a:lnTo>
                    <a:pt x="1577" y="3857"/>
                  </a:lnTo>
                  <a:lnTo>
                    <a:pt x="1644" y="3891"/>
                  </a:lnTo>
                  <a:lnTo>
                    <a:pt x="1711" y="3924"/>
                  </a:lnTo>
                  <a:lnTo>
                    <a:pt x="1912" y="3924"/>
                  </a:lnTo>
                  <a:lnTo>
                    <a:pt x="1979" y="3857"/>
                  </a:lnTo>
                  <a:lnTo>
                    <a:pt x="2013" y="3857"/>
                  </a:lnTo>
                  <a:lnTo>
                    <a:pt x="2080" y="3790"/>
                  </a:lnTo>
                  <a:lnTo>
                    <a:pt x="2147" y="3756"/>
                  </a:lnTo>
                  <a:lnTo>
                    <a:pt x="2214" y="3689"/>
                  </a:lnTo>
                  <a:lnTo>
                    <a:pt x="2348" y="3589"/>
                  </a:lnTo>
                  <a:lnTo>
                    <a:pt x="2415" y="3522"/>
                  </a:lnTo>
                  <a:lnTo>
                    <a:pt x="2549" y="3388"/>
                  </a:lnTo>
                  <a:lnTo>
                    <a:pt x="2650" y="3287"/>
                  </a:lnTo>
                  <a:lnTo>
                    <a:pt x="2818" y="3153"/>
                  </a:lnTo>
                  <a:lnTo>
                    <a:pt x="2918" y="3019"/>
                  </a:lnTo>
                  <a:lnTo>
                    <a:pt x="3019" y="2918"/>
                  </a:lnTo>
                  <a:lnTo>
                    <a:pt x="3321" y="2616"/>
                  </a:lnTo>
                  <a:lnTo>
                    <a:pt x="3388" y="2549"/>
                  </a:lnTo>
                  <a:lnTo>
                    <a:pt x="3555" y="2348"/>
                  </a:lnTo>
                  <a:lnTo>
                    <a:pt x="3656" y="2281"/>
                  </a:lnTo>
                  <a:lnTo>
                    <a:pt x="3991" y="1912"/>
                  </a:lnTo>
                  <a:lnTo>
                    <a:pt x="4327" y="1510"/>
                  </a:lnTo>
                  <a:lnTo>
                    <a:pt x="4327" y="1476"/>
                  </a:lnTo>
                  <a:lnTo>
                    <a:pt x="4595" y="1174"/>
                  </a:lnTo>
                  <a:lnTo>
                    <a:pt x="2784"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6"/>
            <p:cNvSpPr/>
            <p:nvPr/>
          </p:nvSpPr>
          <p:spPr>
            <a:xfrm>
              <a:off x="7200175" y="3929350"/>
              <a:ext cx="114875" cy="98125"/>
            </a:xfrm>
            <a:custGeom>
              <a:avLst/>
              <a:gdLst/>
              <a:ahLst/>
              <a:cxnLst/>
              <a:rect l="l" t="t" r="r" b="b"/>
              <a:pathLst>
                <a:path w="4595" h="3925" extrusionOk="0">
                  <a:moveTo>
                    <a:pt x="2784" y="1"/>
                  </a:moveTo>
                  <a:lnTo>
                    <a:pt x="1241" y="1644"/>
                  </a:lnTo>
                  <a:lnTo>
                    <a:pt x="1" y="2952"/>
                  </a:lnTo>
                  <a:lnTo>
                    <a:pt x="269" y="3153"/>
                  </a:lnTo>
                  <a:lnTo>
                    <a:pt x="303" y="3153"/>
                  </a:lnTo>
                  <a:lnTo>
                    <a:pt x="571" y="3321"/>
                  </a:lnTo>
                  <a:lnTo>
                    <a:pt x="1007" y="3555"/>
                  </a:lnTo>
                  <a:lnTo>
                    <a:pt x="1107" y="3622"/>
                  </a:lnTo>
                  <a:lnTo>
                    <a:pt x="1208" y="3689"/>
                  </a:lnTo>
                  <a:lnTo>
                    <a:pt x="1342" y="3756"/>
                  </a:lnTo>
                  <a:lnTo>
                    <a:pt x="1443" y="3824"/>
                  </a:lnTo>
                  <a:lnTo>
                    <a:pt x="1510" y="3857"/>
                  </a:lnTo>
                  <a:lnTo>
                    <a:pt x="1577" y="3857"/>
                  </a:lnTo>
                  <a:lnTo>
                    <a:pt x="1644" y="3891"/>
                  </a:lnTo>
                  <a:lnTo>
                    <a:pt x="1711" y="3924"/>
                  </a:lnTo>
                  <a:lnTo>
                    <a:pt x="1912" y="3924"/>
                  </a:lnTo>
                  <a:lnTo>
                    <a:pt x="1979" y="3857"/>
                  </a:lnTo>
                  <a:lnTo>
                    <a:pt x="2013" y="3857"/>
                  </a:lnTo>
                  <a:lnTo>
                    <a:pt x="2080" y="3790"/>
                  </a:lnTo>
                  <a:lnTo>
                    <a:pt x="2147" y="3756"/>
                  </a:lnTo>
                  <a:lnTo>
                    <a:pt x="2214" y="3689"/>
                  </a:lnTo>
                  <a:lnTo>
                    <a:pt x="2348" y="3589"/>
                  </a:lnTo>
                  <a:lnTo>
                    <a:pt x="2415" y="3522"/>
                  </a:lnTo>
                  <a:lnTo>
                    <a:pt x="2549" y="3388"/>
                  </a:lnTo>
                  <a:lnTo>
                    <a:pt x="2650" y="3287"/>
                  </a:lnTo>
                  <a:lnTo>
                    <a:pt x="2818" y="3153"/>
                  </a:lnTo>
                  <a:lnTo>
                    <a:pt x="2918" y="3019"/>
                  </a:lnTo>
                  <a:lnTo>
                    <a:pt x="3019" y="2918"/>
                  </a:lnTo>
                  <a:lnTo>
                    <a:pt x="3321" y="2616"/>
                  </a:lnTo>
                  <a:lnTo>
                    <a:pt x="3388" y="2549"/>
                  </a:lnTo>
                  <a:lnTo>
                    <a:pt x="3555" y="2348"/>
                  </a:lnTo>
                  <a:lnTo>
                    <a:pt x="3656" y="2281"/>
                  </a:lnTo>
                  <a:lnTo>
                    <a:pt x="3991" y="1912"/>
                  </a:lnTo>
                  <a:lnTo>
                    <a:pt x="4327" y="1510"/>
                  </a:lnTo>
                  <a:lnTo>
                    <a:pt x="4327" y="1476"/>
                  </a:lnTo>
                  <a:lnTo>
                    <a:pt x="4595" y="1174"/>
                  </a:lnTo>
                  <a:lnTo>
                    <a:pt x="2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6"/>
            <p:cNvSpPr/>
            <p:nvPr/>
          </p:nvSpPr>
          <p:spPr>
            <a:xfrm>
              <a:off x="7200175" y="3421325"/>
              <a:ext cx="370575" cy="606150"/>
            </a:xfrm>
            <a:custGeom>
              <a:avLst/>
              <a:gdLst/>
              <a:ahLst/>
              <a:cxnLst/>
              <a:rect l="l" t="t" r="r" b="b"/>
              <a:pathLst>
                <a:path w="14823" h="24246" fill="none" extrusionOk="0">
                  <a:moveTo>
                    <a:pt x="11972" y="11905"/>
                  </a:moveTo>
                  <a:lnTo>
                    <a:pt x="12609" y="10597"/>
                  </a:lnTo>
                  <a:lnTo>
                    <a:pt x="13783" y="7344"/>
                  </a:lnTo>
                  <a:lnTo>
                    <a:pt x="14588" y="4024"/>
                  </a:lnTo>
                  <a:lnTo>
                    <a:pt x="14822" y="1979"/>
                  </a:lnTo>
                  <a:lnTo>
                    <a:pt x="14789" y="1006"/>
                  </a:lnTo>
                  <a:lnTo>
                    <a:pt x="14688" y="671"/>
                  </a:lnTo>
                  <a:lnTo>
                    <a:pt x="14554" y="403"/>
                  </a:lnTo>
                  <a:lnTo>
                    <a:pt x="14185" y="68"/>
                  </a:lnTo>
                  <a:lnTo>
                    <a:pt x="13783" y="0"/>
                  </a:lnTo>
                  <a:lnTo>
                    <a:pt x="13313" y="168"/>
                  </a:lnTo>
                  <a:lnTo>
                    <a:pt x="13079" y="302"/>
                  </a:lnTo>
                  <a:lnTo>
                    <a:pt x="13213" y="1107"/>
                  </a:lnTo>
                  <a:lnTo>
                    <a:pt x="13179" y="3186"/>
                  </a:lnTo>
                  <a:lnTo>
                    <a:pt x="12676" y="5735"/>
                  </a:lnTo>
                  <a:lnTo>
                    <a:pt x="11670" y="8585"/>
                  </a:lnTo>
                  <a:lnTo>
                    <a:pt x="10899" y="10128"/>
                  </a:lnTo>
                  <a:lnTo>
                    <a:pt x="10061" y="11569"/>
                  </a:lnTo>
                  <a:lnTo>
                    <a:pt x="7412" y="15057"/>
                  </a:lnTo>
                  <a:lnTo>
                    <a:pt x="2616" y="20523"/>
                  </a:lnTo>
                  <a:lnTo>
                    <a:pt x="1" y="23273"/>
                  </a:lnTo>
                  <a:lnTo>
                    <a:pt x="873" y="23843"/>
                  </a:lnTo>
                  <a:lnTo>
                    <a:pt x="1812" y="24245"/>
                  </a:lnTo>
                  <a:lnTo>
                    <a:pt x="1979" y="24212"/>
                  </a:lnTo>
                  <a:lnTo>
                    <a:pt x="2851" y="23440"/>
                  </a:lnTo>
                  <a:lnTo>
                    <a:pt x="4830" y="21261"/>
                  </a:lnTo>
                  <a:lnTo>
                    <a:pt x="8183" y="17203"/>
                  </a:lnTo>
                  <a:lnTo>
                    <a:pt x="11100" y="13280"/>
                  </a:lnTo>
                  <a:lnTo>
                    <a:pt x="11972" y="11905"/>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6"/>
            <p:cNvSpPr/>
            <p:nvPr/>
          </p:nvSpPr>
          <p:spPr>
            <a:xfrm>
              <a:off x="6594075" y="3743250"/>
              <a:ext cx="547450" cy="473675"/>
            </a:xfrm>
            <a:custGeom>
              <a:avLst/>
              <a:gdLst/>
              <a:ahLst/>
              <a:cxnLst/>
              <a:rect l="l" t="t" r="r" b="b"/>
              <a:pathLst>
                <a:path w="21898" h="18947" extrusionOk="0">
                  <a:moveTo>
                    <a:pt x="3186" y="0"/>
                  </a:moveTo>
                  <a:lnTo>
                    <a:pt x="2079" y="906"/>
                  </a:lnTo>
                  <a:lnTo>
                    <a:pt x="704" y="2079"/>
                  </a:lnTo>
                  <a:lnTo>
                    <a:pt x="168" y="2784"/>
                  </a:lnTo>
                  <a:lnTo>
                    <a:pt x="34" y="3119"/>
                  </a:lnTo>
                  <a:lnTo>
                    <a:pt x="0" y="3421"/>
                  </a:lnTo>
                  <a:lnTo>
                    <a:pt x="134" y="4427"/>
                  </a:lnTo>
                  <a:lnTo>
                    <a:pt x="604" y="5735"/>
                  </a:lnTo>
                  <a:lnTo>
                    <a:pt x="1409" y="7311"/>
                  </a:lnTo>
                  <a:lnTo>
                    <a:pt x="2515" y="9054"/>
                  </a:lnTo>
                  <a:lnTo>
                    <a:pt x="3991" y="10899"/>
                  </a:lnTo>
                  <a:lnTo>
                    <a:pt x="5835" y="12743"/>
                  </a:lnTo>
                  <a:lnTo>
                    <a:pt x="8015" y="14520"/>
                  </a:lnTo>
                  <a:lnTo>
                    <a:pt x="9255" y="15359"/>
                  </a:lnTo>
                  <a:lnTo>
                    <a:pt x="10496" y="16163"/>
                  </a:lnTo>
                  <a:lnTo>
                    <a:pt x="12642" y="17337"/>
                  </a:lnTo>
                  <a:lnTo>
                    <a:pt x="14453" y="18175"/>
                  </a:lnTo>
                  <a:lnTo>
                    <a:pt x="15962" y="18645"/>
                  </a:lnTo>
                  <a:lnTo>
                    <a:pt x="17806" y="18947"/>
                  </a:lnTo>
                  <a:lnTo>
                    <a:pt x="19617" y="18779"/>
                  </a:lnTo>
                  <a:lnTo>
                    <a:pt x="20355" y="18611"/>
                  </a:lnTo>
                  <a:lnTo>
                    <a:pt x="20724" y="18511"/>
                  </a:lnTo>
                  <a:lnTo>
                    <a:pt x="21294" y="18175"/>
                  </a:lnTo>
                  <a:lnTo>
                    <a:pt x="21696" y="17706"/>
                  </a:lnTo>
                  <a:lnTo>
                    <a:pt x="21897" y="17136"/>
                  </a:lnTo>
                  <a:lnTo>
                    <a:pt x="21830" y="16432"/>
                  </a:lnTo>
                  <a:lnTo>
                    <a:pt x="21529" y="15694"/>
                  </a:lnTo>
                  <a:lnTo>
                    <a:pt x="20958" y="14923"/>
                  </a:lnTo>
                  <a:lnTo>
                    <a:pt x="20120" y="14151"/>
                  </a:lnTo>
                  <a:lnTo>
                    <a:pt x="19550" y="13783"/>
                  </a:lnTo>
                  <a:lnTo>
                    <a:pt x="18946" y="13380"/>
                  </a:lnTo>
                  <a:lnTo>
                    <a:pt x="17739" y="12341"/>
                  </a:lnTo>
                  <a:lnTo>
                    <a:pt x="16029" y="10429"/>
                  </a:lnTo>
                  <a:lnTo>
                    <a:pt x="14084" y="7646"/>
                  </a:lnTo>
                  <a:lnTo>
                    <a:pt x="13112" y="5735"/>
                  </a:lnTo>
                  <a:lnTo>
                    <a:pt x="12776" y="4729"/>
                  </a:lnTo>
                  <a:lnTo>
                    <a:pt x="12743" y="4360"/>
                  </a:lnTo>
                  <a:lnTo>
                    <a:pt x="12743" y="4058"/>
                  </a:lnTo>
                  <a:lnTo>
                    <a:pt x="12776" y="3756"/>
                  </a:lnTo>
                  <a:lnTo>
                    <a:pt x="12307" y="3790"/>
                  </a:lnTo>
                  <a:lnTo>
                    <a:pt x="11435" y="4091"/>
                  </a:lnTo>
                  <a:lnTo>
                    <a:pt x="11066" y="4360"/>
                  </a:lnTo>
                  <a:lnTo>
                    <a:pt x="10060" y="3488"/>
                  </a:lnTo>
                  <a:lnTo>
                    <a:pt x="8048" y="1878"/>
                  </a:lnTo>
                  <a:lnTo>
                    <a:pt x="6975" y="1107"/>
                  </a:lnTo>
                  <a:lnTo>
                    <a:pt x="6070" y="637"/>
                  </a:lnTo>
                  <a:lnTo>
                    <a:pt x="4192" y="67"/>
                  </a:lnTo>
                  <a:lnTo>
                    <a:pt x="3186"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6"/>
            <p:cNvSpPr/>
            <p:nvPr/>
          </p:nvSpPr>
          <p:spPr>
            <a:xfrm>
              <a:off x="6594075" y="3791875"/>
              <a:ext cx="547450" cy="425050"/>
            </a:xfrm>
            <a:custGeom>
              <a:avLst/>
              <a:gdLst/>
              <a:ahLst/>
              <a:cxnLst/>
              <a:rect l="l" t="t" r="r" b="b"/>
              <a:pathLst>
                <a:path w="21898" h="17002" extrusionOk="0">
                  <a:moveTo>
                    <a:pt x="906" y="0"/>
                  </a:move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6"/>
            <p:cNvSpPr/>
            <p:nvPr/>
          </p:nvSpPr>
          <p:spPr>
            <a:xfrm>
              <a:off x="6594075" y="3791875"/>
              <a:ext cx="547450" cy="425050"/>
            </a:xfrm>
            <a:custGeom>
              <a:avLst/>
              <a:gdLst/>
              <a:ahLst/>
              <a:cxnLst/>
              <a:rect l="l" t="t" r="r" b="b"/>
              <a:pathLst>
                <a:path w="21898" h="17002" extrusionOk="0">
                  <a:moveTo>
                    <a:pt x="906" y="0"/>
                  </a:move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6"/>
            <p:cNvSpPr/>
            <p:nvPr/>
          </p:nvSpPr>
          <p:spPr>
            <a:xfrm>
              <a:off x="6594075" y="3791875"/>
              <a:ext cx="547450" cy="425050"/>
            </a:xfrm>
            <a:custGeom>
              <a:avLst/>
              <a:gdLst/>
              <a:ahLst/>
              <a:cxnLst/>
              <a:rect l="l" t="t" r="r" b="b"/>
              <a:pathLst>
                <a:path w="21898" h="17002" extrusionOk="0">
                  <a:moveTo>
                    <a:pt x="906" y="0"/>
                  </a:move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6"/>
            <p:cNvSpPr/>
            <p:nvPr/>
          </p:nvSpPr>
          <p:spPr>
            <a:xfrm>
              <a:off x="6594075" y="3791875"/>
              <a:ext cx="547450" cy="425050"/>
            </a:xfrm>
            <a:custGeom>
              <a:avLst/>
              <a:gdLst/>
              <a:ahLst/>
              <a:cxnLst/>
              <a:rect l="l" t="t" r="r" b="b"/>
              <a:pathLst>
                <a:path w="21898" h="17002" fill="none" extrusionOk="0">
                  <a:moveTo>
                    <a:pt x="19550" y="11838"/>
                  </a:move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lnTo>
                    <a:pt x="906" y="0"/>
                  </a:ln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6"/>
            <p:cNvSpPr/>
            <p:nvPr/>
          </p:nvSpPr>
          <p:spPr>
            <a:xfrm>
              <a:off x="6594075" y="3812825"/>
              <a:ext cx="546600" cy="404100"/>
            </a:xfrm>
            <a:custGeom>
              <a:avLst/>
              <a:gdLst/>
              <a:ahLst/>
              <a:cxnLst/>
              <a:rect l="l" t="t" r="r" b="b"/>
              <a:pathLst>
                <a:path w="21864" h="16164" extrusionOk="0">
                  <a:moveTo>
                    <a:pt x="1174" y="1"/>
                  </a:moveTo>
                  <a:lnTo>
                    <a:pt x="403" y="168"/>
                  </a:lnTo>
                  <a:lnTo>
                    <a:pt x="67" y="369"/>
                  </a:lnTo>
                  <a:lnTo>
                    <a:pt x="0" y="705"/>
                  </a:lnTo>
                  <a:lnTo>
                    <a:pt x="168" y="1711"/>
                  </a:lnTo>
                  <a:lnTo>
                    <a:pt x="671" y="3019"/>
                  </a:lnTo>
                  <a:lnTo>
                    <a:pt x="1442" y="4595"/>
                  </a:lnTo>
                  <a:lnTo>
                    <a:pt x="2582" y="6305"/>
                  </a:lnTo>
                  <a:lnTo>
                    <a:pt x="4058" y="8149"/>
                  </a:lnTo>
                  <a:lnTo>
                    <a:pt x="5868" y="9960"/>
                  </a:lnTo>
                  <a:lnTo>
                    <a:pt x="8048" y="11737"/>
                  </a:lnTo>
                  <a:lnTo>
                    <a:pt x="9289" y="12576"/>
                  </a:lnTo>
                  <a:lnTo>
                    <a:pt x="10496" y="13347"/>
                  </a:lnTo>
                  <a:lnTo>
                    <a:pt x="12642" y="14554"/>
                  </a:lnTo>
                  <a:lnTo>
                    <a:pt x="14453" y="15359"/>
                  </a:lnTo>
                  <a:lnTo>
                    <a:pt x="15962" y="15862"/>
                  </a:lnTo>
                  <a:lnTo>
                    <a:pt x="17806" y="16164"/>
                  </a:lnTo>
                  <a:lnTo>
                    <a:pt x="19617" y="15996"/>
                  </a:lnTo>
                  <a:lnTo>
                    <a:pt x="20388" y="15828"/>
                  </a:lnTo>
                  <a:lnTo>
                    <a:pt x="20858" y="15694"/>
                  </a:lnTo>
                  <a:lnTo>
                    <a:pt x="21529" y="15191"/>
                  </a:lnTo>
                  <a:lnTo>
                    <a:pt x="21864" y="14453"/>
                  </a:lnTo>
                  <a:lnTo>
                    <a:pt x="21797" y="13548"/>
                  </a:lnTo>
                  <a:lnTo>
                    <a:pt x="21596" y="13079"/>
                  </a:lnTo>
                  <a:lnTo>
                    <a:pt x="21260" y="12676"/>
                  </a:lnTo>
                  <a:lnTo>
                    <a:pt x="20489" y="12006"/>
                  </a:lnTo>
                  <a:lnTo>
                    <a:pt x="20053" y="11737"/>
                  </a:lnTo>
                  <a:lnTo>
                    <a:pt x="18946" y="11167"/>
                  </a:lnTo>
                  <a:lnTo>
                    <a:pt x="16063" y="10094"/>
                  </a:lnTo>
                  <a:lnTo>
                    <a:pt x="12810" y="8954"/>
                  </a:lnTo>
                  <a:lnTo>
                    <a:pt x="9624" y="7579"/>
                  </a:lnTo>
                  <a:lnTo>
                    <a:pt x="8216" y="6707"/>
                  </a:lnTo>
                  <a:lnTo>
                    <a:pt x="7579" y="6271"/>
                  </a:lnTo>
                  <a:lnTo>
                    <a:pt x="6640" y="5399"/>
                  </a:lnTo>
                  <a:lnTo>
                    <a:pt x="5667" y="4125"/>
                  </a:lnTo>
                  <a:lnTo>
                    <a:pt x="4862" y="2583"/>
                  </a:lnTo>
                  <a:lnTo>
                    <a:pt x="4158" y="1510"/>
                  </a:lnTo>
                  <a:lnTo>
                    <a:pt x="3454" y="839"/>
                  </a:lnTo>
                  <a:lnTo>
                    <a:pt x="2985" y="537"/>
                  </a:lnTo>
                  <a:lnTo>
                    <a:pt x="2649" y="302"/>
                  </a:lnTo>
                  <a:lnTo>
                    <a:pt x="1912" y="34"/>
                  </a:lnTo>
                  <a:lnTo>
                    <a:pt x="11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6"/>
            <p:cNvSpPr/>
            <p:nvPr/>
          </p:nvSpPr>
          <p:spPr>
            <a:xfrm>
              <a:off x="6594075" y="3812825"/>
              <a:ext cx="546600" cy="404100"/>
            </a:xfrm>
            <a:custGeom>
              <a:avLst/>
              <a:gdLst/>
              <a:ahLst/>
              <a:cxnLst/>
              <a:rect l="l" t="t" r="r" b="b"/>
              <a:pathLst>
                <a:path w="21864" h="16164" extrusionOk="0">
                  <a:moveTo>
                    <a:pt x="1174" y="1"/>
                  </a:moveTo>
                  <a:lnTo>
                    <a:pt x="403" y="168"/>
                  </a:lnTo>
                  <a:lnTo>
                    <a:pt x="67" y="369"/>
                  </a:lnTo>
                  <a:lnTo>
                    <a:pt x="0" y="705"/>
                  </a:lnTo>
                  <a:lnTo>
                    <a:pt x="168" y="1711"/>
                  </a:lnTo>
                  <a:lnTo>
                    <a:pt x="671" y="3019"/>
                  </a:lnTo>
                  <a:lnTo>
                    <a:pt x="1442" y="4595"/>
                  </a:lnTo>
                  <a:lnTo>
                    <a:pt x="2582" y="6305"/>
                  </a:lnTo>
                  <a:lnTo>
                    <a:pt x="4058" y="8149"/>
                  </a:lnTo>
                  <a:lnTo>
                    <a:pt x="5868" y="9960"/>
                  </a:lnTo>
                  <a:lnTo>
                    <a:pt x="8048" y="11737"/>
                  </a:lnTo>
                  <a:lnTo>
                    <a:pt x="9289" y="12576"/>
                  </a:lnTo>
                  <a:lnTo>
                    <a:pt x="10496" y="13347"/>
                  </a:lnTo>
                  <a:lnTo>
                    <a:pt x="12642" y="14554"/>
                  </a:lnTo>
                  <a:lnTo>
                    <a:pt x="14453" y="15359"/>
                  </a:lnTo>
                  <a:lnTo>
                    <a:pt x="15962" y="15862"/>
                  </a:lnTo>
                  <a:lnTo>
                    <a:pt x="17806" y="16164"/>
                  </a:lnTo>
                  <a:lnTo>
                    <a:pt x="19617" y="15996"/>
                  </a:lnTo>
                  <a:lnTo>
                    <a:pt x="20388" y="15828"/>
                  </a:lnTo>
                  <a:lnTo>
                    <a:pt x="20858" y="15694"/>
                  </a:lnTo>
                  <a:lnTo>
                    <a:pt x="21529" y="15191"/>
                  </a:lnTo>
                  <a:lnTo>
                    <a:pt x="21864" y="14453"/>
                  </a:lnTo>
                  <a:lnTo>
                    <a:pt x="21797" y="13548"/>
                  </a:lnTo>
                  <a:lnTo>
                    <a:pt x="21596" y="13079"/>
                  </a:lnTo>
                  <a:lnTo>
                    <a:pt x="21260" y="12676"/>
                  </a:lnTo>
                  <a:lnTo>
                    <a:pt x="20489" y="12006"/>
                  </a:lnTo>
                  <a:lnTo>
                    <a:pt x="20053" y="11737"/>
                  </a:lnTo>
                  <a:lnTo>
                    <a:pt x="18946" y="11167"/>
                  </a:lnTo>
                  <a:lnTo>
                    <a:pt x="16063" y="10094"/>
                  </a:lnTo>
                  <a:lnTo>
                    <a:pt x="12810" y="8954"/>
                  </a:lnTo>
                  <a:lnTo>
                    <a:pt x="9624" y="7579"/>
                  </a:lnTo>
                  <a:lnTo>
                    <a:pt x="8216" y="6707"/>
                  </a:lnTo>
                  <a:lnTo>
                    <a:pt x="7579" y="6271"/>
                  </a:lnTo>
                  <a:lnTo>
                    <a:pt x="6640" y="5399"/>
                  </a:lnTo>
                  <a:lnTo>
                    <a:pt x="5667" y="4125"/>
                  </a:lnTo>
                  <a:lnTo>
                    <a:pt x="4862" y="2583"/>
                  </a:lnTo>
                  <a:lnTo>
                    <a:pt x="4158" y="1510"/>
                  </a:lnTo>
                  <a:lnTo>
                    <a:pt x="3454" y="839"/>
                  </a:lnTo>
                  <a:lnTo>
                    <a:pt x="2985" y="537"/>
                  </a:lnTo>
                  <a:lnTo>
                    <a:pt x="2649" y="302"/>
                  </a:lnTo>
                  <a:lnTo>
                    <a:pt x="1912" y="34"/>
                  </a:lnTo>
                  <a:lnTo>
                    <a:pt x="1174" y="1"/>
                  </a:ln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6"/>
            <p:cNvSpPr/>
            <p:nvPr/>
          </p:nvSpPr>
          <p:spPr>
            <a:xfrm>
              <a:off x="6594075" y="3812825"/>
              <a:ext cx="546600" cy="404100"/>
            </a:xfrm>
            <a:custGeom>
              <a:avLst/>
              <a:gdLst/>
              <a:ahLst/>
              <a:cxnLst/>
              <a:rect l="l" t="t" r="r" b="b"/>
              <a:pathLst>
                <a:path w="21864" h="16164" fill="none" extrusionOk="0">
                  <a:moveTo>
                    <a:pt x="20053" y="11737"/>
                  </a:moveTo>
                  <a:lnTo>
                    <a:pt x="18946" y="11167"/>
                  </a:lnTo>
                  <a:lnTo>
                    <a:pt x="16063" y="10094"/>
                  </a:lnTo>
                  <a:lnTo>
                    <a:pt x="12810" y="8954"/>
                  </a:lnTo>
                  <a:lnTo>
                    <a:pt x="9624" y="7579"/>
                  </a:lnTo>
                  <a:lnTo>
                    <a:pt x="8216" y="6707"/>
                  </a:lnTo>
                  <a:lnTo>
                    <a:pt x="7579" y="6271"/>
                  </a:lnTo>
                  <a:lnTo>
                    <a:pt x="6640" y="5399"/>
                  </a:lnTo>
                  <a:lnTo>
                    <a:pt x="5667" y="4125"/>
                  </a:lnTo>
                  <a:lnTo>
                    <a:pt x="4862" y="2583"/>
                  </a:lnTo>
                  <a:lnTo>
                    <a:pt x="4158" y="1510"/>
                  </a:lnTo>
                  <a:lnTo>
                    <a:pt x="3454" y="839"/>
                  </a:lnTo>
                  <a:lnTo>
                    <a:pt x="2985" y="537"/>
                  </a:lnTo>
                  <a:lnTo>
                    <a:pt x="2649" y="302"/>
                  </a:lnTo>
                  <a:lnTo>
                    <a:pt x="1912" y="34"/>
                  </a:lnTo>
                  <a:lnTo>
                    <a:pt x="1174" y="1"/>
                  </a:lnTo>
                  <a:lnTo>
                    <a:pt x="403" y="168"/>
                  </a:lnTo>
                  <a:lnTo>
                    <a:pt x="67" y="369"/>
                  </a:lnTo>
                  <a:lnTo>
                    <a:pt x="0" y="705"/>
                  </a:lnTo>
                  <a:lnTo>
                    <a:pt x="168" y="1711"/>
                  </a:lnTo>
                  <a:lnTo>
                    <a:pt x="671" y="3019"/>
                  </a:lnTo>
                  <a:lnTo>
                    <a:pt x="1442" y="4595"/>
                  </a:lnTo>
                  <a:lnTo>
                    <a:pt x="2582" y="6305"/>
                  </a:lnTo>
                  <a:lnTo>
                    <a:pt x="4058" y="8149"/>
                  </a:lnTo>
                  <a:lnTo>
                    <a:pt x="5868" y="9960"/>
                  </a:lnTo>
                  <a:lnTo>
                    <a:pt x="8048" y="11737"/>
                  </a:lnTo>
                  <a:lnTo>
                    <a:pt x="9289" y="12576"/>
                  </a:lnTo>
                  <a:lnTo>
                    <a:pt x="10496" y="13347"/>
                  </a:lnTo>
                  <a:lnTo>
                    <a:pt x="12642" y="14554"/>
                  </a:lnTo>
                  <a:lnTo>
                    <a:pt x="14453" y="15359"/>
                  </a:lnTo>
                  <a:lnTo>
                    <a:pt x="15962" y="15862"/>
                  </a:lnTo>
                  <a:lnTo>
                    <a:pt x="17806" y="16164"/>
                  </a:lnTo>
                  <a:lnTo>
                    <a:pt x="19617" y="15996"/>
                  </a:lnTo>
                  <a:lnTo>
                    <a:pt x="20388" y="15828"/>
                  </a:lnTo>
                  <a:lnTo>
                    <a:pt x="20858" y="15694"/>
                  </a:lnTo>
                  <a:lnTo>
                    <a:pt x="21529" y="15191"/>
                  </a:lnTo>
                  <a:lnTo>
                    <a:pt x="21864" y="14453"/>
                  </a:lnTo>
                  <a:lnTo>
                    <a:pt x="21797" y="13548"/>
                  </a:lnTo>
                  <a:lnTo>
                    <a:pt x="21596" y="13079"/>
                  </a:lnTo>
                  <a:lnTo>
                    <a:pt x="21260" y="12676"/>
                  </a:lnTo>
                  <a:lnTo>
                    <a:pt x="20489" y="12006"/>
                  </a:lnTo>
                  <a:lnTo>
                    <a:pt x="20053" y="11737"/>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6"/>
            <p:cNvSpPr/>
            <p:nvPr/>
          </p:nvSpPr>
          <p:spPr>
            <a:xfrm>
              <a:off x="5754050" y="3573900"/>
              <a:ext cx="95600" cy="192850"/>
            </a:xfrm>
            <a:custGeom>
              <a:avLst/>
              <a:gdLst/>
              <a:ahLst/>
              <a:cxnLst/>
              <a:rect l="l" t="t" r="r" b="b"/>
              <a:pathLst>
                <a:path w="3824" h="7714" extrusionOk="0">
                  <a:moveTo>
                    <a:pt x="2885" y="1"/>
                  </a:moveTo>
                  <a:lnTo>
                    <a:pt x="1711" y="939"/>
                  </a:lnTo>
                  <a:lnTo>
                    <a:pt x="1443" y="1241"/>
                  </a:lnTo>
                  <a:lnTo>
                    <a:pt x="1007" y="2549"/>
                  </a:lnTo>
                  <a:lnTo>
                    <a:pt x="1241" y="2516"/>
                  </a:lnTo>
                  <a:lnTo>
                    <a:pt x="2080" y="2884"/>
                  </a:lnTo>
                  <a:lnTo>
                    <a:pt x="2281" y="3522"/>
                  </a:lnTo>
                  <a:lnTo>
                    <a:pt x="2247" y="4159"/>
                  </a:lnTo>
                  <a:lnTo>
                    <a:pt x="2180" y="4561"/>
                  </a:lnTo>
                  <a:lnTo>
                    <a:pt x="1946" y="5299"/>
                  </a:lnTo>
                  <a:lnTo>
                    <a:pt x="1510" y="5869"/>
                  </a:lnTo>
                  <a:lnTo>
                    <a:pt x="973" y="5601"/>
                  </a:lnTo>
                  <a:lnTo>
                    <a:pt x="873" y="5433"/>
                  </a:lnTo>
                  <a:lnTo>
                    <a:pt x="1" y="6573"/>
                  </a:lnTo>
                  <a:lnTo>
                    <a:pt x="101" y="6808"/>
                  </a:lnTo>
                  <a:lnTo>
                    <a:pt x="839" y="7646"/>
                  </a:lnTo>
                  <a:lnTo>
                    <a:pt x="1443" y="7713"/>
                  </a:lnTo>
                  <a:lnTo>
                    <a:pt x="1912" y="7512"/>
                  </a:lnTo>
                  <a:lnTo>
                    <a:pt x="2180" y="7277"/>
                  </a:lnTo>
                  <a:lnTo>
                    <a:pt x="2415" y="7043"/>
                  </a:lnTo>
                  <a:lnTo>
                    <a:pt x="2885" y="6372"/>
                  </a:lnTo>
                  <a:lnTo>
                    <a:pt x="3388" y="5131"/>
                  </a:lnTo>
                  <a:lnTo>
                    <a:pt x="3756" y="3253"/>
                  </a:lnTo>
                  <a:lnTo>
                    <a:pt x="3823" y="1442"/>
                  </a:lnTo>
                  <a:lnTo>
                    <a:pt x="3756" y="671"/>
                  </a:lnTo>
                  <a:lnTo>
                    <a:pt x="3689" y="369"/>
                  </a:lnTo>
                  <a:lnTo>
                    <a:pt x="3421" y="34"/>
                  </a:lnTo>
                  <a:lnTo>
                    <a:pt x="2885" y="1"/>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6"/>
            <p:cNvSpPr/>
            <p:nvPr/>
          </p:nvSpPr>
          <p:spPr>
            <a:xfrm>
              <a:off x="5541950" y="3563000"/>
              <a:ext cx="263275" cy="287575"/>
            </a:xfrm>
            <a:custGeom>
              <a:avLst/>
              <a:gdLst/>
              <a:ahLst/>
              <a:cxnLst/>
              <a:rect l="l" t="t" r="r" b="b"/>
              <a:pathLst>
                <a:path w="10531" h="11503" extrusionOk="0">
                  <a:moveTo>
                    <a:pt x="34" y="1"/>
                  </a:moveTo>
                  <a:lnTo>
                    <a:pt x="1" y="1141"/>
                  </a:lnTo>
                  <a:lnTo>
                    <a:pt x="235" y="5701"/>
                  </a:lnTo>
                  <a:lnTo>
                    <a:pt x="537" y="7546"/>
                  </a:lnTo>
                  <a:lnTo>
                    <a:pt x="1007" y="9222"/>
                  </a:lnTo>
                  <a:lnTo>
                    <a:pt x="1677" y="10497"/>
                  </a:lnTo>
                  <a:lnTo>
                    <a:pt x="2147" y="10899"/>
                  </a:lnTo>
                  <a:lnTo>
                    <a:pt x="2650" y="11201"/>
                  </a:lnTo>
                  <a:lnTo>
                    <a:pt x="4327" y="11503"/>
                  </a:lnTo>
                  <a:lnTo>
                    <a:pt x="6204" y="11503"/>
                  </a:lnTo>
                  <a:lnTo>
                    <a:pt x="7848" y="11201"/>
                  </a:lnTo>
                  <a:lnTo>
                    <a:pt x="8384" y="10899"/>
                  </a:lnTo>
                  <a:lnTo>
                    <a:pt x="8854" y="10497"/>
                  </a:lnTo>
                  <a:lnTo>
                    <a:pt x="9524" y="9222"/>
                  </a:lnTo>
                  <a:lnTo>
                    <a:pt x="9994" y="7546"/>
                  </a:lnTo>
                  <a:lnTo>
                    <a:pt x="10295" y="5701"/>
                  </a:lnTo>
                  <a:lnTo>
                    <a:pt x="10530" y="1141"/>
                  </a:lnTo>
                  <a:lnTo>
                    <a:pt x="10463" y="1"/>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6"/>
            <p:cNvSpPr/>
            <p:nvPr/>
          </p:nvSpPr>
          <p:spPr>
            <a:xfrm>
              <a:off x="5571300" y="3235225"/>
              <a:ext cx="26850" cy="284200"/>
            </a:xfrm>
            <a:custGeom>
              <a:avLst/>
              <a:gdLst/>
              <a:ahLst/>
              <a:cxnLst/>
              <a:rect l="l" t="t" r="r" b="b"/>
              <a:pathLst>
                <a:path w="1074" h="11368" fill="none" extrusionOk="0">
                  <a:moveTo>
                    <a:pt x="0" y="11368"/>
                  </a:moveTo>
                  <a:lnTo>
                    <a:pt x="34" y="10965"/>
                  </a:lnTo>
                  <a:lnTo>
                    <a:pt x="336" y="10429"/>
                  </a:lnTo>
                  <a:lnTo>
                    <a:pt x="738" y="9993"/>
                  </a:lnTo>
                  <a:lnTo>
                    <a:pt x="1040" y="9490"/>
                  </a:lnTo>
                  <a:lnTo>
                    <a:pt x="1073" y="9088"/>
                  </a:lnTo>
                  <a:lnTo>
                    <a:pt x="1040" y="8685"/>
                  </a:lnTo>
                  <a:lnTo>
                    <a:pt x="738" y="8149"/>
                  </a:lnTo>
                  <a:lnTo>
                    <a:pt x="336" y="7746"/>
                  </a:lnTo>
                  <a:lnTo>
                    <a:pt x="34" y="7210"/>
                  </a:lnTo>
                  <a:lnTo>
                    <a:pt x="0" y="6807"/>
                  </a:lnTo>
                  <a:lnTo>
                    <a:pt x="34" y="6438"/>
                  </a:lnTo>
                  <a:lnTo>
                    <a:pt x="336" y="5902"/>
                  </a:lnTo>
                  <a:lnTo>
                    <a:pt x="738" y="5466"/>
                  </a:lnTo>
                  <a:lnTo>
                    <a:pt x="1040" y="4929"/>
                  </a:lnTo>
                  <a:lnTo>
                    <a:pt x="1073" y="4527"/>
                  </a:lnTo>
                  <a:lnTo>
                    <a:pt x="1040" y="4158"/>
                  </a:lnTo>
                  <a:lnTo>
                    <a:pt x="738" y="3622"/>
                  </a:lnTo>
                  <a:lnTo>
                    <a:pt x="336" y="3186"/>
                  </a:lnTo>
                  <a:lnTo>
                    <a:pt x="34" y="2649"/>
                  </a:lnTo>
                  <a:lnTo>
                    <a:pt x="0" y="2280"/>
                  </a:lnTo>
                  <a:lnTo>
                    <a:pt x="34" y="1878"/>
                  </a:lnTo>
                  <a:lnTo>
                    <a:pt x="336" y="1341"/>
                  </a:lnTo>
                  <a:lnTo>
                    <a:pt x="738" y="939"/>
                  </a:lnTo>
                  <a:lnTo>
                    <a:pt x="1040" y="402"/>
                  </a:lnTo>
                  <a:lnTo>
                    <a:pt x="1073"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6"/>
            <p:cNvSpPr/>
            <p:nvPr/>
          </p:nvSpPr>
          <p:spPr>
            <a:xfrm>
              <a:off x="5661850" y="3303125"/>
              <a:ext cx="26000" cy="216300"/>
            </a:xfrm>
            <a:custGeom>
              <a:avLst/>
              <a:gdLst/>
              <a:ahLst/>
              <a:cxnLst/>
              <a:rect l="l" t="t" r="r" b="b"/>
              <a:pathLst>
                <a:path w="1040" h="8652" fill="none" extrusionOk="0">
                  <a:moveTo>
                    <a:pt x="0" y="8652"/>
                  </a:moveTo>
                  <a:lnTo>
                    <a:pt x="0" y="8350"/>
                  </a:lnTo>
                  <a:lnTo>
                    <a:pt x="302" y="7948"/>
                  </a:lnTo>
                  <a:lnTo>
                    <a:pt x="704" y="7612"/>
                  </a:lnTo>
                  <a:lnTo>
                    <a:pt x="1006" y="7210"/>
                  </a:lnTo>
                  <a:lnTo>
                    <a:pt x="1040" y="6908"/>
                  </a:lnTo>
                  <a:lnTo>
                    <a:pt x="1006" y="6606"/>
                  </a:lnTo>
                  <a:lnTo>
                    <a:pt x="704" y="6204"/>
                  </a:lnTo>
                  <a:lnTo>
                    <a:pt x="302" y="5869"/>
                  </a:lnTo>
                  <a:lnTo>
                    <a:pt x="0" y="5500"/>
                  </a:lnTo>
                  <a:lnTo>
                    <a:pt x="0" y="5198"/>
                  </a:lnTo>
                  <a:lnTo>
                    <a:pt x="0" y="4896"/>
                  </a:lnTo>
                  <a:lnTo>
                    <a:pt x="302" y="4494"/>
                  </a:lnTo>
                  <a:lnTo>
                    <a:pt x="704" y="4158"/>
                  </a:lnTo>
                  <a:lnTo>
                    <a:pt x="1006" y="3756"/>
                  </a:lnTo>
                  <a:lnTo>
                    <a:pt x="1040" y="3454"/>
                  </a:lnTo>
                  <a:lnTo>
                    <a:pt x="1006" y="3186"/>
                  </a:lnTo>
                  <a:lnTo>
                    <a:pt x="704" y="2750"/>
                  </a:lnTo>
                  <a:lnTo>
                    <a:pt x="302" y="2448"/>
                  </a:lnTo>
                  <a:lnTo>
                    <a:pt x="0" y="2046"/>
                  </a:lnTo>
                  <a:lnTo>
                    <a:pt x="0" y="1744"/>
                  </a:lnTo>
                  <a:lnTo>
                    <a:pt x="0" y="1442"/>
                  </a:lnTo>
                  <a:lnTo>
                    <a:pt x="302" y="1040"/>
                  </a:lnTo>
                  <a:lnTo>
                    <a:pt x="704" y="704"/>
                  </a:lnTo>
                  <a:lnTo>
                    <a:pt x="1006" y="302"/>
                  </a:lnTo>
                  <a:lnTo>
                    <a:pt x="1040"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6"/>
            <p:cNvSpPr/>
            <p:nvPr/>
          </p:nvSpPr>
          <p:spPr>
            <a:xfrm>
              <a:off x="5760750" y="3235225"/>
              <a:ext cx="26025" cy="284200"/>
            </a:xfrm>
            <a:custGeom>
              <a:avLst/>
              <a:gdLst/>
              <a:ahLst/>
              <a:cxnLst/>
              <a:rect l="l" t="t" r="r" b="b"/>
              <a:pathLst>
                <a:path w="1041" h="11368" fill="none" extrusionOk="0">
                  <a:moveTo>
                    <a:pt x="1" y="11368"/>
                  </a:moveTo>
                  <a:lnTo>
                    <a:pt x="34" y="10965"/>
                  </a:lnTo>
                  <a:lnTo>
                    <a:pt x="303" y="10429"/>
                  </a:lnTo>
                  <a:lnTo>
                    <a:pt x="705" y="9993"/>
                  </a:lnTo>
                  <a:lnTo>
                    <a:pt x="1007" y="9490"/>
                  </a:lnTo>
                  <a:lnTo>
                    <a:pt x="1040" y="9088"/>
                  </a:lnTo>
                  <a:lnTo>
                    <a:pt x="1007" y="8685"/>
                  </a:lnTo>
                  <a:lnTo>
                    <a:pt x="705" y="8149"/>
                  </a:lnTo>
                  <a:lnTo>
                    <a:pt x="303" y="7746"/>
                  </a:lnTo>
                  <a:lnTo>
                    <a:pt x="34" y="7210"/>
                  </a:lnTo>
                  <a:lnTo>
                    <a:pt x="1" y="6807"/>
                  </a:lnTo>
                  <a:lnTo>
                    <a:pt x="34" y="6438"/>
                  </a:lnTo>
                  <a:lnTo>
                    <a:pt x="303" y="5902"/>
                  </a:lnTo>
                  <a:lnTo>
                    <a:pt x="705" y="5466"/>
                  </a:lnTo>
                  <a:lnTo>
                    <a:pt x="1007" y="4929"/>
                  </a:lnTo>
                  <a:lnTo>
                    <a:pt x="1040" y="4527"/>
                  </a:lnTo>
                  <a:lnTo>
                    <a:pt x="1007" y="4158"/>
                  </a:lnTo>
                  <a:lnTo>
                    <a:pt x="705" y="3622"/>
                  </a:lnTo>
                  <a:lnTo>
                    <a:pt x="303" y="3186"/>
                  </a:lnTo>
                  <a:lnTo>
                    <a:pt x="34" y="2649"/>
                  </a:lnTo>
                  <a:lnTo>
                    <a:pt x="1" y="2280"/>
                  </a:lnTo>
                  <a:lnTo>
                    <a:pt x="34" y="1878"/>
                  </a:lnTo>
                  <a:lnTo>
                    <a:pt x="303" y="1341"/>
                  </a:lnTo>
                  <a:lnTo>
                    <a:pt x="705" y="939"/>
                  </a:lnTo>
                  <a:lnTo>
                    <a:pt x="1007" y="402"/>
                  </a:lnTo>
                  <a:lnTo>
                    <a:pt x="1040"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6"/>
            <p:cNvSpPr/>
            <p:nvPr/>
          </p:nvSpPr>
          <p:spPr>
            <a:xfrm>
              <a:off x="5542800" y="3551275"/>
              <a:ext cx="260750" cy="23500"/>
            </a:xfrm>
            <a:custGeom>
              <a:avLst/>
              <a:gdLst/>
              <a:ahLst/>
              <a:cxnLst/>
              <a:rect l="l" t="t" r="r" b="b"/>
              <a:pathLst>
                <a:path w="10430" h="940" extrusionOk="0">
                  <a:moveTo>
                    <a:pt x="5231" y="0"/>
                  </a:moveTo>
                  <a:lnTo>
                    <a:pt x="3119" y="34"/>
                  </a:lnTo>
                  <a:lnTo>
                    <a:pt x="872" y="201"/>
                  </a:lnTo>
                  <a:lnTo>
                    <a:pt x="101" y="369"/>
                  </a:lnTo>
                  <a:lnTo>
                    <a:pt x="0" y="470"/>
                  </a:lnTo>
                  <a:lnTo>
                    <a:pt x="101" y="570"/>
                  </a:lnTo>
                  <a:lnTo>
                    <a:pt x="872" y="738"/>
                  </a:lnTo>
                  <a:lnTo>
                    <a:pt x="3119" y="939"/>
                  </a:lnTo>
                  <a:lnTo>
                    <a:pt x="7311" y="939"/>
                  </a:lnTo>
                  <a:lnTo>
                    <a:pt x="9557" y="738"/>
                  </a:lnTo>
                  <a:lnTo>
                    <a:pt x="10362" y="570"/>
                  </a:lnTo>
                  <a:lnTo>
                    <a:pt x="10429" y="470"/>
                  </a:lnTo>
                  <a:lnTo>
                    <a:pt x="10362" y="369"/>
                  </a:lnTo>
                  <a:lnTo>
                    <a:pt x="9557" y="201"/>
                  </a:lnTo>
                  <a:lnTo>
                    <a:pt x="7311" y="34"/>
                  </a:lnTo>
                  <a:lnTo>
                    <a:pt x="5231"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6"/>
            <p:cNvSpPr/>
            <p:nvPr/>
          </p:nvSpPr>
          <p:spPr>
            <a:xfrm>
              <a:off x="6044125" y="1938300"/>
              <a:ext cx="184450" cy="474525"/>
            </a:xfrm>
            <a:custGeom>
              <a:avLst/>
              <a:gdLst/>
              <a:ahLst/>
              <a:cxnLst/>
              <a:rect l="l" t="t" r="r" b="b"/>
              <a:pathLst>
                <a:path w="7378" h="18981" extrusionOk="0">
                  <a:moveTo>
                    <a:pt x="235" y="1"/>
                  </a:moveTo>
                  <a:lnTo>
                    <a:pt x="67" y="34"/>
                  </a:lnTo>
                  <a:lnTo>
                    <a:pt x="0" y="135"/>
                  </a:lnTo>
                  <a:lnTo>
                    <a:pt x="235" y="2784"/>
                  </a:lnTo>
                  <a:lnTo>
                    <a:pt x="704" y="7110"/>
                  </a:lnTo>
                  <a:lnTo>
                    <a:pt x="872" y="8753"/>
                  </a:lnTo>
                  <a:lnTo>
                    <a:pt x="1476" y="13582"/>
                  </a:lnTo>
                  <a:lnTo>
                    <a:pt x="1845" y="15158"/>
                  </a:lnTo>
                  <a:lnTo>
                    <a:pt x="2113" y="15795"/>
                  </a:lnTo>
                  <a:lnTo>
                    <a:pt x="3052" y="17204"/>
                  </a:lnTo>
                  <a:lnTo>
                    <a:pt x="4158" y="18444"/>
                  </a:lnTo>
                  <a:lnTo>
                    <a:pt x="4863" y="18914"/>
                  </a:lnTo>
                  <a:lnTo>
                    <a:pt x="5131" y="18981"/>
                  </a:lnTo>
                  <a:lnTo>
                    <a:pt x="5198" y="18880"/>
                  </a:lnTo>
                  <a:lnTo>
                    <a:pt x="5533" y="17941"/>
                  </a:lnTo>
                  <a:lnTo>
                    <a:pt x="6204" y="14689"/>
                  </a:lnTo>
                  <a:lnTo>
                    <a:pt x="6372" y="12375"/>
                  </a:lnTo>
                  <a:lnTo>
                    <a:pt x="6237" y="11335"/>
                  </a:lnTo>
                  <a:lnTo>
                    <a:pt x="5902" y="9457"/>
                  </a:lnTo>
                  <a:lnTo>
                    <a:pt x="5701" y="7211"/>
                  </a:lnTo>
                  <a:lnTo>
                    <a:pt x="5768" y="6171"/>
                  </a:lnTo>
                  <a:lnTo>
                    <a:pt x="5869" y="5903"/>
                  </a:lnTo>
                  <a:lnTo>
                    <a:pt x="6237" y="5400"/>
                  </a:lnTo>
                  <a:lnTo>
                    <a:pt x="7210" y="4595"/>
                  </a:lnTo>
                  <a:lnTo>
                    <a:pt x="7378" y="4494"/>
                  </a:lnTo>
                  <a:lnTo>
                    <a:pt x="5366" y="3421"/>
                  </a:lnTo>
                  <a:lnTo>
                    <a:pt x="3421" y="2214"/>
                  </a:lnTo>
                  <a:lnTo>
                    <a:pt x="2113" y="1275"/>
                  </a:lnTo>
                  <a:lnTo>
                    <a:pt x="704" y="202"/>
                  </a:lnTo>
                  <a:lnTo>
                    <a:pt x="2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6"/>
            <p:cNvSpPr/>
            <p:nvPr/>
          </p:nvSpPr>
          <p:spPr>
            <a:xfrm>
              <a:off x="6044125" y="1938300"/>
              <a:ext cx="184450" cy="474525"/>
            </a:xfrm>
            <a:custGeom>
              <a:avLst/>
              <a:gdLst/>
              <a:ahLst/>
              <a:cxnLst/>
              <a:rect l="l" t="t" r="r" b="b"/>
              <a:pathLst>
                <a:path w="7378" h="18981" fill="none" extrusionOk="0">
                  <a:moveTo>
                    <a:pt x="0" y="135"/>
                  </a:moveTo>
                  <a:lnTo>
                    <a:pt x="235" y="2784"/>
                  </a:lnTo>
                  <a:lnTo>
                    <a:pt x="704" y="7110"/>
                  </a:lnTo>
                  <a:lnTo>
                    <a:pt x="872" y="8753"/>
                  </a:lnTo>
                  <a:lnTo>
                    <a:pt x="1476" y="13582"/>
                  </a:lnTo>
                  <a:lnTo>
                    <a:pt x="1845" y="15158"/>
                  </a:lnTo>
                  <a:lnTo>
                    <a:pt x="2113" y="15795"/>
                  </a:lnTo>
                  <a:lnTo>
                    <a:pt x="3052" y="17204"/>
                  </a:lnTo>
                  <a:lnTo>
                    <a:pt x="4158" y="18444"/>
                  </a:lnTo>
                  <a:lnTo>
                    <a:pt x="4863" y="18914"/>
                  </a:lnTo>
                  <a:lnTo>
                    <a:pt x="5131" y="18981"/>
                  </a:lnTo>
                  <a:lnTo>
                    <a:pt x="5198" y="18880"/>
                  </a:lnTo>
                  <a:lnTo>
                    <a:pt x="5533" y="17941"/>
                  </a:lnTo>
                  <a:lnTo>
                    <a:pt x="6204" y="14689"/>
                  </a:lnTo>
                  <a:lnTo>
                    <a:pt x="6372" y="12375"/>
                  </a:lnTo>
                  <a:lnTo>
                    <a:pt x="6237" y="11335"/>
                  </a:lnTo>
                  <a:lnTo>
                    <a:pt x="5902" y="9457"/>
                  </a:lnTo>
                  <a:lnTo>
                    <a:pt x="5701" y="7211"/>
                  </a:lnTo>
                  <a:lnTo>
                    <a:pt x="5768" y="6171"/>
                  </a:lnTo>
                  <a:lnTo>
                    <a:pt x="5869" y="5903"/>
                  </a:lnTo>
                  <a:lnTo>
                    <a:pt x="6237" y="5400"/>
                  </a:lnTo>
                  <a:lnTo>
                    <a:pt x="7210" y="4595"/>
                  </a:lnTo>
                  <a:lnTo>
                    <a:pt x="7378" y="4494"/>
                  </a:lnTo>
                  <a:lnTo>
                    <a:pt x="5366" y="3421"/>
                  </a:lnTo>
                  <a:lnTo>
                    <a:pt x="3421" y="2214"/>
                  </a:lnTo>
                  <a:lnTo>
                    <a:pt x="2113" y="1275"/>
                  </a:lnTo>
                  <a:lnTo>
                    <a:pt x="704" y="202"/>
                  </a:lnTo>
                  <a:lnTo>
                    <a:pt x="235" y="1"/>
                  </a:lnTo>
                  <a:lnTo>
                    <a:pt x="67" y="34"/>
                  </a:lnTo>
                  <a:lnTo>
                    <a:pt x="0" y="135"/>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6"/>
            <p:cNvSpPr/>
            <p:nvPr/>
          </p:nvSpPr>
          <p:spPr>
            <a:xfrm>
              <a:off x="5982075" y="1638200"/>
              <a:ext cx="352975" cy="424200"/>
            </a:xfrm>
            <a:custGeom>
              <a:avLst/>
              <a:gdLst/>
              <a:ahLst/>
              <a:cxnLst/>
              <a:rect l="l" t="t" r="r" b="b"/>
              <a:pathLst>
                <a:path w="14119" h="16968" extrusionOk="0">
                  <a:moveTo>
                    <a:pt x="6473" y="0"/>
                  </a:moveTo>
                  <a:lnTo>
                    <a:pt x="4394" y="503"/>
                  </a:lnTo>
                  <a:lnTo>
                    <a:pt x="2247" y="1509"/>
                  </a:lnTo>
                  <a:lnTo>
                    <a:pt x="1007" y="2481"/>
                  </a:lnTo>
                  <a:lnTo>
                    <a:pt x="437" y="3219"/>
                  </a:lnTo>
                  <a:lnTo>
                    <a:pt x="269" y="3588"/>
                  </a:lnTo>
                  <a:lnTo>
                    <a:pt x="34" y="4393"/>
                  </a:lnTo>
                  <a:lnTo>
                    <a:pt x="1" y="6137"/>
                  </a:lnTo>
                  <a:lnTo>
                    <a:pt x="504" y="8786"/>
                  </a:lnTo>
                  <a:lnTo>
                    <a:pt x="1007" y="10228"/>
                  </a:lnTo>
                  <a:lnTo>
                    <a:pt x="1241" y="10932"/>
                  </a:lnTo>
                  <a:lnTo>
                    <a:pt x="1912" y="12273"/>
                  </a:lnTo>
                  <a:lnTo>
                    <a:pt x="2281" y="12910"/>
                  </a:lnTo>
                  <a:lnTo>
                    <a:pt x="2683" y="13212"/>
                  </a:lnTo>
                  <a:lnTo>
                    <a:pt x="4897" y="14855"/>
                  </a:lnTo>
                  <a:lnTo>
                    <a:pt x="6741" y="15962"/>
                  </a:lnTo>
                  <a:lnTo>
                    <a:pt x="7613" y="16331"/>
                  </a:lnTo>
                  <a:lnTo>
                    <a:pt x="8518" y="16666"/>
                  </a:lnTo>
                  <a:lnTo>
                    <a:pt x="10530" y="16968"/>
                  </a:lnTo>
                  <a:lnTo>
                    <a:pt x="12375" y="16901"/>
                  </a:lnTo>
                  <a:lnTo>
                    <a:pt x="13414" y="16565"/>
                  </a:lnTo>
                  <a:lnTo>
                    <a:pt x="13884" y="16230"/>
                  </a:lnTo>
                  <a:lnTo>
                    <a:pt x="13984" y="15995"/>
                  </a:lnTo>
                  <a:lnTo>
                    <a:pt x="14085" y="15727"/>
                  </a:lnTo>
                  <a:lnTo>
                    <a:pt x="14118" y="14587"/>
                  </a:lnTo>
                  <a:lnTo>
                    <a:pt x="13884" y="11971"/>
                  </a:lnTo>
                  <a:lnTo>
                    <a:pt x="13246" y="7713"/>
                  </a:lnTo>
                  <a:lnTo>
                    <a:pt x="12375" y="3923"/>
                  </a:lnTo>
                  <a:lnTo>
                    <a:pt x="11939" y="2783"/>
                  </a:lnTo>
                  <a:lnTo>
                    <a:pt x="11469" y="1911"/>
                  </a:lnTo>
                  <a:lnTo>
                    <a:pt x="10497" y="838"/>
                  </a:lnTo>
                  <a:lnTo>
                    <a:pt x="9424" y="302"/>
                  </a:lnTo>
                  <a:lnTo>
                    <a:pt x="8116" y="101"/>
                  </a:lnTo>
                  <a:lnTo>
                    <a:pt x="7345" y="34"/>
                  </a:lnTo>
                  <a:lnTo>
                    <a:pt x="6473" y="0"/>
                  </a:ln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6"/>
            <p:cNvSpPr/>
            <p:nvPr/>
          </p:nvSpPr>
          <p:spPr>
            <a:xfrm>
              <a:off x="5982075" y="1638200"/>
              <a:ext cx="352975" cy="424200"/>
            </a:xfrm>
            <a:custGeom>
              <a:avLst/>
              <a:gdLst/>
              <a:ahLst/>
              <a:cxnLst/>
              <a:rect l="l" t="t" r="r" b="b"/>
              <a:pathLst>
                <a:path w="14119" h="16968" fill="none" extrusionOk="0">
                  <a:moveTo>
                    <a:pt x="2281" y="12910"/>
                  </a:moveTo>
                  <a:lnTo>
                    <a:pt x="2683" y="13212"/>
                  </a:lnTo>
                  <a:lnTo>
                    <a:pt x="4897" y="14855"/>
                  </a:lnTo>
                  <a:lnTo>
                    <a:pt x="6741" y="15962"/>
                  </a:lnTo>
                  <a:lnTo>
                    <a:pt x="7613" y="16331"/>
                  </a:lnTo>
                  <a:lnTo>
                    <a:pt x="8518" y="16666"/>
                  </a:lnTo>
                  <a:lnTo>
                    <a:pt x="10530" y="16968"/>
                  </a:lnTo>
                  <a:lnTo>
                    <a:pt x="12375" y="16901"/>
                  </a:lnTo>
                  <a:lnTo>
                    <a:pt x="13414" y="16565"/>
                  </a:lnTo>
                  <a:lnTo>
                    <a:pt x="13884" y="16230"/>
                  </a:lnTo>
                  <a:lnTo>
                    <a:pt x="13984" y="15995"/>
                  </a:lnTo>
                  <a:lnTo>
                    <a:pt x="14085" y="15727"/>
                  </a:lnTo>
                  <a:lnTo>
                    <a:pt x="14118" y="14587"/>
                  </a:lnTo>
                  <a:lnTo>
                    <a:pt x="13884" y="11971"/>
                  </a:lnTo>
                  <a:lnTo>
                    <a:pt x="13246" y="7713"/>
                  </a:lnTo>
                  <a:lnTo>
                    <a:pt x="12375" y="3923"/>
                  </a:lnTo>
                  <a:lnTo>
                    <a:pt x="11939" y="2783"/>
                  </a:lnTo>
                  <a:lnTo>
                    <a:pt x="11469" y="1911"/>
                  </a:lnTo>
                  <a:lnTo>
                    <a:pt x="10497" y="838"/>
                  </a:lnTo>
                  <a:lnTo>
                    <a:pt x="9424" y="302"/>
                  </a:lnTo>
                  <a:lnTo>
                    <a:pt x="8116" y="101"/>
                  </a:lnTo>
                  <a:lnTo>
                    <a:pt x="7345" y="34"/>
                  </a:lnTo>
                  <a:lnTo>
                    <a:pt x="6473" y="0"/>
                  </a:lnTo>
                  <a:lnTo>
                    <a:pt x="4394" y="503"/>
                  </a:lnTo>
                  <a:lnTo>
                    <a:pt x="2247" y="1509"/>
                  </a:lnTo>
                  <a:lnTo>
                    <a:pt x="1007" y="2481"/>
                  </a:lnTo>
                  <a:lnTo>
                    <a:pt x="437" y="3219"/>
                  </a:lnTo>
                  <a:lnTo>
                    <a:pt x="269" y="3588"/>
                  </a:lnTo>
                  <a:lnTo>
                    <a:pt x="34" y="4393"/>
                  </a:lnTo>
                  <a:lnTo>
                    <a:pt x="1" y="6137"/>
                  </a:lnTo>
                  <a:lnTo>
                    <a:pt x="504" y="8786"/>
                  </a:lnTo>
                  <a:lnTo>
                    <a:pt x="1007" y="10228"/>
                  </a:lnTo>
                  <a:lnTo>
                    <a:pt x="1241" y="10932"/>
                  </a:lnTo>
                  <a:lnTo>
                    <a:pt x="1912" y="12273"/>
                  </a:lnTo>
                  <a:lnTo>
                    <a:pt x="2281" y="1291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6"/>
            <p:cNvSpPr/>
            <p:nvPr/>
          </p:nvSpPr>
          <p:spPr>
            <a:xfrm>
              <a:off x="6197525" y="1753050"/>
              <a:ext cx="88050" cy="109000"/>
            </a:xfrm>
            <a:custGeom>
              <a:avLst/>
              <a:gdLst/>
              <a:ahLst/>
              <a:cxnLst/>
              <a:rect l="l" t="t" r="r" b="b"/>
              <a:pathLst>
                <a:path w="3522" h="4360" fill="none" extrusionOk="0">
                  <a:moveTo>
                    <a:pt x="3522" y="2113"/>
                  </a:moveTo>
                  <a:lnTo>
                    <a:pt x="3522" y="2549"/>
                  </a:lnTo>
                  <a:lnTo>
                    <a:pt x="3287" y="3353"/>
                  </a:lnTo>
                  <a:lnTo>
                    <a:pt x="2818" y="3957"/>
                  </a:lnTo>
                  <a:lnTo>
                    <a:pt x="2214" y="4292"/>
                  </a:lnTo>
                  <a:lnTo>
                    <a:pt x="1845" y="4359"/>
                  </a:lnTo>
                  <a:lnTo>
                    <a:pt x="1510" y="4326"/>
                  </a:lnTo>
                  <a:lnTo>
                    <a:pt x="839" y="4024"/>
                  </a:lnTo>
                  <a:lnTo>
                    <a:pt x="336" y="3454"/>
                  </a:lnTo>
                  <a:lnTo>
                    <a:pt x="34" y="2683"/>
                  </a:lnTo>
                  <a:lnTo>
                    <a:pt x="1" y="2247"/>
                  </a:lnTo>
                  <a:lnTo>
                    <a:pt x="1" y="1811"/>
                  </a:lnTo>
                  <a:lnTo>
                    <a:pt x="236" y="1006"/>
                  </a:lnTo>
                  <a:lnTo>
                    <a:pt x="705" y="402"/>
                  </a:lnTo>
                  <a:lnTo>
                    <a:pt x="1309" y="34"/>
                  </a:lnTo>
                  <a:lnTo>
                    <a:pt x="1677" y="0"/>
                  </a:lnTo>
                  <a:lnTo>
                    <a:pt x="2013" y="0"/>
                  </a:lnTo>
                  <a:lnTo>
                    <a:pt x="2683" y="302"/>
                  </a:lnTo>
                  <a:lnTo>
                    <a:pt x="3186" y="872"/>
                  </a:lnTo>
                  <a:lnTo>
                    <a:pt x="3488" y="1643"/>
                  </a:lnTo>
                  <a:lnTo>
                    <a:pt x="3522" y="2113"/>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6"/>
            <p:cNvSpPr/>
            <p:nvPr/>
          </p:nvSpPr>
          <p:spPr>
            <a:xfrm>
              <a:off x="6297300" y="1739625"/>
              <a:ext cx="47800" cy="109850"/>
            </a:xfrm>
            <a:custGeom>
              <a:avLst/>
              <a:gdLst/>
              <a:ahLst/>
              <a:cxnLst/>
              <a:rect l="l" t="t" r="r" b="b"/>
              <a:pathLst>
                <a:path w="1912" h="4394" fill="none" extrusionOk="0">
                  <a:moveTo>
                    <a:pt x="1912" y="2180"/>
                  </a:moveTo>
                  <a:lnTo>
                    <a:pt x="1878" y="3052"/>
                  </a:lnTo>
                  <a:lnTo>
                    <a:pt x="1576" y="3991"/>
                  </a:lnTo>
                  <a:lnTo>
                    <a:pt x="1241" y="4360"/>
                  </a:lnTo>
                  <a:lnTo>
                    <a:pt x="1040" y="4393"/>
                  </a:lnTo>
                  <a:lnTo>
                    <a:pt x="839" y="4360"/>
                  </a:lnTo>
                  <a:lnTo>
                    <a:pt x="503" y="4058"/>
                  </a:lnTo>
                  <a:lnTo>
                    <a:pt x="101" y="3119"/>
                  </a:lnTo>
                  <a:lnTo>
                    <a:pt x="0" y="2247"/>
                  </a:lnTo>
                  <a:lnTo>
                    <a:pt x="34" y="1375"/>
                  </a:lnTo>
                  <a:lnTo>
                    <a:pt x="336" y="403"/>
                  </a:lnTo>
                  <a:lnTo>
                    <a:pt x="671" y="68"/>
                  </a:lnTo>
                  <a:lnTo>
                    <a:pt x="872" y="1"/>
                  </a:lnTo>
                  <a:lnTo>
                    <a:pt x="1073" y="34"/>
                  </a:lnTo>
                  <a:lnTo>
                    <a:pt x="1409" y="369"/>
                  </a:lnTo>
                  <a:lnTo>
                    <a:pt x="1811" y="1275"/>
                  </a:lnTo>
                  <a:lnTo>
                    <a:pt x="1912" y="218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6"/>
            <p:cNvSpPr/>
            <p:nvPr/>
          </p:nvSpPr>
          <p:spPr>
            <a:xfrm>
              <a:off x="6288900" y="1794125"/>
              <a:ext cx="78850" cy="81325"/>
            </a:xfrm>
            <a:custGeom>
              <a:avLst/>
              <a:gdLst/>
              <a:ahLst/>
              <a:cxnLst/>
              <a:rect l="l" t="t" r="r" b="b"/>
              <a:pathLst>
                <a:path w="3154" h="3253" fill="none" extrusionOk="0">
                  <a:moveTo>
                    <a:pt x="1" y="0"/>
                  </a:moveTo>
                  <a:lnTo>
                    <a:pt x="437" y="101"/>
                  </a:lnTo>
                  <a:lnTo>
                    <a:pt x="2315" y="671"/>
                  </a:lnTo>
                  <a:lnTo>
                    <a:pt x="2985" y="1040"/>
                  </a:lnTo>
                  <a:lnTo>
                    <a:pt x="3153" y="1342"/>
                  </a:lnTo>
                  <a:lnTo>
                    <a:pt x="3120" y="1509"/>
                  </a:lnTo>
                  <a:lnTo>
                    <a:pt x="2952" y="1811"/>
                  </a:lnTo>
                  <a:lnTo>
                    <a:pt x="2147" y="2415"/>
                  </a:lnTo>
                  <a:lnTo>
                    <a:pt x="739" y="3119"/>
                  </a:lnTo>
                  <a:lnTo>
                    <a:pt x="470" y="32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6"/>
            <p:cNvSpPr/>
            <p:nvPr/>
          </p:nvSpPr>
          <p:spPr>
            <a:xfrm>
              <a:off x="6288900" y="1794125"/>
              <a:ext cx="78850" cy="81325"/>
            </a:xfrm>
            <a:custGeom>
              <a:avLst/>
              <a:gdLst/>
              <a:ahLst/>
              <a:cxnLst/>
              <a:rect l="l" t="t" r="r" b="b"/>
              <a:pathLst>
                <a:path w="3154" h="3253" fill="none" extrusionOk="0">
                  <a:moveTo>
                    <a:pt x="1" y="0"/>
                  </a:moveTo>
                  <a:lnTo>
                    <a:pt x="437" y="101"/>
                  </a:lnTo>
                  <a:lnTo>
                    <a:pt x="2315" y="671"/>
                  </a:lnTo>
                  <a:lnTo>
                    <a:pt x="2985" y="1040"/>
                  </a:lnTo>
                  <a:lnTo>
                    <a:pt x="3153" y="1342"/>
                  </a:lnTo>
                  <a:lnTo>
                    <a:pt x="3120" y="1509"/>
                  </a:lnTo>
                  <a:lnTo>
                    <a:pt x="2952" y="1811"/>
                  </a:lnTo>
                  <a:lnTo>
                    <a:pt x="2147" y="2415"/>
                  </a:lnTo>
                  <a:lnTo>
                    <a:pt x="739" y="3119"/>
                  </a:lnTo>
                  <a:lnTo>
                    <a:pt x="470" y="3253"/>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6"/>
            <p:cNvSpPr/>
            <p:nvPr/>
          </p:nvSpPr>
          <p:spPr>
            <a:xfrm>
              <a:off x="6283875" y="1778200"/>
              <a:ext cx="14275" cy="6725"/>
            </a:xfrm>
            <a:custGeom>
              <a:avLst/>
              <a:gdLst/>
              <a:ahLst/>
              <a:cxnLst/>
              <a:rect l="l" t="t" r="r" b="b"/>
              <a:pathLst>
                <a:path w="571" h="269" fill="none" extrusionOk="0">
                  <a:moveTo>
                    <a:pt x="1" y="268"/>
                  </a:moveTo>
                  <a:lnTo>
                    <a:pt x="1" y="201"/>
                  </a:lnTo>
                  <a:lnTo>
                    <a:pt x="235" y="0"/>
                  </a:lnTo>
                  <a:lnTo>
                    <a:pt x="571" y="10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6"/>
            <p:cNvSpPr/>
            <p:nvPr/>
          </p:nvSpPr>
          <p:spPr>
            <a:xfrm>
              <a:off x="6037400" y="1813400"/>
              <a:ext cx="157650" cy="62050"/>
            </a:xfrm>
            <a:custGeom>
              <a:avLst/>
              <a:gdLst/>
              <a:ahLst/>
              <a:cxnLst/>
              <a:rect l="l" t="t" r="r" b="b"/>
              <a:pathLst>
                <a:path w="6306" h="2482" fill="none" extrusionOk="0">
                  <a:moveTo>
                    <a:pt x="6305" y="0"/>
                  </a:moveTo>
                  <a:lnTo>
                    <a:pt x="1" y="2482"/>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6"/>
            <p:cNvSpPr/>
            <p:nvPr/>
          </p:nvSpPr>
          <p:spPr>
            <a:xfrm>
              <a:off x="6196700" y="1738800"/>
              <a:ext cx="39425" cy="24325"/>
            </a:xfrm>
            <a:custGeom>
              <a:avLst/>
              <a:gdLst/>
              <a:ahLst/>
              <a:cxnLst/>
              <a:rect l="l" t="t" r="r" b="b"/>
              <a:pathLst>
                <a:path w="1577" h="973" fill="none" extrusionOk="0">
                  <a:moveTo>
                    <a:pt x="0" y="972"/>
                  </a:moveTo>
                  <a:lnTo>
                    <a:pt x="235" y="537"/>
                  </a:lnTo>
                  <a:lnTo>
                    <a:pt x="1073" y="34"/>
                  </a:lnTo>
                  <a:lnTo>
                    <a:pt x="1576" y="0"/>
                  </a:lnTo>
                </a:path>
              </a:pathLst>
            </a:custGeom>
            <a:solidFill>
              <a:schemeClr val="dk2"/>
            </a:solidFill>
            <a:ln w="20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6"/>
            <p:cNvSpPr/>
            <p:nvPr/>
          </p:nvSpPr>
          <p:spPr>
            <a:xfrm>
              <a:off x="6277175" y="1739625"/>
              <a:ext cx="24325" cy="9250"/>
            </a:xfrm>
            <a:custGeom>
              <a:avLst/>
              <a:gdLst/>
              <a:ahLst/>
              <a:cxnLst/>
              <a:rect l="l" t="t" r="r" b="b"/>
              <a:pathLst>
                <a:path w="973" h="370" fill="none" extrusionOk="0">
                  <a:moveTo>
                    <a:pt x="973" y="1"/>
                  </a:moveTo>
                  <a:lnTo>
                    <a:pt x="0" y="369"/>
                  </a:lnTo>
                </a:path>
              </a:pathLst>
            </a:custGeom>
            <a:solidFill>
              <a:schemeClr val="dk2"/>
            </a:solidFill>
            <a:ln w="20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6"/>
            <p:cNvSpPr/>
            <p:nvPr/>
          </p:nvSpPr>
          <p:spPr>
            <a:xfrm>
              <a:off x="6226875" y="1914000"/>
              <a:ext cx="48650" cy="11750"/>
            </a:xfrm>
            <a:custGeom>
              <a:avLst/>
              <a:gdLst/>
              <a:ahLst/>
              <a:cxnLst/>
              <a:rect l="l" t="t" r="r" b="b"/>
              <a:pathLst>
                <a:path w="1946" h="470" fill="none" extrusionOk="0">
                  <a:moveTo>
                    <a:pt x="0" y="68"/>
                  </a:moveTo>
                  <a:lnTo>
                    <a:pt x="135" y="34"/>
                  </a:lnTo>
                  <a:lnTo>
                    <a:pt x="1040" y="0"/>
                  </a:lnTo>
                  <a:lnTo>
                    <a:pt x="1677" y="235"/>
                  </a:lnTo>
                  <a:lnTo>
                    <a:pt x="1945" y="470"/>
                  </a:lnTo>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6"/>
            <p:cNvSpPr/>
            <p:nvPr/>
          </p:nvSpPr>
          <p:spPr>
            <a:xfrm>
              <a:off x="6232750" y="1793275"/>
              <a:ext cx="15100" cy="37750"/>
            </a:xfrm>
            <a:custGeom>
              <a:avLst/>
              <a:gdLst/>
              <a:ahLst/>
              <a:cxnLst/>
              <a:rect l="l" t="t" r="r" b="b"/>
              <a:pathLst>
                <a:path w="604" h="1510" extrusionOk="0">
                  <a:moveTo>
                    <a:pt x="201" y="1"/>
                  </a:moveTo>
                  <a:lnTo>
                    <a:pt x="67" y="34"/>
                  </a:lnTo>
                  <a:lnTo>
                    <a:pt x="0" y="470"/>
                  </a:lnTo>
                  <a:lnTo>
                    <a:pt x="0" y="772"/>
                  </a:lnTo>
                  <a:lnTo>
                    <a:pt x="67" y="1074"/>
                  </a:lnTo>
                  <a:lnTo>
                    <a:pt x="268" y="1476"/>
                  </a:lnTo>
                  <a:lnTo>
                    <a:pt x="403" y="1510"/>
                  </a:lnTo>
                  <a:lnTo>
                    <a:pt x="503" y="1443"/>
                  </a:lnTo>
                  <a:lnTo>
                    <a:pt x="604" y="1007"/>
                  </a:lnTo>
                  <a:lnTo>
                    <a:pt x="570" y="705"/>
                  </a:lnTo>
                  <a:lnTo>
                    <a:pt x="503" y="403"/>
                  </a:lnTo>
                  <a:lnTo>
                    <a:pt x="30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6"/>
            <p:cNvSpPr/>
            <p:nvPr/>
          </p:nvSpPr>
          <p:spPr>
            <a:xfrm>
              <a:off x="5895725" y="1466325"/>
              <a:ext cx="472850" cy="446850"/>
            </a:xfrm>
            <a:custGeom>
              <a:avLst/>
              <a:gdLst/>
              <a:ahLst/>
              <a:cxnLst/>
              <a:rect l="l" t="t" r="r" b="b"/>
              <a:pathLst>
                <a:path w="18914" h="17874" extrusionOk="0">
                  <a:moveTo>
                    <a:pt x="16365" y="1"/>
                  </a:moveTo>
                  <a:lnTo>
                    <a:pt x="15929" y="34"/>
                  </a:lnTo>
                  <a:lnTo>
                    <a:pt x="15024" y="168"/>
                  </a:lnTo>
                  <a:lnTo>
                    <a:pt x="13414" y="839"/>
                  </a:lnTo>
                  <a:lnTo>
                    <a:pt x="12073" y="1744"/>
                  </a:lnTo>
                  <a:lnTo>
                    <a:pt x="10966" y="2415"/>
                  </a:lnTo>
                  <a:lnTo>
                    <a:pt x="10530" y="2549"/>
                  </a:lnTo>
                  <a:lnTo>
                    <a:pt x="9558" y="2482"/>
                  </a:lnTo>
                  <a:lnTo>
                    <a:pt x="7512" y="2113"/>
                  </a:lnTo>
                  <a:lnTo>
                    <a:pt x="6406" y="2147"/>
                  </a:lnTo>
                  <a:lnTo>
                    <a:pt x="5701" y="2348"/>
                  </a:lnTo>
                  <a:lnTo>
                    <a:pt x="5333" y="2549"/>
                  </a:lnTo>
                  <a:lnTo>
                    <a:pt x="4997" y="2750"/>
                  </a:lnTo>
                  <a:lnTo>
                    <a:pt x="4461" y="3320"/>
                  </a:lnTo>
                  <a:lnTo>
                    <a:pt x="3891" y="4326"/>
                  </a:lnTo>
                  <a:lnTo>
                    <a:pt x="3354" y="6372"/>
                  </a:lnTo>
                  <a:lnTo>
                    <a:pt x="3254" y="7009"/>
                  </a:lnTo>
                  <a:lnTo>
                    <a:pt x="2818" y="7311"/>
                  </a:lnTo>
                  <a:lnTo>
                    <a:pt x="1242" y="8350"/>
                  </a:lnTo>
                  <a:lnTo>
                    <a:pt x="537" y="9256"/>
                  </a:lnTo>
                  <a:lnTo>
                    <a:pt x="202" y="10027"/>
                  </a:lnTo>
                  <a:lnTo>
                    <a:pt x="101" y="10497"/>
                  </a:lnTo>
                  <a:lnTo>
                    <a:pt x="1" y="11301"/>
                  </a:lnTo>
                  <a:lnTo>
                    <a:pt x="101" y="12844"/>
                  </a:lnTo>
                  <a:lnTo>
                    <a:pt x="571" y="14319"/>
                  </a:lnTo>
                  <a:lnTo>
                    <a:pt x="1342" y="15694"/>
                  </a:lnTo>
                  <a:lnTo>
                    <a:pt x="1879" y="16298"/>
                  </a:lnTo>
                  <a:lnTo>
                    <a:pt x="3153" y="17639"/>
                  </a:lnTo>
                  <a:lnTo>
                    <a:pt x="3388" y="17874"/>
                  </a:lnTo>
                  <a:lnTo>
                    <a:pt x="6238" y="16398"/>
                  </a:lnTo>
                  <a:lnTo>
                    <a:pt x="6204" y="16499"/>
                  </a:lnTo>
                  <a:lnTo>
                    <a:pt x="6238" y="16969"/>
                  </a:lnTo>
                  <a:lnTo>
                    <a:pt x="6607" y="17237"/>
                  </a:lnTo>
                  <a:lnTo>
                    <a:pt x="7009" y="17270"/>
                  </a:lnTo>
                  <a:lnTo>
                    <a:pt x="7445" y="17270"/>
                  </a:lnTo>
                  <a:lnTo>
                    <a:pt x="8149" y="17069"/>
                  </a:lnTo>
                  <a:lnTo>
                    <a:pt x="8552" y="16734"/>
                  </a:lnTo>
                  <a:lnTo>
                    <a:pt x="8585" y="16264"/>
                  </a:lnTo>
                  <a:lnTo>
                    <a:pt x="8418" y="15996"/>
                  </a:lnTo>
                  <a:lnTo>
                    <a:pt x="7948" y="15460"/>
                  </a:lnTo>
                  <a:lnTo>
                    <a:pt x="7479" y="14621"/>
                  </a:lnTo>
                  <a:lnTo>
                    <a:pt x="7613" y="14018"/>
                  </a:lnTo>
                  <a:lnTo>
                    <a:pt x="7881" y="13649"/>
                  </a:lnTo>
                  <a:lnTo>
                    <a:pt x="8619" y="12978"/>
                  </a:lnTo>
                  <a:lnTo>
                    <a:pt x="9658" y="11972"/>
                  </a:lnTo>
                  <a:lnTo>
                    <a:pt x="9793" y="11436"/>
                  </a:lnTo>
                  <a:lnTo>
                    <a:pt x="9658" y="11067"/>
                  </a:lnTo>
                  <a:lnTo>
                    <a:pt x="9491" y="10865"/>
                  </a:lnTo>
                  <a:lnTo>
                    <a:pt x="9290" y="10664"/>
                  </a:lnTo>
                  <a:lnTo>
                    <a:pt x="8753" y="10430"/>
                  </a:lnTo>
                  <a:lnTo>
                    <a:pt x="7713" y="10295"/>
                  </a:lnTo>
                  <a:lnTo>
                    <a:pt x="6372" y="10295"/>
                  </a:lnTo>
                  <a:lnTo>
                    <a:pt x="5802" y="10228"/>
                  </a:lnTo>
                  <a:lnTo>
                    <a:pt x="5769" y="10061"/>
                  </a:lnTo>
                  <a:lnTo>
                    <a:pt x="5903" y="9893"/>
                  </a:lnTo>
                  <a:lnTo>
                    <a:pt x="6339" y="9591"/>
                  </a:lnTo>
                  <a:lnTo>
                    <a:pt x="7948" y="8988"/>
                  </a:lnTo>
                  <a:lnTo>
                    <a:pt x="9960" y="8518"/>
                  </a:lnTo>
                  <a:lnTo>
                    <a:pt x="11905" y="8250"/>
                  </a:lnTo>
                  <a:lnTo>
                    <a:pt x="12676" y="8283"/>
                  </a:lnTo>
                  <a:lnTo>
                    <a:pt x="13414" y="8250"/>
                  </a:lnTo>
                  <a:lnTo>
                    <a:pt x="15191" y="7814"/>
                  </a:lnTo>
                  <a:lnTo>
                    <a:pt x="16935" y="6976"/>
                  </a:lnTo>
                  <a:lnTo>
                    <a:pt x="18008" y="6104"/>
                  </a:lnTo>
                  <a:lnTo>
                    <a:pt x="18511" y="5467"/>
                  </a:lnTo>
                  <a:lnTo>
                    <a:pt x="18679" y="5098"/>
                  </a:lnTo>
                  <a:lnTo>
                    <a:pt x="18780" y="4762"/>
                  </a:lnTo>
                  <a:lnTo>
                    <a:pt x="18914" y="3958"/>
                  </a:lnTo>
                  <a:lnTo>
                    <a:pt x="18847" y="3086"/>
                  </a:lnTo>
                  <a:lnTo>
                    <a:pt x="18645" y="2214"/>
                  </a:lnTo>
                  <a:lnTo>
                    <a:pt x="18310" y="1409"/>
                  </a:lnTo>
                  <a:lnTo>
                    <a:pt x="17807" y="738"/>
                  </a:lnTo>
                  <a:lnTo>
                    <a:pt x="17136" y="269"/>
                  </a:lnTo>
                  <a:lnTo>
                    <a:pt x="16365"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6"/>
            <p:cNvSpPr/>
            <p:nvPr/>
          </p:nvSpPr>
          <p:spPr>
            <a:xfrm>
              <a:off x="5918375" y="1759750"/>
              <a:ext cx="6725" cy="27675"/>
            </a:xfrm>
            <a:custGeom>
              <a:avLst/>
              <a:gdLst/>
              <a:ahLst/>
              <a:cxnLst/>
              <a:rect l="l" t="t" r="r" b="b"/>
              <a:pathLst>
                <a:path w="269" h="1107" fill="none" extrusionOk="0">
                  <a:moveTo>
                    <a:pt x="0" y="0"/>
                  </a:moveTo>
                  <a:lnTo>
                    <a:pt x="0" y="302"/>
                  </a:lnTo>
                  <a:lnTo>
                    <a:pt x="134" y="872"/>
                  </a:lnTo>
                  <a:lnTo>
                    <a:pt x="268" y="1107"/>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6"/>
            <p:cNvSpPr/>
            <p:nvPr/>
          </p:nvSpPr>
          <p:spPr>
            <a:xfrm>
              <a:off x="5928425" y="1544300"/>
              <a:ext cx="340400" cy="189475"/>
            </a:xfrm>
            <a:custGeom>
              <a:avLst/>
              <a:gdLst/>
              <a:ahLst/>
              <a:cxnLst/>
              <a:rect l="l" t="t" r="r" b="b"/>
              <a:pathLst>
                <a:path w="13616" h="7579" fill="none" extrusionOk="0">
                  <a:moveTo>
                    <a:pt x="10295" y="1979"/>
                  </a:moveTo>
                  <a:lnTo>
                    <a:pt x="10161" y="1744"/>
                  </a:lnTo>
                  <a:lnTo>
                    <a:pt x="10161" y="805"/>
                  </a:lnTo>
                  <a:lnTo>
                    <a:pt x="10329" y="436"/>
                  </a:lnTo>
                  <a:lnTo>
                    <a:pt x="10698" y="168"/>
                  </a:lnTo>
                  <a:lnTo>
                    <a:pt x="11301" y="0"/>
                  </a:lnTo>
                  <a:lnTo>
                    <a:pt x="11704" y="0"/>
                  </a:lnTo>
                  <a:lnTo>
                    <a:pt x="12140" y="0"/>
                  </a:lnTo>
                  <a:lnTo>
                    <a:pt x="12810" y="269"/>
                  </a:lnTo>
                  <a:lnTo>
                    <a:pt x="13280" y="704"/>
                  </a:lnTo>
                  <a:lnTo>
                    <a:pt x="13582" y="1275"/>
                  </a:lnTo>
                  <a:lnTo>
                    <a:pt x="13615" y="1912"/>
                  </a:lnTo>
                  <a:lnTo>
                    <a:pt x="13447" y="2582"/>
                  </a:lnTo>
                  <a:lnTo>
                    <a:pt x="13045" y="3219"/>
                  </a:lnTo>
                  <a:lnTo>
                    <a:pt x="12374" y="3756"/>
                  </a:lnTo>
                  <a:lnTo>
                    <a:pt x="11972" y="3991"/>
                  </a:lnTo>
                  <a:lnTo>
                    <a:pt x="10966" y="4360"/>
                  </a:lnTo>
                  <a:lnTo>
                    <a:pt x="8350" y="4930"/>
                  </a:lnTo>
                  <a:lnTo>
                    <a:pt x="5399" y="5466"/>
                  </a:lnTo>
                  <a:lnTo>
                    <a:pt x="2583" y="6137"/>
                  </a:lnTo>
                  <a:lnTo>
                    <a:pt x="1443" y="6573"/>
                  </a:lnTo>
                  <a:lnTo>
                    <a:pt x="1040" y="6740"/>
                  </a:lnTo>
                  <a:lnTo>
                    <a:pt x="336" y="7277"/>
                  </a:lnTo>
                  <a:lnTo>
                    <a:pt x="1" y="7579"/>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66"/>
            <p:cNvSpPr/>
            <p:nvPr/>
          </p:nvSpPr>
          <p:spPr>
            <a:xfrm>
              <a:off x="5956925" y="1771475"/>
              <a:ext cx="123275" cy="84700"/>
            </a:xfrm>
            <a:custGeom>
              <a:avLst/>
              <a:gdLst/>
              <a:ahLst/>
              <a:cxnLst/>
              <a:rect l="l" t="t" r="r" b="b"/>
              <a:pathLst>
                <a:path w="4931" h="3388" fill="none" extrusionOk="0">
                  <a:moveTo>
                    <a:pt x="4930" y="1"/>
                  </a:moveTo>
                  <a:lnTo>
                    <a:pt x="3555" y="504"/>
                  </a:lnTo>
                  <a:lnTo>
                    <a:pt x="1912" y="1242"/>
                  </a:lnTo>
                  <a:lnTo>
                    <a:pt x="1107" y="1644"/>
                  </a:lnTo>
                  <a:lnTo>
                    <a:pt x="269" y="2415"/>
                  </a:lnTo>
                  <a:lnTo>
                    <a:pt x="1" y="3254"/>
                  </a:lnTo>
                  <a:lnTo>
                    <a:pt x="68" y="3388"/>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6"/>
            <p:cNvSpPr/>
            <p:nvPr/>
          </p:nvSpPr>
          <p:spPr>
            <a:xfrm>
              <a:off x="6105325" y="1758900"/>
              <a:ext cx="13425" cy="4225"/>
            </a:xfrm>
            <a:custGeom>
              <a:avLst/>
              <a:gdLst/>
              <a:ahLst/>
              <a:cxnLst/>
              <a:rect l="l" t="t" r="r" b="b"/>
              <a:pathLst>
                <a:path w="537" h="169" fill="none" extrusionOk="0">
                  <a:moveTo>
                    <a:pt x="537" y="1"/>
                  </a:moveTo>
                  <a:lnTo>
                    <a:pt x="436" y="34"/>
                  </a:lnTo>
                  <a:lnTo>
                    <a:pt x="0" y="168"/>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6"/>
            <p:cNvSpPr/>
            <p:nvPr/>
          </p:nvSpPr>
          <p:spPr>
            <a:xfrm>
              <a:off x="5974525" y="1864550"/>
              <a:ext cx="98950" cy="124925"/>
            </a:xfrm>
            <a:custGeom>
              <a:avLst/>
              <a:gdLst/>
              <a:ahLst/>
              <a:cxnLst/>
              <a:rect l="l" t="t" r="r" b="b"/>
              <a:pathLst>
                <a:path w="3958" h="4997" fill="none" extrusionOk="0">
                  <a:moveTo>
                    <a:pt x="3488" y="1341"/>
                  </a:moveTo>
                  <a:lnTo>
                    <a:pt x="3321" y="1107"/>
                  </a:lnTo>
                  <a:lnTo>
                    <a:pt x="2214" y="201"/>
                  </a:lnTo>
                  <a:lnTo>
                    <a:pt x="1510" y="0"/>
                  </a:lnTo>
                  <a:lnTo>
                    <a:pt x="973" y="67"/>
                  </a:lnTo>
                  <a:lnTo>
                    <a:pt x="705" y="201"/>
                  </a:lnTo>
                  <a:lnTo>
                    <a:pt x="470" y="335"/>
                  </a:lnTo>
                  <a:lnTo>
                    <a:pt x="169" y="805"/>
                  </a:lnTo>
                  <a:lnTo>
                    <a:pt x="1" y="1710"/>
                  </a:lnTo>
                  <a:lnTo>
                    <a:pt x="303" y="3085"/>
                  </a:lnTo>
                  <a:lnTo>
                    <a:pt x="940" y="4292"/>
                  </a:lnTo>
                  <a:lnTo>
                    <a:pt x="1242" y="4728"/>
                  </a:lnTo>
                  <a:lnTo>
                    <a:pt x="1409" y="4896"/>
                  </a:lnTo>
                  <a:lnTo>
                    <a:pt x="1812" y="4996"/>
                  </a:lnTo>
                  <a:lnTo>
                    <a:pt x="2449" y="4896"/>
                  </a:lnTo>
                  <a:lnTo>
                    <a:pt x="3254" y="4292"/>
                  </a:lnTo>
                  <a:lnTo>
                    <a:pt x="3824" y="3655"/>
                  </a:lnTo>
                  <a:lnTo>
                    <a:pt x="3958" y="3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66"/>
            <p:cNvSpPr/>
            <p:nvPr/>
          </p:nvSpPr>
          <p:spPr>
            <a:xfrm>
              <a:off x="5974525" y="1864550"/>
              <a:ext cx="98950" cy="124925"/>
            </a:xfrm>
            <a:custGeom>
              <a:avLst/>
              <a:gdLst/>
              <a:ahLst/>
              <a:cxnLst/>
              <a:rect l="l" t="t" r="r" b="b"/>
              <a:pathLst>
                <a:path w="3958" h="4997" fill="none" extrusionOk="0">
                  <a:moveTo>
                    <a:pt x="3488" y="1341"/>
                  </a:moveTo>
                  <a:lnTo>
                    <a:pt x="3321" y="1107"/>
                  </a:lnTo>
                  <a:lnTo>
                    <a:pt x="2214" y="201"/>
                  </a:lnTo>
                  <a:lnTo>
                    <a:pt x="1510" y="0"/>
                  </a:lnTo>
                  <a:lnTo>
                    <a:pt x="973" y="67"/>
                  </a:lnTo>
                  <a:lnTo>
                    <a:pt x="705" y="201"/>
                  </a:lnTo>
                  <a:lnTo>
                    <a:pt x="470" y="335"/>
                  </a:lnTo>
                  <a:lnTo>
                    <a:pt x="169" y="805"/>
                  </a:lnTo>
                  <a:lnTo>
                    <a:pt x="1" y="1710"/>
                  </a:lnTo>
                  <a:lnTo>
                    <a:pt x="303" y="3085"/>
                  </a:lnTo>
                  <a:lnTo>
                    <a:pt x="940" y="4292"/>
                  </a:lnTo>
                  <a:lnTo>
                    <a:pt x="1242" y="4728"/>
                  </a:lnTo>
                  <a:lnTo>
                    <a:pt x="1409" y="4896"/>
                  </a:lnTo>
                  <a:lnTo>
                    <a:pt x="1812" y="4996"/>
                  </a:lnTo>
                  <a:lnTo>
                    <a:pt x="2449" y="4896"/>
                  </a:lnTo>
                  <a:lnTo>
                    <a:pt x="3254" y="4292"/>
                  </a:lnTo>
                  <a:lnTo>
                    <a:pt x="3824" y="3655"/>
                  </a:lnTo>
                  <a:lnTo>
                    <a:pt x="3958" y="3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6"/>
            <p:cNvSpPr/>
            <p:nvPr/>
          </p:nvSpPr>
          <p:spPr>
            <a:xfrm>
              <a:off x="4829375" y="1853650"/>
              <a:ext cx="858475" cy="656425"/>
            </a:xfrm>
            <a:custGeom>
              <a:avLst/>
              <a:gdLst/>
              <a:ahLst/>
              <a:cxnLst/>
              <a:rect l="l" t="t" r="r" b="b"/>
              <a:pathLst>
                <a:path w="34339" h="26257" extrusionOk="0">
                  <a:moveTo>
                    <a:pt x="2147" y="0"/>
                  </a:moveTo>
                  <a:lnTo>
                    <a:pt x="1711" y="34"/>
                  </a:lnTo>
                  <a:lnTo>
                    <a:pt x="939" y="369"/>
                  </a:lnTo>
                  <a:lnTo>
                    <a:pt x="369" y="939"/>
                  </a:lnTo>
                  <a:lnTo>
                    <a:pt x="34" y="1710"/>
                  </a:lnTo>
                  <a:lnTo>
                    <a:pt x="0" y="2146"/>
                  </a:lnTo>
                  <a:lnTo>
                    <a:pt x="0" y="24111"/>
                  </a:lnTo>
                  <a:lnTo>
                    <a:pt x="34" y="24547"/>
                  </a:lnTo>
                  <a:lnTo>
                    <a:pt x="369" y="25318"/>
                  </a:lnTo>
                  <a:lnTo>
                    <a:pt x="939" y="25921"/>
                  </a:lnTo>
                  <a:lnTo>
                    <a:pt x="1711" y="26223"/>
                  </a:lnTo>
                  <a:lnTo>
                    <a:pt x="2147" y="26257"/>
                  </a:lnTo>
                  <a:lnTo>
                    <a:pt x="32192" y="26257"/>
                  </a:lnTo>
                  <a:lnTo>
                    <a:pt x="32628" y="26223"/>
                  </a:lnTo>
                  <a:lnTo>
                    <a:pt x="33400" y="25921"/>
                  </a:lnTo>
                  <a:lnTo>
                    <a:pt x="34003" y="25318"/>
                  </a:lnTo>
                  <a:lnTo>
                    <a:pt x="34305" y="24547"/>
                  </a:lnTo>
                  <a:lnTo>
                    <a:pt x="34339" y="24111"/>
                  </a:lnTo>
                  <a:lnTo>
                    <a:pt x="34339" y="2146"/>
                  </a:lnTo>
                  <a:lnTo>
                    <a:pt x="34305" y="1710"/>
                  </a:lnTo>
                  <a:lnTo>
                    <a:pt x="34003" y="939"/>
                  </a:lnTo>
                  <a:lnTo>
                    <a:pt x="33400" y="369"/>
                  </a:lnTo>
                  <a:lnTo>
                    <a:pt x="32628" y="34"/>
                  </a:lnTo>
                  <a:lnTo>
                    <a:pt x="32192"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6"/>
            <p:cNvSpPr/>
            <p:nvPr/>
          </p:nvSpPr>
          <p:spPr>
            <a:xfrm>
              <a:off x="4898950" y="1916525"/>
              <a:ext cx="202075" cy="530675"/>
            </a:xfrm>
            <a:custGeom>
              <a:avLst/>
              <a:gdLst/>
              <a:ahLst/>
              <a:cxnLst/>
              <a:rect l="l" t="t" r="r" b="b"/>
              <a:pathLst>
                <a:path w="8083" h="21227" extrusionOk="0">
                  <a:moveTo>
                    <a:pt x="1" y="0"/>
                  </a:moveTo>
                  <a:lnTo>
                    <a:pt x="1" y="21227"/>
                  </a:lnTo>
                  <a:lnTo>
                    <a:pt x="8082" y="21227"/>
                  </a:lnTo>
                  <a:lnTo>
                    <a:pt x="8082" y="0"/>
                  </a:lnTo>
                  <a:close/>
                </a:path>
              </a:pathLst>
            </a:custGeom>
            <a:solidFill>
              <a:schemeClr val="accent3"/>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6"/>
            <p:cNvSpPr/>
            <p:nvPr/>
          </p:nvSpPr>
          <p:spPr>
            <a:xfrm>
              <a:off x="5618250" y="1916525"/>
              <a:ext cx="25175" cy="530675"/>
            </a:xfrm>
            <a:custGeom>
              <a:avLst/>
              <a:gdLst/>
              <a:ahLst/>
              <a:cxnLst/>
              <a:rect l="l" t="t" r="r" b="b"/>
              <a:pathLst>
                <a:path w="1007" h="21227" extrusionOk="0">
                  <a:moveTo>
                    <a:pt x="0" y="0"/>
                  </a:moveTo>
                  <a:lnTo>
                    <a:pt x="0" y="21227"/>
                  </a:lnTo>
                  <a:lnTo>
                    <a:pt x="1006" y="21227"/>
                  </a:lnTo>
                  <a:lnTo>
                    <a:pt x="1006" y="0"/>
                  </a:lnTo>
                  <a:close/>
                </a:path>
              </a:pathLst>
            </a:custGeom>
            <a:solidFill>
              <a:srgbClr val="6EDBFC"/>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6"/>
            <p:cNvSpPr/>
            <p:nvPr/>
          </p:nvSpPr>
          <p:spPr>
            <a:xfrm>
              <a:off x="5618250" y="2159625"/>
              <a:ext cx="25175" cy="45300"/>
            </a:xfrm>
            <a:custGeom>
              <a:avLst/>
              <a:gdLst/>
              <a:ahLst/>
              <a:cxnLst/>
              <a:rect l="l" t="t" r="r" b="b"/>
              <a:pathLst>
                <a:path w="1007" h="1812" extrusionOk="0">
                  <a:moveTo>
                    <a:pt x="0" y="1"/>
                  </a:moveTo>
                  <a:lnTo>
                    <a:pt x="0" y="1812"/>
                  </a:lnTo>
                  <a:lnTo>
                    <a:pt x="1006" y="1812"/>
                  </a:lnTo>
                  <a:lnTo>
                    <a:pt x="1006"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6"/>
            <p:cNvSpPr/>
            <p:nvPr/>
          </p:nvSpPr>
          <p:spPr>
            <a:xfrm>
              <a:off x="5163875" y="1929100"/>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6"/>
            <p:cNvSpPr/>
            <p:nvPr/>
          </p:nvSpPr>
          <p:spPr>
            <a:xfrm>
              <a:off x="5163875" y="1929100"/>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6"/>
            <p:cNvSpPr/>
            <p:nvPr/>
          </p:nvSpPr>
          <p:spPr>
            <a:xfrm>
              <a:off x="5163875" y="1986100"/>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6"/>
            <p:cNvSpPr/>
            <p:nvPr/>
          </p:nvSpPr>
          <p:spPr>
            <a:xfrm>
              <a:off x="5163875" y="1986100"/>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6"/>
            <p:cNvSpPr/>
            <p:nvPr/>
          </p:nvSpPr>
          <p:spPr>
            <a:xfrm>
              <a:off x="5163875" y="2043100"/>
              <a:ext cx="398225" cy="25"/>
            </a:xfrm>
            <a:custGeom>
              <a:avLst/>
              <a:gdLst/>
              <a:ahLst/>
              <a:cxnLst/>
              <a:rect l="l" t="t" r="r" b="b"/>
              <a:pathLst>
                <a:path w="15929" h="1" fill="none" extrusionOk="0">
                  <a:moveTo>
                    <a:pt x="0" y="1"/>
                  </a:moveTo>
                  <a:lnTo>
                    <a:pt x="159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6"/>
            <p:cNvSpPr/>
            <p:nvPr/>
          </p:nvSpPr>
          <p:spPr>
            <a:xfrm>
              <a:off x="5163875" y="2043100"/>
              <a:ext cx="398225" cy="25"/>
            </a:xfrm>
            <a:custGeom>
              <a:avLst/>
              <a:gdLst/>
              <a:ahLst/>
              <a:cxnLst/>
              <a:rect l="l" t="t" r="r" b="b"/>
              <a:pathLst>
                <a:path w="15929" h="1" fill="none" extrusionOk="0">
                  <a:moveTo>
                    <a:pt x="0" y="1"/>
                  </a:moveTo>
                  <a:lnTo>
                    <a:pt x="15929"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6"/>
            <p:cNvSpPr/>
            <p:nvPr/>
          </p:nvSpPr>
          <p:spPr>
            <a:xfrm>
              <a:off x="5163875" y="2100100"/>
              <a:ext cx="398225" cy="25"/>
            </a:xfrm>
            <a:custGeom>
              <a:avLst/>
              <a:gdLst/>
              <a:ahLst/>
              <a:cxnLst/>
              <a:rect l="l" t="t" r="r" b="b"/>
              <a:pathLst>
                <a:path w="15929" h="1" fill="none" extrusionOk="0">
                  <a:moveTo>
                    <a:pt x="0" y="1"/>
                  </a:moveTo>
                  <a:lnTo>
                    <a:pt x="159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6"/>
            <p:cNvSpPr/>
            <p:nvPr/>
          </p:nvSpPr>
          <p:spPr>
            <a:xfrm>
              <a:off x="5163875" y="2100100"/>
              <a:ext cx="398225" cy="25"/>
            </a:xfrm>
            <a:custGeom>
              <a:avLst/>
              <a:gdLst/>
              <a:ahLst/>
              <a:cxnLst/>
              <a:rect l="l" t="t" r="r" b="b"/>
              <a:pathLst>
                <a:path w="15929" h="1" fill="none" extrusionOk="0">
                  <a:moveTo>
                    <a:pt x="0" y="1"/>
                  </a:moveTo>
                  <a:lnTo>
                    <a:pt x="15929"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66"/>
            <p:cNvSpPr/>
            <p:nvPr/>
          </p:nvSpPr>
          <p:spPr>
            <a:xfrm>
              <a:off x="5163875" y="22392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6"/>
            <p:cNvSpPr/>
            <p:nvPr/>
          </p:nvSpPr>
          <p:spPr>
            <a:xfrm>
              <a:off x="5163875" y="22392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6"/>
            <p:cNvSpPr/>
            <p:nvPr/>
          </p:nvSpPr>
          <p:spPr>
            <a:xfrm>
              <a:off x="5163875" y="22895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6"/>
            <p:cNvSpPr/>
            <p:nvPr/>
          </p:nvSpPr>
          <p:spPr>
            <a:xfrm>
              <a:off x="5163875" y="22895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6"/>
            <p:cNvSpPr/>
            <p:nvPr/>
          </p:nvSpPr>
          <p:spPr>
            <a:xfrm>
              <a:off x="5163875" y="23398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66"/>
            <p:cNvSpPr/>
            <p:nvPr/>
          </p:nvSpPr>
          <p:spPr>
            <a:xfrm>
              <a:off x="5163875" y="23398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66"/>
            <p:cNvSpPr/>
            <p:nvPr/>
          </p:nvSpPr>
          <p:spPr>
            <a:xfrm>
              <a:off x="5163875" y="24446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66"/>
            <p:cNvSpPr/>
            <p:nvPr/>
          </p:nvSpPr>
          <p:spPr>
            <a:xfrm>
              <a:off x="5163875" y="24446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6"/>
            <p:cNvSpPr/>
            <p:nvPr/>
          </p:nvSpPr>
          <p:spPr>
            <a:xfrm>
              <a:off x="4898950" y="1916525"/>
              <a:ext cx="202075" cy="530675"/>
            </a:xfrm>
            <a:custGeom>
              <a:avLst/>
              <a:gdLst/>
              <a:ahLst/>
              <a:cxnLst/>
              <a:rect l="l" t="t" r="r" b="b"/>
              <a:pathLst>
                <a:path w="8083" h="21227" fill="none" extrusionOk="0">
                  <a:moveTo>
                    <a:pt x="1" y="21227"/>
                  </a:moveTo>
                  <a:lnTo>
                    <a:pt x="8082"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a:extLst>
              <a:ext uri="{FF2B5EF4-FFF2-40B4-BE49-F238E27FC236}">
                <a16:creationId xmlns:a16="http://schemas.microsoft.com/office/drawing/2014/main" id="{9D4EC0F9-A692-C64F-B113-088E44C3D0D7}"/>
              </a:ext>
            </a:extLst>
          </p:cNvPr>
          <p:cNvSpPr/>
          <p:nvPr/>
        </p:nvSpPr>
        <p:spPr>
          <a:xfrm>
            <a:off x="572232" y="3464911"/>
            <a:ext cx="3565460" cy="10466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5" name="Google Shape;2505;p66"/>
          <p:cNvSpPr txBox="1">
            <a:spLocks noGrp="1"/>
          </p:cNvSpPr>
          <p:nvPr>
            <p:ph type="title"/>
          </p:nvPr>
        </p:nvSpPr>
        <p:spPr>
          <a:xfrm>
            <a:off x="393288" y="2930925"/>
            <a:ext cx="4768581" cy="79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b="1" i="0" u="none" strike="noStrike" dirty="0">
                <a:solidFill>
                  <a:schemeClr val="bg1"/>
                </a:solidFill>
                <a:effectLst/>
                <a:latin typeface="Signika" panose="020B0604020202020204" charset="0"/>
              </a:rPr>
              <a:t>Evaluating the Best Face Detector </a:t>
            </a:r>
            <a:endParaRPr sz="4000" dirty="0">
              <a:solidFill>
                <a:schemeClr val="bg1"/>
              </a:solidFill>
              <a:latin typeface="Signika" panose="020B0604020202020204" charset="0"/>
            </a:endParaRPr>
          </a:p>
        </p:txBody>
      </p:sp>
      <p:sp>
        <p:nvSpPr>
          <p:cNvPr id="6" name="Google Shape;466;p35">
            <a:extLst>
              <a:ext uri="{FF2B5EF4-FFF2-40B4-BE49-F238E27FC236}">
                <a16:creationId xmlns:a16="http://schemas.microsoft.com/office/drawing/2014/main" id="{B442332F-2609-59A6-1C70-92C77426F556}"/>
              </a:ext>
            </a:extLst>
          </p:cNvPr>
          <p:cNvSpPr txBox="1">
            <a:spLocks/>
          </p:cNvSpPr>
          <p:nvPr/>
        </p:nvSpPr>
        <p:spPr>
          <a:xfrm>
            <a:off x="2206901" y="1544300"/>
            <a:ext cx="800774" cy="8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4200" b="1" i="0" u="none" strike="noStrike" cap="none">
                <a:solidFill>
                  <a:schemeClr val="lt1"/>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algn="ctr"/>
            <a:r>
              <a:rPr lang="en-GB" dirty="0">
                <a:solidFill>
                  <a:schemeClr val="accent3">
                    <a:lumMod val="50000"/>
                  </a:schemeClr>
                </a:solidFill>
              </a:rPr>
              <a:t>3</a:t>
            </a:r>
          </a:p>
        </p:txBody>
      </p:sp>
    </p:spTree>
    <p:extLst>
      <p:ext uri="{BB962C8B-B14F-4D97-AF65-F5344CB8AC3E}">
        <p14:creationId xmlns:p14="http://schemas.microsoft.com/office/powerpoint/2010/main" val="178819739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42"/>
          <p:cNvSpPr txBox="1">
            <a:spLocks noGrp="1"/>
          </p:cNvSpPr>
          <p:nvPr>
            <p:ph type="title" idx="2"/>
          </p:nvPr>
        </p:nvSpPr>
        <p:spPr>
          <a:xfrm>
            <a:off x="2715311" y="1731129"/>
            <a:ext cx="4433086" cy="476100"/>
          </a:xfrm>
          <a:prstGeom prst="rect">
            <a:avLst/>
          </a:prstGeom>
        </p:spPr>
        <p:txBody>
          <a:bodyPr spcFirstLastPara="1" wrap="square" lIns="91425" tIns="91425" rIns="91425" bIns="91425" anchor="b" anchorCtr="0">
            <a:normAutofit fontScale="90000"/>
          </a:bodyPr>
          <a:lstStyle/>
          <a:p>
            <a:pPr marL="5321" indent="-1867" rtl="0">
              <a:spcBef>
                <a:spcPts val="2282"/>
              </a:spcBef>
              <a:spcAft>
                <a:spcPts val="0"/>
              </a:spcAft>
            </a:pPr>
            <a:r>
              <a:rPr lang="en-US" sz="1800" i="0" u="none" strike="noStrike" dirty="0">
                <a:solidFill>
                  <a:schemeClr val="accent5">
                    <a:lumMod val="75000"/>
                  </a:schemeClr>
                </a:solidFill>
                <a:effectLst/>
                <a:latin typeface="Signika" panose="020B0604020202020204" charset="0"/>
              </a:rPr>
              <a:t>Make predictions using the test data to see how the best model performs by applying the  </a:t>
            </a:r>
            <a:r>
              <a:rPr lang="en-US" sz="1800" i="0" u="none" strike="noStrike" dirty="0" err="1">
                <a:solidFill>
                  <a:schemeClr val="accent5">
                    <a:lumMod val="75000"/>
                  </a:schemeClr>
                </a:solidFill>
                <a:effectLst/>
                <a:latin typeface="Signika" panose="020B0604020202020204" charset="0"/>
              </a:rPr>
              <a:t>evaluate_preds</a:t>
            </a:r>
            <a:r>
              <a:rPr lang="en-US" sz="1800" i="0" u="none" strike="noStrike" dirty="0">
                <a:solidFill>
                  <a:schemeClr val="accent5">
                    <a:lumMod val="75000"/>
                  </a:schemeClr>
                </a:solidFill>
                <a:effectLst/>
                <a:latin typeface="Signika" panose="020B0604020202020204" charset="0"/>
              </a:rPr>
              <a:t> function. </a:t>
            </a:r>
            <a:br>
              <a:rPr lang="en-US" dirty="0">
                <a:solidFill>
                  <a:schemeClr val="accent5">
                    <a:lumMod val="75000"/>
                  </a:schemeClr>
                </a:solidFill>
                <a:effectLst/>
                <a:latin typeface="Signika" panose="020B0604020202020204" charset="0"/>
              </a:rPr>
            </a:br>
            <a:br>
              <a:rPr lang="en-US" dirty="0">
                <a:solidFill>
                  <a:schemeClr val="accent5">
                    <a:lumMod val="75000"/>
                  </a:schemeClr>
                </a:solidFill>
                <a:latin typeface="Signika" panose="020B0604020202020204" charset="0"/>
              </a:rPr>
            </a:br>
            <a:endParaRPr dirty="0">
              <a:solidFill>
                <a:schemeClr val="accent5">
                  <a:lumMod val="75000"/>
                </a:schemeClr>
              </a:solidFill>
              <a:latin typeface="Signika" panose="020B0604020202020204" charset="0"/>
            </a:endParaRPr>
          </a:p>
        </p:txBody>
      </p:sp>
      <p:grpSp>
        <p:nvGrpSpPr>
          <p:cNvPr id="1163" name="Google Shape;1163;p42"/>
          <p:cNvGrpSpPr/>
          <p:nvPr/>
        </p:nvGrpSpPr>
        <p:grpSpPr>
          <a:xfrm rot="10800000">
            <a:off x="1094220" y="4768074"/>
            <a:ext cx="279251" cy="280502"/>
            <a:chOff x="2600586" y="-942975"/>
            <a:chExt cx="279251" cy="280502"/>
          </a:xfrm>
        </p:grpSpPr>
        <p:sp>
          <p:nvSpPr>
            <p:cNvPr id="1164" name="Google Shape;1164;p42"/>
            <p:cNvSpPr/>
            <p:nvPr/>
          </p:nvSpPr>
          <p:spPr>
            <a:xfrm>
              <a:off x="2733301" y="-9429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2733301" y="-753947"/>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2789679" y="-811527"/>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2600586" y="-811527"/>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2"/>
          <p:cNvGrpSpPr/>
          <p:nvPr/>
        </p:nvGrpSpPr>
        <p:grpSpPr>
          <a:xfrm>
            <a:off x="772452" y="98699"/>
            <a:ext cx="179826" cy="180626"/>
            <a:chOff x="772452" y="98699"/>
            <a:chExt cx="179826" cy="180626"/>
          </a:xfrm>
        </p:grpSpPr>
        <p:sp>
          <p:nvSpPr>
            <p:cNvPr id="1174" name="Google Shape;1174;p42"/>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42"/>
          <p:cNvGrpSpPr/>
          <p:nvPr/>
        </p:nvGrpSpPr>
        <p:grpSpPr>
          <a:xfrm>
            <a:off x="271055" y="862174"/>
            <a:ext cx="219461" cy="220453"/>
            <a:chOff x="772462" y="98696"/>
            <a:chExt cx="219461" cy="220453"/>
          </a:xfrm>
        </p:grpSpPr>
        <p:sp>
          <p:nvSpPr>
            <p:cNvPr id="1179" name="Google Shape;1179;p42"/>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2"/>
          <p:cNvGrpSpPr/>
          <p:nvPr/>
        </p:nvGrpSpPr>
        <p:grpSpPr>
          <a:xfrm>
            <a:off x="1953968" y="1152703"/>
            <a:ext cx="89000" cy="331850"/>
            <a:chOff x="1660513" y="1930413"/>
            <a:chExt cx="89000" cy="331850"/>
          </a:xfrm>
        </p:grpSpPr>
        <p:sp>
          <p:nvSpPr>
            <p:cNvPr id="1195" name="Google Shape;1195;p42"/>
            <p:cNvSpPr/>
            <p:nvPr/>
          </p:nvSpPr>
          <p:spPr>
            <a:xfrm>
              <a:off x="1660513" y="1930413"/>
              <a:ext cx="89000" cy="40950"/>
            </a:xfrm>
            <a:custGeom>
              <a:avLst/>
              <a:gdLst/>
              <a:ahLst/>
              <a:cxnLst/>
              <a:rect l="l" t="t" r="r" b="b"/>
              <a:pathLst>
                <a:path w="3560" h="1638" extrusionOk="0">
                  <a:moveTo>
                    <a:pt x="809" y="0"/>
                  </a:moveTo>
                  <a:lnTo>
                    <a:pt x="656" y="22"/>
                  </a:lnTo>
                  <a:lnTo>
                    <a:pt x="350" y="131"/>
                  </a:lnTo>
                  <a:lnTo>
                    <a:pt x="132" y="371"/>
                  </a:lnTo>
                  <a:lnTo>
                    <a:pt x="1" y="655"/>
                  </a:lnTo>
                  <a:lnTo>
                    <a:pt x="1" y="830"/>
                  </a:lnTo>
                  <a:lnTo>
                    <a:pt x="1" y="983"/>
                  </a:lnTo>
                  <a:lnTo>
                    <a:pt x="132" y="1266"/>
                  </a:lnTo>
                  <a:lnTo>
                    <a:pt x="350" y="1506"/>
                  </a:lnTo>
                  <a:lnTo>
                    <a:pt x="634" y="1616"/>
                  </a:lnTo>
                  <a:lnTo>
                    <a:pt x="809" y="1637"/>
                  </a:lnTo>
                  <a:lnTo>
                    <a:pt x="2751" y="1637"/>
                  </a:lnTo>
                  <a:lnTo>
                    <a:pt x="2926" y="1616"/>
                  </a:lnTo>
                  <a:lnTo>
                    <a:pt x="3210" y="1506"/>
                  </a:lnTo>
                  <a:lnTo>
                    <a:pt x="3428" y="1266"/>
                  </a:lnTo>
                  <a:lnTo>
                    <a:pt x="3559" y="983"/>
                  </a:lnTo>
                  <a:lnTo>
                    <a:pt x="3559" y="830"/>
                  </a:lnTo>
                  <a:lnTo>
                    <a:pt x="3559" y="655"/>
                  </a:lnTo>
                  <a:lnTo>
                    <a:pt x="3428" y="371"/>
                  </a:lnTo>
                  <a:lnTo>
                    <a:pt x="3210" y="131"/>
                  </a:lnTo>
                  <a:lnTo>
                    <a:pt x="2926" y="22"/>
                  </a:lnTo>
                  <a:lnTo>
                    <a:pt x="2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42"/>
            <p:cNvSpPr/>
            <p:nvPr/>
          </p:nvSpPr>
          <p:spPr>
            <a:xfrm>
              <a:off x="1660513" y="2221288"/>
              <a:ext cx="89000" cy="40975"/>
            </a:xfrm>
            <a:custGeom>
              <a:avLst/>
              <a:gdLst/>
              <a:ahLst/>
              <a:cxnLst/>
              <a:rect l="l" t="t" r="r" b="b"/>
              <a:pathLst>
                <a:path w="3560" h="1639" extrusionOk="0">
                  <a:moveTo>
                    <a:pt x="656" y="1"/>
                  </a:moveTo>
                  <a:lnTo>
                    <a:pt x="350" y="132"/>
                  </a:lnTo>
                  <a:lnTo>
                    <a:pt x="132" y="350"/>
                  </a:lnTo>
                  <a:lnTo>
                    <a:pt x="1" y="656"/>
                  </a:lnTo>
                  <a:lnTo>
                    <a:pt x="1" y="809"/>
                  </a:lnTo>
                  <a:lnTo>
                    <a:pt x="1" y="961"/>
                  </a:lnTo>
                  <a:lnTo>
                    <a:pt x="132" y="1267"/>
                  </a:lnTo>
                  <a:lnTo>
                    <a:pt x="350" y="1485"/>
                  </a:lnTo>
                  <a:lnTo>
                    <a:pt x="634" y="1616"/>
                  </a:lnTo>
                  <a:lnTo>
                    <a:pt x="809" y="1638"/>
                  </a:lnTo>
                  <a:lnTo>
                    <a:pt x="2751" y="1638"/>
                  </a:lnTo>
                  <a:lnTo>
                    <a:pt x="2926" y="1616"/>
                  </a:lnTo>
                  <a:lnTo>
                    <a:pt x="3210" y="1485"/>
                  </a:lnTo>
                  <a:lnTo>
                    <a:pt x="3428" y="1267"/>
                  </a:lnTo>
                  <a:lnTo>
                    <a:pt x="3559" y="961"/>
                  </a:lnTo>
                  <a:lnTo>
                    <a:pt x="3559" y="809"/>
                  </a:lnTo>
                  <a:lnTo>
                    <a:pt x="3559" y="656"/>
                  </a:lnTo>
                  <a:lnTo>
                    <a:pt x="3428" y="350"/>
                  </a:lnTo>
                  <a:lnTo>
                    <a:pt x="3210" y="132"/>
                  </a:lnTo>
                  <a:lnTo>
                    <a:pt x="2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42"/>
          <p:cNvSpPr txBox="1">
            <a:spLocks noGrp="1"/>
          </p:cNvSpPr>
          <p:nvPr>
            <p:ph type="title"/>
          </p:nvPr>
        </p:nvSpPr>
        <p:spPr>
          <a:xfrm>
            <a:off x="611197" y="256552"/>
            <a:ext cx="770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Questions</a:t>
            </a:r>
            <a:endParaRPr dirty="0">
              <a:solidFill>
                <a:schemeClr val="lt2"/>
              </a:solidFill>
            </a:endParaRPr>
          </a:p>
        </p:txBody>
      </p:sp>
      <p:sp>
        <p:nvSpPr>
          <p:cNvPr id="2" name="Google Shape;1192;p42">
            <a:extLst>
              <a:ext uri="{FF2B5EF4-FFF2-40B4-BE49-F238E27FC236}">
                <a16:creationId xmlns:a16="http://schemas.microsoft.com/office/drawing/2014/main" id="{E89A3225-F2F9-0038-AA14-64A3AE52D99F}"/>
              </a:ext>
            </a:extLst>
          </p:cNvPr>
          <p:cNvSpPr/>
          <p:nvPr/>
        </p:nvSpPr>
        <p:spPr>
          <a:xfrm>
            <a:off x="1691668" y="767279"/>
            <a:ext cx="868875" cy="963850"/>
          </a:xfrm>
          <a:custGeom>
            <a:avLst/>
            <a:gdLst/>
            <a:ahLst/>
            <a:cxnLst/>
            <a:rect l="l" t="t" r="r" b="b"/>
            <a:pathLst>
              <a:path w="34755" h="38554" extrusionOk="0">
                <a:moveTo>
                  <a:pt x="23316" y="1"/>
                </a:moveTo>
                <a:lnTo>
                  <a:pt x="22617" y="23"/>
                </a:lnTo>
                <a:lnTo>
                  <a:pt x="21089" y="350"/>
                </a:lnTo>
                <a:lnTo>
                  <a:pt x="18491" y="1223"/>
                </a:lnTo>
                <a:lnTo>
                  <a:pt x="15478" y="2337"/>
                </a:lnTo>
                <a:lnTo>
                  <a:pt x="13230" y="3035"/>
                </a:lnTo>
                <a:lnTo>
                  <a:pt x="10807" y="3603"/>
                </a:lnTo>
                <a:lnTo>
                  <a:pt x="8143" y="3930"/>
                </a:lnTo>
                <a:lnTo>
                  <a:pt x="6724" y="3952"/>
                </a:lnTo>
                <a:lnTo>
                  <a:pt x="6091" y="3974"/>
                </a:lnTo>
                <a:lnTo>
                  <a:pt x="4956" y="4170"/>
                </a:lnTo>
                <a:lnTo>
                  <a:pt x="3930" y="4541"/>
                </a:lnTo>
                <a:lnTo>
                  <a:pt x="3035" y="5087"/>
                </a:lnTo>
                <a:lnTo>
                  <a:pt x="2271" y="5808"/>
                </a:lnTo>
                <a:lnTo>
                  <a:pt x="1594" y="6659"/>
                </a:lnTo>
                <a:lnTo>
                  <a:pt x="1070" y="7641"/>
                </a:lnTo>
                <a:lnTo>
                  <a:pt x="634" y="8755"/>
                </a:lnTo>
                <a:lnTo>
                  <a:pt x="306" y="9977"/>
                </a:lnTo>
                <a:lnTo>
                  <a:pt x="110" y="11287"/>
                </a:lnTo>
                <a:lnTo>
                  <a:pt x="1" y="12684"/>
                </a:lnTo>
                <a:lnTo>
                  <a:pt x="23" y="14147"/>
                </a:lnTo>
                <a:lnTo>
                  <a:pt x="197" y="16439"/>
                </a:lnTo>
                <a:lnTo>
                  <a:pt x="830" y="19626"/>
                </a:lnTo>
                <a:lnTo>
                  <a:pt x="1834" y="22879"/>
                </a:lnTo>
                <a:lnTo>
                  <a:pt x="3232" y="26066"/>
                </a:lnTo>
                <a:lnTo>
                  <a:pt x="4520" y="28358"/>
                </a:lnTo>
                <a:lnTo>
                  <a:pt x="5480" y="29821"/>
                </a:lnTo>
                <a:lnTo>
                  <a:pt x="6528" y="31218"/>
                </a:lnTo>
                <a:lnTo>
                  <a:pt x="7641" y="32528"/>
                </a:lnTo>
                <a:lnTo>
                  <a:pt x="8842" y="33750"/>
                </a:lnTo>
                <a:lnTo>
                  <a:pt x="10130" y="34864"/>
                </a:lnTo>
                <a:lnTo>
                  <a:pt x="11505" y="35846"/>
                </a:lnTo>
                <a:lnTo>
                  <a:pt x="12924" y="36698"/>
                </a:lnTo>
                <a:lnTo>
                  <a:pt x="14431" y="37418"/>
                </a:lnTo>
                <a:lnTo>
                  <a:pt x="16024" y="37964"/>
                </a:lnTo>
                <a:lnTo>
                  <a:pt x="17661" y="38335"/>
                </a:lnTo>
                <a:lnTo>
                  <a:pt x="19386" y="38531"/>
                </a:lnTo>
                <a:lnTo>
                  <a:pt x="20259" y="38553"/>
                </a:lnTo>
                <a:lnTo>
                  <a:pt x="21067" y="38531"/>
                </a:lnTo>
                <a:lnTo>
                  <a:pt x="23097" y="38226"/>
                </a:lnTo>
                <a:lnTo>
                  <a:pt x="24822" y="37702"/>
                </a:lnTo>
                <a:lnTo>
                  <a:pt x="26022" y="37200"/>
                </a:lnTo>
                <a:lnTo>
                  <a:pt x="27245" y="36523"/>
                </a:lnTo>
                <a:lnTo>
                  <a:pt x="28446" y="35693"/>
                </a:lnTo>
                <a:lnTo>
                  <a:pt x="29603" y="34667"/>
                </a:lnTo>
                <a:lnTo>
                  <a:pt x="30716" y="33423"/>
                </a:lnTo>
                <a:lnTo>
                  <a:pt x="31742" y="31960"/>
                </a:lnTo>
                <a:lnTo>
                  <a:pt x="32659" y="30258"/>
                </a:lnTo>
                <a:lnTo>
                  <a:pt x="33445" y="28293"/>
                </a:lnTo>
                <a:lnTo>
                  <a:pt x="34056" y="26044"/>
                </a:lnTo>
                <a:lnTo>
                  <a:pt x="34493" y="23512"/>
                </a:lnTo>
                <a:lnTo>
                  <a:pt x="34733" y="20652"/>
                </a:lnTo>
                <a:lnTo>
                  <a:pt x="34755" y="19102"/>
                </a:lnTo>
                <a:lnTo>
                  <a:pt x="34733" y="17531"/>
                </a:lnTo>
                <a:lnTo>
                  <a:pt x="34558" y="14693"/>
                </a:lnTo>
                <a:lnTo>
                  <a:pt x="34231" y="12160"/>
                </a:lnTo>
                <a:lnTo>
                  <a:pt x="33772" y="9934"/>
                </a:lnTo>
                <a:lnTo>
                  <a:pt x="33183" y="8012"/>
                </a:lnTo>
                <a:lnTo>
                  <a:pt x="32484" y="6332"/>
                </a:lnTo>
                <a:lnTo>
                  <a:pt x="31698" y="4891"/>
                </a:lnTo>
                <a:lnTo>
                  <a:pt x="30869" y="3690"/>
                </a:lnTo>
                <a:lnTo>
                  <a:pt x="29952" y="2708"/>
                </a:lnTo>
                <a:lnTo>
                  <a:pt x="29035" y="1900"/>
                </a:lnTo>
                <a:lnTo>
                  <a:pt x="28075" y="1267"/>
                </a:lnTo>
                <a:lnTo>
                  <a:pt x="27136" y="787"/>
                </a:lnTo>
                <a:lnTo>
                  <a:pt x="25739" y="284"/>
                </a:lnTo>
                <a:lnTo>
                  <a:pt x="24036" y="23"/>
                </a:lnTo>
                <a:lnTo>
                  <a:pt x="23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015AC3B1-1907-FE09-2550-876B145C2BE1}"/>
              </a:ext>
            </a:extLst>
          </p:cNvPr>
          <p:cNvSpPr txBox="1"/>
          <p:nvPr/>
        </p:nvSpPr>
        <p:spPr>
          <a:xfrm>
            <a:off x="2011476" y="1068764"/>
            <a:ext cx="703835" cy="307777"/>
          </a:xfrm>
          <a:prstGeom prst="rect">
            <a:avLst/>
          </a:prstGeom>
          <a:noFill/>
        </p:spPr>
        <p:txBody>
          <a:bodyPr wrap="square" rtlCol="0">
            <a:spAutoFit/>
          </a:bodyPr>
          <a:lstStyle/>
          <a:p>
            <a:r>
              <a:rPr lang="en-US" sz="1400" b="1" i="0" u="none" strike="noStrike" dirty="0">
                <a:solidFill>
                  <a:srgbClr val="000000"/>
                </a:solidFill>
                <a:effectLst/>
                <a:latin typeface="Times New Roman" panose="02020603050405020304" pitchFamily="18" charset="0"/>
              </a:rPr>
              <a:t>Q9</a:t>
            </a:r>
            <a:endParaRPr lang="fr-FR" dirty="0"/>
          </a:p>
        </p:txBody>
      </p:sp>
      <p:sp>
        <p:nvSpPr>
          <p:cNvPr id="16" name="TextBox 15">
            <a:extLst>
              <a:ext uri="{FF2B5EF4-FFF2-40B4-BE49-F238E27FC236}">
                <a16:creationId xmlns:a16="http://schemas.microsoft.com/office/drawing/2014/main" id="{A219F709-31E9-7EAF-28F6-A3EB655871E1}"/>
              </a:ext>
            </a:extLst>
          </p:cNvPr>
          <p:cNvSpPr txBox="1"/>
          <p:nvPr/>
        </p:nvSpPr>
        <p:spPr>
          <a:xfrm>
            <a:off x="172364" y="2490886"/>
            <a:ext cx="996249" cy="307777"/>
          </a:xfrm>
          <a:prstGeom prst="rect">
            <a:avLst/>
          </a:prstGeom>
          <a:noFill/>
        </p:spPr>
        <p:txBody>
          <a:bodyPr wrap="square" rtlCol="0">
            <a:spAutoFit/>
          </a:bodyPr>
          <a:lstStyle/>
          <a:p>
            <a:r>
              <a:rPr lang="fr-FR" b="1" dirty="0">
                <a:solidFill>
                  <a:schemeClr val="accent3">
                    <a:lumMod val="50000"/>
                  </a:schemeClr>
                </a:solidFill>
              </a:rPr>
              <a:t>Résultat</a:t>
            </a:r>
          </a:p>
        </p:txBody>
      </p:sp>
      <p:pic>
        <p:nvPicPr>
          <p:cNvPr id="4" name="Picture 3">
            <a:extLst>
              <a:ext uri="{FF2B5EF4-FFF2-40B4-BE49-F238E27FC236}">
                <a16:creationId xmlns:a16="http://schemas.microsoft.com/office/drawing/2014/main" id="{F977CF13-D102-430B-CB0B-3830302670B0}"/>
              </a:ext>
            </a:extLst>
          </p:cNvPr>
          <p:cNvPicPr>
            <a:picLocks noChangeAspect="1"/>
          </p:cNvPicPr>
          <p:nvPr/>
        </p:nvPicPr>
        <p:blipFill>
          <a:blip r:embed="rId3"/>
          <a:stretch>
            <a:fillRect/>
          </a:stretch>
        </p:blipFill>
        <p:spPr>
          <a:xfrm>
            <a:off x="1953968" y="2381250"/>
            <a:ext cx="3718647" cy="555022"/>
          </a:xfrm>
          <a:prstGeom prst="rect">
            <a:avLst/>
          </a:prstGeom>
        </p:spPr>
      </p:pic>
      <p:pic>
        <p:nvPicPr>
          <p:cNvPr id="8" name="Picture 7">
            <a:extLst>
              <a:ext uri="{FF2B5EF4-FFF2-40B4-BE49-F238E27FC236}">
                <a16:creationId xmlns:a16="http://schemas.microsoft.com/office/drawing/2014/main" id="{FD28DFB7-B4CA-FE51-CC31-7569AC04E0F2}"/>
              </a:ext>
            </a:extLst>
          </p:cNvPr>
          <p:cNvPicPr>
            <a:picLocks noChangeAspect="1"/>
          </p:cNvPicPr>
          <p:nvPr/>
        </p:nvPicPr>
        <p:blipFill>
          <a:blip r:embed="rId4"/>
          <a:stretch>
            <a:fillRect/>
          </a:stretch>
        </p:blipFill>
        <p:spPr>
          <a:xfrm>
            <a:off x="1373472" y="2301268"/>
            <a:ext cx="7252921" cy="687011"/>
          </a:xfrm>
          <a:prstGeom prst="rect">
            <a:avLst/>
          </a:prstGeom>
        </p:spPr>
      </p:pic>
    </p:spTree>
    <p:extLst>
      <p:ext uri="{BB962C8B-B14F-4D97-AF65-F5344CB8AC3E}">
        <p14:creationId xmlns:p14="http://schemas.microsoft.com/office/powerpoint/2010/main" val="37099641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5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5"/>
        <p:cNvGrpSpPr/>
        <p:nvPr/>
      </p:nvGrpSpPr>
      <p:grpSpPr>
        <a:xfrm>
          <a:off x="0" y="0"/>
          <a:ext cx="0" cy="0"/>
          <a:chOff x="0" y="0"/>
          <a:chExt cx="0" cy="0"/>
        </a:xfrm>
      </p:grpSpPr>
      <p:grpSp>
        <p:nvGrpSpPr>
          <p:cNvPr id="2480" name="Google Shape;2480;p66"/>
          <p:cNvGrpSpPr/>
          <p:nvPr/>
        </p:nvGrpSpPr>
        <p:grpSpPr>
          <a:xfrm rot="10800000">
            <a:off x="4842312" y="4114032"/>
            <a:ext cx="243082" cy="242093"/>
            <a:chOff x="6547165" y="297900"/>
            <a:chExt cx="243082" cy="242093"/>
          </a:xfrm>
        </p:grpSpPr>
        <p:sp>
          <p:nvSpPr>
            <p:cNvPr id="2481" name="Google Shape;2481;p6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5" name="Google Shape;2485;p66"/>
          <p:cNvGrpSpPr/>
          <p:nvPr/>
        </p:nvGrpSpPr>
        <p:grpSpPr>
          <a:xfrm rot="10800000">
            <a:off x="6191149" y="4604394"/>
            <a:ext cx="243082" cy="242093"/>
            <a:chOff x="6547165" y="297900"/>
            <a:chExt cx="243082" cy="242093"/>
          </a:xfrm>
        </p:grpSpPr>
        <p:sp>
          <p:nvSpPr>
            <p:cNvPr id="2486" name="Google Shape;2486;p6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66"/>
          <p:cNvGrpSpPr/>
          <p:nvPr/>
        </p:nvGrpSpPr>
        <p:grpSpPr>
          <a:xfrm rot="5400000">
            <a:off x="4955455" y="911360"/>
            <a:ext cx="259833" cy="260997"/>
            <a:chOff x="6548002" y="3230725"/>
            <a:chExt cx="217525" cy="218499"/>
          </a:xfrm>
        </p:grpSpPr>
        <p:sp>
          <p:nvSpPr>
            <p:cNvPr id="2491" name="Google Shape;2491;p66"/>
            <p:cNvSpPr/>
            <p:nvPr/>
          </p:nvSpPr>
          <p:spPr>
            <a:xfrm>
              <a:off x="6651382" y="3230725"/>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6"/>
            <p:cNvSpPr/>
            <p:nvPr/>
          </p:nvSpPr>
          <p:spPr>
            <a:xfrm>
              <a:off x="6651382" y="3377971"/>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6"/>
            <p:cNvSpPr/>
            <p:nvPr/>
          </p:nvSpPr>
          <p:spPr>
            <a:xfrm>
              <a:off x="6695298" y="3333118"/>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6"/>
            <p:cNvSpPr/>
            <p:nvPr/>
          </p:nvSpPr>
          <p:spPr>
            <a:xfrm>
              <a:off x="6548002" y="3333118"/>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66"/>
          <p:cNvGrpSpPr/>
          <p:nvPr/>
        </p:nvGrpSpPr>
        <p:grpSpPr>
          <a:xfrm rot="10800000">
            <a:off x="7866012" y="1286157"/>
            <a:ext cx="243082" cy="242093"/>
            <a:chOff x="6547165" y="297900"/>
            <a:chExt cx="243082" cy="242093"/>
          </a:xfrm>
        </p:grpSpPr>
        <p:sp>
          <p:nvSpPr>
            <p:cNvPr id="2496" name="Google Shape;2496;p6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0" name="Google Shape;2500;p66"/>
          <p:cNvGrpSpPr/>
          <p:nvPr/>
        </p:nvGrpSpPr>
        <p:grpSpPr>
          <a:xfrm rot="10800000">
            <a:off x="8551087" y="3351007"/>
            <a:ext cx="243082" cy="242093"/>
            <a:chOff x="6547165" y="297900"/>
            <a:chExt cx="243082" cy="242093"/>
          </a:xfrm>
        </p:grpSpPr>
        <p:sp>
          <p:nvSpPr>
            <p:cNvPr id="2501" name="Google Shape;2501;p6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6" name="Google Shape;2506;p66"/>
          <p:cNvGrpSpPr/>
          <p:nvPr/>
        </p:nvGrpSpPr>
        <p:grpSpPr>
          <a:xfrm>
            <a:off x="4572000" y="796500"/>
            <a:ext cx="3618275" cy="3420425"/>
            <a:chOff x="4572000" y="796500"/>
            <a:chExt cx="3618275" cy="3420425"/>
          </a:xfrm>
        </p:grpSpPr>
        <p:sp>
          <p:nvSpPr>
            <p:cNvPr id="2507" name="Google Shape;2507;p66"/>
            <p:cNvSpPr/>
            <p:nvPr/>
          </p:nvSpPr>
          <p:spPr>
            <a:xfrm>
              <a:off x="4572000" y="796500"/>
              <a:ext cx="3618275" cy="3057425"/>
            </a:xfrm>
            <a:custGeom>
              <a:avLst/>
              <a:gdLst/>
              <a:ahLst/>
              <a:cxnLst/>
              <a:rect l="l" t="t" r="r" b="b"/>
              <a:pathLst>
                <a:path w="144731" h="122297" extrusionOk="0">
                  <a:moveTo>
                    <a:pt x="75350" y="1"/>
                  </a:moveTo>
                  <a:lnTo>
                    <a:pt x="71058" y="101"/>
                  </a:lnTo>
                  <a:lnTo>
                    <a:pt x="66900" y="504"/>
                  </a:lnTo>
                  <a:lnTo>
                    <a:pt x="62842" y="1241"/>
                  </a:lnTo>
                  <a:lnTo>
                    <a:pt x="58919" y="2247"/>
                  </a:lnTo>
                  <a:lnTo>
                    <a:pt x="55096" y="3488"/>
                  </a:lnTo>
                  <a:lnTo>
                    <a:pt x="51407" y="4930"/>
                  </a:lnTo>
                  <a:lnTo>
                    <a:pt x="47853" y="6506"/>
                  </a:lnTo>
                  <a:lnTo>
                    <a:pt x="46109" y="7344"/>
                  </a:lnTo>
                  <a:lnTo>
                    <a:pt x="44432" y="8250"/>
                  </a:lnTo>
                  <a:lnTo>
                    <a:pt x="41314" y="10429"/>
                  </a:lnTo>
                  <a:lnTo>
                    <a:pt x="38564" y="13011"/>
                  </a:lnTo>
                  <a:lnTo>
                    <a:pt x="36049" y="15962"/>
                  </a:lnTo>
                  <a:lnTo>
                    <a:pt x="33769" y="19215"/>
                  </a:lnTo>
                  <a:lnTo>
                    <a:pt x="31690" y="22703"/>
                  </a:lnTo>
                  <a:lnTo>
                    <a:pt x="28873" y="28269"/>
                  </a:lnTo>
                  <a:lnTo>
                    <a:pt x="23843" y="40073"/>
                  </a:lnTo>
                  <a:lnTo>
                    <a:pt x="19584" y="49496"/>
                  </a:lnTo>
                  <a:lnTo>
                    <a:pt x="17773" y="52983"/>
                  </a:lnTo>
                  <a:lnTo>
                    <a:pt x="15795" y="56236"/>
                  </a:lnTo>
                  <a:lnTo>
                    <a:pt x="13615" y="59153"/>
                  </a:lnTo>
                  <a:lnTo>
                    <a:pt x="12442" y="60495"/>
                  </a:lnTo>
                  <a:lnTo>
                    <a:pt x="11268" y="61769"/>
                  </a:lnTo>
                  <a:lnTo>
                    <a:pt x="9055" y="64452"/>
                  </a:lnTo>
                  <a:lnTo>
                    <a:pt x="6976" y="67235"/>
                  </a:lnTo>
                  <a:lnTo>
                    <a:pt x="5131" y="70119"/>
                  </a:lnTo>
                  <a:lnTo>
                    <a:pt x="3522" y="73070"/>
                  </a:lnTo>
                  <a:lnTo>
                    <a:pt x="2147" y="76121"/>
                  </a:lnTo>
                  <a:lnTo>
                    <a:pt x="1107" y="79206"/>
                  </a:lnTo>
                  <a:lnTo>
                    <a:pt x="369" y="82392"/>
                  </a:lnTo>
                  <a:lnTo>
                    <a:pt x="1" y="85611"/>
                  </a:lnTo>
                  <a:lnTo>
                    <a:pt x="34" y="88897"/>
                  </a:lnTo>
                  <a:lnTo>
                    <a:pt x="470" y="92251"/>
                  </a:lnTo>
                  <a:lnTo>
                    <a:pt x="1342" y="95604"/>
                  </a:lnTo>
                  <a:lnTo>
                    <a:pt x="2717" y="98991"/>
                  </a:lnTo>
                  <a:lnTo>
                    <a:pt x="4628" y="102411"/>
                  </a:lnTo>
                  <a:lnTo>
                    <a:pt x="7043" y="105865"/>
                  </a:lnTo>
                  <a:lnTo>
                    <a:pt x="10061" y="109286"/>
                  </a:lnTo>
                  <a:lnTo>
                    <a:pt x="11804" y="111029"/>
                  </a:lnTo>
                  <a:lnTo>
                    <a:pt x="13582" y="112673"/>
                  </a:lnTo>
                  <a:lnTo>
                    <a:pt x="17103" y="115523"/>
                  </a:lnTo>
                  <a:lnTo>
                    <a:pt x="20590" y="117770"/>
                  </a:lnTo>
                  <a:lnTo>
                    <a:pt x="23977" y="119480"/>
                  </a:lnTo>
                  <a:lnTo>
                    <a:pt x="27330" y="120754"/>
                  </a:lnTo>
                  <a:lnTo>
                    <a:pt x="30650" y="121626"/>
                  </a:lnTo>
                  <a:lnTo>
                    <a:pt x="33970" y="122096"/>
                  </a:lnTo>
                  <a:lnTo>
                    <a:pt x="37256" y="122297"/>
                  </a:lnTo>
                  <a:lnTo>
                    <a:pt x="40542" y="122230"/>
                  </a:lnTo>
                  <a:lnTo>
                    <a:pt x="43862" y="121961"/>
                  </a:lnTo>
                  <a:lnTo>
                    <a:pt x="48892" y="121291"/>
                  </a:lnTo>
                  <a:lnTo>
                    <a:pt x="55767" y="120151"/>
                  </a:lnTo>
                  <a:lnTo>
                    <a:pt x="62909" y="119178"/>
                  </a:lnTo>
                  <a:lnTo>
                    <a:pt x="66665" y="118910"/>
                  </a:lnTo>
                  <a:lnTo>
                    <a:pt x="68543" y="118809"/>
                  </a:lnTo>
                  <a:lnTo>
                    <a:pt x="72466" y="118809"/>
                  </a:lnTo>
                  <a:lnTo>
                    <a:pt x="78536" y="119145"/>
                  </a:lnTo>
                  <a:lnTo>
                    <a:pt x="91077" y="120486"/>
                  </a:lnTo>
                  <a:lnTo>
                    <a:pt x="103485" y="121861"/>
                  </a:lnTo>
                  <a:lnTo>
                    <a:pt x="109420" y="122196"/>
                  </a:lnTo>
                  <a:lnTo>
                    <a:pt x="113209" y="122196"/>
                  </a:lnTo>
                  <a:lnTo>
                    <a:pt x="116831" y="121995"/>
                  </a:lnTo>
                  <a:lnTo>
                    <a:pt x="120285" y="121525"/>
                  </a:lnTo>
                  <a:lnTo>
                    <a:pt x="123504" y="120754"/>
                  </a:lnTo>
                  <a:lnTo>
                    <a:pt x="126488" y="119648"/>
                  </a:lnTo>
                  <a:lnTo>
                    <a:pt x="127863" y="118910"/>
                  </a:lnTo>
                  <a:lnTo>
                    <a:pt x="129708" y="117837"/>
                  </a:lnTo>
                  <a:lnTo>
                    <a:pt x="133027" y="115389"/>
                  </a:lnTo>
                  <a:lnTo>
                    <a:pt x="135878" y="112606"/>
                  </a:lnTo>
                  <a:lnTo>
                    <a:pt x="138292" y="109487"/>
                  </a:lnTo>
                  <a:lnTo>
                    <a:pt x="140304" y="106100"/>
                  </a:lnTo>
                  <a:lnTo>
                    <a:pt x="141914" y="102445"/>
                  </a:lnTo>
                  <a:lnTo>
                    <a:pt x="143121" y="98555"/>
                  </a:lnTo>
                  <a:lnTo>
                    <a:pt x="143993" y="94498"/>
                  </a:lnTo>
                  <a:lnTo>
                    <a:pt x="144295" y="92385"/>
                  </a:lnTo>
                  <a:lnTo>
                    <a:pt x="144529" y="89971"/>
                  </a:lnTo>
                  <a:lnTo>
                    <a:pt x="144731" y="84974"/>
                  </a:lnTo>
                  <a:lnTo>
                    <a:pt x="144496" y="79877"/>
                  </a:lnTo>
                  <a:lnTo>
                    <a:pt x="143926" y="74679"/>
                  </a:lnTo>
                  <a:lnTo>
                    <a:pt x="142987" y="69415"/>
                  </a:lnTo>
                  <a:lnTo>
                    <a:pt x="141746" y="64150"/>
                  </a:lnTo>
                  <a:lnTo>
                    <a:pt x="140237" y="58919"/>
                  </a:lnTo>
                  <a:lnTo>
                    <a:pt x="138460" y="53755"/>
                  </a:lnTo>
                  <a:lnTo>
                    <a:pt x="136448" y="48724"/>
                  </a:lnTo>
                  <a:lnTo>
                    <a:pt x="134235" y="43829"/>
                  </a:lnTo>
                  <a:lnTo>
                    <a:pt x="131820" y="39134"/>
                  </a:lnTo>
                  <a:lnTo>
                    <a:pt x="129272" y="34674"/>
                  </a:lnTo>
                  <a:lnTo>
                    <a:pt x="126556" y="30516"/>
                  </a:lnTo>
                  <a:lnTo>
                    <a:pt x="123772" y="26660"/>
                  </a:lnTo>
                  <a:lnTo>
                    <a:pt x="120888" y="23172"/>
                  </a:lnTo>
                  <a:lnTo>
                    <a:pt x="117971" y="20087"/>
                  </a:lnTo>
                  <a:lnTo>
                    <a:pt x="116496" y="18746"/>
                  </a:lnTo>
                  <a:lnTo>
                    <a:pt x="113846" y="16398"/>
                  </a:lnTo>
                  <a:lnTo>
                    <a:pt x="108615" y="12341"/>
                  </a:lnTo>
                  <a:lnTo>
                    <a:pt x="103518" y="8920"/>
                  </a:lnTo>
                  <a:lnTo>
                    <a:pt x="98522" y="6137"/>
                  </a:lnTo>
                  <a:lnTo>
                    <a:pt x="93659" y="3924"/>
                  </a:lnTo>
                  <a:lnTo>
                    <a:pt x="88898" y="2214"/>
                  </a:lnTo>
                  <a:lnTo>
                    <a:pt x="84270" y="1040"/>
                  </a:lnTo>
                  <a:lnTo>
                    <a:pt x="79743" y="302"/>
                  </a:lnTo>
                  <a:lnTo>
                    <a:pt x="75350"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6"/>
            <p:cNvSpPr/>
            <p:nvPr/>
          </p:nvSpPr>
          <p:spPr>
            <a:xfrm>
              <a:off x="4572000" y="796500"/>
              <a:ext cx="3618275" cy="3057425"/>
            </a:xfrm>
            <a:custGeom>
              <a:avLst/>
              <a:gdLst/>
              <a:ahLst/>
              <a:cxnLst/>
              <a:rect l="l" t="t" r="r" b="b"/>
              <a:pathLst>
                <a:path w="144731" h="122297" extrusionOk="0">
                  <a:moveTo>
                    <a:pt x="75350" y="1"/>
                  </a:moveTo>
                  <a:lnTo>
                    <a:pt x="71058" y="101"/>
                  </a:lnTo>
                  <a:lnTo>
                    <a:pt x="66900" y="504"/>
                  </a:lnTo>
                  <a:lnTo>
                    <a:pt x="62842" y="1241"/>
                  </a:lnTo>
                  <a:lnTo>
                    <a:pt x="58919" y="2247"/>
                  </a:lnTo>
                  <a:lnTo>
                    <a:pt x="55096" y="3488"/>
                  </a:lnTo>
                  <a:lnTo>
                    <a:pt x="51407" y="4930"/>
                  </a:lnTo>
                  <a:lnTo>
                    <a:pt x="47853" y="6506"/>
                  </a:lnTo>
                  <a:lnTo>
                    <a:pt x="46109" y="7344"/>
                  </a:lnTo>
                  <a:lnTo>
                    <a:pt x="44432" y="8250"/>
                  </a:lnTo>
                  <a:lnTo>
                    <a:pt x="41314" y="10429"/>
                  </a:lnTo>
                  <a:lnTo>
                    <a:pt x="38564" y="13011"/>
                  </a:lnTo>
                  <a:lnTo>
                    <a:pt x="36049" y="15962"/>
                  </a:lnTo>
                  <a:lnTo>
                    <a:pt x="33769" y="19215"/>
                  </a:lnTo>
                  <a:lnTo>
                    <a:pt x="31690" y="22703"/>
                  </a:lnTo>
                  <a:lnTo>
                    <a:pt x="28873" y="28269"/>
                  </a:lnTo>
                  <a:lnTo>
                    <a:pt x="23843" y="40073"/>
                  </a:lnTo>
                  <a:lnTo>
                    <a:pt x="19584" y="49496"/>
                  </a:lnTo>
                  <a:lnTo>
                    <a:pt x="17773" y="52983"/>
                  </a:lnTo>
                  <a:lnTo>
                    <a:pt x="15795" y="56236"/>
                  </a:lnTo>
                  <a:lnTo>
                    <a:pt x="13615" y="59153"/>
                  </a:lnTo>
                  <a:lnTo>
                    <a:pt x="12442" y="60495"/>
                  </a:lnTo>
                  <a:lnTo>
                    <a:pt x="11268" y="61769"/>
                  </a:lnTo>
                  <a:lnTo>
                    <a:pt x="9055" y="64452"/>
                  </a:lnTo>
                  <a:lnTo>
                    <a:pt x="6976" y="67235"/>
                  </a:lnTo>
                  <a:lnTo>
                    <a:pt x="5131" y="70119"/>
                  </a:lnTo>
                  <a:lnTo>
                    <a:pt x="3522" y="73070"/>
                  </a:lnTo>
                  <a:lnTo>
                    <a:pt x="2147" y="76121"/>
                  </a:lnTo>
                  <a:lnTo>
                    <a:pt x="1107" y="79206"/>
                  </a:lnTo>
                  <a:lnTo>
                    <a:pt x="369" y="82392"/>
                  </a:lnTo>
                  <a:lnTo>
                    <a:pt x="1" y="85611"/>
                  </a:lnTo>
                  <a:lnTo>
                    <a:pt x="34" y="88897"/>
                  </a:lnTo>
                  <a:lnTo>
                    <a:pt x="470" y="92251"/>
                  </a:lnTo>
                  <a:lnTo>
                    <a:pt x="1342" y="95604"/>
                  </a:lnTo>
                  <a:lnTo>
                    <a:pt x="2717" y="98991"/>
                  </a:lnTo>
                  <a:lnTo>
                    <a:pt x="4628" y="102411"/>
                  </a:lnTo>
                  <a:lnTo>
                    <a:pt x="7043" y="105865"/>
                  </a:lnTo>
                  <a:lnTo>
                    <a:pt x="10061" y="109286"/>
                  </a:lnTo>
                  <a:lnTo>
                    <a:pt x="11804" y="111029"/>
                  </a:lnTo>
                  <a:lnTo>
                    <a:pt x="13582" y="112673"/>
                  </a:lnTo>
                  <a:lnTo>
                    <a:pt x="17103" y="115523"/>
                  </a:lnTo>
                  <a:lnTo>
                    <a:pt x="20590" y="117770"/>
                  </a:lnTo>
                  <a:lnTo>
                    <a:pt x="23977" y="119480"/>
                  </a:lnTo>
                  <a:lnTo>
                    <a:pt x="27330" y="120754"/>
                  </a:lnTo>
                  <a:lnTo>
                    <a:pt x="30650" y="121626"/>
                  </a:lnTo>
                  <a:lnTo>
                    <a:pt x="33970" y="122096"/>
                  </a:lnTo>
                  <a:lnTo>
                    <a:pt x="37256" y="122297"/>
                  </a:lnTo>
                  <a:lnTo>
                    <a:pt x="40542" y="122230"/>
                  </a:lnTo>
                  <a:lnTo>
                    <a:pt x="43862" y="121961"/>
                  </a:lnTo>
                  <a:lnTo>
                    <a:pt x="48892" y="121291"/>
                  </a:lnTo>
                  <a:lnTo>
                    <a:pt x="55767" y="120151"/>
                  </a:lnTo>
                  <a:lnTo>
                    <a:pt x="62909" y="119178"/>
                  </a:lnTo>
                  <a:lnTo>
                    <a:pt x="66665" y="118910"/>
                  </a:lnTo>
                  <a:lnTo>
                    <a:pt x="68543" y="118809"/>
                  </a:lnTo>
                  <a:lnTo>
                    <a:pt x="72466" y="118809"/>
                  </a:lnTo>
                  <a:lnTo>
                    <a:pt x="78536" y="119145"/>
                  </a:lnTo>
                  <a:lnTo>
                    <a:pt x="91077" y="120486"/>
                  </a:lnTo>
                  <a:lnTo>
                    <a:pt x="103485" y="121861"/>
                  </a:lnTo>
                  <a:lnTo>
                    <a:pt x="109420" y="122196"/>
                  </a:lnTo>
                  <a:lnTo>
                    <a:pt x="113209" y="122196"/>
                  </a:lnTo>
                  <a:lnTo>
                    <a:pt x="116831" y="121995"/>
                  </a:lnTo>
                  <a:lnTo>
                    <a:pt x="120285" y="121525"/>
                  </a:lnTo>
                  <a:lnTo>
                    <a:pt x="123504" y="120754"/>
                  </a:lnTo>
                  <a:lnTo>
                    <a:pt x="126488" y="119648"/>
                  </a:lnTo>
                  <a:lnTo>
                    <a:pt x="127863" y="118910"/>
                  </a:lnTo>
                  <a:lnTo>
                    <a:pt x="129708" y="117837"/>
                  </a:lnTo>
                  <a:lnTo>
                    <a:pt x="133027" y="115389"/>
                  </a:lnTo>
                  <a:lnTo>
                    <a:pt x="135878" y="112606"/>
                  </a:lnTo>
                  <a:lnTo>
                    <a:pt x="138292" y="109487"/>
                  </a:lnTo>
                  <a:lnTo>
                    <a:pt x="140304" y="106100"/>
                  </a:lnTo>
                  <a:lnTo>
                    <a:pt x="141914" y="102445"/>
                  </a:lnTo>
                  <a:lnTo>
                    <a:pt x="143121" y="98555"/>
                  </a:lnTo>
                  <a:lnTo>
                    <a:pt x="143993" y="94498"/>
                  </a:lnTo>
                  <a:lnTo>
                    <a:pt x="144295" y="92385"/>
                  </a:lnTo>
                  <a:lnTo>
                    <a:pt x="144529" y="89971"/>
                  </a:lnTo>
                  <a:lnTo>
                    <a:pt x="144731" y="84974"/>
                  </a:lnTo>
                  <a:lnTo>
                    <a:pt x="144496" y="79877"/>
                  </a:lnTo>
                  <a:lnTo>
                    <a:pt x="143926" y="74679"/>
                  </a:lnTo>
                  <a:lnTo>
                    <a:pt x="142987" y="69415"/>
                  </a:lnTo>
                  <a:lnTo>
                    <a:pt x="141746" y="64150"/>
                  </a:lnTo>
                  <a:lnTo>
                    <a:pt x="140237" y="58919"/>
                  </a:lnTo>
                  <a:lnTo>
                    <a:pt x="138460" y="53755"/>
                  </a:lnTo>
                  <a:lnTo>
                    <a:pt x="136448" y="48724"/>
                  </a:lnTo>
                  <a:lnTo>
                    <a:pt x="134235" y="43829"/>
                  </a:lnTo>
                  <a:lnTo>
                    <a:pt x="131820" y="39134"/>
                  </a:lnTo>
                  <a:lnTo>
                    <a:pt x="129272" y="34674"/>
                  </a:lnTo>
                  <a:lnTo>
                    <a:pt x="126556" y="30516"/>
                  </a:lnTo>
                  <a:lnTo>
                    <a:pt x="123772" y="26660"/>
                  </a:lnTo>
                  <a:lnTo>
                    <a:pt x="120888" y="23172"/>
                  </a:lnTo>
                  <a:lnTo>
                    <a:pt x="117971" y="20087"/>
                  </a:lnTo>
                  <a:lnTo>
                    <a:pt x="116496" y="18746"/>
                  </a:lnTo>
                  <a:lnTo>
                    <a:pt x="113846" y="16398"/>
                  </a:lnTo>
                  <a:lnTo>
                    <a:pt x="108615" y="12341"/>
                  </a:lnTo>
                  <a:lnTo>
                    <a:pt x="103518" y="8920"/>
                  </a:lnTo>
                  <a:lnTo>
                    <a:pt x="98522" y="6137"/>
                  </a:lnTo>
                  <a:lnTo>
                    <a:pt x="93659" y="3924"/>
                  </a:lnTo>
                  <a:lnTo>
                    <a:pt x="88898" y="2214"/>
                  </a:lnTo>
                  <a:lnTo>
                    <a:pt x="84270" y="1040"/>
                  </a:lnTo>
                  <a:lnTo>
                    <a:pt x="79743" y="302"/>
                  </a:lnTo>
                  <a:lnTo>
                    <a:pt x="753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6"/>
            <p:cNvSpPr/>
            <p:nvPr/>
          </p:nvSpPr>
          <p:spPr>
            <a:xfrm>
              <a:off x="4979425" y="3328275"/>
              <a:ext cx="2408575" cy="750325"/>
            </a:xfrm>
            <a:custGeom>
              <a:avLst/>
              <a:gdLst/>
              <a:ahLst/>
              <a:cxnLst/>
              <a:rect l="l" t="t" r="r" b="b"/>
              <a:pathLst>
                <a:path w="96343" h="30013" extrusionOk="0">
                  <a:moveTo>
                    <a:pt x="48155" y="0"/>
                  </a:moveTo>
                  <a:lnTo>
                    <a:pt x="43225" y="67"/>
                  </a:lnTo>
                  <a:lnTo>
                    <a:pt x="33802" y="671"/>
                  </a:lnTo>
                  <a:lnTo>
                    <a:pt x="27263" y="1476"/>
                  </a:lnTo>
                  <a:lnTo>
                    <a:pt x="23172" y="2180"/>
                  </a:lnTo>
                  <a:lnTo>
                    <a:pt x="19316" y="2985"/>
                  </a:lnTo>
                  <a:lnTo>
                    <a:pt x="15762" y="3890"/>
                  </a:lnTo>
                  <a:lnTo>
                    <a:pt x="12475" y="4930"/>
                  </a:lnTo>
                  <a:lnTo>
                    <a:pt x="9558" y="6036"/>
                  </a:lnTo>
                  <a:lnTo>
                    <a:pt x="6942" y="7243"/>
                  </a:lnTo>
                  <a:lnTo>
                    <a:pt x="4729" y="8518"/>
                  </a:lnTo>
                  <a:lnTo>
                    <a:pt x="2885" y="9859"/>
                  </a:lnTo>
                  <a:lnTo>
                    <a:pt x="1476" y="11267"/>
                  </a:lnTo>
                  <a:lnTo>
                    <a:pt x="537" y="12743"/>
                  </a:lnTo>
                  <a:lnTo>
                    <a:pt x="34" y="14252"/>
                  </a:lnTo>
                  <a:lnTo>
                    <a:pt x="1" y="15023"/>
                  </a:lnTo>
                  <a:lnTo>
                    <a:pt x="34" y="15794"/>
                  </a:lnTo>
                  <a:lnTo>
                    <a:pt x="537" y="17303"/>
                  </a:lnTo>
                  <a:lnTo>
                    <a:pt x="1476" y="18779"/>
                  </a:lnTo>
                  <a:lnTo>
                    <a:pt x="2885" y="20187"/>
                  </a:lnTo>
                  <a:lnTo>
                    <a:pt x="4729" y="21529"/>
                  </a:lnTo>
                  <a:lnTo>
                    <a:pt x="6942" y="22803"/>
                  </a:lnTo>
                  <a:lnTo>
                    <a:pt x="9558" y="24010"/>
                  </a:lnTo>
                  <a:lnTo>
                    <a:pt x="12475" y="25117"/>
                  </a:lnTo>
                  <a:lnTo>
                    <a:pt x="15762" y="26123"/>
                  </a:lnTo>
                  <a:lnTo>
                    <a:pt x="19316" y="27062"/>
                  </a:lnTo>
                  <a:lnTo>
                    <a:pt x="23172" y="27867"/>
                  </a:lnTo>
                  <a:lnTo>
                    <a:pt x="27263" y="28537"/>
                  </a:lnTo>
                  <a:lnTo>
                    <a:pt x="33802" y="29376"/>
                  </a:lnTo>
                  <a:lnTo>
                    <a:pt x="43225" y="29979"/>
                  </a:lnTo>
                  <a:lnTo>
                    <a:pt x="48155" y="30013"/>
                  </a:lnTo>
                  <a:lnTo>
                    <a:pt x="53118" y="29979"/>
                  </a:lnTo>
                  <a:lnTo>
                    <a:pt x="62541" y="29376"/>
                  </a:lnTo>
                  <a:lnTo>
                    <a:pt x="69080" y="28537"/>
                  </a:lnTo>
                  <a:lnTo>
                    <a:pt x="73171" y="27867"/>
                  </a:lnTo>
                  <a:lnTo>
                    <a:pt x="77027" y="27062"/>
                  </a:lnTo>
                  <a:lnTo>
                    <a:pt x="80582" y="26123"/>
                  </a:lnTo>
                  <a:lnTo>
                    <a:pt x="83868" y="25117"/>
                  </a:lnTo>
                  <a:lnTo>
                    <a:pt x="86785" y="24010"/>
                  </a:lnTo>
                  <a:lnTo>
                    <a:pt x="89401" y="22803"/>
                  </a:lnTo>
                  <a:lnTo>
                    <a:pt x="91614" y="21529"/>
                  </a:lnTo>
                  <a:lnTo>
                    <a:pt x="93458" y="20187"/>
                  </a:lnTo>
                  <a:lnTo>
                    <a:pt x="94867" y="18779"/>
                  </a:lnTo>
                  <a:lnTo>
                    <a:pt x="95806" y="17303"/>
                  </a:lnTo>
                  <a:lnTo>
                    <a:pt x="96309" y="15794"/>
                  </a:lnTo>
                  <a:lnTo>
                    <a:pt x="96342" y="15023"/>
                  </a:lnTo>
                  <a:lnTo>
                    <a:pt x="96309" y="14252"/>
                  </a:lnTo>
                  <a:lnTo>
                    <a:pt x="95806" y="12743"/>
                  </a:lnTo>
                  <a:lnTo>
                    <a:pt x="94867" y="11267"/>
                  </a:lnTo>
                  <a:lnTo>
                    <a:pt x="93458" y="9859"/>
                  </a:lnTo>
                  <a:lnTo>
                    <a:pt x="91614" y="8518"/>
                  </a:lnTo>
                  <a:lnTo>
                    <a:pt x="89401" y="7243"/>
                  </a:lnTo>
                  <a:lnTo>
                    <a:pt x="86785" y="6036"/>
                  </a:lnTo>
                  <a:lnTo>
                    <a:pt x="83868" y="4930"/>
                  </a:lnTo>
                  <a:lnTo>
                    <a:pt x="80582" y="3890"/>
                  </a:lnTo>
                  <a:lnTo>
                    <a:pt x="77027" y="2985"/>
                  </a:lnTo>
                  <a:lnTo>
                    <a:pt x="73171" y="2180"/>
                  </a:lnTo>
                  <a:lnTo>
                    <a:pt x="69080" y="1476"/>
                  </a:lnTo>
                  <a:lnTo>
                    <a:pt x="62541" y="671"/>
                  </a:lnTo>
                  <a:lnTo>
                    <a:pt x="53118" y="67"/>
                  </a:lnTo>
                  <a:lnTo>
                    <a:pt x="48155"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6"/>
            <p:cNvSpPr/>
            <p:nvPr/>
          </p:nvSpPr>
          <p:spPr>
            <a:xfrm>
              <a:off x="4979425" y="3328275"/>
              <a:ext cx="2408575" cy="750325"/>
            </a:xfrm>
            <a:custGeom>
              <a:avLst/>
              <a:gdLst/>
              <a:ahLst/>
              <a:cxnLst/>
              <a:rect l="l" t="t" r="r" b="b"/>
              <a:pathLst>
                <a:path w="96343" h="30013" extrusionOk="0">
                  <a:moveTo>
                    <a:pt x="48155" y="0"/>
                  </a:moveTo>
                  <a:lnTo>
                    <a:pt x="43225" y="67"/>
                  </a:lnTo>
                  <a:lnTo>
                    <a:pt x="33802" y="671"/>
                  </a:lnTo>
                  <a:lnTo>
                    <a:pt x="27263" y="1476"/>
                  </a:lnTo>
                  <a:lnTo>
                    <a:pt x="23172" y="2180"/>
                  </a:lnTo>
                  <a:lnTo>
                    <a:pt x="19316" y="2985"/>
                  </a:lnTo>
                  <a:lnTo>
                    <a:pt x="15762" y="3890"/>
                  </a:lnTo>
                  <a:lnTo>
                    <a:pt x="12475" y="4930"/>
                  </a:lnTo>
                  <a:lnTo>
                    <a:pt x="9558" y="6036"/>
                  </a:lnTo>
                  <a:lnTo>
                    <a:pt x="6942" y="7243"/>
                  </a:lnTo>
                  <a:lnTo>
                    <a:pt x="4729" y="8518"/>
                  </a:lnTo>
                  <a:lnTo>
                    <a:pt x="2885" y="9859"/>
                  </a:lnTo>
                  <a:lnTo>
                    <a:pt x="1476" y="11267"/>
                  </a:lnTo>
                  <a:lnTo>
                    <a:pt x="537" y="12743"/>
                  </a:lnTo>
                  <a:lnTo>
                    <a:pt x="34" y="14252"/>
                  </a:lnTo>
                  <a:lnTo>
                    <a:pt x="1" y="15023"/>
                  </a:lnTo>
                  <a:lnTo>
                    <a:pt x="34" y="15794"/>
                  </a:lnTo>
                  <a:lnTo>
                    <a:pt x="537" y="17303"/>
                  </a:lnTo>
                  <a:lnTo>
                    <a:pt x="1476" y="18779"/>
                  </a:lnTo>
                  <a:lnTo>
                    <a:pt x="2885" y="20187"/>
                  </a:lnTo>
                  <a:lnTo>
                    <a:pt x="4729" y="21529"/>
                  </a:lnTo>
                  <a:lnTo>
                    <a:pt x="6942" y="22803"/>
                  </a:lnTo>
                  <a:lnTo>
                    <a:pt x="9558" y="24010"/>
                  </a:lnTo>
                  <a:lnTo>
                    <a:pt x="12475" y="25117"/>
                  </a:lnTo>
                  <a:lnTo>
                    <a:pt x="15762" y="26123"/>
                  </a:lnTo>
                  <a:lnTo>
                    <a:pt x="19316" y="27062"/>
                  </a:lnTo>
                  <a:lnTo>
                    <a:pt x="23172" y="27867"/>
                  </a:lnTo>
                  <a:lnTo>
                    <a:pt x="27263" y="28537"/>
                  </a:lnTo>
                  <a:lnTo>
                    <a:pt x="33802" y="29376"/>
                  </a:lnTo>
                  <a:lnTo>
                    <a:pt x="43225" y="29979"/>
                  </a:lnTo>
                  <a:lnTo>
                    <a:pt x="48155" y="30013"/>
                  </a:lnTo>
                  <a:lnTo>
                    <a:pt x="53118" y="29979"/>
                  </a:lnTo>
                  <a:lnTo>
                    <a:pt x="62541" y="29376"/>
                  </a:lnTo>
                  <a:lnTo>
                    <a:pt x="69080" y="28537"/>
                  </a:lnTo>
                  <a:lnTo>
                    <a:pt x="73171" y="27867"/>
                  </a:lnTo>
                  <a:lnTo>
                    <a:pt x="77027" y="27062"/>
                  </a:lnTo>
                  <a:lnTo>
                    <a:pt x="80582" y="26123"/>
                  </a:lnTo>
                  <a:lnTo>
                    <a:pt x="83868" y="25117"/>
                  </a:lnTo>
                  <a:lnTo>
                    <a:pt x="86785" y="24010"/>
                  </a:lnTo>
                  <a:lnTo>
                    <a:pt x="89401" y="22803"/>
                  </a:lnTo>
                  <a:lnTo>
                    <a:pt x="91614" y="21529"/>
                  </a:lnTo>
                  <a:lnTo>
                    <a:pt x="93458" y="20187"/>
                  </a:lnTo>
                  <a:lnTo>
                    <a:pt x="94867" y="18779"/>
                  </a:lnTo>
                  <a:lnTo>
                    <a:pt x="95806" y="17303"/>
                  </a:lnTo>
                  <a:lnTo>
                    <a:pt x="96309" y="15794"/>
                  </a:lnTo>
                  <a:lnTo>
                    <a:pt x="96342" y="15023"/>
                  </a:lnTo>
                  <a:lnTo>
                    <a:pt x="96309" y="14252"/>
                  </a:lnTo>
                  <a:lnTo>
                    <a:pt x="95806" y="12743"/>
                  </a:lnTo>
                  <a:lnTo>
                    <a:pt x="94867" y="11267"/>
                  </a:lnTo>
                  <a:lnTo>
                    <a:pt x="93458" y="9859"/>
                  </a:lnTo>
                  <a:lnTo>
                    <a:pt x="91614" y="8518"/>
                  </a:lnTo>
                  <a:lnTo>
                    <a:pt x="89401" y="7243"/>
                  </a:lnTo>
                  <a:lnTo>
                    <a:pt x="86785" y="6036"/>
                  </a:lnTo>
                  <a:lnTo>
                    <a:pt x="83868" y="4930"/>
                  </a:lnTo>
                  <a:lnTo>
                    <a:pt x="80582" y="3890"/>
                  </a:lnTo>
                  <a:lnTo>
                    <a:pt x="77027" y="2985"/>
                  </a:lnTo>
                  <a:lnTo>
                    <a:pt x="73171" y="2180"/>
                  </a:lnTo>
                  <a:lnTo>
                    <a:pt x="69080" y="1476"/>
                  </a:lnTo>
                  <a:lnTo>
                    <a:pt x="62541" y="671"/>
                  </a:lnTo>
                  <a:lnTo>
                    <a:pt x="53118" y="67"/>
                  </a:lnTo>
                  <a:lnTo>
                    <a:pt x="481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6"/>
            <p:cNvSpPr/>
            <p:nvPr/>
          </p:nvSpPr>
          <p:spPr>
            <a:xfrm>
              <a:off x="6280475" y="1803225"/>
              <a:ext cx="83400" cy="5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6"/>
            <p:cNvSpPr/>
            <p:nvPr/>
          </p:nvSpPr>
          <p:spPr>
            <a:xfrm>
              <a:off x="5731425" y="2718800"/>
              <a:ext cx="1839325" cy="1308675"/>
            </a:xfrm>
            <a:custGeom>
              <a:avLst/>
              <a:gdLst/>
              <a:ahLst/>
              <a:cxnLst/>
              <a:rect l="l" t="t" r="r" b="b"/>
              <a:pathLst>
                <a:path w="73573" h="52347" extrusionOk="0">
                  <a:moveTo>
                    <a:pt x="24949" y="1"/>
                  </a:moveTo>
                  <a:lnTo>
                    <a:pt x="24178" y="68"/>
                  </a:lnTo>
                  <a:lnTo>
                    <a:pt x="22501" y="269"/>
                  </a:lnTo>
                  <a:lnTo>
                    <a:pt x="18075" y="1308"/>
                  </a:lnTo>
                  <a:lnTo>
                    <a:pt x="14185" y="2650"/>
                  </a:lnTo>
                  <a:lnTo>
                    <a:pt x="11469" y="3823"/>
                  </a:lnTo>
                  <a:lnTo>
                    <a:pt x="8719" y="5232"/>
                  </a:lnTo>
                  <a:lnTo>
                    <a:pt x="6003" y="6875"/>
                  </a:lnTo>
                  <a:lnTo>
                    <a:pt x="4695" y="7814"/>
                  </a:lnTo>
                  <a:lnTo>
                    <a:pt x="4259" y="8049"/>
                  </a:lnTo>
                  <a:lnTo>
                    <a:pt x="2113" y="9625"/>
                  </a:lnTo>
                  <a:lnTo>
                    <a:pt x="671" y="11033"/>
                  </a:lnTo>
                  <a:lnTo>
                    <a:pt x="201" y="11804"/>
                  </a:lnTo>
                  <a:lnTo>
                    <a:pt x="0" y="12207"/>
                  </a:lnTo>
                  <a:lnTo>
                    <a:pt x="134" y="13079"/>
                  </a:lnTo>
                  <a:lnTo>
                    <a:pt x="704" y="14017"/>
                  </a:lnTo>
                  <a:lnTo>
                    <a:pt x="1677" y="14923"/>
                  </a:lnTo>
                  <a:lnTo>
                    <a:pt x="2985" y="15761"/>
                  </a:lnTo>
                  <a:lnTo>
                    <a:pt x="4561" y="16465"/>
                  </a:lnTo>
                  <a:lnTo>
                    <a:pt x="6338" y="16968"/>
                  </a:lnTo>
                  <a:lnTo>
                    <a:pt x="8249" y="17203"/>
                  </a:lnTo>
                  <a:lnTo>
                    <a:pt x="9222" y="17170"/>
                  </a:lnTo>
                  <a:lnTo>
                    <a:pt x="10261" y="17103"/>
                  </a:lnTo>
                  <a:lnTo>
                    <a:pt x="12542" y="16566"/>
                  </a:lnTo>
                  <a:lnTo>
                    <a:pt x="16230" y="15258"/>
                  </a:lnTo>
                  <a:lnTo>
                    <a:pt x="22870" y="12005"/>
                  </a:lnTo>
                  <a:lnTo>
                    <a:pt x="24077" y="11268"/>
                  </a:lnTo>
                  <a:lnTo>
                    <a:pt x="24077" y="12441"/>
                  </a:lnTo>
                  <a:lnTo>
                    <a:pt x="24580" y="18410"/>
                  </a:lnTo>
                  <a:lnTo>
                    <a:pt x="25117" y="21462"/>
                  </a:lnTo>
                  <a:lnTo>
                    <a:pt x="25653" y="23172"/>
                  </a:lnTo>
                  <a:lnTo>
                    <a:pt x="25955" y="23843"/>
                  </a:lnTo>
                  <a:lnTo>
                    <a:pt x="26358" y="24513"/>
                  </a:lnTo>
                  <a:lnTo>
                    <a:pt x="27565" y="26157"/>
                  </a:lnTo>
                  <a:lnTo>
                    <a:pt x="30046" y="29074"/>
                  </a:lnTo>
                  <a:lnTo>
                    <a:pt x="34037" y="33165"/>
                  </a:lnTo>
                  <a:lnTo>
                    <a:pt x="37792" y="36518"/>
                  </a:lnTo>
                  <a:lnTo>
                    <a:pt x="39167" y="37491"/>
                  </a:lnTo>
                  <a:lnTo>
                    <a:pt x="42554" y="39771"/>
                  </a:lnTo>
                  <a:lnTo>
                    <a:pt x="52581" y="46914"/>
                  </a:lnTo>
                  <a:lnTo>
                    <a:pt x="54995" y="48691"/>
                  </a:lnTo>
                  <a:lnTo>
                    <a:pt x="56437" y="49764"/>
                  </a:lnTo>
                  <a:lnTo>
                    <a:pt x="58918" y="51508"/>
                  </a:lnTo>
                  <a:lnTo>
                    <a:pt x="60193" y="52246"/>
                  </a:lnTo>
                  <a:lnTo>
                    <a:pt x="60562" y="52346"/>
                  </a:lnTo>
                  <a:lnTo>
                    <a:pt x="60729" y="52313"/>
                  </a:lnTo>
                  <a:lnTo>
                    <a:pt x="61601" y="51541"/>
                  </a:lnTo>
                  <a:lnTo>
                    <a:pt x="63580" y="49362"/>
                  </a:lnTo>
                  <a:lnTo>
                    <a:pt x="66933" y="45304"/>
                  </a:lnTo>
                  <a:lnTo>
                    <a:pt x="69850" y="41381"/>
                  </a:lnTo>
                  <a:lnTo>
                    <a:pt x="70722" y="40006"/>
                  </a:lnTo>
                  <a:lnTo>
                    <a:pt x="71359" y="38698"/>
                  </a:lnTo>
                  <a:lnTo>
                    <a:pt x="72533" y="35445"/>
                  </a:lnTo>
                  <a:lnTo>
                    <a:pt x="73338" y="32125"/>
                  </a:lnTo>
                  <a:lnTo>
                    <a:pt x="73572" y="30080"/>
                  </a:lnTo>
                  <a:lnTo>
                    <a:pt x="73539" y="29107"/>
                  </a:lnTo>
                  <a:lnTo>
                    <a:pt x="73438" y="28772"/>
                  </a:lnTo>
                  <a:lnTo>
                    <a:pt x="73304" y="28537"/>
                  </a:lnTo>
                  <a:lnTo>
                    <a:pt x="73036" y="28202"/>
                  </a:lnTo>
                  <a:lnTo>
                    <a:pt x="72499" y="28101"/>
                  </a:lnTo>
                  <a:lnTo>
                    <a:pt x="71225" y="28806"/>
                  </a:lnTo>
                  <a:lnTo>
                    <a:pt x="70286" y="29610"/>
                  </a:lnTo>
                  <a:lnTo>
                    <a:pt x="68073" y="31220"/>
                  </a:lnTo>
                  <a:lnTo>
                    <a:pt x="58550" y="37558"/>
                  </a:lnTo>
                  <a:lnTo>
                    <a:pt x="56470" y="38832"/>
                  </a:lnTo>
                  <a:lnTo>
                    <a:pt x="55599" y="39268"/>
                  </a:lnTo>
                  <a:lnTo>
                    <a:pt x="54693" y="39570"/>
                  </a:lnTo>
                  <a:lnTo>
                    <a:pt x="53486" y="38463"/>
                  </a:lnTo>
                  <a:lnTo>
                    <a:pt x="47014" y="31757"/>
                  </a:lnTo>
                  <a:lnTo>
                    <a:pt x="42252" y="26291"/>
                  </a:lnTo>
                  <a:lnTo>
                    <a:pt x="40207" y="23642"/>
                  </a:lnTo>
                  <a:lnTo>
                    <a:pt x="39301" y="22334"/>
                  </a:lnTo>
                  <a:lnTo>
                    <a:pt x="37826" y="19584"/>
                  </a:lnTo>
                  <a:lnTo>
                    <a:pt x="36652" y="16801"/>
                  </a:lnTo>
                  <a:lnTo>
                    <a:pt x="35747" y="14051"/>
                  </a:lnTo>
                  <a:lnTo>
                    <a:pt x="34707" y="10128"/>
                  </a:lnTo>
                  <a:lnTo>
                    <a:pt x="33835" y="6875"/>
                  </a:lnTo>
                  <a:lnTo>
                    <a:pt x="33232" y="5131"/>
                  </a:lnTo>
                  <a:lnTo>
                    <a:pt x="32897" y="4460"/>
                  </a:lnTo>
                  <a:lnTo>
                    <a:pt x="32528" y="3857"/>
                  </a:lnTo>
                  <a:lnTo>
                    <a:pt x="31723" y="2784"/>
                  </a:lnTo>
                  <a:lnTo>
                    <a:pt x="30851" y="1878"/>
                  </a:lnTo>
                  <a:lnTo>
                    <a:pt x="29879" y="1141"/>
                  </a:lnTo>
                  <a:lnTo>
                    <a:pt x="28805" y="604"/>
                  </a:lnTo>
                  <a:lnTo>
                    <a:pt x="27632" y="235"/>
                  </a:lnTo>
                  <a:lnTo>
                    <a:pt x="26358" y="34"/>
                  </a:lnTo>
                  <a:lnTo>
                    <a:pt x="249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6"/>
            <p:cNvSpPr/>
            <p:nvPr/>
          </p:nvSpPr>
          <p:spPr>
            <a:xfrm>
              <a:off x="5298850" y="2045625"/>
              <a:ext cx="1752975" cy="1722800"/>
            </a:xfrm>
            <a:custGeom>
              <a:avLst/>
              <a:gdLst/>
              <a:ahLst/>
              <a:cxnLst/>
              <a:rect l="l" t="t" r="r" b="b"/>
              <a:pathLst>
                <a:path w="70119" h="68912" extrusionOk="0">
                  <a:moveTo>
                    <a:pt x="27564" y="0"/>
                  </a:moveTo>
                  <a:lnTo>
                    <a:pt x="23574" y="336"/>
                  </a:lnTo>
                  <a:lnTo>
                    <a:pt x="20623" y="939"/>
                  </a:lnTo>
                  <a:lnTo>
                    <a:pt x="17572" y="1945"/>
                  </a:lnTo>
                  <a:lnTo>
                    <a:pt x="15325" y="3052"/>
                  </a:lnTo>
                  <a:lnTo>
                    <a:pt x="13916" y="3924"/>
                  </a:lnTo>
                  <a:lnTo>
                    <a:pt x="13212" y="4460"/>
                  </a:lnTo>
                  <a:lnTo>
                    <a:pt x="12542" y="4997"/>
                  </a:lnTo>
                  <a:lnTo>
                    <a:pt x="11234" y="6439"/>
                  </a:lnTo>
                  <a:lnTo>
                    <a:pt x="9959" y="8249"/>
                  </a:lnTo>
                  <a:lnTo>
                    <a:pt x="8719" y="10362"/>
                  </a:lnTo>
                  <a:lnTo>
                    <a:pt x="6941" y="13984"/>
                  </a:lnTo>
                  <a:lnTo>
                    <a:pt x="4795" y="19483"/>
                  </a:lnTo>
                  <a:lnTo>
                    <a:pt x="2985" y="25452"/>
                  </a:lnTo>
                  <a:lnTo>
                    <a:pt x="1543" y="31522"/>
                  </a:lnTo>
                  <a:lnTo>
                    <a:pt x="537" y="37323"/>
                  </a:lnTo>
                  <a:lnTo>
                    <a:pt x="34" y="42487"/>
                  </a:lnTo>
                  <a:lnTo>
                    <a:pt x="0" y="44700"/>
                  </a:lnTo>
                  <a:lnTo>
                    <a:pt x="67" y="46746"/>
                  </a:lnTo>
                  <a:lnTo>
                    <a:pt x="503" y="50434"/>
                  </a:lnTo>
                  <a:lnTo>
                    <a:pt x="1375" y="53721"/>
                  </a:lnTo>
                  <a:lnTo>
                    <a:pt x="2683" y="56571"/>
                  </a:lnTo>
                  <a:lnTo>
                    <a:pt x="4460" y="59120"/>
                  </a:lnTo>
                  <a:lnTo>
                    <a:pt x="6740" y="61366"/>
                  </a:lnTo>
                  <a:lnTo>
                    <a:pt x="9524" y="63378"/>
                  </a:lnTo>
                  <a:lnTo>
                    <a:pt x="12877" y="65223"/>
                  </a:lnTo>
                  <a:lnTo>
                    <a:pt x="14788" y="66094"/>
                  </a:lnTo>
                  <a:lnTo>
                    <a:pt x="15794" y="66497"/>
                  </a:lnTo>
                  <a:lnTo>
                    <a:pt x="17974" y="67235"/>
                  </a:lnTo>
                  <a:lnTo>
                    <a:pt x="21528" y="68073"/>
                  </a:lnTo>
                  <a:lnTo>
                    <a:pt x="26726" y="68710"/>
                  </a:lnTo>
                  <a:lnTo>
                    <a:pt x="32293" y="68911"/>
                  </a:lnTo>
                  <a:lnTo>
                    <a:pt x="37960" y="68677"/>
                  </a:lnTo>
                  <a:lnTo>
                    <a:pt x="43526" y="68106"/>
                  </a:lnTo>
                  <a:lnTo>
                    <a:pt x="48825" y="67268"/>
                  </a:lnTo>
                  <a:lnTo>
                    <a:pt x="53620" y="66162"/>
                  </a:lnTo>
                  <a:lnTo>
                    <a:pt x="55733" y="65524"/>
                  </a:lnTo>
                  <a:lnTo>
                    <a:pt x="56739" y="65189"/>
                  </a:lnTo>
                  <a:lnTo>
                    <a:pt x="58616" y="64351"/>
                  </a:lnTo>
                  <a:lnTo>
                    <a:pt x="60360" y="63345"/>
                  </a:lnTo>
                  <a:lnTo>
                    <a:pt x="61903" y="62171"/>
                  </a:lnTo>
                  <a:lnTo>
                    <a:pt x="63311" y="60897"/>
                  </a:lnTo>
                  <a:lnTo>
                    <a:pt x="64552" y="59488"/>
                  </a:lnTo>
                  <a:lnTo>
                    <a:pt x="66195" y="57242"/>
                  </a:lnTo>
                  <a:lnTo>
                    <a:pt x="67872" y="54056"/>
                  </a:lnTo>
                  <a:lnTo>
                    <a:pt x="69079" y="50803"/>
                  </a:lnTo>
                  <a:lnTo>
                    <a:pt x="69783" y="47651"/>
                  </a:lnTo>
                  <a:lnTo>
                    <a:pt x="70118" y="44801"/>
                  </a:lnTo>
                  <a:lnTo>
                    <a:pt x="70118" y="43527"/>
                  </a:lnTo>
                  <a:lnTo>
                    <a:pt x="70018" y="42319"/>
                  </a:lnTo>
                  <a:lnTo>
                    <a:pt x="69381" y="39838"/>
                  </a:lnTo>
                  <a:lnTo>
                    <a:pt x="68274" y="37390"/>
                  </a:lnTo>
                  <a:lnTo>
                    <a:pt x="66866" y="35043"/>
                  </a:lnTo>
                  <a:lnTo>
                    <a:pt x="65290" y="32896"/>
                  </a:lnTo>
                  <a:lnTo>
                    <a:pt x="63646" y="30985"/>
                  </a:lnTo>
                  <a:lnTo>
                    <a:pt x="62137" y="29476"/>
                  </a:lnTo>
                  <a:lnTo>
                    <a:pt x="60830" y="28369"/>
                  </a:lnTo>
                  <a:lnTo>
                    <a:pt x="60360" y="28034"/>
                  </a:lnTo>
                  <a:lnTo>
                    <a:pt x="57946" y="26626"/>
                  </a:lnTo>
                  <a:lnTo>
                    <a:pt x="53385" y="23708"/>
                  </a:lnTo>
                  <a:lnTo>
                    <a:pt x="51541" y="22300"/>
                  </a:lnTo>
                  <a:lnTo>
                    <a:pt x="49797" y="20690"/>
                  </a:lnTo>
                  <a:lnTo>
                    <a:pt x="48221" y="18913"/>
                  </a:lnTo>
                  <a:lnTo>
                    <a:pt x="47550" y="17974"/>
                  </a:lnTo>
                  <a:lnTo>
                    <a:pt x="46209" y="15828"/>
                  </a:lnTo>
                  <a:lnTo>
                    <a:pt x="42990" y="10429"/>
                  </a:lnTo>
                  <a:lnTo>
                    <a:pt x="40039" y="6305"/>
                  </a:lnTo>
                  <a:lnTo>
                    <a:pt x="37826" y="3857"/>
                  </a:lnTo>
                  <a:lnTo>
                    <a:pt x="36048" y="2314"/>
                  </a:lnTo>
                  <a:lnTo>
                    <a:pt x="34774" y="1442"/>
                  </a:lnTo>
                  <a:lnTo>
                    <a:pt x="33433" y="771"/>
                  </a:lnTo>
                  <a:lnTo>
                    <a:pt x="32058" y="302"/>
                  </a:lnTo>
                  <a:lnTo>
                    <a:pt x="31320" y="134"/>
                  </a:lnTo>
                  <a:lnTo>
                    <a:pt x="30985" y="101"/>
                  </a:lnTo>
                  <a:lnTo>
                    <a:pt x="2756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6"/>
            <p:cNvSpPr/>
            <p:nvPr/>
          </p:nvSpPr>
          <p:spPr>
            <a:xfrm>
              <a:off x="5298850" y="2154600"/>
              <a:ext cx="1443625" cy="1613825"/>
            </a:xfrm>
            <a:custGeom>
              <a:avLst/>
              <a:gdLst/>
              <a:ahLst/>
              <a:cxnLst/>
              <a:rect l="l" t="t" r="r" b="b"/>
              <a:pathLst>
                <a:path w="57745" h="64553" extrusionOk="0">
                  <a:moveTo>
                    <a:pt x="13346" y="1"/>
                  </a:moveTo>
                  <a:lnTo>
                    <a:pt x="13279" y="34"/>
                  </a:lnTo>
                  <a:lnTo>
                    <a:pt x="13212" y="101"/>
                  </a:lnTo>
                  <a:lnTo>
                    <a:pt x="12542" y="638"/>
                  </a:lnTo>
                  <a:lnTo>
                    <a:pt x="11234" y="2080"/>
                  </a:lnTo>
                  <a:lnTo>
                    <a:pt x="9959" y="3890"/>
                  </a:lnTo>
                  <a:lnTo>
                    <a:pt x="8719" y="6003"/>
                  </a:lnTo>
                  <a:lnTo>
                    <a:pt x="6941" y="9625"/>
                  </a:lnTo>
                  <a:lnTo>
                    <a:pt x="4795" y="15124"/>
                  </a:lnTo>
                  <a:lnTo>
                    <a:pt x="2985" y="21093"/>
                  </a:lnTo>
                  <a:lnTo>
                    <a:pt x="1543" y="27163"/>
                  </a:lnTo>
                  <a:lnTo>
                    <a:pt x="537" y="32964"/>
                  </a:lnTo>
                  <a:lnTo>
                    <a:pt x="34" y="38128"/>
                  </a:lnTo>
                  <a:lnTo>
                    <a:pt x="0" y="40341"/>
                  </a:lnTo>
                  <a:lnTo>
                    <a:pt x="67" y="42387"/>
                  </a:lnTo>
                  <a:lnTo>
                    <a:pt x="503" y="46075"/>
                  </a:lnTo>
                  <a:lnTo>
                    <a:pt x="1375" y="49362"/>
                  </a:lnTo>
                  <a:lnTo>
                    <a:pt x="2683" y="52212"/>
                  </a:lnTo>
                  <a:lnTo>
                    <a:pt x="4460" y="54761"/>
                  </a:lnTo>
                  <a:lnTo>
                    <a:pt x="6740" y="57007"/>
                  </a:lnTo>
                  <a:lnTo>
                    <a:pt x="9524" y="59019"/>
                  </a:lnTo>
                  <a:lnTo>
                    <a:pt x="12877" y="60864"/>
                  </a:lnTo>
                  <a:lnTo>
                    <a:pt x="14788" y="61735"/>
                  </a:lnTo>
                  <a:lnTo>
                    <a:pt x="15794" y="62138"/>
                  </a:lnTo>
                  <a:lnTo>
                    <a:pt x="17974" y="62876"/>
                  </a:lnTo>
                  <a:lnTo>
                    <a:pt x="21528" y="63714"/>
                  </a:lnTo>
                  <a:lnTo>
                    <a:pt x="26726" y="64351"/>
                  </a:lnTo>
                  <a:lnTo>
                    <a:pt x="32293" y="64552"/>
                  </a:lnTo>
                  <a:lnTo>
                    <a:pt x="37960" y="64318"/>
                  </a:lnTo>
                  <a:lnTo>
                    <a:pt x="43526" y="63747"/>
                  </a:lnTo>
                  <a:lnTo>
                    <a:pt x="48825" y="62909"/>
                  </a:lnTo>
                  <a:lnTo>
                    <a:pt x="53620" y="61803"/>
                  </a:lnTo>
                  <a:lnTo>
                    <a:pt x="55733" y="61165"/>
                  </a:lnTo>
                  <a:lnTo>
                    <a:pt x="56772" y="60797"/>
                  </a:lnTo>
                  <a:lnTo>
                    <a:pt x="57745" y="60394"/>
                  </a:lnTo>
                  <a:lnTo>
                    <a:pt x="56168" y="60159"/>
                  </a:lnTo>
                  <a:lnTo>
                    <a:pt x="52882" y="59489"/>
                  </a:lnTo>
                  <a:lnTo>
                    <a:pt x="49562" y="58550"/>
                  </a:lnTo>
                  <a:lnTo>
                    <a:pt x="46444" y="57276"/>
                  </a:lnTo>
                  <a:lnTo>
                    <a:pt x="45035" y="56471"/>
                  </a:lnTo>
                  <a:lnTo>
                    <a:pt x="43593" y="55532"/>
                  </a:lnTo>
                  <a:lnTo>
                    <a:pt x="41179" y="53419"/>
                  </a:lnTo>
                  <a:lnTo>
                    <a:pt x="39167" y="51072"/>
                  </a:lnTo>
                  <a:lnTo>
                    <a:pt x="37557" y="48624"/>
                  </a:lnTo>
                  <a:lnTo>
                    <a:pt x="35545" y="45002"/>
                  </a:lnTo>
                  <a:lnTo>
                    <a:pt x="33969" y="41817"/>
                  </a:lnTo>
                  <a:lnTo>
                    <a:pt x="32963" y="40073"/>
                  </a:lnTo>
                  <a:lnTo>
                    <a:pt x="32460" y="39402"/>
                  </a:lnTo>
                  <a:lnTo>
                    <a:pt x="31890" y="38799"/>
                  </a:lnTo>
                  <a:lnTo>
                    <a:pt x="30683" y="37860"/>
                  </a:lnTo>
                  <a:lnTo>
                    <a:pt x="28638" y="36753"/>
                  </a:lnTo>
                  <a:lnTo>
                    <a:pt x="25787" y="35546"/>
                  </a:lnTo>
                  <a:lnTo>
                    <a:pt x="23909" y="34406"/>
                  </a:lnTo>
                  <a:lnTo>
                    <a:pt x="22836" y="33366"/>
                  </a:lnTo>
                  <a:lnTo>
                    <a:pt x="22400" y="32696"/>
                  </a:lnTo>
                  <a:lnTo>
                    <a:pt x="22199" y="32327"/>
                  </a:lnTo>
                  <a:lnTo>
                    <a:pt x="21897" y="31120"/>
                  </a:lnTo>
                  <a:lnTo>
                    <a:pt x="21629" y="28571"/>
                  </a:lnTo>
                  <a:lnTo>
                    <a:pt x="21495" y="21462"/>
                  </a:lnTo>
                  <a:lnTo>
                    <a:pt x="21361" y="13146"/>
                  </a:lnTo>
                  <a:lnTo>
                    <a:pt x="20925" y="7982"/>
                  </a:lnTo>
                  <a:lnTo>
                    <a:pt x="20288" y="4762"/>
                  </a:lnTo>
                  <a:lnTo>
                    <a:pt x="19684" y="2985"/>
                  </a:lnTo>
                  <a:lnTo>
                    <a:pt x="18913" y="1644"/>
                  </a:lnTo>
                  <a:lnTo>
                    <a:pt x="17940" y="772"/>
                  </a:lnTo>
                  <a:lnTo>
                    <a:pt x="17370" y="571"/>
                  </a:lnTo>
                  <a:lnTo>
                    <a:pt x="16364" y="302"/>
                  </a:lnTo>
                  <a:lnTo>
                    <a:pt x="14352" y="34"/>
                  </a:lnTo>
                  <a:lnTo>
                    <a:pt x="13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6"/>
            <p:cNvSpPr/>
            <p:nvPr/>
          </p:nvSpPr>
          <p:spPr>
            <a:xfrm>
              <a:off x="5298850" y="2045625"/>
              <a:ext cx="1752975" cy="1722800"/>
            </a:xfrm>
            <a:custGeom>
              <a:avLst/>
              <a:gdLst/>
              <a:ahLst/>
              <a:cxnLst/>
              <a:rect l="l" t="t" r="r" b="b"/>
              <a:pathLst>
                <a:path w="70119" h="68912" fill="none" extrusionOk="0">
                  <a:moveTo>
                    <a:pt x="31320" y="134"/>
                  </a:moveTo>
                  <a:lnTo>
                    <a:pt x="30985" y="101"/>
                  </a:lnTo>
                  <a:lnTo>
                    <a:pt x="27564" y="0"/>
                  </a:lnTo>
                  <a:lnTo>
                    <a:pt x="23574" y="336"/>
                  </a:lnTo>
                  <a:lnTo>
                    <a:pt x="20623" y="939"/>
                  </a:lnTo>
                  <a:lnTo>
                    <a:pt x="17572" y="1945"/>
                  </a:lnTo>
                  <a:lnTo>
                    <a:pt x="15325" y="3052"/>
                  </a:lnTo>
                  <a:lnTo>
                    <a:pt x="13916" y="3924"/>
                  </a:lnTo>
                  <a:lnTo>
                    <a:pt x="13212" y="4460"/>
                  </a:lnTo>
                  <a:lnTo>
                    <a:pt x="12542" y="4997"/>
                  </a:lnTo>
                  <a:lnTo>
                    <a:pt x="11234" y="6439"/>
                  </a:lnTo>
                  <a:lnTo>
                    <a:pt x="9959" y="8249"/>
                  </a:lnTo>
                  <a:lnTo>
                    <a:pt x="8719" y="10362"/>
                  </a:lnTo>
                  <a:lnTo>
                    <a:pt x="6941" y="13984"/>
                  </a:lnTo>
                  <a:lnTo>
                    <a:pt x="4795" y="19483"/>
                  </a:lnTo>
                  <a:lnTo>
                    <a:pt x="2985" y="25452"/>
                  </a:lnTo>
                  <a:lnTo>
                    <a:pt x="1543" y="31522"/>
                  </a:lnTo>
                  <a:lnTo>
                    <a:pt x="537" y="37323"/>
                  </a:lnTo>
                  <a:lnTo>
                    <a:pt x="34" y="42487"/>
                  </a:lnTo>
                  <a:lnTo>
                    <a:pt x="0" y="44700"/>
                  </a:lnTo>
                  <a:lnTo>
                    <a:pt x="67" y="46746"/>
                  </a:lnTo>
                  <a:lnTo>
                    <a:pt x="503" y="50434"/>
                  </a:lnTo>
                  <a:lnTo>
                    <a:pt x="1375" y="53721"/>
                  </a:lnTo>
                  <a:lnTo>
                    <a:pt x="2683" y="56571"/>
                  </a:lnTo>
                  <a:lnTo>
                    <a:pt x="4460" y="59120"/>
                  </a:lnTo>
                  <a:lnTo>
                    <a:pt x="6740" y="61366"/>
                  </a:lnTo>
                  <a:lnTo>
                    <a:pt x="9524" y="63378"/>
                  </a:lnTo>
                  <a:lnTo>
                    <a:pt x="12877" y="65223"/>
                  </a:lnTo>
                  <a:lnTo>
                    <a:pt x="14788" y="66094"/>
                  </a:lnTo>
                  <a:lnTo>
                    <a:pt x="15794" y="66497"/>
                  </a:lnTo>
                  <a:lnTo>
                    <a:pt x="17974" y="67235"/>
                  </a:lnTo>
                  <a:lnTo>
                    <a:pt x="21528" y="68073"/>
                  </a:lnTo>
                  <a:lnTo>
                    <a:pt x="26726" y="68710"/>
                  </a:lnTo>
                  <a:lnTo>
                    <a:pt x="32293" y="68911"/>
                  </a:lnTo>
                  <a:lnTo>
                    <a:pt x="37960" y="68677"/>
                  </a:lnTo>
                  <a:lnTo>
                    <a:pt x="43526" y="68106"/>
                  </a:lnTo>
                  <a:lnTo>
                    <a:pt x="48825" y="67268"/>
                  </a:lnTo>
                  <a:lnTo>
                    <a:pt x="53620" y="66162"/>
                  </a:lnTo>
                  <a:lnTo>
                    <a:pt x="55733" y="65524"/>
                  </a:lnTo>
                  <a:lnTo>
                    <a:pt x="56739" y="65189"/>
                  </a:lnTo>
                  <a:lnTo>
                    <a:pt x="58616" y="64351"/>
                  </a:lnTo>
                  <a:lnTo>
                    <a:pt x="60360" y="63345"/>
                  </a:lnTo>
                  <a:lnTo>
                    <a:pt x="61903" y="62171"/>
                  </a:lnTo>
                  <a:lnTo>
                    <a:pt x="63311" y="60897"/>
                  </a:lnTo>
                  <a:lnTo>
                    <a:pt x="64552" y="59488"/>
                  </a:lnTo>
                  <a:lnTo>
                    <a:pt x="66195" y="57242"/>
                  </a:lnTo>
                  <a:lnTo>
                    <a:pt x="67872" y="54056"/>
                  </a:lnTo>
                  <a:lnTo>
                    <a:pt x="69079" y="50803"/>
                  </a:lnTo>
                  <a:lnTo>
                    <a:pt x="69783" y="47651"/>
                  </a:lnTo>
                  <a:lnTo>
                    <a:pt x="70118" y="44801"/>
                  </a:lnTo>
                  <a:lnTo>
                    <a:pt x="70118" y="43527"/>
                  </a:lnTo>
                  <a:lnTo>
                    <a:pt x="70018" y="42319"/>
                  </a:lnTo>
                  <a:lnTo>
                    <a:pt x="69381" y="39838"/>
                  </a:lnTo>
                  <a:lnTo>
                    <a:pt x="68274" y="37390"/>
                  </a:lnTo>
                  <a:lnTo>
                    <a:pt x="66866" y="35043"/>
                  </a:lnTo>
                  <a:lnTo>
                    <a:pt x="65290" y="32896"/>
                  </a:lnTo>
                  <a:lnTo>
                    <a:pt x="63646" y="30985"/>
                  </a:lnTo>
                  <a:lnTo>
                    <a:pt x="62137" y="29476"/>
                  </a:lnTo>
                  <a:lnTo>
                    <a:pt x="60830" y="28369"/>
                  </a:lnTo>
                  <a:lnTo>
                    <a:pt x="60360" y="28034"/>
                  </a:lnTo>
                  <a:lnTo>
                    <a:pt x="57946" y="26626"/>
                  </a:lnTo>
                  <a:lnTo>
                    <a:pt x="53385" y="23708"/>
                  </a:lnTo>
                  <a:lnTo>
                    <a:pt x="51541" y="22300"/>
                  </a:lnTo>
                  <a:lnTo>
                    <a:pt x="49797" y="20690"/>
                  </a:lnTo>
                  <a:lnTo>
                    <a:pt x="48221" y="18913"/>
                  </a:lnTo>
                  <a:lnTo>
                    <a:pt x="47550" y="17974"/>
                  </a:lnTo>
                  <a:lnTo>
                    <a:pt x="46209" y="15828"/>
                  </a:lnTo>
                  <a:lnTo>
                    <a:pt x="42990" y="10429"/>
                  </a:lnTo>
                  <a:lnTo>
                    <a:pt x="40039" y="6305"/>
                  </a:lnTo>
                  <a:lnTo>
                    <a:pt x="37826" y="3857"/>
                  </a:lnTo>
                  <a:lnTo>
                    <a:pt x="36048" y="2314"/>
                  </a:lnTo>
                  <a:lnTo>
                    <a:pt x="34774" y="1442"/>
                  </a:lnTo>
                  <a:lnTo>
                    <a:pt x="33433" y="771"/>
                  </a:lnTo>
                  <a:lnTo>
                    <a:pt x="32058" y="302"/>
                  </a:lnTo>
                  <a:lnTo>
                    <a:pt x="31320" y="134"/>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6"/>
            <p:cNvSpPr/>
            <p:nvPr/>
          </p:nvSpPr>
          <p:spPr>
            <a:xfrm>
              <a:off x="5602325" y="2155450"/>
              <a:ext cx="1107450" cy="811525"/>
            </a:xfrm>
            <a:custGeom>
              <a:avLst/>
              <a:gdLst/>
              <a:ahLst/>
              <a:cxnLst/>
              <a:rect l="l" t="t" r="r" b="b"/>
              <a:pathLst>
                <a:path w="44298" h="32461" extrusionOk="0">
                  <a:moveTo>
                    <a:pt x="21227" y="0"/>
                  </a:moveTo>
                  <a:lnTo>
                    <a:pt x="20657" y="67"/>
                  </a:lnTo>
                  <a:lnTo>
                    <a:pt x="17236" y="537"/>
                  </a:lnTo>
                  <a:lnTo>
                    <a:pt x="14889" y="805"/>
                  </a:lnTo>
                  <a:lnTo>
                    <a:pt x="13984" y="973"/>
                  </a:lnTo>
                  <a:lnTo>
                    <a:pt x="9691" y="2046"/>
                  </a:lnTo>
                  <a:lnTo>
                    <a:pt x="7713" y="2716"/>
                  </a:lnTo>
                  <a:lnTo>
                    <a:pt x="6774" y="3186"/>
                  </a:lnTo>
                  <a:lnTo>
                    <a:pt x="6506" y="3421"/>
                  </a:lnTo>
                  <a:lnTo>
                    <a:pt x="6237" y="3789"/>
                  </a:lnTo>
                  <a:lnTo>
                    <a:pt x="5433" y="5768"/>
                  </a:lnTo>
                  <a:lnTo>
                    <a:pt x="3890" y="10530"/>
                  </a:lnTo>
                  <a:lnTo>
                    <a:pt x="671" y="21931"/>
                  </a:lnTo>
                  <a:lnTo>
                    <a:pt x="0" y="24379"/>
                  </a:lnTo>
                  <a:lnTo>
                    <a:pt x="537" y="24278"/>
                  </a:lnTo>
                  <a:lnTo>
                    <a:pt x="1677" y="24144"/>
                  </a:lnTo>
                  <a:lnTo>
                    <a:pt x="2783" y="24211"/>
                  </a:lnTo>
                  <a:lnTo>
                    <a:pt x="3856" y="24412"/>
                  </a:lnTo>
                  <a:lnTo>
                    <a:pt x="4393" y="24580"/>
                  </a:lnTo>
                  <a:lnTo>
                    <a:pt x="4795" y="24748"/>
                  </a:lnTo>
                  <a:lnTo>
                    <a:pt x="5399" y="25184"/>
                  </a:lnTo>
                  <a:lnTo>
                    <a:pt x="6070" y="25955"/>
                  </a:lnTo>
                  <a:lnTo>
                    <a:pt x="6774" y="27766"/>
                  </a:lnTo>
                  <a:lnTo>
                    <a:pt x="6908" y="28671"/>
                  </a:lnTo>
                  <a:lnTo>
                    <a:pt x="7143" y="30549"/>
                  </a:lnTo>
                  <a:lnTo>
                    <a:pt x="7243" y="32460"/>
                  </a:lnTo>
                  <a:lnTo>
                    <a:pt x="9892" y="32226"/>
                  </a:lnTo>
                  <a:lnTo>
                    <a:pt x="22836" y="30918"/>
                  </a:lnTo>
                  <a:lnTo>
                    <a:pt x="30717" y="29945"/>
                  </a:lnTo>
                  <a:lnTo>
                    <a:pt x="32930" y="29509"/>
                  </a:lnTo>
                  <a:lnTo>
                    <a:pt x="34674" y="29141"/>
                  </a:lnTo>
                  <a:lnTo>
                    <a:pt x="38530" y="28571"/>
                  </a:lnTo>
                  <a:lnTo>
                    <a:pt x="43426" y="28034"/>
                  </a:lnTo>
                  <a:lnTo>
                    <a:pt x="44298" y="28000"/>
                  </a:lnTo>
                  <a:lnTo>
                    <a:pt x="42822" y="24714"/>
                  </a:lnTo>
                  <a:lnTo>
                    <a:pt x="35914" y="9792"/>
                  </a:lnTo>
                  <a:lnTo>
                    <a:pt x="32796" y="3689"/>
                  </a:lnTo>
                  <a:lnTo>
                    <a:pt x="31320" y="1274"/>
                  </a:lnTo>
                  <a:lnTo>
                    <a:pt x="30918" y="906"/>
                  </a:lnTo>
                  <a:lnTo>
                    <a:pt x="30549" y="738"/>
                  </a:lnTo>
                  <a:lnTo>
                    <a:pt x="29409" y="470"/>
                  </a:lnTo>
                  <a:lnTo>
                    <a:pt x="27196" y="168"/>
                  </a:lnTo>
                  <a:lnTo>
                    <a:pt x="23876"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6"/>
            <p:cNvSpPr/>
            <p:nvPr/>
          </p:nvSpPr>
          <p:spPr>
            <a:xfrm>
              <a:off x="5799325" y="2417000"/>
              <a:ext cx="44450" cy="363850"/>
            </a:xfrm>
            <a:custGeom>
              <a:avLst/>
              <a:gdLst/>
              <a:ahLst/>
              <a:cxnLst/>
              <a:rect l="l" t="t" r="r" b="b"/>
              <a:pathLst>
                <a:path w="1778" h="14554" fill="none" extrusionOk="0">
                  <a:moveTo>
                    <a:pt x="0" y="14554"/>
                  </a:moveTo>
                  <a:lnTo>
                    <a:pt x="1778" y="1"/>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6"/>
            <p:cNvSpPr/>
            <p:nvPr/>
          </p:nvSpPr>
          <p:spPr>
            <a:xfrm>
              <a:off x="5832850" y="2434600"/>
              <a:ext cx="60400" cy="78825"/>
            </a:xfrm>
            <a:custGeom>
              <a:avLst/>
              <a:gdLst/>
              <a:ahLst/>
              <a:cxnLst/>
              <a:rect l="l" t="t" r="r" b="b"/>
              <a:pathLst>
                <a:path w="2416" h="3153" fill="none" extrusionOk="0">
                  <a:moveTo>
                    <a:pt x="1" y="3153"/>
                  </a:moveTo>
                  <a:lnTo>
                    <a:pt x="2415" y="1"/>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6"/>
            <p:cNvSpPr/>
            <p:nvPr/>
          </p:nvSpPr>
          <p:spPr>
            <a:xfrm>
              <a:off x="6013950" y="2505875"/>
              <a:ext cx="282525" cy="54500"/>
            </a:xfrm>
            <a:custGeom>
              <a:avLst/>
              <a:gdLst/>
              <a:ahLst/>
              <a:cxnLst/>
              <a:rect l="l" t="t" r="r" b="b"/>
              <a:pathLst>
                <a:path w="11301" h="2180" fill="none" extrusionOk="0">
                  <a:moveTo>
                    <a:pt x="0" y="2180"/>
                  </a:moveTo>
                  <a:lnTo>
                    <a:pt x="838" y="1911"/>
                  </a:lnTo>
                  <a:lnTo>
                    <a:pt x="5734" y="671"/>
                  </a:lnTo>
                  <a:lnTo>
                    <a:pt x="9557" y="67"/>
                  </a:lnTo>
                  <a:lnTo>
                    <a:pt x="11301" y="0"/>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6"/>
            <p:cNvSpPr/>
            <p:nvPr/>
          </p:nvSpPr>
          <p:spPr>
            <a:xfrm>
              <a:off x="6163150" y="2410300"/>
              <a:ext cx="112375" cy="223850"/>
            </a:xfrm>
            <a:custGeom>
              <a:avLst/>
              <a:gdLst/>
              <a:ahLst/>
              <a:cxnLst/>
              <a:rect l="l" t="t" r="r" b="b"/>
              <a:pathLst>
                <a:path w="4495" h="8954" fill="none" extrusionOk="0">
                  <a:moveTo>
                    <a:pt x="470" y="0"/>
                  </a:moveTo>
                  <a:lnTo>
                    <a:pt x="1" y="3488"/>
                  </a:lnTo>
                  <a:lnTo>
                    <a:pt x="135" y="3488"/>
                  </a:lnTo>
                  <a:lnTo>
                    <a:pt x="806" y="3622"/>
                  </a:lnTo>
                  <a:lnTo>
                    <a:pt x="1175" y="3857"/>
                  </a:lnTo>
                  <a:lnTo>
                    <a:pt x="1242" y="4024"/>
                  </a:lnTo>
                  <a:lnTo>
                    <a:pt x="1242" y="4326"/>
                  </a:lnTo>
                  <a:lnTo>
                    <a:pt x="1040" y="4863"/>
                  </a:lnTo>
                  <a:lnTo>
                    <a:pt x="839" y="5064"/>
                  </a:lnTo>
                  <a:lnTo>
                    <a:pt x="1242" y="5299"/>
                  </a:lnTo>
                  <a:lnTo>
                    <a:pt x="3153" y="6774"/>
                  </a:lnTo>
                  <a:lnTo>
                    <a:pt x="4025" y="7814"/>
                  </a:lnTo>
                  <a:lnTo>
                    <a:pt x="4394" y="8551"/>
                  </a:lnTo>
                  <a:lnTo>
                    <a:pt x="4494" y="8954"/>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6"/>
            <p:cNvSpPr/>
            <p:nvPr/>
          </p:nvSpPr>
          <p:spPr>
            <a:xfrm>
              <a:off x="5952750" y="2071600"/>
              <a:ext cx="321925" cy="331175"/>
            </a:xfrm>
            <a:custGeom>
              <a:avLst/>
              <a:gdLst/>
              <a:ahLst/>
              <a:cxnLst/>
              <a:rect l="l" t="t" r="r" b="b"/>
              <a:pathLst>
                <a:path w="12877" h="13247" extrusionOk="0">
                  <a:moveTo>
                    <a:pt x="7344" y="1"/>
                  </a:moveTo>
                  <a:lnTo>
                    <a:pt x="5701" y="34"/>
                  </a:lnTo>
                  <a:lnTo>
                    <a:pt x="4795" y="269"/>
                  </a:lnTo>
                  <a:lnTo>
                    <a:pt x="4292" y="403"/>
                  </a:lnTo>
                  <a:lnTo>
                    <a:pt x="1945" y="1342"/>
                  </a:lnTo>
                  <a:lnTo>
                    <a:pt x="637" y="2113"/>
                  </a:lnTo>
                  <a:lnTo>
                    <a:pt x="302" y="2482"/>
                  </a:lnTo>
                  <a:lnTo>
                    <a:pt x="134" y="3052"/>
                  </a:lnTo>
                  <a:lnTo>
                    <a:pt x="0" y="5400"/>
                  </a:lnTo>
                  <a:lnTo>
                    <a:pt x="101" y="9759"/>
                  </a:lnTo>
                  <a:lnTo>
                    <a:pt x="168" y="11167"/>
                  </a:lnTo>
                  <a:lnTo>
                    <a:pt x="168" y="11402"/>
                  </a:lnTo>
                  <a:lnTo>
                    <a:pt x="335" y="11335"/>
                  </a:lnTo>
                  <a:lnTo>
                    <a:pt x="738" y="10463"/>
                  </a:lnTo>
                  <a:lnTo>
                    <a:pt x="1073" y="9692"/>
                  </a:lnTo>
                  <a:lnTo>
                    <a:pt x="1274" y="9290"/>
                  </a:lnTo>
                  <a:lnTo>
                    <a:pt x="1878" y="8485"/>
                  </a:lnTo>
                  <a:lnTo>
                    <a:pt x="2616" y="7781"/>
                  </a:lnTo>
                  <a:lnTo>
                    <a:pt x="3253" y="7378"/>
                  </a:lnTo>
                  <a:lnTo>
                    <a:pt x="3454" y="7378"/>
                  </a:lnTo>
                  <a:lnTo>
                    <a:pt x="3622" y="7445"/>
                  </a:lnTo>
                  <a:lnTo>
                    <a:pt x="3923" y="7713"/>
                  </a:lnTo>
                  <a:lnTo>
                    <a:pt x="4192" y="8351"/>
                  </a:lnTo>
                  <a:lnTo>
                    <a:pt x="4225" y="8988"/>
                  </a:lnTo>
                  <a:lnTo>
                    <a:pt x="4259" y="9323"/>
                  </a:lnTo>
                  <a:lnTo>
                    <a:pt x="4628" y="10094"/>
                  </a:lnTo>
                  <a:lnTo>
                    <a:pt x="5567" y="11268"/>
                  </a:lnTo>
                  <a:lnTo>
                    <a:pt x="6304" y="11838"/>
                  </a:lnTo>
                  <a:lnTo>
                    <a:pt x="7746" y="12911"/>
                  </a:lnTo>
                  <a:lnTo>
                    <a:pt x="8216" y="13246"/>
                  </a:lnTo>
                  <a:lnTo>
                    <a:pt x="9222" y="11771"/>
                  </a:lnTo>
                  <a:lnTo>
                    <a:pt x="10731" y="9558"/>
                  </a:lnTo>
                  <a:lnTo>
                    <a:pt x="10898" y="9222"/>
                  </a:lnTo>
                  <a:lnTo>
                    <a:pt x="11066" y="8418"/>
                  </a:lnTo>
                  <a:lnTo>
                    <a:pt x="11167" y="7143"/>
                  </a:lnTo>
                  <a:lnTo>
                    <a:pt x="11200" y="6607"/>
                  </a:lnTo>
                  <a:lnTo>
                    <a:pt x="11234" y="6506"/>
                  </a:lnTo>
                  <a:lnTo>
                    <a:pt x="11334" y="6540"/>
                  </a:lnTo>
                  <a:lnTo>
                    <a:pt x="11670" y="6808"/>
                  </a:lnTo>
                  <a:lnTo>
                    <a:pt x="12206" y="7378"/>
                  </a:lnTo>
                  <a:lnTo>
                    <a:pt x="12575" y="7646"/>
                  </a:lnTo>
                  <a:lnTo>
                    <a:pt x="12743" y="7680"/>
                  </a:lnTo>
                  <a:lnTo>
                    <a:pt x="12810" y="7579"/>
                  </a:lnTo>
                  <a:lnTo>
                    <a:pt x="12877" y="7378"/>
                  </a:lnTo>
                  <a:lnTo>
                    <a:pt x="12709" y="6942"/>
                  </a:lnTo>
                  <a:lnTo>
                    <a:pt x="11938" y="6037"/>
                  </a:lnTo>
                  <a:lnTo>
                    <a:pt x="11200" y="4997"/>
                  </a:lnTo>
                  <a:lnTo>
                    <a:pt x="10865" y="4427"/>
                  </a:lnTo>
                  <a:lnTo>
                    <a:pt x="10462" y="3254"/>
                  </a:lnTo>
                  <a:lnTo>
                    <a:pt x="10127" y="2180"/>
                  </a:lnTo>
                  <a:lnTo>
                    <a:pt x="9524" y="1174"/>
                  </a:lnTo>
                  <a:lnTo>
                    <a:pt x="9054" y="738"/>
                  </a:lnTo>
                  <a:lnTo>
                    <a:pt x="8484" y="370"/>
                  </a:lnTo>
                  <a:lnTo>
                    <a:pt x="7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6"/>
            <p:cNvSpPr/>
            <p:nvPr/>
          </p:nvSpPr>
          <p:spPr>
            <a:xfrm>
              <a:off x="5953575" y="2078325"/>
              <a:ext cx="143375" cy="249000"/>
            </a:xfrm>
            <a:custGeom>
              <a:avLst/>
              <a:gdLst/>
              <a:ahLst/>
              <a:cxnLst/>
              <a:rect l="l" t="t" r="r" b="b"/>
              <a:pathLst>
                <a:path w="5735" h="9960" extrusionOk="0">
                  <a:moveTo>
                    <a:pt x="4762" y="0"/>
                  </a:moveTo>
                  <a:lnTo>
                    <a:pt x="4259" y="134"/>
                  </a:lnTo>
                  <a:lnTo>
                    <a:pt x="1912" y="1073"/>
                  </a:lnTo>
                  <a:lnTo>
                    <a:pt x="604" y="1844"/>
                  </a:lnTo>
                  <a:lnTo>
                    <a:pt x="269" y="2213"/>
                  </a:lnTo>
                  <a:lnTo>
                    <a:pt x="135" y="2549"/>
                  </a:lnTo>
                  <a:lnTo>
                    <a:pt x="1" y="3856"/>
                  </a:lnTo>
                  <a:lnTo>
                    <a:pt x="1" y="6606"/>
                  </a:lnTo>
                  <a:lnTo>
                    <a:pt x="34" y="8518"/>
                  </a:lnTo>
                  <a:lnTo>
                    <a:pt x="839" y="7512"/>
                  </a:lnTo>
                  <a:lnTo>
                    <a:pt x="2415" y="6003"/>
                  </a:lnTo>
                  <a:lnTo>
                    <a:pt x="3186" y="5600"/>
                  </a:lnTo>
                  <a:lnTo>
                    <a:pt x="3622" y="5533"/>
                  </a:lnTo>
                  <a:lnTo>
                    <a:pt x="3857" y="5600"/>
                  </a:lnTo>
                  <a:lnTo>
                    <a:pt x="4092" y="5701"/>
                  </a:lnTo>
                  <a:lnTo>
                    <a:pt x="4528" y="6170"/>
                  </a:lnTo>
                  <a:lnTo>
                    <a:pt x="5031" y="7210"/>
                  </a:lnTo>
                  <a:lnTo>
                    <a:pt x="5668" y="9490"/>
                  </a:lnTo>
                  <a:lnTo>
                    <a:pt x="5735" y="9959"/>
                  </a:lnTo>
                  <a:lnTo>
                    <a:pt x="4796" y="0"/>
                  </a:lnTo>
                  <a:close/>
                  <a:moveTo>
                    <a:pt x="5735" y="9959"/>
                  </a:moveTo>
                  <a:lnTo>
                    <a:pt x="5735" y="9959"/>
                  </a:lnTo>
                  <a:lnTo>
                    <a:pt x="5735" y="9959"/>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6"/>
            <p:cNvSpPr/>
            <p:nvPr/>
          </p:nvSpPr>
          <p:spPr>
            <a:xfrm>
              <a:off x="5953575" y="2078325"/>
              <a:ext cx="143375" cy="249000"/>
            </a:xfrm>
            <a:custGeom>
              <a:avLst/>
              <a:gdLst/>
              <a:ahLst/>
              <a:cxnLst/>
              <a:rect l="l" t="t" r="r" b="b"/>
              <a:pathLst>
                <a:path w="5735" h="9960" extrusionOk="0">
                  <a:moveTo>
                    <a:pt x="4762" y="0"/>
                  </a:moveTo>
                  <a:lnTo>
                    <a:pt x="4259" y="134"/>
                  </a:lnTo>
                  <a:lnTo>
                    <a:pt x="1912" y="1073"/>
                  </a:lnTo>
                  <a:lnTo>
                    <a:pt x="604" y="1844"/>
                  </a:lnTo>
                  <a:lnTo>
                    <a:pt x="269" y="2213"/>
                  </a:lnTo>
                  <a:lnTo>
                    <a:pt x="135" y="2549"/>
                  </a:lnTo>
                  <a:lnTo>
                    <a:pt x="1" y="3856"/>
                  </a:lnTo>
                  <a:lnTo>
                    <a:pt x="1" y="6606"/>
                  </a:lnTo>
                  <a:lnTo>
                    <a:pt x="34" y="8518"/>
                  </a:lnTo>
                  <a:lnTo>
                    <a:pt x="839" y="7512"/>
                  </a:lnTo>
                  <a:lnTo>
                    <a:pt x="2415" y="6003"/>
                  </a:lnTo>
                  <a:lnTo>
                    <a:pt x="3186" y="5600"/>
                  </a:lnTo>
                  <a:lnTo>
                    <a:pt x="3622" y="5533"/>
                  </a:lnTo>
                  <a:lnTo>
                    <a:pt x="3857" y="5600"/>
                  </a:lnTo>
                  <a:lnTo>
                    <a:pt x="4092" y="5701"/>
                  </a:lnTo>
                  <a:lnTo>
                    <a:pt x="4528" y="6170"/>
                  </a:lnTo>
                  <a:lnTo>
                    <a:pt x="5031" y="7210"/>
                  </a:lnTo>
                  <a:lnTo>
                    <a:pt x="5668" y="9490"/>
                  </a:lnTo>
                  <a:lnTo>
                    <a:pt x="5735" y="9959"/>
                  </a:lnTo>
                  <a:lnTo>
                    <a:pt x="4796" y="0"/>
                  </a:lnTo>
                  <a:close/>
                  <a:moveTo>
                    <a:pt x="5735" y="9959"/>
                  </a:moveTo>
                  <a:lnTo>
                    <a:pt x="5735" y="9959"/>
                  </a:lnTo>
                  <a:lnTo>
                    <a:pt x="5735" y="995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6"/>
            <p:cNvSpPr/>
            <p:nvPr/>
          </p:nvSpPr>
          <p:spPr>
            <a:xfrm>
              <a:off x="5952750" y="2071600"/>
              <a:ext cx="321925" cy="331175"/>
            </a:xfrm>
            <a:custGeom>
              <a:avLst/>
              <a:gdLst/>
              <a:ahLst/>
              <a:cxnLst/>
              <a:rect l="l" t="t" r="r" b="b"/>
              <a:pathLst>
                <a:path w="12877" h="13247" fill="none" extrusionOk="0">
                  <a:moveTo>
                    <a:pt x="4795" y="269"/>
                  </a:moveTo>
                  <a:lnTo>
                    <a:pt x="4292" y="403"/>
                  </a:lnTo>
                  <a:lnTo>
                    <a:pt x="1945" y="1342"/>
                  </a:lnTo>
                  <a:lnTo>
                    <a:pt x="637" y="2113"/>
                  </a:lnTo>
                  <a:lnTo>
                    <a:pt x="302" y="2482"/>
                  </a:lnTo>
                  <a:lnTo>
                    <a:pt x="134" y="3052"/>
                  </a:lnTo>
                  <a:lnTo>
                    <a:pt x="0" y="5400"/>
                  </a:lnTo>
                  <a:lnTo>
                    <a:pt x="101" y="9759"/>
                  </a:lnTo>
                  <a:lnTo>
                    <a:pt x="168" y="11167"/>
                  </a:lnTo>
                  <a:lnTo>
                    <a:pt x="168" y="11402"/>
                  </a:lnTo>
                  <a:lnTo>
                    <a:pt x="335" y="11335"/>
                  </a:lnTo>
                  <a:lnTo>
                    <a:pt x="738" y="10463"/>
                  </a:lnTo>
                  <a:lnTo>
                    <a:pt x="1073" y="9692"/>
                  </a:lnTo>
                  <a:lnTo>
                    <a:pt x="1274" y="9290"/>
                  </a:lnTo>
                  <a:lnTo>
                    <a:pt x="1878" y="8485"/>
                  </a:lnTo>
                  <a:lnTo>
                    <a:pt x="2616" y="7781"/>
                  </a:lnTo>
                  <a:lnTo>
                    <a:pt x="3253" y="7378"/>
                  </a:lnTo>
                  <a:lnTo>
                    <a:pt x="3454" y="7378"/>
                  </a:lnTo>
                  <a:lnTo>
                    <a:pt x="3622" y="7445"/>
                  </a:lnTo>
                  <a:lnTo>
                    <a:pt x="3923" y="7713"/>
                  </a:lnTo>
                  <a:lnTo>
                    <a:pt x="4192" y="8351"/>
                  </a:lnTo>
                  <a:lnTo>
                    <a:pt x="4225" y="8988"/>
                  </a:lnTo>
                  <a:lnTo>
                    <a:pt x="4259" y="9323"/>
                  </a:lnTo>
                  <a:lnTo>
                    <a:pt x="4628" y="10094"/>
                  </a:lnTo>
                  <a:lnTo>
                    <a:pt x="5567" y="11268"/>
                  </a:lnTo>
                  <a:lnTo>
                    <a:pt x="6304" y="11838"/>
                  </a:lnTo>
                  <a:lnTo>
                    <a:pt x="7746" y="12911"/>
                  </a:lnTo>
                  <a:lnTo>
                    <a:pt x="8216" y="13246"/>
                  </a:lnTo>
                  <a:lnTo>
                    <a:pt x="9222" y="11771"/>
                  </a:lnTo>
                  <a:lnTo>
                    <a:pt x="10731" y="9558"/>
                  </a:lnTo>
                  <a:lnTo>
                    <a:pt x="10898" y="9222"/>
                  </a:lnTo>
                  <a:lnTo>
                    <a:pt x="11066" y="8418"/>
                  </a:lnTo>
                  <a:lnTo>
                    <a:pt x="11167" y="7143"/>
                  </a:lnTo>
                  <a:lnTo>
                    <a:pt x="11200" y="6607"/>
                  </a:lnTo>
                  <a:lnTo>
                    <a:pt x="11234" y="6506"/>
                  </a:lnTo>
                  <a:lnTo>
                    <a:pt x="11334" y="6540"/>
                  </a:lnTo>
                  <a:lnTo>
                    <a:pt x="11670" y="6808"/>
                  </a:lnTo>
                  <a:lnTo>
                    <a:pt x="12206" y="7378"/>
                  </a:lnTo>
                  <a:lnTo>
                    <a:pt x="12575" y="7646"/>
                  </a:lnTo>
                  <a:lnTo>
                    <a:pt x="12743" y="7680"/>
                  </a:lnTo>
                  <a:lnTo>
                    <a:pt x="12810" y="7579"/>
                  </a:lnTo>
                  <a:lnTo>
                    <a:pt x="12877" y="7378"/>
                  </a:lnTo>
                  <a:lnTo>
                    <a:pt x="12709" y="6942"/>
                  </a:lnTo>
                  <a:lnTo>
                    <a:pt x="11938" y="6037"/>
                  </a:lnTo>
                  <a:lnTo>
                    <a:pt x="11200" y="4997"/>
                  </a:lnTo>
                  <a:lnTo>
                    <a:pt x="10865" y="4427"/>
                  </a:lnTo>
                  <a:lnTo>
                    <a:pt x="10462" y="3254"/>
                  </a:lnTo>
                  <a:lnTo>
                    <a:pt x="10127" y="2180"/>
                  </a:lnTo>
                  <a:lnTo>
                    <a:pt x="9524" y="1174"/>
                  </a:lnTo>
                  <a:lnTo>
                    <a:pt x="9054" y="738"/>
                  </a:lnTo>
                  <a:lnTo>
                    <a:pt x="8484" y="370"/>
                  </a:lnTo>
                  <a:lnTo>
                    <a:pt x="7344" y="1"/>
                  </a:lnTo>
                  <a:lnTo>
                    <a:pt x="5701" y="34"/>
                  </a:lnTo>
                  <a:lnTo>
                    <a:pt x="4795" y="269"/>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6"/>
            <p:cNvSpPr/>
            <p:nvPr/>
          </p:nvSpPr>
          <p:spPr>
            <a:xfrm>
              <a:off x="5530225" y="2691125"/>
              <a:ext cx="311050" cy="239800"/>
            </a:xfrm>
            <a:custGeom>
              <a:avLst/>
              <a:gdLst/>
              <a:ahLst/>
              <a:cxnLst/>
              <a:rect l="l" t="t" r="r" b="b"/>
              <a:pathLst>
                <a:path w="12442" h="9592" extrusionOk="0">
                  <a:moveTo>
                    <a:pt x="6539" y="1"/>
                  </a:moveTo>
                  <a:lnTo>
                    <a:pt x="5399" y="102"/>
                  </a:lnTo>
                  <a:lnTo>
                    <a:pt x="3722" y="571"/>
                  </a:lnTo>
                  <a:lnTo>
                    <a:pt x="1811" y="1577"/>
                  </a:lnTo>
                  <a:lnTo>
                    <a:pt x="872" y="2348"/>
                  </a:lnTo>
                  <a:lnTo>
                    <a:pt x="537" y="2784"/>
                  </a:lnTo>
                  <a:lnTo>
                    <a:pt x="470" y="2952"/>
                  </a:lnTo>
                  <a:lnTo>
                    <a:pt x="336" y="4058"/>
                  </a:lnTo>
                  <a:lnTo>
                    <a:pt x="0" y="7009"/>
                  </a:lnTo>
                  <a:lnTo>
                    <a:pt x="0" y="8585"/>
                  </a:lnTo>
                  <a:lnTo>
                    <a:pt x="168" y="8921"/>
                  </a:lnTo>
                  <a:lnTo>
                    <a:pt x="403" y="9156"/>
                  </a:lnTo>
                  <a:lnTo>
                    <a:pt x="1375" y="9524"/>
                  </a:lnTo>
                  <a:lnTo>
                    <a:pt x="2951" y="9591"/>
                  </a:lnTo>
                  <a:lnTo>
                    <a:pt x="5164" y="9256"/>
                  </a:lnTo>
                  <a:lnTo>
                    <a:pt x="6573" y="8820"/>
                  </a:lnTo>
                  <a:lnTo>
                    <a:pt x="7948" y="8351"/>
                  </a:lnTo>
                  <a:lnTo>
                    <a:pt x="10027" y="7278"/>
                  </a:lnTo>
                  <a:lnTo>
                    <a:pt x="11435" y="6037"/>
                  </a:lnTo>
                  <a:lnTo>
                    <a:pt x="12240" y="4595"/>
                  </a:lnTo>
                  <a:lnTo>
                    <a:pt x="12441" y="3790"/>
                  </a:lnTo>
                  <a:lnTo>
                    <a:pt x="12139" y="3354"/>
                  </a:lnTo>
                  <a:lnTo>
                    <a:pt x="10094" y="1342"/>
                  </a:lnTo>
                  <a:lnTo>
                    <a:pt x="8652" y="470"/>
                  </a:lnTo>
                  <a:lnTo>
                    <a:pt x="7612" y="102"/>
                  </a:lnTo>
                  <a:lnTo>
                    <a:pt x="7076" y="34"/>
                  </a:lnTo>
                  <a:lnTo>
                    <a:pt x="6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6"/>
            <p:cNvSpPr/>
            <p:nvPr/>
          </p:nvSpPr>
          <p:spPr>
            <a:xfrm>
              <a:off x="5530225" y="2693650"/>
              <a:ext cx="137500" cy="237275"/>
            </a:xfrm>
            <a:custGeom>
              <a:avLst/>
              <a:gdLst/>
              <a:ahLst/>
              <a:cxnLst/>
              <a:rect l="l" t="t" r="r" b="b"/>
              <a:pathLst>
                <a:path w="5500" h="9491" extrusionOk="0">
                  <a:moveTo>
                    <a:pt x="5332" y="1"/>
                  </a:moveTo>
                  <a:lnTo>
                    <a:pt x="4427" y="202"/>
                  </a:lnTo>
                  <a:lnTo>
                    <a:pt x="2750" y="906"/>
                  </a:lnTo>
                  <a:lnTo>
                    <a:pt x="1375" y="1778"/>
                  </a:lnTo>
                  <a:lnTo>
                    <a:pt x="570" y="2549"/>
                  </a:lnTo>
                  <a:lnTo>
                    <a:pt x="470" y="2851"/>
                  </a:lnTo>
                  <a:lnTo>
                    <a:pt x="336" y="3924"/>
                  </a:lnTo>
                  <a:lnTo>
                    <a:pt x="0" y="6875"/>
                  </a:lnTo>
                  <a:lnTo>
                    <a:pt x="0" y="8451"/>
                  </a:lnTo>
                  <a:lnTo>
                    <a:pt x="168" y="8820"/>
                  </a:lnTo>
                  <a:lnTo>
                    <a:pt x="403" y="9055"/>
                  </a:lnTo>
                  <a:lnTo>
                    <a:pt x="1442" y="9423"/>
                  </a:lnTo>
                  <a:lnTo>
                    <a:pt x="2213" y="9490"/>
                  </a:lnTo>
                  <a:lnTo>
                    <a:pt x="2549" y="8887"/>
                  </a:lnTo>
                  <a:lnTo>
                    <a:pt x="2616" y="8719"/>
                  </a:lnTo>
                  <a:lnTo>
                    <a:pt x="2515" y="8417"/>
                  </a:lnTo>
                  <a:lnTo>
                    <a:pt x="2146" y="6875"/>
                  </a:lnTo>
                  <a:lnTo>
                    <a:pt x="2079" y="5835"/>
                  </a:lnTo>
                  <a:lnTo>
                    <a:pt x="2213" y="5500"/>
                  </a:lnTo>
                  <a:lnTo>
                    <a:pt x="2683" y="4796"/>
                  </a:lnTo>
                  <a:lnTo>
                    <a:pt x="4460" y="3086"/>
                  </a:lnTo>
                  <a:lnTo>
                    <a:pt x="5332" y="2147"/>
                  </a:lnTo>
                  <a:lnTo>
                    <a:pt x="5500" y="1912"/>
                  </a:lnTo>
                  <a:lnTo>
                    <a:pt x="5500" y="1711"/>
                  </a:lnTo>
                  <a:lnTo>
                    <a:pt x="5030" y="1744"/>
                  </a:lnTo>
                  <a:lnTo>
                    <a:pt x="3890" y="2113"/>
                  </a:lnTo>
                  <a:lnTo>
                    <a:pt x="3119" y="2281"/>
                  </a:lnTo>
                  <a:lnTo>
                    <a:pt x="2784" y="2247"/>
                  </a:lnTo>
                  <a:lnTo>
                    <a:pt x="2716" y="2147"/>
                  </a:lnTo>
                  <a:lnTo>
                    <a:pt x="2750" y="1912"/>
                  </a:lnTo>
                  <a:lnTo>
                    <a:pt x="3287" y="1308"/>
                  </a:lnTo>
                  <a:lnTo>
                    <a:pt x="4594" y="403"/>
                  </a:lnTo>
                  <a:lnTo>
                    <a:pt x="5332"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6"/>
            <p:cNvSpPr/>
            <p:nvPr/>
          </p:nvSpPr>
          <p:spPr>
            <a:xfrm>
              <a:off x="5530225" y="2693650"/>
              <a:ext cx="137500" cy="237275"/>
            </a:xfrm>
            <a:custGeom>
              <a:avLst/>
              <a:gdLst/>
              <a:ahLst/>
              <a:cxnLst/>
              <a:rect l="l" t="t" r="r" b="b"/>
              <a:pathLst>
                <a:path w="5500" h="9491" extrusionOk="0">
                  <a:moveTo>
                    <a:pt x="5332" y="1"/>
                  </a:moveTo>
                  <a:lnTo>
                    <a:pt x="4427" y="202"/>
                  </a:lnTo>
                  <a:lnTo>
                    <a:pt x="2750" y="906"/>
                  </a:lnTo>
                  <a:lnTo>
                    <a:pt x="1375" y="1778"/>
                  </a:lnTo>
                  <a:lnTo>
                    <a:pt x="570" y="2549"/>
                  </a:lnTo>
                  <a:lnTo>
                    <a:pt x="470" y="2851"/>
                  </a:lnTo>
                  <a:lnTo>
                    <a:pt x="336" y="3924"/>
                  </a:lnTo>
                  <a:lnTo>
                    <a:pt x="0" y="6875"/>
                  </a:lnTo>
                  <a:lnTo>
                    <a:pt x="0" y="8451"/>
                  </a:lnTo>
                  <a:lnTo>
                    <a:pt x="168" y="8820"/>
                  </a:lnTo>
                  <a:lnTo>
                    <a:pt x="403" y="9055"/>
                  </a:lnTo>
                  <a:lnTo>
                    <a:pt x="1442" y="9423"/>
                  </a:lnTo>
                  <a:lnTo>
                    <a:pt x="2213" y="9490"/>
                  </a:lnTo>
                  <a:lnTo>
                    <a:pt x="2549" y="8887"/>
                  </a:lnTo>
                  <a:lnTo>
                    <a:pt x="2616" y="8719"/>
                  </a:lnTo>
                  <a:lnTo>
                    <a:pt x="2515" y="8417"/>
                  </a:lnTo>
                  <a:lnTo>
                    <a:pt x="2146" y="6875"/>
                  </a:lnTo>
                  <a:lnTo>
                    <a:pt x="2079" y="5835"/>
                  </a:lnTo>
                  <a:lnTo>
                    <a:pt x="2213" y="5500"/>
                  </a:lnTo>
                  <a:lnTo>
                    <a:pt x="2683" y="4796"/>
                  </a:lnTo>
                  <a:lnTo>
                    <a:pt x="4460" y="3086"/>
                  </a:lnTo>
                  <a:lnTo>
                    <a:pt x="5332" y="2147"/>
                  </a:lnTo>
                  <a:lnTo>
                    <a:pt x="5500" y="1912"/>
                  </a:lnTo>
                  <a:lnTo>
                    <a:pt x="5500" y="1711"/>
                  </a:lnTo>
                  <a:lnTo>
                    <a:pt x="5030" y="1744"/>
                  </a:lnTo>
                  <a:lnTo>
                    <a:pt x="3890" y="2113"/>
                  </a:lnTo>
                  <a:lnTo>
                    <a:pt x="3119" y="2281"/>
                  </a:lnTo>
                  <a:lnTo>
                    <a:pt x="2784" y="2247"/>
                  </a:lnTo>
                  <a:lnTo>
                    <a:pt x="2716" y="2147"/>
                  </a:lnTo>
                  <a:lnTo>
                    <a:pt x="2750" y="1912"/>
                  </a:lnTo>
                  <a:lnTo>
                    <a:pt x="3287" y="1308"/>
                  </a:lnTo>
                  <a:lnTo>
                    <a:pt x="4594" y="403"/>
                  </a:lnTo>
                  <a:lnTo>
                    <a:pt x="5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6"/>
            <p:cNvSpPr/>
            <p:nvPr/>
          </p:nvSpPr>
          <p:spPr>
            <a:xfrm>
              <a:off x="5530225" y="2691125"/>
              <a:ext cx="311050" cy="239800"/>
            </a:xfrm>
            <a:custGeom>
              <a:avLst/>
              <a:gdLst/>
              <a:ahLst/>
              <a:cxnLst/>
              <a:rect l="l" t="t" r="r" b="b"/>
              <a:pathLst>
                <a:path w="12442" h="9592" fill="none" extrusionOk="0">
                  <a:moveTo>
                    <a:pt x="12441" y="3790"/>
                  </a:moveTo>
                  <a:lnTo>
                    <a:pt x="12139" y="3354"/>
                  </a:lnTo>
                  <a:lnTo>
                    <a:pt x="10094" y="1342"/>
                  </a:lnTo>
                  <a:lnTo>
                    <a:pt x="8652" y="470"/>
                  </a:lnTo>
                  <a:lnTo>
                    <a:pt x="7612" y="102"/>
                  </a:lnTo>
                  <a:lnTo>
                    <a:pt x="7076" y="34"/>
                  </a:lnTo>
                  <a:lnTo>
                    <a:pt x="6539" y="1"/>
                  </a:lnTo>
                  <a:lnTo>
                    <a:pt x="5399" y="102"/>
                  </a:lnTo>
                  <a:lnTo>
                    <a:pt x="3722" y="571"/>
                  </a:lnTo>
                  <a:lnTo>
                    <a:pt x="1811" y="1577"/>
                  </a:lnTo>
                  <a:lnTo>
                    <a:pt x="872" y="2348"/>
                  </a:lnTo>
                  <a:lnTo>
                    <a:pt x="537" y="2784"/>
                  </a:lnTo>
                  <a:lnTo>
                    <a:pt x="470" y="2952"/>
                  </a:lnTo>
                  <a:lnTo>
                    <a:pt x="336" y="4058"/>
                  </a:lnTo>
                  <a:lnTo>
                    <a:pt x="0" y="7009"/>
                  </a:lnTo>
                  <a:lnTo>
                    <a:pt x="0" y="8585"/>
                  </a:lnTo>
                  <a:lnTo>
                    <a:pt x="168" y="8921"/>
                  </a:lnTo>
                  <a:lnTo>
                    <a:pt x="403" y="9156"/>
                  </a:lnTo>
                  <a:lnTo>
                    <a:pt x="1375" y="9524"/>
                  </a:lnTo>
                  <a:lnTo>
                    <a:pt x="2951" y="9591"/>
                  </a:lnTo>
                  <a:lnTo>
                    <a:pt x="5164" y="9256"/>
                  </a:lnTo>
                  <a:lnTo>
                    <a:pt x="6573" y="8820"/>
                  </a:lnTo>
                  <a:lnTo>
                    <a:pt x="7948" y="8351"/>
                  </a:lnTo>
                  <a:lnTo>
                    <a:pt x="10027" y="7278"/>
                  </a:lnTo>
                  <a:lnTo>
                    <a:pt x="11435" y="6037"/>
                  </a:lnTo>
                  <a:lnTo>
                    <a:pt x="12240" y="4595"/>
                  </a:lnTo>
                  <a:lnTo>
                    <a:pt x="12441" y="379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6"/>
            <p:cNvSpPr/>
            <p:nvPr/>
          </p:nvSpPr>
          <p:spPr>
            <a:xfrm>
              <a:off x="5534400" y="2636650"/>
              <a:ext cx="872750" cy="348775"/>
            </a:xfrm>
            <a:custGeom>
              <a:avLst/>
              <a:gdLst/>
              <a:ahLst/>
              <a:cxnLst/>
              <a:rect l="l" t="t" r="r" b="b"/>
              <a:pathLst>
                <a:path w="34910" h="13951" extrusionOk="0">
                  <a:moveTo>
                    <a:pt x="26828" y="0"/>
                  </a:moveTo>
                  <a:lnTo>
                    <a:pt x="24581" y="470"/>
                  </a:lnTo>
                  <a:lnTo>
                    <a:pt x="12542" y="3521"/>
                  </a:lnTo>
                  <a:lnTo>
                    <a:pt x="9323" y="4494"/>
                  </a:lnTo>
                  <a:lnTo>
                    <a:pt x="5601" y="6137"/>
                  </a:lnTo>
                  <a:lnTo>
                    <a:pt x="4092" y="6908"/>
                  </a:lnTo>
                  <a:lnTo>
                    <a:pt x="3589" y="7109"/>
                  </a:lnTo>
                  <a:lnTo>
                    <a:pt x="1711" y="8384"/>
                  </a:lnTo>
                  <a:lnTo>
                    <a:pt x="1007" y="9088"/>
                  </a:lnTo>
                  <a:lnTo>
                    <a:pt x="437" y="9960"/>
                  </a:lnTo>
                  <a:lnTo>
                    <a:pt x="68" y="10966"/>
                  </a:lnTo>
                  <a:lnTo>
                    <a:pt x="1" y="11536"/>
                  </a:lnTo>
                  <a:lnTo>
                    <a:pt x="1" y="11838"/>
                  </a:lnTo>
                  <a:lnTo>
                    <a:pt x="236" y="12374"/>
                  </a:lnTo>
                  <a:lnTo>
                    <a:pt x="672" y="12844"/>
                  </a:lnTo>
                  <a:lnTo>
                    <a:pt x="1309" y="13212"/>
                  </a:lnTo>
                  <a:lnTo>
                    <a:pt x="2549" y="13615"/>
                  </a:lnTo>
                  <a:lnTo>
                    <a:pt x="4561" y="13917"/>
                  </a:lnTo>
                  <a:lnTo>
                    <a:pt x="5668" y="13950"/>
                  </a:lnTo>
                  <a:lnTo>
                    <a:pt x="6205" y="13917"/>
                  </a:lnTo>
                  <a:lnTo>
                    <a:pt x="7412" y="13615"/>
                  </a:lnTo>
                  <a:lnTo>
                    <a:pt x="9323" y="12709"/>
                  </a:lnTo>
                  <a:lnTo>
                    <a:pt x="13280" y="10127"/>
                  </a:lnTo>
                  <a:lnTo>
                    <a:pt x="15493" y="8685"/>
                  </a:lnTo>
                  <a:lnTo>
                    <a:pt x="21362" y="5299"/>
                  </a:lnTo>
                  <a:lnTo>
                    <a:pt x="25252" y="3152"/>
                  </a:lnTo>
                  <a:lnTo>
                    <a:pt x="25587" y="3052"/>
                  </a:lnTo>
                  <a:lnTo>
                    <a:pt x="26660" y="3186"/>
                  </a:lnTo>
                  <a:lnTo>
                    <a:pt x="28571" y="3689"/>
                  </a:lnTo>
                  <a:lnTo>
                    <a:pt x="29544" y="3991"/>
                  </a:lnTo>
                  <a:lnTo>
                    <a:pt x="30315" y="4125"/>
                  </a:lnTo>
                  <a:lnTo>
                    <a:pt x="31824" y="4293"/>
                  </a:lnTo>
                  <a:lnTo>
                    <a:pt x="32595" y="4293"/>
                  </a:lnTo>
                  <a:lnTo>
                    <a:pt x="32763" y="4594"/>
                  </a:lnTo>
                  <a:lnTo>
                    <a:pt x="33769" y="5869"/>
                  </a:lnTo>
                  <a:lnTo>
                    <a:pt x="34473" y="6539"/>
                  </a:lnTo>
                  <a:lnTo>
                    <a:pt x="34775" y="6606"/>
                  </a:lnTo>
                  <a:lnTo>
                    <a:pt x="34909" y="6573"/>
                  </a:lnTo>
                  <a:lnTo>
                    <a:pt x="34909" y="6271"/>
                  </a:lnTo>
                  <a:lnTo>
                    <a:pt x="34607" y="5500"/>
                  </a:lnTo>
                  <a:lnTo>
                    <a:pt x="33400" y="3287"/>
                  </a:lnTo>
                  <a:lnTo>
                    <a:pt x="32897" y="2415"/>
                  </a:lnTo>
                  <a:lnTo>
                    <a:pt x="32629" y="2113"/>
                  </a:lnTo>
                  <a:lnTo>
                    <a:pt x="31019" y="1342"/>
                  </a:lnTo>
                  <a:lnTo>
                    <a:pt x="27867" y="201"/>
                  </a:lnTo>
                  <a:lnTo>
                    <a:pt x="268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6"/>
            <p:cNvSpPr/>
            <p:nvPr/>
          </p:nvSpPr>
          <p:spPr>
            <a:xfrm>
              <a:off x="5534400" y="2636650"/>
              <a:ext cx="872750" cy="348775"/>
            </a:xfrm>
            <a:custGeom>
              <a:avLst/>
              <a:gdLst/>
              <a:ahLst/>
              <a:cxnLst/>
              <a:rect l="l" t="t" r="r" b="b"/>
              <a:pathLst>
                <a:path w="34910" h="13951" fill="none" extrusionOk="0">
                  <a:moveTo>
                    <a:pt x="4092" y="6908"/>
                  </a:moveTo>
                  <a:lnTo>
                    <a:pt x="3589" y="7109"/>
                  </a:lnTo>
                  <a:lnTo>
                    <a:pt x="1711" y="8384"/>
                  </a:lnTo>
                  <a:lnTo>
                    <a:pt x="1007" y="9088"/>
                  </a:lnTo>
                  <a:lnTo>
                    <a:pt x="437" y="9960"/>
                  </a:lnTo>
                  <a:lnTo>
                    <a:pt x="68" y="10966"/>
                  </a:lnTo>
                  <a:lnTo>
                    <a:pt x="1" y="11536"/>
                  </a:lnTo>
                  <a:lnTo>
                    <a:pt x="1" y="11838"/>
                  </a:lnTo>
                  <a:lnTo>
                    <a:pt x="236" y="12374"/>
                  </a:lnTo>
                  <a:lnTo>
                    <a:pt x="672" y="12844"/>
                  </a:lnTo>
                  <a:lnTo>
                    <a:pt x="1309" y="13212"/>
                  </a:lnTo>
                  <a:lnTo>
                    <a:pt x="2549" y="13615"/>
                  </a:lnTo>
                  <a:lnTo>
                    <a:pt x="4561" y="13917"/>
                  </a:lnTo>
                  <a:lnTo>
                    <a:pt x="5668" y="13950"/>
                  </a:lnTo>
                  <a:lnTo>
                    <a:pt x="6205" y="13917"/>
                  </a:lnTo>
                  <a:lnTo>
                    <a:pt x="7412" y="13615"/>
                  </a:lnTo>
                  <a:lnTo>
                    <a:pt x="9323" y="12709"/>
                  </a:lnTo>
                  <a:lnTo>
                    <a:pt x="13280" y="10127"/>
                  </a:lnTo>
                  <a:lnTo>
                    <a:pt x="15493" y="8685"/>
                  </a:lnTo>
                  <a:lnTo>
                    <a:pt x="21362" y="5299"/>
                  </a:lnTo>
                  <a:lnTo>
                    <a:pt x="25252" y="3152"/>
                  </a:lnTo>
                  <a:lnTo>
                    <a:pt x="25587" y="3052"/>
                  </a:lnTo>
                  <a:lnTo>
                    <a:pt x="26660" y="3186"/>
                  </a:lnTo>
                  <a:lnTo>
                    <a:pt x="28571" y="3689"/>
                  </a:lnTo>
                  <a:lnTo>
                    <a:pt x="29544" y="3991"/>
                  </a:lnTo>
                  <a:lnTo>
                    <a:pt x="30315" y="4125"/>
                  </a:lnTo>
                  <a:lnTo>
                    <a:pt x="31824" y="4293"/>
                  </a:lnTo>
                  <a:lnTo>
                    <a:pt x="32595" y="4293"/>
                  </a:lnTo>
                  <a:lnTo>
                    <a:pt x="32763" y="4594"/>
                  </a:lnTo>
                  <a:lnTo>
                    <a:pt x="33769" y="5869"/>
                  </a:lnTo>
                  <a:lnTo>
                    <a:pt x="34473" y="6539"/>
                  </a:lnTo>
                  <a:lnTo>
                    <a:pt x="34775" y="6606"/>
                  </a:lnTo>
                  <a:lnTo>
                    <a:pt x="34909" y="6573"/>
                  </a:lnTo>
                  <a:lnTo>
                    <a:pt x="34909" y="6271"/>
                  </a:lnTo>
                  <a:lnTo>
                    <a:pt x="34607" y="5500"/>
                  </a:lnTo>
                  <a:lnTo>
                    <a:pt x="33400" y="3287"/>
                  </a:lnTo>
                  <a:lnTo>
                    <a:pt x="32897" y="2415"/>
                  </a:lnTo>
                  <a:lnTo>
                    <a:pt x="32629" y="2113"/>
                  </a:lnTo>
                  <a:lnTo>
                    <a:pt x="31019" y="1342"/>
                  </a:lnTo>
                  <a:lnTo>
                    <a:pt x="27867" y="201"/>
                  </a:lnTo>
                  <a:lnTo>
                    <a:pt x="26828" y="0"/>
                  </a:lnTo>
                  <a:lnTo>
                    <a:pt x="24581" y="470"/>
                  </a:lnTo>
                  <a:lnTo>
                    <a:pt x="12542" y="3521"/>
                  </a:lnTo>
                  <a:lnTo>
                    <a:pt x="9323" y="4494"/>
                  </a:lnTo>
                  <a:lnTo>
                    <a:pt x="5601" y="6137"/>
                  </a:lnTo>
                  <a:lnTo>
                    <a:pt x="4092" y="6908"/>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6"/>
            <p:cNvSpPr/>
            <p:nvPr/>
          </p:nvSpPr>
          <p:spPr>
            <a:xfrm>
              <a:off x="6323275" y="2205750"/>
              <a:ext cx="662325" cy="472825"/>
            </a:xfrm>
            <a:custGeom>
              <a:avLst/>
              <a:gdLst/>
              <a:ahLst/>
              <a:cxnLst/>
              <a:rect l="l" t="t" r="r" b="b"/>
              <a:pathLst>
                <a:path w="26493" h="18913" extrusionOk="0">
                  <a:moveTo>
                    <a:pt x="4260" y="0"/>
                  </a:moveTo>
                  <a:lnTo>
                    <a:pt x="3857" y="34"/>
                  </a:lnTo>
                  <a:lnTo>
                    <a:pt x="3287" y="470"/>
                  </a:lnTo>
                  <a:lnTo>
                    <a:pt x="3187" y="838"/>
                  </a:lnTo>
                  <a:lnTo>
                    <a:pt x="1" y="18812"/>
                  </a:lnTo>
                  <a:lnTo>
                    <a:pt x="23038" y="18913"/>
                  </a:lnTo>
                  <a:lnTo>
                    <a:pt x="26459" y="1878"/>
                  </a:lnTo>
                  <a:lnTo>
                    <a:pt x="26492" y="1643"/>
                  </a:lnTo>
                  <a:lnTo>
                    <a:pt x="26392" y="1207"/>
                  </a:lnTo>
                  <a:lnTo>
                    <a:pt x="26090" y="838"/>
                  </a:lnTo>
                  <a:lnTo>
                    <a:pt x="25687" y="637"/>
                  </a:lnTo>
                  <a:lnTo>
                    <a:pt x="25453" y="637"/>
                  </a:lnTo>
                  <a:lnTo>
                    <a:pt x="4260"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6"/>
            <p:cNvSpPr/>
            <p:nvPr/>
          </p:nvSpPr>
          <p:spPr>
            <a:xfrm>
              <a:off x="6042450" y="2676050"/>
              <a:ext cx="856800" cy="198700"/>
            </a:xfrm>
            <a:custGeom>
              <a:avLst/>
              <a:gdLst/>
              <a:ahLst/>
              <a:cxnLst/>
              <a:rect l="l" t="t" r="r" b="b"/>
              <a:pathLst>
                <a:path w="34272" h="7948" extrusionOk="0">
                  <a:moveTo>
                    <a:pt x="11234" y="0"/>
                  </a:moveTo>
                  <a:lnTo>
                    <a:pt x="0" y="7948"/>
                  </a:lnTo>
                  <a:lnTo>
                    <a:pt x="25653" y="7210"/>
                  </a:lnTo>
                  <a:lnTo>
                    <a:pt x="34271" y="101"/>
                  </a:lnTo>
                  <a:lnTo>
                    <a:pt x="1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66"/>
            <p:cNvSpPr/>
            <p:nvPr/>
          </p:nvSpPr>
          <p:spPr>
            <a:xfrm>
              <a:off x="6042450" y="2676050"/>
              <a:ext cx="856800" cy="198700"/>
            </a:xfrm>
            <a:custGeom>
              <a:avLst/>
              <a:gdLst/>
              <a:ahLst/>
              <a:cxnLst/>
              <a:rect l="l" t="t" r="r" b="b"/>
              <a:pathLst>
                <a:path w="34272" h="7948" extrusionOk="0">
                  <a:moveTo>
                    <a:pt x="11234" y="0"/>
                  </a:moveTo>
                  <a:lnTo>
                    <a:pt x="0" y="7948"/>
                  </a:lnTo>
                  <a:lnTo>
                    <a:pt x="25653" y="7210"/>
                  </a:lnTo>
                  <a:lnTo>
                    <a:pt x="34271" y="101"/>
                  </a:lnTo>
                  <a:lnTo>
                    <a:pt x="1123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66"/>
            <p:cNvSpPr/>
            <p:nvPr/>
          </p:nvSpPr>
          <p:spPr>
            <a:xfrm>
              <a:off x="6042450" y="2676050"/>
              <a:ext cx="856800" cy="198700"/>
            </a:xfrm>
            <a:custGeom>
              <a:avLst/>
              <a:gdLst/>
              <a:ahLst/>
              <a:cxnLst/>
              <a:rect l="l" t="t" r="r" b="b"/>
              <a:pathLst>
                <a:path w="34272" h="7948" extrusionOk="0">
                  <a:moveTo>
                    <a:pt x="11234" y="0"/>
                  </a:moveTo>
                  <a:lnTo>
                    <a:pt x="0" y="7948"/>
                  </a:lnTo>
                  <a:lnTo>
                    <a:pt x="25653" y="7210"/>
                  </a:lnTo>
                  <a:lnTo>
                    <a:pt x="34271" y="101"/>
                  </a:lnTo>
                  <a:lnTo>
                    <a:pt x="1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6"/>
            <p:cNvSpPr/>
            <p:nvPr/>
          </p:nvSpPr>
          <p:spPr>
            <a:xfrm>
              <a:off x="6042450" y="2676050"/>
              <a:ext cx="856800" cy="198700"/>
            </a:xfrm>
            <a:custGeom>
              <a:avLst/>
              <a:gdLst/>
              <a:ahLst/>
              <a:cxnLst/>
              <a:rect l="l" t="t" r="r" b="b"/>
              <a:pathLst>
                <a:path w="34272" h="7948" fill="none" extrusionOk="0">
                  <a:moveTo>
                    <a:pt x="11234" y="0"/>
                  </a:moveTo>
                  <a:lnTo>
                    <a:pt x="0" y="7948"/>
                  </a:lnTo>
                  <a:lnTo>
                    <a:pt x="25653" y="7210"/>
                  </a:lnTo>
                  <a:lnTo>
                    <a:pt x="34271" y="101"/>
                  </a:lnTo>
                  <a:lnTo>
                    <a:pt x="11234" y="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6"/>
            <p:cNvSpPr/>
            <p:nvPr/>
          </p:nvSpPr>
          <p:spPr>
            <a:xfrm>
              <a:off x="6535375" y="2558675"/>
              <a:ext cx="728550" cy="1658250"/>
            </a:xfrm>
            <a:custGeom>
              <a:avLst/>
              <a:gdLst/>
              <a:ahLst/>
              <a:cxnLst/>
              <a:rect l="l" t="t" r="r" b="b"/>
              <a:pathLst>
                <a:path w="29142" h="66330"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652" y="44265"/>
                  </a:lnTo>
                  <a:lnTo>
                    <a:pt x="7781" y="45338"/>
                  </a:lnTo>
                  <a:lnTo>
                    <a:pt x="6238" y="46813"/>
                  </a:lnTo>
                  <a:lnTo>
                    <a:pt x="4192" y="48490"/>
                  </a:lnTo>
                  <a:lnTo>
                    <a:pt x="2985" y="49529"/>
                  </a:lnTo>
                  <a:lnTo>
                    <a:pt x="2516" y="50200"/>
                  </a:lnTo>
                  <a:lnTo>
                    <a:pt x="2415" y="50502"/>
                  </a:lnTo>
                  <a:lnTo>
                    <a:pt x="2348" y="50804"/>
                  </a:lnTo>
                  <a:lnTo>
                    <a:pt x="2482" y="51810"/>
                  </a:lnTo>
                  <a:lnTo>
                    <a:pt x="2952" y="53118"/>
                  </a:lnTo>
                  <a:lnTo>
                    <a:pt x="3757" y="54694"/>
                  </a:lnTo>
                  <a:lnTo>
                    <a:pt x="4897" y="56437"/>
                  </a:lnTo>
                  <a:lnTo>
                    <a:pt x="6372" y="58282"/>
                  </a:lnTo>
                  <a:lnTo>
                    <a:pt x="8183" y="60126"/>
                  </a:lnTo>
                  <a:lnTo>
                    <a:pt x="10363" y="61903"/>
                  </a:lnTo>
                  <a:lnTo>
                    <a:pt x="11637" y="62742"/>
                  </a:lnTo>
                  <a:lnTo>
                    <a:pt x="12878" y="63546"/>
                  </a:lnTo>
                  <a:lnTo>
                    <a:pt x="15024" y="64720"/>
                  </a:lnTo>
                  <a:lnTo>
                    <a:pt x="16835" y="65558"/>
                  </a:lnTo>
                  <a:lnTo>
                    <a:pt x="18344" y="66028"/>
                  </a:lnTo>
                  <a:lnTo>
                    <a:pt x="20154" y="66330"/>
                  </a:lnTo>
                  <a:lnTo>
                    <a:pt x="21965" y="66162"/>
                  </a:lnTo>
                  <a:lnTo>
                    <a:pt x="22736" y="65994"/>
                  </a:lnTo>
                  <a:lnTo>
                    <a:pt x="23072" y="65894"/>
                  </a:lnTo>
                  <a:lnTo>
                    <a:pt x="23675" y="65558"/>
                  </a:lnTo>
                  <a:lnTo>
                    <a:pt x="24044" y="65089"/>
                  </a:lnTo>
                  <a:lnTo>
                    <a:pt x="24245" y="64519"/>
                  </a:lnTo>
                  <a:lnTo>
                    <a:pt x="24178" y="63815"/>
                  </a:lnTo>
                  <a:lnTo>
                    <a:pt x="23877" y="63077"/>
                  </a:lnTo>
                  <a:lnTo>
                    <a:pt x="23306" y="62306"/>
                  </a:lnTo>
                  <a:lnTo>
                    <a:pt x="22468" y="61534"/>
                  </a:lnTo>
                  <a:lnTo>
                    <a:pt x="21898" y="61166"/>
                  </a:lnTo>
                  <a:lnTo>
                    <a:pt x="21294" y="60763"/>
                  </a:lnTo>
                  <a:lnTo>
                    <a:pt x="20087" y="59724"/>
                  </a:lnTo>
                  <a:lnTo>
                    <a:pt x="18377" y="57812"/>
                  </a:lnTo>
                  <a:lnTo>
                    <a:pt x="16432" y="55029"/>
                  </a:lnTo>
                  <a:lnTo>
                    <a:pt x="15460" y="53118"/>
                  </a:lnTo>
                  <a:lnTo>
                    <a:pt x="15124" y="52112"/>
                  </a:lnTo>
                  <a:lnTo>
                    <a:pt x="15091" y="51743"/>
                  </a:lnTo>
                  <a:lnTo>
                    <a:pt x="15091" y="51340"/>
                  </a:lnTo>
                  <a:lnTo>
                    <a:pt x="15393" y="49932"/>
                  </a:lnTo>
                  <a:lnTo>
                    <a:pt x="16298" y="46947"/>
                  </a:lnTo>
                  <a:lnTo>
                    <a:pt x="18176" y="41817"/>
                  </a:lnTo>
                  <a:lnTo>
                    <a:pt x="20456" y="3665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6"/>
            <p:cNvSpPr/>
            <p:nvPr/>
          </p:nvSpPr>
          <p:spPr>
            <a:xfrm>
              <a:off x="6535375" y="2558675"/>
              <a:ext cx="728550" cy="1658250"/>
            </a:xfrm>
            <a:custGeom>
              <a:avLst/>
              <a:gdLst/>
              <a:ahLst/>
              <a:cxnLst/>
              <a:rect l="l" t="t" r="r" b="b"/>
              <a:pathLst>
                <a:path w="29142" h="66330"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652" y="44265"/>
                  </a:lnTo>
                  <a:lnTo>
                    <a:pt x="7781" y="45338"/>
                  </a:lnTo>
                  <a:lnTo>
                    <a:pt x="6238" y="46813"/>
                  </a:lnTo>
                  <a:lnTo>
                    <a:pt x="4192" y="48490"/>
                  </a:lnTo>
                  <a:lnTo>
                    <a:pt x="2985" y="49529"/>
                  </a:lnTo>
                  <a:lnTo>
                    <a:pt x="2516" y="50200"/>
                  </a:lnTo>
                  <a:lnTo>
                    <a:pt x="2415" y="50502"/>
                  </a:lnTo>
                  <a:lnTo>
                    <a:pt x="2348" y="50804"/>
                  </a:lnTo>
                  <a:lnTo>
                    <a:pt x="2482" y="51810"/>
                  </a:lnTo>
                  <a:lnTo>
                    <a:pt x="2952" y="53118"/>
                  </a:lnTo>
                  <a:lnTo>
                    <a:pt x="3757" y="54694"/>
                  </a:lnTo>
                  <a:lnTo>
                    <a:pt x="4897" y="56437"/>
                  </a:lnTo>
                  <a:lnTo>
                    <a:pt x="6372" y="58282"/>
                  </a:lnTo>
                  <a:lnTo>
                    <a:pt x="8183" y="60126"/>
                  </a:lnTo>
                  <a:lnTo>
                    <a:pt x="10363" y="61903"/>
                  </a:lnTo>
                  <a:lnTo>
                    <a:pt x="11637" y="62742"/>
                  </a:lnTo>
                  <a:lnTo>
                    <a:pt x="12878" y="63546"/>
                  </a:lnTo>
                  <a:lnTo>
                    <a:pt x="15024" y="64720"/>
                  </a:lnTo>
                  <a:lnTo>
                    <a:pt x="16835" y="65558"/>
                  </a:lnTo>
                  <a:lnTo>
                    <a:pt x="18344" y="66028"/>
                  </a:lnTo>
                  <a:lnTo>
                    <a:pt x="20154" y="66330"/>
                  </a:lnTo>
                  <a:lnTo>
                    <a:pt x="21965" y="66162"/>
                  </a:lnTo>
                  <a:lnTo>
                    <a:pt x="22736" y="65994"/>
                  </a:lnTo>
                  <a:lnTo>
                    <a:pt x="23072" y="65894"/>
                  </a:lnTo>
                  <a:lnTo>
                    <a:pt x="23675" y="65558"/>
                  </a:lnTo>
                  <a:lnTo>
                    <a:pt x="24044" y="65089"/>
                  </a:lnTo>
                  <a:lnTo>
                    <a:pt x="24245" y="64519"/>
                  </a:lnTo>
                  <a:lnTo>
                    <a:pt x="24178" y="63815"/>
                  </a:lnTo>
                  <a:lnTo>
                    <a:pt x="23877" y="63077"/>
                  </a:lnTo>
                  <a:lnTo>
                    <a:pt x="23306" y="62306"/>
                  </a:lnTo>
                  <a:lnTo>
                    <a:pt x="22468" y="61534"/>
                  </a:lnTo>
                  <a:lnTo>
                    <a:pt x="21898" y="61166"/>
                  </a:lnTo>
                  <a:lnTo>
                    <a:pt x="21294" y="60763"/>
                  </a:lnTo>
                  <a:lnTo>
                    <a:pt x="20087" y="59724"/>
                  </a:lnTo>
                  <a:lnTo>
                    <a:pt x="18377" y="57812"/>
                  </a:lnTo>
                  <a:lnTo>
                    <a:pt x="16432" y="55029"/>
                  </a:lnTo>
                  <a:lnTo>
                    <a:pt x="15460" y="53118"/>
                  </a:lnTo>
                  <a:lnTo>
                    <a:pt x="15124" y="52112"/>
                  </a:lnTo>
                  <a:lnTo>
                    <a:pt x="15091" y="51743"/>
                  </a:lnTo>
                  <a:lnTo>
                    <a:pt x="15091" y="51340"/>
                  </a:lnTo>
                  <a:lnTo>
                    <a:pt x="15393" y="49932"/>
                  </a:lnTo>
                  <a:lnTo>
                    <a:pt x="16298" y="46947"/>
                  </a:lnTo>
                  <a:lnTo>
                    <a:pt x="18176" y="41817"/>
                  </a:lnTo>
                  <a:lnTo>
                    <a:pt x="20456" y="3665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6"/>
            <p:cNvSpPr/>
            <p:nvPr/>
          </p:nvSpPr>
          <p:spPr>
            <a:xfrm>
              <a:off x="6535375" y="2558675"/>
              <a:ext cx="728550" cy="1658250"/>
            </a:xfrm>
            <a:custGeom>
              <a:avLst/>
              <a:gdLst/>
              <a:ahLst/>
              <a:cxnLst/>
              <a:rect l="l" t="t" r="r" b="b"/>
              <a:pathLst>
                <a:path w="29142" h="66330"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652" y="44265"/>
                  </a:lnTo>
                  <a:lnTo>
                    <a:pt x="7781" y="45338"/>
                  </a:lnTo>
                  <a:lnTo>
                    <a:pt x="6238" y="46813"/>
                  </a:lnTo>
                  <a:lnTo>
                    <a:pt x="4192" y="48490"/>
                  </a:lnTo>
                  <a:lnTo>
                    <a:pt x="2985" y="49529"/>
                  </a:lnTo>
                  <a:lnTo>
                    <a:pt x="2516" y="50200"/>
                  </a:lnTo>
                  <a:lnTo>
                    <a:pt x="2415" y="50502"/>
                  </a:lnTo>
                  <a:lnTo>
                    <a:pt x="2348" y="50804"/>
                  </a:lnTo>
                  <a:lnTo>
                    <a:pt x="2482" y="51810"/>
                  </a:lnTo>
                  <a:lnTo>
                    <a:pt x="2952" y="53118"/>
                  </a:lnTo>
                  <a:lnTo>
                    <a:pt x="3757" y="54694"/>
                  </a:lnTo>
                  <a:lnTo>
                    <a:pt x="4897" y="56437"/>
                  </a:lnTo>
                  <a:lnTo>
                    <a:pt x="6372" y="58282"/>
                  </a:lnTo>
                  <a:lnTo>
                    <a:pt x="8183" y="60126"/>
                  </a:lnTo>
                  <a:lnTo>
                    <a:pt x="10363" y="61903"/>
                  </a:lnTo>
                  <a:lnTo>
                    <a:pt x="11637" y="62742"/>
                  </a:lnTo>
                  <a:lnTo>
                    <a:pt x="12878" y="63546"/>
                  </a:lnTo>
                  <a:lnTo>
                    <a:pt x="15024" y="64720"/>
                  </a:lnTo>
                  <a:lnTo>
                    <a:pt x="16835" y="65558"/>
                  </a:lnTo>
                  <a:lnTo>
                    <a:pt x="18344" y="66028"/>
                  </a:lnTo>
                  <a:lnTo>
                    <a:pt x="20154" y="66330"/>
                  </a:lnTo>
                  <a:lnTo>
                    <a:pt x="21965" y="66162"/>
                  </a:lnTo>
                  <a:lnTo>
                    <a:pt x="22736" y="65994"/>
                  </a:lnTo>
                  <a:lnTo>
                    <a:pt x="23072" y="65894"/>
                  </a:lnTo>
                  <a:lnTo>
                    <a:pt x="23675" y="65558"/>
                  </a:lnTo>
                  <a:lnTo>
                    <a:pt x="24044" y="65089"/>
                  </a:lnTo>
                  <a:lnTo>
                    <a:pt x="24245" y="64519"/>
                  </a:lnTo>
                  <a:lnTo>
                    <a:pt x="24178" y="63815"/>
                  </a:lnTo>
                  <a:lnTo>
                    <a:pt x="23877" y="63077"/>
                  </a:lnTo>
                  <a:lnTo>
                    <a:pt x="23306" y="62306"/>
                  </a:lnTo>
                  <a:lnTo>
                    <a:pt x="22468" y="61534"/>
                  </a:lnTo>
                  <a:lnTo>
                    <a:pt x="21898" y="61166"/>
                  </a:lnTo>
                  <a:lnTo>
                    <a:pt x="21294" y="60763"/>
                  </a:lnTo>
                  <a:lnTo>
                    <a:pt x="20087" y="59724"/>
                  </a:lnTo>
                  <a:lnTo>
                    <a:pt x="18377" y="57812"/>
                  </a:lnTo>
                  <a:lnTo>
                    <a:pt x="16432" y="55029"/>
                  </a:lnTo>
                  <a:lnTo>
                    <a:pt x="15460" y="53118"/>
                  </a:lnTo>
                  <a:lnTo>
                    <a:pt x="15124" y="52112"/>
                  </a:lnTo>
                  <a:lnTo>
                    <a:pt x="15091" y="51743"/>
                  </a:lnTo>
                  <a:lnTo>
                    <a:pt x="15091" y="51340"/>
                  </a:lnTo>
                  <a:lnTo>
                    <a:pt x="15393" y="49932"/>
                  </a:lnTo>
                  <a:lnTo>
                    <a:pt x="16298" y="46947"/>
                  </a:lnTo>
                  <a:lnTo>
                    <a:pt x="18176" y="41817"/>
                  </a:lnTo>
                  <a:lnTo>
                    <a:pt x="20456" y="3665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6"/>
            <p:cNvSpPr/>
            <p:nvPr/>
          </p:nvSpPr>
          <p:spPr>
            <a:xfrm>
              <a:off x="6535375" y="2558675"/>
              <a:ext cx="728550" cy="1658250"/>
            </a:xfrm>
            <a:custGeom>
              <a:avLst/>
              <a:gdLst/>
              <a:ahLst/>
              <a:cxnLst/>
              <a:rect l="l" t="t" r="r" b="b"/>
              <a:pathLst>
                <a:path w="29142" h="66330" fill="none" extrusionOk="0">
                  <a:moveTo>
                    <a:pt x="1" y="12542"/>
                  </a:moveTo>
                  <a:lnTo>
                    <a:pt x="1141" y="11536"/>
                  </a:lnTo>
                  <a:lnTo>
                    <a:pt x="7076" y="7277"/>
                  </a:lnTo>
                  <a:lnTo>
                    <a:pt x="10027" y="5467"/>
                  </a:lnTo>
                  <a:lnTo>
                    <a:pt x="13246" y="3756"/>
                  </a:lnTo>
                  <a:lnTo>
                    <a:pt x="16600" y="2314"/>
                  </a:lnTo>
                  <a:lnTo>
                    <a:pt x="18344" y="1744"/>
                  </a:lnTo>
                  <a:lnTo>
                    <a:pt x="21529" y="839"/>
                  </a:lnTo>
                  <a:lnTo>
                    <a:pt x="24950" y="135"/>
                  </a:lnTo>
                  <a:lnTo>
                    <a:pt x="26593" y="1"/>
                  </a:lnTo>
                  <a:lnTo>
                    <a:pt x="27766" y="235"/>
                  </a:lnTo>
                  <a:lnTo>
                    <a:pt x="28571" y="738"/>
                  </a:lnTo>
                  <a:lnTo>
                    <a:pt x="29007" y="1610"/>
                  </a:lnTo>
                  <a:lnTo>
                    <a:pt x="29141" y="2817"/>
                  </a:lnTo>
                  <a:lnTo>
                    <a:pt x="29108" y="3555"/>
                  </a:lnTo>
                  <a:lnTo>
                    <a:pt x="28907" y="5601"/>
                  </a:lnTo>
                  <a:lnTo>
                    <a:pt x="27431" y="13615"/>
                  </a:lnTo>
                  <a:lnTo>
                    <a:pt x="25218" y="23407"/>
                  </a:lnTo>
                  <a:lnTo>
                    <a:pt x="23340" y="29979"/>
                  </a:lnTo>
                  <a:lnTo>
                    <a:pt x="22133" y="33299"/>
                  </a:lnTo>
                  <a:lnTo>
                    <a:pt x="21563" y="34439"/>
                  </a:lnTo>
                  <a:lnTo>
                    <a:pt x="20456" y="36653"/>
                  </a:lnTo>
                  <a:lnTo>
                    <a:pt x="18176" y="41817"/>
                  </a:lnTo>
                  <a:lnTo>
                    <a:pt x="16298" y="46947"/>
                  </a:lnTo>
                  <a:lnTo>
                    <a:pt x="15393" y="49932"/>
                  </a:lnTo>
                  <a:lnTo>
                    <a:pt x="15091" y="51340"/>
                  </a:lnTo>
                  <a:lnTo>
                    <a:pt x="15091" y="51743"/>
                  </a:lnTo>
                  <a:lnTo>
                    <a:pt x="15124" y="52112"/>
                  </a:lnTo>
                  <a:lnTo>
                    <a:pt x="15460" y="53118"/>
                  </a:lnTo>
                  <a:lnTo>
                    <a:pt x="16432" y="55029"/>
                  </a:lnTo>
                  <a:lnTo>
                    <a:pt x="18377" y="57812"/>
                  </a:lnTo>
                  <a:lnTo>
                    <a:pt x="20087" y="59724"/>
                  </a:lnTo>
                  <a:lnTo>
                    <a:pt x="21294" y="60763"/>
                  </a:lnTo>
                  <a:lnTo>
                    <a:pt x="21898" y="61166"/>
                  </a:lnTo>
                  <a:lnTo>
                    <a:pt x="22468" y="61534"/>
                  </a:lnTo>
                  <a:lnTo>
                    <a:pt x="23306" y="62306"/>
                  </a:lnTo>
                  <a:lnTo>
                    <a:pt x="23877" y="63077"/>
                  </a:lnTo>
                  <a:lnTo>
                    <a:pt x="24178" y="63815"/>
                  </a:lnTo>
                  <a:lnTo>
                    <a:pt x="24245" y="64519"/>
                  </a:lnTo>
                  <a:lnTo>
                    <a:pt x="24044" y="65089"/>
                  </a:lnTo>
                  <a:lnTo>
                    <a:pt x="23675" y="65558"/>
                  </a:lnTo>
                  <a:lnTo>
                    <a:pt x="23072" y="65894"/>
                  </a:lnTo>
                  <a:lnTo>
                    <a:pt x="22736" y="65994"/>
                  </a:lnTo>
                  <a:lnTo>
                    <a:pt x="21965" y="66162"/>
                  </a:lnTo>
                  <a:lnTo>
                    <a:pt x="20154" y="66330"/>
                  </a:lnTo>
                  <a:lnTo>
                    <a:pt x="18344" y="66028"/>
                  </a:lnTo>
                  <a:lnTo>
                    <a:pt x="16835" y="65558"/>
                  </a:lnTo>
                  <a:lnTo>
                    <a:pt x="15024" y="64720"/>
                  </a:lnTo>
                  <a:lnTo>
                    <a:pt x="12878" y="63546"/>
                  </a:lnTo>
                  <a:lnTo>
                    <a:pt x="11637" y="62742"/>
                  </a:lnTo>
                  <a:lnTo>
                    <a:pt x="10363" y="61903"/>
                  </a:lnTo>
                  <a:lnTo>
                    <a:pt x="8183" y="60126"/>
                  </a:lnTo>
                  <a:lnTo>
                    <a:pt x="6372" y="58282"/>
                  </a:lnTo>
                  <a:lnTo>
                    <a:pt x="4897" y="56437"/>
                  </a:lnTo>
                  <a:lnTo>
                    <a:pt x="3757" y="54694"/>
                  </a:lnTo>
                  <a:lnTo>
                    <a:pt x="2952" y="53118"/>
                  </a:lnTo>
                  <a:lnTo>
                    <a:pt x="2482" y="51810"/>
                  </a:lnTo>
                  <a:lnTo>
                    <a:pt x="2348" y="50804"/>
                  </a:lnTo>
                  <a:lnTo>
                    <a:pt x="2415" y="50502"/>
                  </a:lnTo>
                  <a:lnTo>
                    <a:pt x="2516" y="50200"/>
                  </a:lnTo>
                  <a:lnTo>
                    <a:pt x="2985" y="49529"/>
                  </a:lnTo>
                  <a:lnTo>
                    <a:pt x="4192" y="48490"/>
                  </a:lnTo>
                  <a:lnTo>
                    <a:pt x="6238" y="46813"/>
                  </a:lnTo>
                  <a:lnTo>
                    <a:pt x="7781" y="45338"/>
                  </a:lnTo>
                  <a:lnTo>
                    <a:pt x="8652" y="44265"/>
                  </a:lnTo>
                  <a:lnTo>
                    <a:pt x="8988" y="43661"/>
                  </a:lnTo>
                  <a:lnTo>
                    <a:pt x="9357" y="43024"/>
                  </a:lnTo>
                  <a:lnTo>
                    <a:pt x="10094" y="41113"/>
                  </a:lnTo>
                  <a:lnTo>
                    <a:pt x="11302" y="37357"/>
                  </a:lnTo>
                  <a:lnTo>
                    <a:pt x="12777" y="31354"/>
                  </a:lnTo>
                  <a:lnTo>
                    <a:pt x="13749" y="25654"/>
                  </a:lnTo>
                  <a:lnTo>
                    <a:pt x="13917" y="23440"/>
                  </a:lnTo>
                  <a:lnTo>
                    <a:pt x="14018" y="22200"/>
                  </a:lnTo>
                  <a:lnTo>
                    <a:pt x="14320" y="19685"/>
                  </a:lnTo>
                  <a:lnTo>
                    <a:pt x="14856" y="17203"/>
                  </a:lnTo>
                  <a:lnTo>
                    <a:pt x="15594" y="14789"/>
                  </a:lnTo>
                  <a:lnTo>
                    <a:pt x="16030" y="13615"/>
                  </a:lnTo>
                  <a:lnTo>
                    <a:pt x="14588" y="13850"/>
                  </a:lnTo>
                  <a:lnTo>
                    <a:pt x="7311" y="15527"/>
                  </a:lnTo>
                  <a:lnTo>
                    <a:pt x="3757" y="16633"/>
                  </a:lnTo>
                  <a:lnTo>
                    <a:pt x="1845" y="17404"/>
                  </a:lnTo>
                  <a:lnTo>
                    <a:pt x="1141" y="17807"/>
                  </a:lnTo>
                  <a:lnTo>
                    <a:pt x="1" y="12542"/>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6"/>
            <p:cNvSpPr/>
            <p:nvPr/>
          </p:nvSpPr>
          <p:spPr>
            <a:xfrm>
              <a:off x="6535375" y="2558675"/>
              <a:ext cx="728550" cy="1205550"/>
            </a:xfrm>
            <a:custGeom>
              <a:avLst/>
              <a:gdLst/>
              <a:ahLst/>
              <a:cxnLst/>
              <a:rect l="l" t="t" r="r" b="b"/>
              <a:pathLst>
                <a:path w="29142" h="48222"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7069" y="44667"/>
                  </a:lnTo>
                  <a:lnTo>
                    <a:pt x="19920" y="3779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rgbClr val="FFFFFF"/>
            </a:solid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6"/>
            <p:cNvSpPr/>
            <p:nvPr/>
          </p:nvSpPr>
          <p:spPr>
            <a:xfrm>
              <a:off x="6535375" y="2558675"/>
              <a:ext cx="728550" cy="1205550"/>
            </a:xfrm>
            <a:custGeom>
              <a:avLst/>
              <a:gdLst/>
              <a:ahLst/>
              <a:cxnLst/>
              <a:rect l="l" t="t" r="r" b="b"/>
              <a:pathLst>
                <a:path w="29142" h="48222"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6264" y="47652"/>
                  </a:lnTo>
                  <a:lnTo>
                    <a:pt x="17036" y="46176"/>
                  </a:lnTo>
                  <a:lnTo>
                    <a:pt x="18243" y="43326"/>
                  </a:lnTo>
                  <a:lnTo>
                    <a:pt x="19953" y="38966"/>
                  </a:lnTo>
                  <a:lnTo>
                    <a:pt x="21294" y="35915"/>
                  </a:lnTo>
                  <a:lnTo>
                    <a:pt x="22233" y="34171"/>
                  </a:lnTo>
                  <a:lnTo>
                    <a:pt x="22703" y="33500"/>
                  </a:lnTo>
                  <a:lnTo>
                    <a:pt x="23306" y="32629"/>
                  </a:lnTo>
                  <a:lnTo>
                    <a:pt x="24380" y="30751"/>
                  </a:lnTo>
                  <a:lnTo>
                    <a:pt x="25754" y="27733"/>
                  </a:lnTo>
                  <a:lnTo>
                    <a:pt x="27096" y="23373"/>
                  </a:lnTo>
                  <a:lnTo>
                    <a:pt x="28001" y="18880"/>
                  </a:lnTo>
                  <a:lnTo>
                    <a:pt x="28571" y="14487"/>
                  </a:lnTo>
                  <a:lnTo>
                    <a:pt x="28873" y="10463"/>
                  </a:lnTo>
                  <a:lnTo>
                    <a:pt x="29074" y="5467"/>
                  </a:lnTo>
                  <a:lnTo>
                    <a:pt x="29108" y="3555"/>
                  </a:lnTo>
                  <a:lnTo>
                    <a:pt x="29141" y="2817"/>
                  </a:lnTo>
                  <a:lnTo>
                    <a:pt x="29007" y="1610"/>
                  </a:lnTo>
                  <a:lnTo>
                    <a:pt x="28571" y="738"/>
                  </a:lnTo>
                  <a:lnTo>
                    <a:pt x="27766" y="235"/>
                  </a:lnTo>
                  <a:lnTo>
                    <a:pt x="265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6"/>
            <p:cNvSpPr/>
            <p:nvPr/>
          </p:nvSpPr>
          <p:spPr>
            <a:xfrm>
              <a:off x="6535375" y="2558675"/>
              <a:ext cx="728550" cy="1205550"/>
            </a:xfrm>
            <a:custGeom>
              <a:avLst/>
              <a:gdLst/>
              <a:ahLst/>
              <a:cxnLst/>
              <a:rect l="l" t="t" r="r" b="b"/>
              <a:pathLst>
                <a:path w="29142" h="48222"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6264" y="47652"/>
                  </a:lnTo>
                  <a:lnTo>
                    <a:pt x="17036" y="46176"/>
                  </a:lnTo>
                  <a:lnTo>
                    <a:pt x="18243" y="43326"/>
                  </a:lnTo>
                  <a:lnTo>
                    <a:pt x="19953" y="38966"/>
                  </a:lnTo>
                  <a:lnTo>
                    <a:pt x="21294" y="35915"/>
                  </a:lnTo>
                  <a:lnTo>
                    <a:pt x="22233" y="34171"/>
                  </a:lnTo>
                  <a:lnTo>
                    <a:pt x="22703" y="33500"/>
                  </a:lnTo>
                  <a:lnTo>
                    <a:pt x="23306" y="32629"/>
                  </a:lnTo>
                  <a:lnTo>
                    <a:pt x="24380" y="30751"/>
                  </a:lnTo>
                  <a:lnTo>
                    <a:pt x="25754" y="27733"/>
                  </a:lnTo>
                  <a:lnTo>
                    <a:pt x="27096" y="23373"/>
                  </a:lnTo>
                  <a:lnTo>
                    <a:pt x="28001" y="18880"/>
                  </a:lnTo>
                  <a:lnTo>
                    <a:pt x="28571" y="14487"/>
                  </a:lnTo>
                  <a:lnTo>
                    <a:pt x="28873" y="10463"/>
                  </a:lnTo>
                  <a:lnTo>
                    <a:pt x="29074" y="5467"/>
                  </a:lnTo>
                  <a:lnTo>
                    <a:pt x="29108" y="3555"/>
                  </a:lnTo>
                  <a:lnTo>
                    <a:pt x="29141" y="2817"/>
                  </a:lnTo>
                  <a:lnTo>
                    <a:pt x="29007" y="1610"/>
                  </a:lnTo>
                  <a:lnTo>
                    <a:pt x="28571" y="738"/>
                  </a:lnTo>
                  <a:lnTo>
                    <a:pt x="27766" y="235"/>
                  </a:lnTo>
                  <a:lnTo>
                    <a:pt x="265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6"/>
            <p:cNvSpPr/>
            <p:nvPr/>
          </p:nvSpPr>
          <p:spPr>
            <a:xfrm>
              <a:off x="6535375" y="2628250"/>
              <a:ext cx="617050" cy="1061375"/>
            </a:xfrm>
            <a:custGeom>
              <a:avLst/>
              <a:gdLst/>
              <a:ahLst/>
              <a:cxnLst/>
              <a:rect l="l" t="t" r="r" b="b"/>
              <a:pathLst>
                <a:path w="24682" h="42455" extrusionOk="0">
                  <a:moveTo>
                    <a:pt x="24245" y="1"/>
                  </a:moveTo>
                  <a:lnTo>
                    <a:pt x="23105" y="135"/>
                  </a:lnTo>
                  <a:lnTo>
                    <a:pt x="19182" y="1342"/>
                  </a:lnTo>
                  <a:lnTo>
                    <a:pt x="7781" y="5836"/>
                  </a:lnTo>
                  <a:lnTo>
                    <a:pt x="1476" y="8552"/>
                  </a:lnTo>
                  <a:lnTo>
                    <a:pt x="269" y="9524"/>
                  </a:lnTo>
                  <a:lnTo>
                    <a:pt x="1" y="9759"/>
                  </a:lnTo>
                  <a:lnTo>
                    <a:pt x="1141" y="15024"/>
                  </a:lnTo>
                  <a:lnTo>
                    <a:pt x="1845" y="14621"/>
                  </a:lnTo>
                  <a:lnTo>
                    <a:pt x="3757" y="13850"/>
                  </a:lnTo>
                  <a:lnTo>
                    <a:pt x="7311" y="12744"/>
                  </a:lnTo>
                  <a:lnTo>
                    <a:pt x="14588" y="11067"/>
                  </a:lnTo>
                  <a:lnTo>
                    <a:pt x="16030" y="10832"/>
                  </a:lnTo>
                  <a:lnTo>
                    <a:pt x="15594" y="12006"/>
                  </a:lnTo>
                  <a:lnTo>
                    <a:pt x="14856" y="14420"/>
                  </a:lnTo>
                  <a:lnTo>
                    <a:pt x="14320" y="16902"/>
                  </a:lnTo>
                  <a:lnTo>
                    <a:pt x="14018" y="19417"/>
                  </a:lnTo>
                  <a:lnTo>
                    <a:pt x="13917" y="20657"/>
                  </a:lnTo>
                  <a:lnTo>
                    <a:pt x="13749" y="22871"/>
                  </a:lnTo>
                  <a:lnTo>
                    <a:pt x="12777" y="28571"/>
                  </a:lnTo>
                  <a:lnTo>
                    <a:pt x="11302" y="34574"/>
                  </a:lnTo>
                  <a:lnTo>
                    <a:pt x="10094" y="38330"/>
                  </a:lnTo>
                  <a:lnTo>
                    <a:pt x="9357" y="40241"/>
                  </a:lnTo>
                  <a:lnTo>
                    <a:pt x="8988" y="40878"/>
                  </a:lnTo>
                  <a:lnTo>
                    <a:pt x="8787" y="41247"/>
                  </a:lnTo>
                  <a:lnTo>
                    <a:pt x="8552" y="41582"/>
                  </a:lnTo>
                  <a:lnTo>
                    <a:pt x="9424" y="41683"/>
                  </a:lnTo>
                  <a:lnTo>
                    <a:pt x="11100" y="42119"/>
                  </a:lnTo>
                  <a:lnTo>
                    <a:pt x="11905" y="42454"/>
                  </a:lnTo>
                  <a:lnTo>
                    <a:pt x="13817" y="38330"/>
                  </a:lnTo>
                  <a:lnTo>
                    <a:pt x="16466" y="31925"/>
                  </a:lnTo>
                  <a:lnTo>
                    <a:pt x="17874" y="27867"/>
                  </a:lnTo>
                  <a:lnTo>
                    <a:pt x="18411" y="25989"/>
                  </a:lnTo>
                  <a:lnTo>
                    <a:pt x="20356" y="18578"/>
                  </a:lnTo>
                  <a:lnTo>
                    <a:pt x="23441" y="6775"/>
                  </a:lnTo>
                  <a:lnTo>
                    <a:pt x="24413" y="2482"/>
                  </a:lnTo>
                  <a:lnTo>
                    <a:pt x="24681" y="672"/>
                  </a:lnTo>
                  <a:lnTo>
                    <a:pt x="24681" y="202"/>
                  </a:lnTo>
                  <a:lnTo>
                    <a:pt x="24648" y="68"/>
                  </a:lnTo>
                  <a:lnTo>
                    <a:pt x="24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6"/>
            <p:cNvSpPr/>
            <p:nvPr/>
          </p:nvSpPr>
          <p:spPr>
            <a:xfrm>
              <a:off x="6936100" y="2673525"/>
              <a:ext cx="146750" cy="225550"/>
            </a:xfrm>
            <a:custGeom>
              <a:avLst/>
              <a:gdLst/>
              <a:ahLst/>
              <a:cxnLst/>
              <a:rect l="l" t="t" r="r" b="b"/>
              <a:pathLst>
                <a:path w="5870" h="9022" fill="none" extrusionOk="0">
                  <a:moveTo>
                    <a:pt x="1" y="9021"/>
                  </a:moveTo>
                  <a:lnTo>
                    <a:pt x="370" y="8216"/>
                  </a:lnTo>
                  <a:lnTo>
                    <a:pt x="2784" y="3991"/>
                  </a:lnTo>
                  <a:lnTo>
                    <a:pt x="4830" y="1107"/>
                  </a:lnTo>
                  <a:lnTo>
                    <a:pt x="5869"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6"/>
            <p:cNvSpPr/>
            <p:nvPr/>
          </p:nvSpPr>
          <p:spPr>
            <a:xfrm>
              <a:off x="6535375" y="2558675"/>
              <a:ext cx="728550" cy="1205550"/>
            </a:xfrm>
            <a:custGeom>
              <a:avLst/>
              <a:gdLst/>
              <a:ahLst/>
              <a:cxnLst/>
              <a:rect l="l" t="t" r="r" b="b"/>
              <a:pathLst>
                <a:path w="29142" h="48222" fill="none" extrusionOk="0">
                  <a:moveTo>
                    <a:pt x="8988" y="43661"/>
                  </a:move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6264" y="47652"/>
                  </a:lnTo>
                  <a:lnTo>
                    <a:pt x="17036" y="46176"/>
                  </a:lnTo>
                  <a:lnTo>
                    <a:pt x="18243" y="43326"/>
                  </a:lnTo>
                  <a:lnTo>
                    <a:pt x="19953" y="38966"/>
                  </a:lnTo>
                  <a:lnTo>
                    <a:pt x="21294" y="35915"/>
                  </a:lnTo>
                  <a:lnTo>
                    <a:pt x="22233" y="34171"/>
                  </a:lnTo>
                  <a:lnTo>
                    <a:pt x="22703" y="33500"/>
                  </a:lnTo>
                  <a:lnTo>
                    <a:pt x="23306" y="32629"/>
                  </a:lnTo>
                  <a:lnTo>
                    <a:pt x="24380" y="30751"/>
                  </a:lnTo>
                  <a:lnTo>
                    <a:pt x="25754" y="27733"/>
                  </a:lnTo>
                  <a:lnTo>
                    <a:pt x="27096" y="23373"/>
                  </a:lnTo>
                  <a:lnTo>
                    <a:pt x="28001" y="18880"/>
                  </a:lnTo>
                  <a:lnTo>
                    <a:pt x="28571" y="14487"/>
                  </a:lnTo>
                  <a:lnTo>
                    <a:pt x="28873" y="10463"/>
                  </a:lnTo>
                  <a:lnTo>
                    <a:pt x="29074" y="5467"/>
                  </a:lnTo>
                  <a:lnTo>
                    <a:pt x="29108" y="3555"/>
                  </a:lnTo>
                  <a:lnTo>
                    <a:pt x="29141" y="2817"/>
                  </a:lnTo>
                  <a:lnTo>
                    <a:pt x="29007" y="1610"/>
                  </a:lnTo>
                  <a:lnTo>
                    <a:pt x="28571" y="738"/>
                  </a:lnTo>
                  <a:lnTo>
                    <a:pt x="27766" y="235"/>
                  </a:lnTo>
                  <a:lnTo>
                    <a:pt x="26593" y="1"/>
                  </a:ln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6"/>
            <p:cNvSpPr/>
            <p:nvPr/>
          </p:nvSpPr>
          <p:spPr>
            <a:xfrm>
              <a:off x="6188300" y="2945150"/>
              <a:ext cx="284225" cy="139200"/>
            </a:xfrm>
            <a:custGeom>
              <a:avLst/>
              <a:gdLst/>
              <a:ahLst/>
              <a:cxnLst/>
              <a:rect l="l" t="t" r="r" b="b"/>
              <a:pathLst>
                <a:path w="11369" h="5568" extrusionOk="0">
                  <a:moveTo>
                    <a:pt x="5065" y="1"/>
                  </a:moveTo>
                  <a:lnTo>
                    <a:pt x="3455" y="235"/>
                  </a:lnTo>
                  <a:lnTo>
                    <a:pt x="2784" y="537"/>
                  </a:lnTo>
                  <a:lnTo>
                    <a:pt x="2114" y="906"/>
                  </a:lnTo>
                  <a:lnTo>
                    <a:pt x="1007" y="1945"/>
                  </a:lnTo>
                  <a:lnTo>
                    <a:pt x="303" y="3287"/>
                  </a:lnTo>
                  <a:lnTo>
                    <a:pt x="1" y="4762"/>
                  </a:lnTo>
                  <a:lnTo>
                    <a:pt x="68" y="5567"/>
                  </a:lnTo>
                  <a:lnTo>
                    <a:pt x="1309" y="5466"/>
                  </a:lnTo>
                  <a:lnTo>
                    <a:pt x="3824" y="5198"/>
                  </a:lnTo>
                  <a:lnTo>
                    <a:pt x="6305" y="4729"/>
                  </a:lnTo>
                  <a:lnTo>
                    <a:pt x="8753" y="4092"/>
                  </a:lnTo>
                  <a:lnTo>
                    <a:pt x="9960" y="3689"/>
                  </a:lnTo>
                  <a:lnTo>
                    <a:pt x="10396" y="3522"/>
                  </a:lnTo>
                  <a:lnTo>
                    <a:pt x="10966" y="3153"/>
                  </a:lnTo>
                  <a:lnTo>
                    <a:pt x="11302" y="2784"/>
                  </a:lnTo>
                  <a:lnTo>
                    <a:pt x="11369" y="2415"/>
                  </a:lnTo>
                  <a:lnTo>
                    <a:pt x="11101" y="1845"/>
                  </a:lnTo>
                  <a:lnTo>
                    <a:pt x="10095" y="1107"/>
                  </a:lnTo>
                  <a:lnTo>
                    <a:pt x="8619" y="537"/>
                  </a:lnTo>
                  <a:lnTo>
                    <a:pt x="6875" y="135"/>
                  </a:lnTo>
                  <a:lnTo>
                    <a:pt x="5065"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6"/>
            <p:cNvSpPr/>
            <p:nvPr/>
          </p:nvSpPr>
          <p:spPr>
            <a:xfrm>
              <a:off x="5731425" y="2718800"/>
              <a:ext cx="1839325" cy="1308675"/>
            </a:xfrm>
            <a:custGeom>
              <a:avLst/>
              <a:gdLst/>
              <a:ahLst/>
              <a:cxnLst/>
              <a:rect l="l" t="t" r="r" b="b"/>
              <a:pathLst>
                <a:path w="73573" h="52347" fill="none" extrusionOk="0">
                  <a:moveTo>
                    <a:pt x="4695" y="7814"/>
                  </a:moveTo>
                  <a:lnTo>
                    <a:pt x="4259" y="8049"/>
                  </a:lnTo>
                  <a:lnTo>
                    <a:pt x="2113" y="9625"/>
                  </a:lnTo>
                  <a:lnTo>
                    <a:pt x="671" y="11033"/>
                  </a:lnTo>
                  <a:lnTo>
                    <a:pt x="201" y="11804"/>
                  </a:lnTo>
                  <a:lnTo>
                    <a:pt x="0" y="12207"/>
                  </a:lnTo>
                  <a:lnTo>
                    <a:pt x="134" y="13079"/>
                  </a:lnTo>
                  <a:lnTo>
                    <a:pt x="704" y="14017"/>
                  </a:lnTo>
                  <a:lnTo>
                    <a:pt x="1677" y="14923"/>
                  </a:lnTo>
                  <a:lnTo>
                    <a:pt x="2985" y="15761"/>
                  </a:lnTo>
                  <a:lnTo>
                    <a:pt x="4561" y="16465"/>
                  </a:lnTo>
                  <a:lnTo>
                    <a:pt x="6338" y="16968"/>
                  </a:lnTo>
                  <a:lnTo>
                    <a:pt x="8249" y="17203"/>
                  </a:lnTo>
                  <a:lnTo>
                    <a:pt x="9222" y="17170"/>
                  </a:lnTo>
                  <a:lnTo>
                    <a:pt x="10261" y="17103"/>
                  </a:lnTo>
                  <a:lnTo>
                    <a:pt x="12542" y="16566"/>
                  </a:lnTo>
                  <a:lnTo>
                    <a:pt x="16230" y="15258"/>
                  </a:lnTo>
                  <a:lnTo>
                    <a:pt x="22870" y="12005"/>
                  </a:lnTo>
                  <a:lnTo>
                    <a:pt x="24077" y="11268"/>
                  </a:lnTo>
                  <a:lnTo>
                    <a:pt x="24077" y="12441"/>
                  </a:lnTo>
                  <a:lnTo>
                    <a:pt x="24580" y="18410"/>
                  </a:lnTo>
                  <a:lnTo>
                    <a:pt x="25117" y="21462"/>
                  </a:lnTo>
                  <a:lnTo>
                    <a:pt x="25653" y="23172"/>
                  </a:lnTo>
                  <a:lnTo>
                    <a:pt x="25955" y="23843"/>
                  </a:lnTo>
                  <a:lnTo>
                    <a:pt x="26358" y="24513"/>
                  </a:lnTo>
                  <a:lnTo>
                    <a:pt x="27565" y="26157"/>
                  </a:lnTo>
                  <a:lnTo>
                    <a:pt x="30046" y="29074"/>
                  </a:lnTo>
                  <a:lnTo>
                    <a:pt x="34037" y="33165"/>
                  </a:lnTo>
                  <a:lnTo>
                    <a:pt x="37792" y="36518"/>
                  </a:lnTo>
                  <a:lnTo>
                    <a:pt x="39167" y="37491"/>
                  </a:lnTo>
                  <a:lnTo>
                    <a:pt x="42554" y="39771"/>
                  </a:lnTo>
                  <a:lnTo>
                    <a:pt x="52581" y="46914"/>
                  </a:lnTo>
                  <a:lnTo>
                    <a:pt x="54995" y="48691"/>
                  </a:lnTo>
                  <a:lnTo>
                    <a:pt x="56437" y="49764"/>
                  </a:lnTo>
                  <a:lnTo>
                    <a:pt x="58918" y="51508"/>
                  </a:lnTo>
                  <a:lnTo>
                    <a:pt x="60193" y="52246"/>
                  </a:lnTo>
                  <a:lnTo>
                    <a:pt x="60562" y="52346"/>
                  </a:lnTo>
                  <a:lnTo>
                    <a:pt x="60729" y="52313"/>
                  </a:lnTo>
                  <a:lnTo>
                    <a:pt x="61601" y="51541"/>
                  </a:lnTo>
                  <a:lnTo>
                    <a:pt x="63580" y="49362"/>
                  </a:lnTo>
                  <a:lnTo>
                    <a:pt x="66933" y="45304"/>
                  </a:lnTo>
                  <a:lnTo>
                    <a:pt x="69850" y="41381"/>
                  </a:lnTo>
                  <a:lnTo>
                    <a:pt x="70722" y="40006"/>
                  </a:lnTo>
                  <a:lnTo>
                    <a:pt x="71359" y="38698"/>
                  </a:lnTo>
                  <a:lnTo>
                    <a:pt x="72533" y="35445"/>
                  </a:lnTo>
                  <a:lnTo>
                    <a:pt x="73338" y="32125"/>
                  </a:lnTo>
                  <a:lnTo>
                    <a:pt x="73572" y="30080"/>
                  </a:lnTo>
                  <a:lnTo>
                    <a:pt x="73539" y="29107"/>
                  </a:lnTo>
                  <a:lnTo>
                    <a:pt x="73438" y="28772"/>
                  </a:lnTo>
                  <a:lnTo>
                    <a:pt x="73304" y="28537"/>
                  </a:lnTo>
                  <a:lnTo>
                    <a:pt x="73036" y="28202"/>
                  </a:lnTo>
                  <a:lnTo>
                    <a:pt x="72499" y="28101"/>
                  </a:lnTo>
                  <a:lnTo>
                    <a:pt x="71225" y="28806"/>
                  </a:lnTo>
                  <a:lnTo>
                    <a:pt x="70286" y="29610"/>
                  </a:lnTo>
                  <a:lnTo>
                    <a:pt x="68073" y="31220"/>
                  </a:lnTo>
                  <a:lnTo>
                    <a:pt x="58550" y="37558"/>
                  </a:lnTo>
                  <a:lnTo>
                    <a:pt x="56470" y="38832"/>
                  </a:lnTo>
                  <a:lnTo>
                    <a:pt x="55599" y="39268"/>
                  </a:lnTo>
                  <a:lnTo>
                    <a:pt x="54693" y="39570"/>
                  </a:lnTo>
                  <a:lnTo>
                    <a:pt x="53486" y="38463"/>
                  </a:lnTo>
                  <a:lnTo>
                    <a:pt x="47014" y="31757"/>
                  </a:lnTo>
                  <a:lnTo>
                    <a:pt x="42252" y="26291"/>
                  </a:lnTo>
                  <a:lnTo>
                    <a:pt x="40207" y="23642"/>
                  </a:lnTo>
                  <a:lnTo>
                    <a:pt x="39301" y="22334"/>
                  </a:lnTo>
                  <a:lnTo>
                    <a:pt x="37826" y="19584"/>
                  </a:lnTo>
                  <a:lnTo>
                    <a:pt x="36652" y="16801"/>
                  </a:lnTo>
                  <a:lnTo>
                    <a:pt x="35747" y="14051"/>
                  </a:lnTo>
                  <a:lnTo>
                    <a:pt x="34707" y="10128"/>
                  </a:lnTo>
                  <a:lnTo>
                    <a:pt x="33835" y="6875"/>
                  </a:lnTo>
                  <a:lnTo>
                    <a:pt x="33232" y="5131"/>
                  </a:lnTo>
                  <a:lnTo>
                    <a:pt x="32897" y="4460"/>
                  </a:lnTo>
                  <a:lnTo>
                    <a:pt x="32528" y="3857"/>
                  </a:lnTo>
                  <a:lnTo>
                    <a:pt x="31723" y="2784"/>
                  </a:lnTo>
                  <a:lnTo>
                    <a:pt x="30851" y="1878"/>
                  </a:lnTo>
                  <a:lnTo>
                    <a:pt x="29879" y="1141"/>
                  </a:lnTo>
                  <a:lnTo>
                    <a:pt x="28805" y="604"/>
                  </a:lnTo>
                  <a:lnTo>
                    <a:pt x="27632" y="235"/>
                  </a:lnTo>
                  <a:lnTo>
                    <a:pt x="26358" y="34"/>
                  </a:lnTo>
                  <a:lnTo>
                    <a:pt x="24949" y="1"/>
                  </a:lnTo>
                  <a:lnTo>
                    <a:pt x="24178" y="68"/>
                  </a:lnTo>
                  <a:lnTo>
                    <a:pt x="22501" y="269"/>
                  </a:lnTo>
                  <a:lnTo>
                    <a:pt x="18075" y="1308"/>
                  </a:lnTo>
                  <a:lnTo>
                    <a:pt x="14185" y="2650"/>
                  </a:lnTo>
                  <a:lnTo>
                    <a:pt x="11469" y="3823"/>
                  </a:lnTo>
                  <a:lnTo>
                    <a:pt x="8719" y="5232"/>
                  </a:lnTo>
                  <a:lnTo>
                    <a:pt x="6003" y="6875"/>
                  </a:lnTo>
                  <a:lnTo>
                    <a:pt x="4695" y="7814"/>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6"/>
            <p:cNvSpPr/>
            <p:nvPr/>
          </p:nvSpPr>
          <p:spPr>
            <a:xfrm>
              <a:off x="5699575" y="2717125"/>
              <a:ext cx="1382425" cy="1133450"/>
            </a:xfrm>
            <a:custGeom>
              <a:avLst/>
              <a:gdLst/>
              <a:ahLst/>
              <a:cxnLst/>
              <a:rect l="l" t="t" r="r" b="b"/>
              <a:pathLst>
                <a:path w="55297" h="45338" extrusionOk="0">
                  <a:moveTo>
                    <a:pt x="26961" y="0"/>
                  </a:moveTo>
                  <a:lnTo>
                    <a:pt x="25485" y="135"/>
                  </a:lnTo>
                  <a:lnTo>
                    <a:pt x="23842" y="302"/>
                  </a:lnTo>
                  <a:lnTo>
                    <a:pt x="19651" y="939"/>
                  </a:lnTo>
                  <a:lnTo>
                    <a:pt x="15794" y="1878"/>
                  </a:lnTo>
                  <a:lnTo>
                    <a:pt x="12977" y="2750"/>
                  </a:lnTo>
                  <a:lnTo>
                    <a:pt x="9959" y="3957"/>
                  </a:lnTo>
                  <a:lnTo>
                    <a:pt x="6774" y="5466"/>
                  </a:lnTo>
                  <a:lnTo>
                    <a:pt x="5097" y="6405"/>
                  </a:lnTo>
                  <a:lnTo>
                    <a:pt x="4628" y="6674"/>
                  </a:lnTo>
                  <a:lnTo>
                    <a:pt x="2247" y="8283"/>
                  </a:lnTo>
                  <a:lnTo>
                    <a:pt x="704" y="9759"/>
                  </a:lnTo>
                  <a:lnTo>
                    <a:pt x="168" y="10530"/>
                  </a:lnTo>
                  <a:lnTo>
                    <a:pt x="0" y="10966"/>
                  </a:lnTo>
                  <a:lnTo>
                    <a:pt x="67" y="12005"/>
                  </a:lnTo>
                  <a:lnTo>
                    <a:pt x="570" y="13146"/>
                  </a:lnTo>
                  <a:lnTo>
                    <a:pt x="1543" y="14353"/>
                  </a:lnTo>
                  <a:lnTo>
                    <a:pt x="2884" y="15493"/>
                  </a:lnTo>
                  <a:lnTo>
                    <a:pt x="4661" y="16432"/>
                  </a:lnTo>
                  <a:lnTo>
                    <a:pt x="6740" y="17069"/>
                  </a:lnTo>
                  <a:lnTo>
                    <a:pt x="9188" y="17337"/>
                  </a:lnTo>
                  <a:lnTo>
                    <a:pt x="10529" y="17237"/>
                  </a:lnTo>
                  <a:lnTo>
                    <a:pt x="11535" y="17136"/>
                  </a:lnTo>
                  <a:lnTo>
                    <a:pt x="13816" y="16532"/>
                  </a:lnTo>
                  <a:lnTo>
                    <a:pt x="17538" y="15191"/>
                  </a:lnTo>
                  <a:lnTo>
                    <a:pt x="24178" y="12039"/>
                  </a:lnTo>
                  <a:lnTo>
                    <a:pt x="25385" y="11335"/>
                  </a:lnTo>
                  <a:lnTo>
                    <a:pt x="25385" y="12508"/>
                  </a:lnTo>
                  <a:lnTo>
                    <a:pt x="25854" y="18477"/>
                  </a:lnTo>
                  <a:lnTo>
                    <a:pt x="26424" y="21529"/>
                  </a:lnTo>
                  <a:lnTo>
                    <a:pt x="26927" y="23239"/>
                  </a:lnTo>
                  <a:lnTo>
                    <a:pt x="27263" y="23910"/>
                  </a:lnTo>
                  <a:lnTo>
                    <a:pt x="27632" y="24580"/>
                  </a:lnTo>
                  <a:lnTo>
                    <a:pt x="28839" y="26224"/>
                  </a:lnTo>
                  <a:lnTo>
                    <a:pt x="31320" y="29141"/>
                  </a:lnTo>
                  <a:lnTo>
                    <a:pt x="35344" y="33232"/>
                  </a:lnTo>
                  <a:lnTo>
                    <a:pt x="39100" y="36585"/>
                  </a:lnTo>
                  <a:lnTo>
                    <a:pt x="40475" y="37558"/>
                  </a:lnTo>
                  <a:lnTo>
                    <a:pt x="45069" y="40710"/>
                  </a:lnTo>
                  <a:lnTo>
                    <a:pt x="51574" y="45338"/>
                  </a:lnTo>
                  <a:lnTo>
                    <a:pt x="51943" y="44063"/>
                  </a:lnTo>
                  <a:lnTo>
                    <a:pt x="52882" y="42018"/>
                  </a:lnTo>
                  <a:lnTo>
                    <a:pt x="53922" y="40442"/>
                  </a:lnTo>
                  <a:lnTo>
                    <a:pt x="54894" y="39369"/>
                  </a:lnTo>
                  <a:lnTo>
                    <a:pt x="55297" y="39000"/>
                  </a:lnTo>
                  <a:lnTo>
                    <a:pt x="54291" y="37927"/>
                  </a:lnTo>
                  <a:lnTo>
                    <a:pt x="50837" y="33567"/>
                  </a:lnTo>
                  <a:lnTo>
                    <a:pt x="46712" y="27766"/>
                  </a:lnTo>
                  <a:lnTo>
                    <a:pt x="42889" y="21831"/>
                  </a:lnTo>
                  <a:lnTo>
                    <a:pt x="41481" y="19282"/>
                  </a:lnTo>
                  <a:lnTo>
                    <a:pt x="39804" y="15962"/>
                  </a:lnTo>
                  <a:lnTo>
                    <a:pt x="37557" y="10932"/>
                  </a:lnTo>
                  <a:lnTo>
                    <a:pt x="36115" y="7344"/>
                  </a:lnTo>
                  <a:lnTo>
                    <a:pt x="34942" y="4595"/>
                  </a:lnTo>
                  <a:lnTo>
                    <a:pt x="34271" y="3320"/>
                  </a:lnTo>
                  <a:lnTo>
                    <a:pt x="33902" y="2717"/>
                  </a:lnTo>
                  <a:lnTo>
                    <a:pt x="33131" y="1744"/>
                  </a:lnTo>
                  <a:lnTo>
                    <a:pt x="32226" y="1006"/>
                  </a:lnTo>
                  <a:lnTo>
                    <a:pt x="31220" y="503"/>
                  </a:lnTo>
                  <a:lnTo>
                    <a:pt x="30147" y="168"/>
                  </a:lnTo>
                  <a:lnTo>
                    <a:pt x="289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6"/>
            <p:cNvSpPr/>
            <p:nvPr/>
          </p:nvSpPr>
          <p:spPr>
            <a:xfrm>
              <a:off x="5699575" y="2717125"/>
              <a:ext cx="1382425" cy="1133450"/>
            </a:xfrm>
            <a:custGeom>
              <a:avLst/>
              <a:gdLst/>
              <a:ahLst/>
              <a:cxnLst/>
              <a:rect l="l" t="t" r="r" b="b"/>
              <a:pathLst>
                <a:path w="55297" h="45338" extrusionOk="0">
                  <a:moveTo>
                    <a:pt x="26961" y="0"/>
                  </a:moveTo>
                  <a:lnTo>
                    <a:pt x="25485" y="135"/>
                  </a:lnTo>
                  <a:lnTo>
                    <a:pt x="23842" y="302"/>
                  </a:lnTo>
                  <a:lnTo>
                    <a:pt x="19651" y="939"/>
                  </a:lnTo>
                  <a:lnTo>
                    <a:pt x="15794" y="1878"/>
                  </a:lnTo>
                  <a:lnTo>
                    <a:pt x="12977" y="2750"/>
                  </a:lnTo>
                  <a:lnTo>
                    <a:pt x="9959" y="3957"/>
                  </a:lnTo>
                  <a:lnTo>
                    <a:pt x="6774" y="5466"/>
                  </a:lnTo>
                  <a:lnTo>
                    <a:pt x="5097" y="6405"/>
                  </a:lnTo>
                  <a:lnTo>
                    <a:pt x="4628" y="6674"/>
                  </a:lnTo>
                  <a:lnTo>
                    <a:pt x="2247" y="8283"/>
                  </a:lnTo>
                  <a:lnTo>
                    <a:pt x="704" y="9759"/>
                  </a:lnTo>
                  <a:lnTo>
                    <a:pt x="168" y="10530"/>
                  </a:lnTo>
                  <a:lnTo>
                    <a:pt x="0" y="10966"/>
                  </a:lnTo>
                  <a:lnTo>
                    <a:pt x="67" y="12005"/>
                  </a:lnTo>
                  <a:lnTo>
                    <a:pt x="570" y="13146"/>
                  </a:lnTo>
                  <a:lnTo>
                    <a:pt x="1543" y="14353"/>
                  </a:lnTo>
                  <a:lnTo>
                    <a:pt x="2884" y="15493"/>
                  </a:lnTo>
                  <a:lnTo>
                    <a:pt x="4661" y="16432"/>
                  </a:lnTo>
                  <a:lnTo>
                    <a:pt x="6740" y="17069"/>
                  </a:lnTo>
                  <a:lnTo>
                    <a:pt x="9188" y="17337"/>
                  </a:lnTo>
                  <a:lnTo>
                    <a:pt x="10529" y="17237"/>
                  </a:lnTo>
                  <a:lnTo>
                    <a:pt x="11535" y="17136"/>
                  </a:lnTo>
                  <a:lnTo>
                    <a:pt x="13816" y="16532"/>
                  </a:lnTo>
                  <a:lnTo>
                    <a:pt x="17538" y="15191"/>
                  </a:lnTo>
                  <a:lnTo>
                    <a:pt x="24178" y="12039"/>
                  </a:lnTo>
                  <a:lnTo>
                    <a:pt x="25385" y="11335"/>
                  </a:lnTo>
                  <a:lnTo>
                    <a:pt x="25385" y="12508"/>
                  </a:lnTo>
                  <a:lnTo>
                    <a:pt x="25854" y="18477"/>
                  </a:lnTo>
                  <a:lnTo>
                    <a:pt x="26424" y="21529"/>
                  </a:lnTo>
                  <a:lnTo>
                    <a:pt x="26927" y="23239"/>
                  </a:lnTo>
                  <a:lnTo>
                    <a:pt x="27263" y="23910"/>
                  </a:lnTo>
                  <a:lnTo>
                    <a:pt x="27632" y="24580"/>
                  </a:lnTo>
                  <a:lnTo>
                    <a:pt x="28839" y="26224"/>
                  </a:lnTo>
                  <a:lnTo>
                    <a:pt x="31320" y="29141"/>
                  </a:lnTo>
                  <a:lnTo>
                    <a:pt x="35344" y="33232"/>
                  </a:lnTo>
                  <a:lnTo>
                    <a:pt x="39100" y="36585"/>
                  </a:lnTo>
                  <a:lnTo>
                    <a:pt x="40475" y="37558"/>
                  </a:lnTo>
                  <a:lnTo>
                    <a:pt x="45069" y="40710"/>
                  </a:lnTo>
                  <a:lnTo>
                    <a:pt x="51574" y="45338"/>
                  </a:lnTo>
                  <a:lnTo>
                    <a:pt x="51943" y="44063"/>
                  </a:lnTo>
                  <a:lnTo>
                    <a:pt x="52882" y="42018"/>
                  </a:lnTo>
                  <a:lnTo>
                    <a:pt x="53922" y="40442"/>
                  </a:lnTo>
                  <a:lnTo>
                    <a:pt x="54894" y="39369"/>
                  </a:lnTo>
                  <a:lnTo>
                    <a:pt x="55297" y="39000"/>
                  </a:lnTo>
                  <a:lnTo>
                    <a:pt x="54291" y="37927"/>
                  </a:lnTo>
                  <a:lnTo>
                    <a:pt x="50837" y="33567"/>
                  </a:lnTo>
                  <a:lnTo>
                    <a:pt x="46712" y="27766"/>
                  </a:lnTo>
                  <a:lnTo>
                    <a:pt x="42889" y="21831"/>
                  </a:lnTo>
                  <a:lnTo>
                    <a:pt x="41481" y="19282"/>
                  </a:lnTo>
                  <a:lnTo>
                    <a:pt x="39804" y="15962"/>
                  </a:lnTo>
                  <a:lnTo>
                    <a:pt x="37557" y="10932"/>
                  </a:lnTo>
                  <a:lnTo>
                    <a:pt x="36115" y="7344"/>
                  </a:lnTo>
                  <a:lnTo>
                    <a:pt x="34942" y="4595"/>
                  </a:lnTo>
                  <a:lnTo>
                    <a:pt x="34271" y="3320"/>
                  </a:lnTo>
                  <a:lnTo>
                    <a:pt x="33902" y="2717"/>
                  </a:lnTo>
                  <a:lnTo>
                    <a:pt x="33131" y="1744"/>
                  </a:lnTo>
                  <a:lnTo>
                    <a:pt x="32226" y="1006"/>
                  </a:lnTo>
                  <a:lnTo>
                    <a:pt x="31220" y="503"/>
                  </a:lnTo>
                  <a:lnTo>
                    <a:pt x="30147" y="168"/>
                  </a:lnTo>
                  <a:lnTo>
                    <a:pt x="289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6"/>
            <p:cNvSpPr/>
            <p:nvPr/>
          </p:nvSpPr>
          <p:spPr>
            <a:xfrm>
              <a:off x="5702075" y="2770775"/>
              <a:ext cx="1322925" cy="1079800"/>
            </a:xfrm>
            <a:custGeom>
              <a:avLst/>
              <a:gdLst/>
              <a:ahLst/>
              <a:cxnLst/>
              <a:rect l="l" t="t" r="r" b="b"/>
              <a:pathLst>
                <a:path w="52917" h="43192" extrusionOk="0">
                  <a:moveTo>
                    <a:pt x="24882" y="1"/>
                  </a:moveTo>
                  <a:lnTo>
                    <a:pt x="24078" y="168"/>
                  </a:lnTo>
                  <a:lnTo>
                    <a:pt x="22837" y="470"/>
                  </a:lnTo>
                  <a:lnTo>
                    <a:pt x="19986" y="1375"/>
                  </a:lnTo>
                  <a:lnTo>
                    <a:pt x="15191" y="3153"/>
                  </a:lnTo>
                  <a:lnTo>
                    <a:pt x="5165" y="7479"/>
                  </a:lnTo>
                  <a:lnTo>
                    <a:pt x="1" y="9926"/>
                  </a:lnTo>
                  <a:lnTo>
                    <a:pt x="135" y="10396"/>
                  </a:lnTo>
                  <a:lnTo>
                    <a:pt x="705" y="11368"/>
                  </a:lnTo>
                  <a:lnTo>
                    <a:pt x="1543" y="12307"/>
                  </a:lnTo>
                  <a:lnTo>
                    <a:pt x="2616" y="13213"/>
                  </a:lnTo>
                  <a:lnTo>
                    <a:pt x="3958" y="14018"/>
                  </a:lnTo>
                  <a:lnTo>
                    <a:pt x="5534" y="14621"/>
                  </a:lnTo>
                  <a:lnTo>
                    <a:pt x="7311" y="15057"/>
                  </a:lnTo>
                  <a:lnTo>
                    <a:pt x="9323" y="15158"/>
                  </a:lnTo>
                  <a:lnTo>
                    <a:pt x="10396" y="15091"/>
                  </a:lnTo>
                  <a:lnTo>
                    <a:pt x="11402" y="14990"/>
                  </a:lnTo>
                  <a:lnTo>
                    <a:pt x="13716" y="14386"/>
                  </a:lnTo>
                  <a:lnTo>
                    <a:pt x="17404" y="13045"/>
                  </a:lnTo>
                  <a:lnTo>
                    <a:pt x="24044" y="9893"/>
                  </a:lnTo>
                  <a:lnTo>
                    <a:pt x="25251" y="9189"/>
                  </a:lnTo>
                  <a:lnTo>
                    <a:pt x="25251" y="10362"/>
                  </a:lnTo>
                  <a:lnTo>
                    <a:pt x="25754" y="16331"/>
                  </a:lnTo>
                  <a:lnTo>
                    <a:pt x="26291" y="19383"/>
                  </a:lnTo>
                  <a:lnTo>
                    <a:pt x="26827" y="21093"/>
                  </a:lnTo>
                  <a:lnTo>
                    <a:pt x="27129" y="21764"/>
                  </a:lnTo>
                  <a:lnTo>
                    <a:pt x="27532" y="22434"/>
                  </a:lnTo>
                  <a:lnTo>
                    <a:pt x="28739" y="24078"/>
                  </a:lnTo>
                  <a:lnTo>
                    <a:pt x="31220" y="26995"/>
                  </a:lnTo>
                  <a:lnTo>
                    <a:pt x="35211" y="31086"/>
                  </a:lnTo>
                  <a:lnTo>
                    <a:pt x="38966" y="34439"/>
                  </a:lnTo>
                  <a:lnTo>
                    <a:pt x="40341" y="35412"/>
                  </a:lnTo>
                  <a:lnTo>
                    <a:pt x="44969" y="38564"/>
                  </a:lnTo>
                  <a:lnTo>
                    <a:pt x="51441" y="43192"/>
                  </a:lnTo>
                  <a:lnTo>
                    <a:pt x="51709" y="42253"/>
                  </a:lnTo>
                  <a:lnTo>
                    <a:pt x="52447" y="40509"/>
                  </a:lnTo>
                  <a:lnTo>
                    <a:pt x="52916" y="39671"/>
                  </a:lnTo>
                  <a:lnTo>
                    <a:pt x="49932" y="37457"/>
                  </a:lnTo>
                  <a:lnTo>
                    <a:pt x="43963" y="32696"/>
                  </a:lnTo>
                  <a:lnTo>
                    <a:pt x="39972" y="29141"/>
                  </a:lnTo>
                  <a:lnTo>
                    <a:pt x="37659" y="26861"/>
                  </a:lnTo>
                  <a:lnTo>
                    <a:pt x="35814" y="24748"/>
                  </a:lnTo>
                  <a:lnTo>
                    <a:pt x="34506" y="22803"/>
                  </a:lnTo>
                  <a:lnTo>
                    <a:pt x="34138" y="21965"/>
                  </a:lnTo>
                  <a:lnTo>
                    <a:pt x="33568" y="20389"/>
                  </a:lnTo>
                  <a:lnTo>
                    <a:pt x="32796" y="16834"/>
                  </a:lnTo>
                  <a:lnTo>
                    <a:pt x="31891" y="10966"/>
                  </a:lnTo>
                  <a:lnTo>
                    <a:pt x="30818" y="5567"/>
                  </a:lnTo>
                  <a:lnTo>
                    <a:pt x="30013" y="3320"/>
                  </a:lnTo>
                  <a:lnTo>
                    <a:pt x="29309" y="2080"/>
                  </a:lnTo>
                  <a:lnTo>
                    <a:pt x="28470" y="1074"/>
                  </a:lnTo>
                  <a:lnTo>
                    <a:pt x="27464" y="369"/>
                  </a:lnTo>
                  <a:lnTo>
                    <a:pt x="262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6"/>
            <p:cNvSpPr/>
            <p:nvPr/>
          </p:nvSpPr>
          <p:spPr>
            <a:xfrm>
              <a:off x="6325800" y="2864675"/>
              <a:ext cx="7575" cy="135825"/>
            </a:xfrm>
            <a:custGeom>
              <a:avLst/>
              <a:gdLst/>
              <a:ahLst/>
              <a:cxnLst/>
              <a:rect l="l" t="t" r="r" b="b"/>
              <a:pathLst>
                <a:path w="303" h="5433" fill="none" extrusionOk="0">
                  <a:moveTo>
                    <a:pt x="302" y="5433"/>
                  </a:moveTo>
                  <a:lnTo>
                    <a:pt x="0" y="0"/>
                  </a:lnTo>
                </a:path>
              </a:pathLst>
            </a:custGeom>
            <a:no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6"/>
            <p:cNvSpPr/>
            <p:nvPr/>
          </p:nvSpPr>
          <p:spPr>
            <a:xfrm>
              <a:off x="5699575" y="2717125"/>
              <a:ext cx="1382425" cy="1133450"/>
            </a:xfrm>
            <a:custGeom>
              <a:avLst/>
              <a:gdLst/>
              <a:ahLst/>
              <a:cxnLst/>
              <a:rect l="l" t="t" r="r" b="b"/>
              <a:pathLst>
                <a:path w="55297" h="45338" fill="none" extrusionOk="0">
                  <a:moveTo>
                    <a:pt x="55297" y="39000"/>
                  </a:moveTo>
                  <a:lnTo>
                    <a:pt x="54291" y="37927"/>
                  </a:lnTo>
                  <a:lnTo>
                    <a:pt x="50837" y="33567"/>
                  </a:lnTo>
                  <a:lnTo>
                    <a:pt x="46712" y="27766"/>
                  </a:lnTo>
                  <a:lnTo>
                    <a:pt x="42889" y="21831"/>
                  </a:lnTo>
                  <a:lnTo>
                    <a:pt x="41481" y="19282"/>
                  </a:lnTo>
                  <a:lnTo>
                    <a:pt x="39804" y="15962"/>
                  </a:lnTo>
                  <a:lnTo>
                    <a:pt x="37557" y="10932"/>
                  </a:lnTo>
                  <a:lnTo>
                    <a:pt x="36115" y="7344"/>
                  </a:lnTo>
                  <a:lnTo>
                    <a:pt x="34942" y="4595"/>
                  </a:lnTo>
                  <a:lnTo>
                    <a:pt x="34271" y="3320"/>
                  </a:lnTo>
                  <a:lnTo>
                    <a:pt x="33902" y="2717"/>
                  </a:lnTo>
                  <a:lnTo>
                    <a:pt x="33131" y="1744"/>
                  </a:lnTo>
                  <a:lnTo>
                    <a:pt x="32226" y="1006"/>
                  </a:lnTo>
                  <a:lnTo>
                    <a:pt x="31220" y="503"/>
                  </a:lnTo>
                  <a:lnTo>
                    <a:pt x="30147" y="168"/>
                  </a:lnTo>
                  <a:lnTo>
                    <a:pt x="28939" y="0"/>
                  </a:lnTo>
                  <a:lnTo>
                    <a:pt x="26961" y="0"/>
                  </a:lnTo>
                  <a:lnTo>
                    <a:pt x="25485" y="135"/>
                  </a:lnTo>
                  <a:lnTo>
                    <a:pt x="23842" y="302"/>
                  </a:lnTo>
                  <a:lnTo>
                    <a:pt x="19651" y="939"/>
                  </a:lnTo>
                  <a:lnTo>
                    <a:pt x="15794" y="1878"/>
                  </a:lnTo>
                  <a:lnTo>
                    <a:pt x="12977" y="2750"/>
                  </a:lnTo>
                  <a:lnTo>
                    <a:pt x="9959" y="3957"/>
                  </a:lnTo>
                  <a:lnTo>
                    <a:pt x="6774" y="5466"/>
                  </a:lnTo>
                  <a:lnTo>
                    <a:pt x="5097" y="6405"/>
                  </a:lnTo>
                  <a:lnTo>
                    <a:pt x="4628" y="6674"/>
                  </a:lnTo>
                  <a:lnTo>
                    <a:pt x="2247" y="8283"/>
                  </a:lnTo>
                  <a:lnTo>
                    <a:pt x="704" y="9759"/>
                  </a:lnTo>
                  <a:lnTo>
                    <a:pt x="168" y="10530"/>
                  </a:lnTo>
                  <a:lnTo>
                    <a:pt x="0" y="10966"/>
                  </a:lnTo>
                  <a:lnTo>
                    <a:pt x="67" y="12005"/>
                  </a:lnTo>
                  <a:lnTo>
                    <a:pt x="570" y="13146"/>
                  </a:lnTo>
                  <a:lnTo>
                    <a:pt x="1543" y="14353"/>
                  </a:lnTo>
                  <a:lnTo>
                    <a:pt x="2884" y="15493"/>
                  </a:lnTo>
                  <a:lnTo>
                    <a:pt x="4661" y="16432"/>
                  </a:lnTo>
                  <a:lnTo>
                    <a:pt x="6740" y="17069"/>
                  </a:lnTo>
                  <a:lnTo>
                    <a:pt x="9188" y="17337"/>
                  </a:lnTo>
                  <a:lnTo>
                    <a:pt x="10529" y="17237"/>
                  </a:lnTo>
                  <a:lnTo>
                    <a:pt x="11535" y="17136"/>
                  </a:lnTo>
                  <a:lnTo>
                    <a:pt x="13816" y="16532"/>
                  </a:lnTo>
                  <a:lnTo>
                    <a:pt x="17538" y="15191"/>
                  </a:lnTo>
                  <a:lnTo>
                    <a:pt x="24178" y="12039"/>
                  </a:lnTo>
                  <a:lnTo>
                    <a:pt x="25385" y="11335"/>
                  </a:lnTo>
                  <a:lnTo>
                    <a:pt x="25385" y="12508"/>
                  </a:lnTo>
                  <a:lnTo>
                    <a:pt x="25854" y="18477"/>
                  </a:lnTo>
                  <a:lnTo>
                    <a:pt x="26424" y="21529"/>
                  </a:lnTo>
                  <a:lnTo>
                    <a:pt x="26927" y="23239"/>
                  </a:lnTo>
                  <a:lnTo>
                    <a:pt x="27263" y="23910"/>
                  </a:lnTo>
                  <a:lnTo>
                    <a:pt x="27632" y="24580"/>
                  </a:lnTo>
                  <a:lnTo>
                    <a:pt x="28839" y="26224"/>
                  </a:lnTo>
                  <a:lnTo>
                    <a:pt x="31320" y="29141"/>
                  </a:lnTo>
                  <a:lnTo>
                    <a:pt x="35344" y="33232"/>
                  </a:lnTo>
                  <a:lnTo>
                    <a:pt x="39100" y="36585"/>
                  </a:lnTo>
                  <a:lnTo>
                    <a:pt x="40475" y="37558"/>
                  </a:lnTo>
                  <a:lnTo>
                    <a:pt x="45069" y="40710"/>
                  </a:lnTo>
                  <a:lnTo>
                    <a:pt x="51574" y="45338"/>
                  </a:lnTo>
                  <a:lnTo>
                    <a:pt x="51943" y="44063"/>
                  </a:lnTo>
                  <a:lnTo>
                    <a:pt x="52882" y="42018"/>
                  </a:lnTo>
                  <a:lnTo>
                    <a:pt x="53922" y="40442"/>
                  </a:lnTo>
                  <a:lnTo>
                    <a:pt x="54894" y="39369"/>
                  </a:lnTo>
                  <a:lnTo>
                    <a:pt x="55297" y="3900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6"/>
            <p:cNvSpPr/>
            <p:nvPr/>
          </p:nvSpPr>
          <p:spPr>
            <a:xfrm>
              <a:off x="7089525" y="3421325"/>
              <a:ext cx="481225" cy="606150"/>
            </a:xfrm>
            <a:custGeom>
              <a:avLst/>
              <a:gdLst/>
              <a:ahLst/>
              <a:cxnLst/>
              <a:rect l="l" t="t" r="r" b="b"/>
              <a:pathLst>
                <a:path w="19249" h="24246" extrusionOk="0">
                  <a:moveTo>
                    <a:pt x="18175" y="0"/>
                  </a:moveTo>
                  <a:lnTo>
                    <a:pt x="16901" y="705"/>
                  </a:lnTo>
                  <a:lnTo>
                    <a:pt x="15962" y="1509"/>
                  </a:lnTo>
                  <a:lnTo>
                    <a:pt x="13749" y="3119"/>
                  </a:lnTo>
                  <a:lnTo>
                    <a:pt x="4226" y="9457"/>
                  </a:lnTo>
                  <a:lnTo>
                    <a:pt x="2146" y="10731"/>
                  </a:lnTo>
                  <a:lnTo>
                    <a:pt x="1744" y="10932"/>
                  </a:lnTo>
                  <a:lnTo>
                    <a:pt x="1375" y="11100"/>
                  </a:lnTo>
                  <a:lnTo>
                    <a:pt x="1140" y="11569"/>
                  </a:lnTo>
                  <a:lnTo>
                    <a:pt x="906" y="12374"/>
                  </a:lnTo>
                  <a:lnTo>
                    <a:pt x="906" y="12911"/>
                  </a:lnTo>
                  <a:lnTo>
                    <a:pt x="973" y="13146"/>
                  </a:lnTo>
                  <a:lnTo>
                    <a:pt x="1174" y="13514"/>
                  </a:lnTo>
                  <a:lnTo>
                    <a:pt x="1845" y="14252"/>
                  </a:lnTo>
                  <a:lnTo>
                    <a:pt x="2951" y="15191"/>
                  </a:lnTo>
                  <a:lnTo>
                    <a:pt x="3152" y="15359"/>
                  </a:lnTo>
                  <a:lnTo>
                    <a:pt x="0" y="20121"/>
                  </a:lnTo>
                  <a:lnTo>
                    <a:pt x="671" y="20590"/>
                  </a:lnTo>
                  <a:lnTo>
                    <a:pt x="2113" y="21663"/>
                  </a:lnTo>
                  <a:lnTo>
                    <a:pt x="4594" y="23407"/>
                  </a:lnTo>
                  <a:lnTo>
                    <a:pt x="5869" y="24145"/>
                  </a:lnTo>
                  <a:lnTo>
                    <a:pt x="6238" y="24245"/>
                  </a:lnTo>
                  <a:lnTo>
                    <a:pt x="6405" y="24212"/>
                  </a:lnTo>
                  <a:lnTo>
                    <a:pt x="7277" y="23440"/>
                  </a:lnTo>
                  <a:lnTo>
                    <a:pt x="9256" y="21261"/>
                  </a:lnTo>
                  <a:lnTo>
                    <a:pt x="12609" y="17203"/>
                  </a:lnTo>
                  <a:lnTo>
                    <a:pt x="15526" y="13280"/>
                  </a:lnTo>
                  <a:lnTo>
                    <a:pt x="16398" y="11905"/>
                  </a:lnTo>
                  <a:lnTo>
                    <a:pt x="17035" y="10597"/>
                  </a:lnTo>
                  <a:lnTo>
                    <a:pt x="18209" y="7344"/>
                  </a:lnTo>
                  <a:lnTo>
                    <a:pt x="19014" y="4024"/>
                  </a:lnTo>
                  <a:lnTo>
                    <a:pt x="19248" y="1979"/>
                  </a:lnTo>
                  <a:lnTo>
                    <a:pt x="19215" y="1006"/>
                  </a:lnTo>
                  <a:lnTo>
                    <a:pt x="19114" y="671"/>
                  </a:lnTo>
                  <a:lnTo>
                    <a:pt x="18980" y="436"/>
                  </a:lnTo>
                  <a:lnTo>
                    <a:pt x="18712" y="101"/>
                  </a:lnTo>
                  <a:lnTo>
                    <a:pt x="18175"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6"/>
            <p:cNvSpPr/>
            <p:nvPr/>
          </p:nvSpPr>
          <p:spPr>
            <a:xfrm>
              <a:off x="7200175" y="3421325"/>
              <a:ext cx="370575" cy="606150"/>
            </a:xfrm>
            <a:custGeom>
              <a:avLst/>
              <a:gdLst/>
              <a:ahLst/>
              <a:cxnLst/>
              <a:rect l="l" t="t" r="r" b="b"/>
              <a:pathLst>
                <a:path w="14823" h="24246" extrusionOk="0">
                  <a:moveTo>
                    <a:pt x="13783" y="0"/>
                  </a:moveTo>
                  <a:lnTo>
                    <a:pt x="13313" y="168"/>
                  </a:lnTo>
                  <a:lnTo>
                    <a:pt x="13079" y="302"/>
                  </a:lnTo>
                  <a:lnTo>
                    <a:pt x="13213" y="1107"/>
                  </a:lnTo>
                  <a:lnTo>
                    <a:pt x="13179" y="3186"/>
                  </a:lnTo>
                  <a:lnTo>
                    <a:pt x="12676" y="5735"/>
                  </a:lnTo>
                  <a:lnTo>
                    <a:pt x="11670" y="8585"/>
                  </a:lnTo>
                  <a:lnTo>
                    <a:pt x="10899" y="10128"/>
                  </a:lnTo>
                  <a:lnTo>
                    <a:pt x="10061" y="11569"/>
                  </a:lnTo>
                  <a:lnTo>
                    <a:pt x="7412" y="15057"/>
                  </a:lnTo>
                  <a:lnTo>
                    <a:pt x="2616" y="20523"/>
                  </a:lnTo>
                  <a:lnTo>
                    <a:pt x="1" y="23273"/>
                  </a:lnTo>
                  <a:lnTo>
                    <a:pt x="873" y="23843"/>
                  </a:lnTo>
                  <a:lnTo>
                    <a:pt x="1812" y="24245"/>
                  </a:lnTo>
                  <a:lnTo>
                    <a:pt x="1979" y="24212"/>
                  </a:lnTo>
                  <a:lnTo>
                    <a:pt x="2851" y="23440"/>
                  </a:lnTo>
                  <a:lnTo>
                    <a:pt x="4830" y="21261"/>
                  </a:lnTo>
                  <a:lnTo>
                    <a:pt x="8183" y="17203"/>
                  </a:lnTo>
                  <a:lnTo>
                    <a:pt x="11100" y="13280"/>
                  </a:lnTo>
                  <a:lnTo>
                    <a:pt x="11972" y="11905"/>
                  </a:lnTo>
                  <a:lnTo>
                    <a:pt x="12609" y="10597"/>
                  </a:lnTo>
                  <a:lnTo>
                    <a:pt x="13783" y="7344"/>
                  </a:lnTo>
                  <a:lnTo>
                    <a:pt x="14588" y="4024"/>
                  </a:lnTo>
                  <a:lnTo>
                    <a:pt x="14822" y="1979"/>
                  </a:lnTo>
                  <a:lnTo>
                    <a:pt x="14789" y="1006"/>
                  </a:lnTo>
                  <a:lnTo>
                    <a:pt x="14688" y="671"/>
                  </a:lnTo>
                  <a:lnTo>
                    <a:pt x="14554" y="403"/>
                  </a:lnTo>
                  <a:lnTo>
                    <a:pt x="14185" y="68"/>
                  </a:lnTo>
                  <a:lnTo>
                    <a:pt x="13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6"/>
            <p:cNvSpPr/>
            <p:nvPr/>
          </p:nvSpPr>
          <p:spPr>
            <a:xfrm>
              <a:off x="7200175" y="3929350"/>
              <a:ext cx="114875" cy="98125"/>
            </a:xfrm>
            <a:custGeom>
              <a:avLst/>
              <a:gdLst/>
              <a:ahLst/>
              <a:cxnLst/>
              <a:rect l="l" t="t" r="r" b="b"/>
              <a:pathLst>
                <a:path w="4595" h="3925" extrusionOk="0">
                  <a:moveTo>
                    <a:pt x="2784" y="1"/>
                  </a:moveTo>
                  <a:lnTo>
                    <a:pt x="1241" y="1644"/>
                  </a:lnTo>
                  <a:lnTo>
                    <a:pt x="1" y="2952"/>
                  </a:lnTo>
                  <a:lnTo>
                    <a:pt x="269" y="3153"/>
                  </a:lnTo>
                  <a:lnTo>
                    <a:pt x="303" y="3153"/>
                  </a:lnTo>
                  <a:lnTo>
                    <a:pt x="571" y="3321"/>
                  </a:lnTo>
                  <a:lnTo>
                    <a:pt x="1007" y="3555"/>
                  </a:lnTo>
                  <a:lnTo>
                    <a:pt x="1107" y="3622"/>
                  </a:lnTo>
                  <a:lnTo>
                    <a:pt x="1208" y="3689"/>
                  </a:lnTo>
                  <a:lnTo>
                    <a:pt x="1342" y="3756"/>
                  </a:lnTo>
                  <a:lnTo>
                    <a:pt x="1443" y="3824"/>
                  </a:lnTo>
                  <a:lnTo>
                    <a:pt x="1510" y="3857"/>
                  </a:lnTo>
                  <a:lnTo>
                    <a:pt x="1577" y="3857"/>
                  </a:lnTo>
                  <a:lnTo>
                    <a:pt x="1644" y="3891"/>
                  </a:lnTo>
                  <a:lnTo>
                    <a:pt x="1711" y="3924"/>
                  </a:lnTo>
                  <a:lnTo>
                    <a:pt x="1912" y="3924"/>
                  </a:lnTo>
                  <a:lnTo>
                    <a:pt x="1979" y="3857"/>
                  </a:lnTo>
                  <a:lnTo>
                    <a:pt x="2013" y="3857"/>
                  </a:lnTo>
                  <a:lnTo>
                    <a:pt x="2080" y="3790"/>
                  </a:lnTo>
                  <a:lnTo>
                    <a:pt x="2147" y="3756"/>
                  </a:lnTo>
                  <a:lnTo>
                    <a:pt x="2214" y="3689"/>
                  </a:lnTo>
                  <a:lnTo>
                    <a:pt x="2348" y="3589"/>
                  </a:lnTo>
                  <a:lnTo>
                    <a:pt x="2415" y="3522"/>
                  </a:lnTo>
                  <a:lnTo>
                    <a:pt x="2549" y="3388"/>
                  </a:lnTo>
                  <a:lnTo>
                    <a:pt x="2650" y="3287"/>
                  </a:lnTo>
                  <a:lnTo>
                    <a:pt x="2818" y="3153"/>
                  </a:lnTo>
                  <a:lnTo>
                    <a:pt x="2918" y="3019"/>
                  </a:lnTo>
                  <a:lnTo>
                    <a:pt x="3019" y="2918"/>
                  </a:lnTo>
                  <a:lnTo>
                    <a:pt x="3321" y="2616"/>
                  </a:lnTo>
                  <a:lnTo>
                    <a:pt x="3388" y="2549"/>
                  </a:lnTo>
                  <a:lnTo>
                    <a:pt x="3555" y="2348"/>
                  </a:lnTo>
                  <a:lnTo>
                    <a:pt x="3656" y="2281"/>
                  </a:lnTo>
                  <a:lnTo>
                    <a:pt x="3991" y="1912"/>
                  </a:lnTo>
                  <a:lnTo>
                    <a:pt x="4327" y="1510"/>
                  </a:lnTo>
                  <a:lnTo>
                    <a:pt x="4327" y="1476"/>
                  </a:lnTo>
                  <a:lnTo>
                    <a:pt x="4595" y="1174"/>
                  </a:lnTo>
                  <a:lnTo>
                    <a:pt x="2784"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6"/>
            <p:cNvSpPr/>
            <p:nvPr/>
          </p:nvSpPr>
          <p:spPr>
            <a:xfrm>
              <a:off x="7200175" y="3929350"/>
              <a:ext cx="114875" cy="98125"/>
            </a:xfrm>
            <a:custGeom>
              <a:avLst/>
              <a:gdLst/>
              <a:ahLst/>
              <a:cxnLst/>
              <a:rect l="l" t="t" r="r" b="b"/>
              <a:pathLst>
                <a:path w="4595" h="3925" extrusionOk="0">
                  <a:moveTo>
                    <a:pt x="2784" y="1"/>
                  </a:moveTo>
                  <a:lnTo>
                    <a:pt x="1241" y="1644"/>
                  </a:lnTo>
                  <a:lnTo>
                    <a:pt x="1" y="2952"/>
                  </a:lnTo>
                  <a:lnTo>
                    <a:pt x="269" y="3153"/>
                  </a:lnTo>
                  <a:lnTo>
                    <a:pt x="303" y="3153"/>
                  </a:lnTo>
                  <a:lnTo>
                    <a:pt x="571" y="3321"/>
                  </a:lnTo>
                  <a:lnTo>
                    <a:pt x="1007" y="3555"/>
                  </a:lnTo>
                  <a:lnTo>
                    <a:pt x="1107" y="3622"/>
                  </a:lnTo>
                  <a:lnTo>
                    <a:pt x="1208" y="3689"/>
                  </a:lnTo>
                  <a:lnTo>
                    <a:pt x="1342" y="3756"/>
                  </a:lnTo>
                  <a:lnTo>
                    <a:pt x="1443" y="3824"/>
                  </a:lnTo>
                  <a:lnTo>
                    <a:pt x="1510" y="3857"/>
                  </a:lnTo>
                  <a:lnTo>
                    <a:pt x="1577" y="3857"/>
                  </a:lnTo>
                  <a:lnTo>
                    <a:pt x="1644" y="3891"/>
                  </a:lnTo>
                  <a:lnTo>
                    <a:pt x="1711" y="3924"/>
                  </a:lnTo>
                  <a:lnTo>
                    <a:pt x="1912" y="3924"/>
                  </a:lnTo>
                  <a:lnTo>
                    <a:pt x="1979" y="3857"/>
                  </a:lnTo>
                  <a:lnTo>
                    <a:pt x="2013" y="3857"/>
                  </a:lnTo>
                  <a:lnTo>
                    <a:pt x="2080" y="3790"/>
                  </a:lnTo>
                  <a:lnTo>
                    <a:pt x="2147" y="3756"/>
                  </a:lnTo>
                  <a:lnTo>
                    <a:pt x="2214" y="3689"/>
                  </a:lnTo>
                  <a:lnTo>
                    <a:pt x="2348" y="3589"/>
                  </a:lnTo>
                  <a:lnTo>
                    <a:pt x="2415" y="3522"/>
                  </a:lnTo>
                  <a:lnTo>
                    <a:pt x="2549" y="3388"/>
                  </a:lnTo>
                  <a:lnTo>
                    <a:pt x="2650" y="3287"/>
                  </a:lnTo>
                  <a:lnTo>
                    <a:pt x="2818" y="3153"/>
                  </a:lnTo>
                  <a:lnTo>
                    <a:pt x="2918" y="3019"/>
                  </a:lnTo>
                  <a:lnTo>
                    <a:pt x="3019" y="2918"/>
                  </a:lnTo>
                  <a:lnTo>
                    <a:pt x="3321" y="2616"/>
                  </a:lnTo>
                  <a:lnTo>
                    <a:pt x="3388" y="2549"/>
                  </a:lnTo>
                  <a:lnTo>
                    <a:pt x="3555" y="2348"/>
                  </a:lnTo>
                  <a:lnTo>
                    <a:pt x="3656" y="2281"/>
                  </a:lnTo>
                  <a:lnTo>
                    <a:pt x="3991" y="1912"/>
                  </a:lnTo>
                  <a:lnTo>
                    <a:pt x="4327" y="1510"/>
                  </a:lnTo>
                  <a:lnTo>
                    <a:pt x="4327" y="1476"/>
                  </a:lnTo>
                  <a:lnTo>
                    <a:pt x="4595" y="1174"/>
                  </a:lnTo>
                  <a:lnTo>
                    <a:pt x="2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6"/>
            <p:cNvSpPr/>
            <p:nvPr/>
          </p:nvSpPr>
          <p:spPr>
            <a:xfrm>
              <a:off x="7200175" y="3421325"/>
              <a:ext cx="370575" cy="606150"/>
            </a:xfrm>
            <a:custGeom>
              <a:avLst/>
              <a:gdLst/>
              <a:ahLst/>
              <a:cxnLst/>
              <a:rect l="l" t="t" r="r" b="b"/>
              <a:pathLst>
                <a:path w="14823" h="24246" fill="none" extrusionOk="0">
                  <a:moveTo>
                    <a:pt x="11972" y="11905"/>
                  </a:moveTo>
                  <a:lnTo>
                    <a:pt x="12609" y="10597"/>
                  </a:lnTo>
                  <a:lnTo>
                    <a:pt x="13783" y="7344"/>
                  </a:lnTo>
                  <a:lnTo>
                    <a:pt x="14588" y="4024"/>
                  </a:lnTo>
                  <a:lnTo>
                    <a:pt x="14822" y="1979"/>
                  </a:lnTo>
                  <a:lnTo>
                    <a:pt x="14789" y="1006"/>
                  </a:lnTo>
                  <a:lnTo>
                    <a:pt x="14688" y="671"/>
                  </a:lnTo>
                  <a:lnTo>
                    <a:pt x="14554" y="403"/>
                  </a:lnTo>
                  <a:lnTo>
                    <a:pt x="14185" y="68"/>
                  </a:lnTo>
                  <a:lnTo>
                    <a:pt x="13783" y="0"/>
                  </a:lnTo>
                  <a:lnTo>
                    <a:pt x="13313" y="168"/>
                  </a:lnTo>
                  <a:lnTo>
                    <a:pt x="13079" y="302"/>
                  </a:lnTo>
                  <a:lnTo>
                    <a:pt x="13213" y="1107"/>
                  </a:lnTo>
                  <a:lnTo>
                    <a:pt x="13179" y="3186"/>
                  </a:lnTo>
                  <a:lnTo>
                    <a:pt x="12676" y="5735"/>
                  </a:lnTo>
                  <a:lnTo>
                    <a:pt x="11670" y="8585"/>
                  </a:lnTo>
                  <a:lnTo>
                    <a:pt x="10899" y="10128"/>
                  </a:lnTo>
                  <a:lnTo>
                    <a:pt x="10061" y="11569"/>
                  </a:lnTo>
                  <a:lnTo>
                    <a:pt x="7412" y="15057"/>
                  </a:lnTo>
                  <a:lnTo>
                    <a:pt x="2616" y="20523"/>
                  </a:lnTo>
                  <a:lnTo>
                    <a:pt x="1" y="23273"/>
                  </a:lnTo>
                  <a:lnTo>
                    <a:pt x="873" y="23843"/>
                  </a:lnTo>
                  <a:lnTo>
                    <a:pt x="1812" y="24245"/>
                  </a:lnTo>
                  <a:lnTo>
                    <a:pt x="1979" y="24212"/>
                  </a:lnTo>
                  <a:lnTo>
                    <a:pt x="2851" y="23440"/>
                  </a:lnTo>
                  <a:lnTo>
                    <a:pt x="4830" y="21261"/>
                  </a:lnTo>
                  <a:lnTo>
                    <a:pt x="8183" y="17203"/>
                  </a:lnTo>
                  <a:lnTo>
                    <a:pt x="11100" y="13280"/>
                  </a:lnTo>
                  <a:lnTo>
                    <a:pt x="11972" y="11905"/>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6"/>
            <p:cNvSpPr/>
            <p:nvPr/>
          </p:nvSpPr>
          <p:spPr>
            <a:xfrm>
              <a:off x="6594075" y="3743250"/>
              <a:ext cx="547450" cy="473675"/>
            </a:xfrm>
            <a:custGeom>
              <a:avLst/>
              <a:gdLst/>
              <a:ahLst/>
              <a:cxnLst/>
              <a:rect l="l" t="t" r="r" b="b"/>
              <a:pathLst>
                <a:path w="21898" h="18947" extrusionOk="0">
                  <a:moveTo>
                    <a:pt x="3186" y="0"/>
                  </a:moveTo>
                  <a:lnTo>
                    <a:pt x="2079" y="906"/>
                  </a:lnTo>
                  <a:lnTo>
                    <a:pt x="704" y="2079"/>
                  </a:lnTo>
                  <a:lnTo>
                    <a:pt x="168" y="2784"/>
                  </a:lnTo>
                  <a:lnTo>
                    <a:pt x="34" y="3119"/>
                  </a:lnTo>
                  <a:lnTo>
                    <a:pt x="0" y="3421"/>
                  </a:lnTo>
                  <a:lnTo>
                    <a:pt x="134" y="4427"/>
                  </a:lnTo>
                  <a:lnTo>
                    <a:pt x="604" y="5735"/>
                  </a:lnTo>
                  <a:lnTo>
                    <a:pt x="1409" y="7311"/>
                  </a:lnTo>
                  <a:lnTo>
                    <a:pt x="2515" y="9054"/>
                  </a:lnTo>
                  <a:lnTo>
                    <a:pt x="3991" y="10899"/>
                  </a:lnTo>
                  <a:lnTo>
                    <a:pt x="5835" y="12743"/>
                  </a:lnTo>
                  <a:lnTo>
                    <a:pt x="8015" y="14520"/>
                  </a:lnTo>
                  <a:lnTo>
                    <a:pt x="9255" y="15359"/>
                  </a:lnTo>
                  <a:lnTo>
                    <a:pt x="10496" y="16163"/>
                  </a:lnTo>
                  <a:lnTo>
                    <a:pt x="12642" y="17337"/>
                  </a:lnTo>
                  <a:lnTo>
                    <a:pt x="14453" y="18175"/>
                  </a:lnTo>
                  <a:lnTo>
                    <a:pt x="15962" y="18645"/>
                  </a:lnTo>
                  <a:lnTo>
                    <a:pt x="17806" y="18947"/>
                  </a:lnTo>
                  <a:lnTo>
                    <a:pt x="19617" y="18779"/>
                  </a:lnTo>
                  <a:lnTo>
                    <a:pt x="20355" y="18611"/>
                  </a:lnTo>
                  <a:lnTo>
                    <a:pt x="20724" y="18511"/>
                  </a:lnTo>
                  <a:lnTo>
                    <a:pt x="21294" y="18175"/>
                  </a:lnTo>
                  <a:lnTo>
                    <a:pt x="21696" y="17706"/>
                  </a:lnTo>
                  <a:lnTo>
                    <a:pt x="21897" y="17136"/>
                  </a:lnTo>
                  <a:lnTo>
                    <a:pt x="21830" y="16432"/>
                  </a:lnTo>
                  <a:lnTo>
                    <a:pt x="21529" y="15694"/>
                  </a:lnTo>
                  <a:lnTo>
                    <a:pt x="20958" y="14923"/>
                  </a:lnTo>
                  <a:lnTo>
                    <a:pt x="20120" y="14151"/>
                  </a:lnTo>
                  <a:lnTo>
                    <a:pt x="19550" y="13783"/>
                  </a:lnTo>
                  <a:lnTo>
                    <a:pt x="18946" y="13380"/>
                  </a:lnTo>
                  <a:lnTo>
                    <a:pt x="17739" y="12341"/>
                  </a:lnTo>
                  <a:lnTo>
                    <a:pt x="16029" y="10429"/>
                  </a:lnTo>
                  <a:lnTo>
                    <a:pt x="14084" y="7646"/>
                  </a:lnTo>
                  <a:lnTo>
                    <a:pt x="13112" y="5735"/>
                  </a:lnTo>
                  <a:lnTo>
                    <a:pt x="12776" y="4729"/>
                  </a:lnTo>
                  <a:lnTo>
                    <a:pt x="12743" y="4360"/>
                  </a:lnTo>
                  <a:lnTo>
                    <a:pt x="12743" y="4058"/>
                  </a:lnTo>
                  <a:lnTo>
                    <a:pt x="12776" y="3756"/>
                  </a:lnTo>
                  <a:lnTo>
                    <a:pt x="12307" y="3790"/>
                  </a:lnTo>
                  <a:lnTo>
                    <a:pt x="11435" y="4091"/>
                  </a:lnTo>
                  <a:lnTo>
                    <a:pt x="11066" y="4360"/>
                  </a:lnTo>
                  <a:lnTo>
                    <a:pt x="10060" y="3488"/>
                  </a:lnTo>
                  <a:lnTo>
                    <a:pt x="8048" y="1878"/>
                  </a:lnTo>
                  <a:lnTo>
                    <a:pt x="6975" y="1107"/>
                  </a:lnTo>
                  <a:lnTo>
                    <a:pt x="6070" y="637"/>
                  </a:lnTo>
                  <a:lnTo>
                    <a:pt x="4192" y="67"/>
                  </a:lnTo>
                  <a:lnTo>
                    <a:pt x="3186"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6"/>
            <p:cNvSpPr/>
            <p:nvPr/>
          </p:nvSpPr>
          <p:spPr>
            <a:xfrm>
              <a:off x="6594075" y="3791875"/>
              <a:ext cx="547450" cy="425050"/>
            </a:xfrm>
            <a:custGeom>
              <a:avLst/>
              <a:gdLst/>
              <a:ahLst/>
              <a:cxnLst/>
              <a:rect l="l" t="t" r="r" b="b"/>
              <a:pathLst>
                <a:path w="21898" h="17002" extrusionOk="0">
                  <a:moveTo>
                    <a:pt x="906" y="0"/>
                  </a:move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6"/>
            <p:cNvSpPr/>
            <p:nvPr/>
          </p:nvSpPr>
          <p:spPr>
            <a:xfrm>
              <a:off x="6594075" y="3791875"/>
              <a:ext cx="547450" cy="425050"/>
            </a:xfrm>
            <a:custGeom>
              <a:avLst/>
              <a:gdLst/>
              <a:ahLst/>
              <a:cxnLst/>
              <a:rect l="l" t="t" r="r" b="b"/>
              <a:pathLst>
                <a:path w="21898" h="17002" extrusionOk="0">
                  <a:moveTo>
                    <a:pt x="906" y="0"/>
                  </a:move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6"/>
            <p:cNvSpPr/>
            <p:nvPr/>
          </p:nvSpPr>
          <p:spPr>
            <a:xfrm>
              <a:off x="6594075" y="3791875"/>
              <a:ext cx="547450" cy="425050"/>
            </a:xfrm>
            <a:custGeom>
              <a:avLst/>
              <a:gdLst/>
              <a:ahLst/>
              <a:cxnLst/>
              <a:rect l="l" t="t" r="r" b="b"/>
              <a:pathLst>
                <a:path w="21898" h="17002" extrusionOk="0">
                  <a:moveTo>
                    <a:pt x="906" y="0"/>
                  </a:move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6"/>
            <p:cNvSpPr/>
            <p:nvPr/>
          </p:nvSpPr>
          <p:spPr>
            <a:xfrm>
              <a:off x="6594075" y="3791875"/>
              <a:ext cx="547450" cy="425050"/>
            </a:xfrm>
            <a:custGeom>
              <a:avLst/>
              <a:gdLst/>
              <a:ahLst/>
              <a:cxnLst/>
              <a:rect l="l" t="t" r="r" b="b"/>
              <a:pathLst>
                <a:path w="21898" h="17002" fill="none" extrusionOk="0">
                  <a:moveTo>
                    <a:pt x="19550" y="11838"/>
                  </a:move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lnTo>
                    <a:pt x="906" y="0"/>
                  </a:ln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6"/>
            <p:cNvSpPr/>
            <p:nvPr/>
          </p:nvSpPr>
          <p:spPr>
            <a:xfrm>
              <a:off x="6594075" y="3812825"/>
              <a:ext cx="546600" cy="404100"/>
            </a:xfrm>
            <a:custGeom>
              <a:avLst/>
              <a:gdLst/>
              <a:ahLst/>
              <a:cxnLst/>
              <a:rect l="l" t="t" r="r" b="b"/>
              <a:pathLst>
                <a:path w="21864" h="16164" extrusionOk="0">
                  <a:moveTo>
                    <a:pt x="1174" y="1"/>
                  </a:moveTo>
                  <a:lnTo>
                    <a:pt x="403" y="168"/>
                  </a:lnTo>
                  <a:lnTo>
                    <a:pt x="67" y="369"/>
                  </a:lnTo>
                  <a:lnTo>
                    <a:pt x="0" y="705"/>
                  </a:lnTo>
                  <a:lnTo>
                    <a:pt x="168" y="1711"/>
                  </a:lnTo>
                  <a:lnTo>
                    <a:pt x="671" y="3019"/>
                  </a:lnTo>
                  <a:lnTo>
                    <a:pt x="1442" y="4595"/>
                  </a:lnTo>
                  <a:lnTo>
                    <a:pt x="2582" y="6305"/>
                  </a:lnTo>
                  <a:lnTo>
                    <a:pt x="4058" y="8149"/>
                  </a:lnTo>
                  <a:lnTo>
                    <a:pt x="5868" y="9960"/>
                  </a:lnTo>
                  <a:lnTo>
                    <a:pt x="8048" y="11737"/>
                  </a:lnTo>
                  <a:lnTo>
                    <a:pt x="9289" y="12576"/>
                  </a:lnTo>
                  <a:lnTo>
                    <a:pt x="10496" y="13347"/>
                  </a:lnTo>
                  <a:lnTo>
                    <a:pt x="12642" y="14554"/>
                  </a:lnTo>
                  <a:lnTo>
                    <a:pt x="14453" y="15359"/>
                  </a:lnTo>
                  <a:lnTo>
                    <a:pt x="15962" y="15862"/>
                  </a:lnTo>
                  <a:lnTo>
                    <a:pt x="17806" y="16164"/>
                  </a:lnTo>
                  <a:lnTo>
                    <a:pt x="19617" y="15996"/>
                  </a:lnTo>
                  <a:lnTo>
                    <a:pt x="20388" y="15828"/>
                  </a:lnTo>
                  <a:lnTo>
                    <a:pt x="20858" y="15694"/>
                  </a:lnTo>
                  <a:lnTo>
                    <a:pt x="21529" y="15191"/>
                  </a:lnTo>
                  <a:lnTo>
                    <a:pt x="21864" y="14453"/>
                  </a:lnTo>
                  <a:lnTo>
                    <a:pt x="21797" y="13548"/>
                  </a:lnTo>
                  <a:lnTo>
                    <a:pt x="21596" y="13079"/>
                  </a:lnTo>
                  <a:lnTo>
                    <a:pt x="21260" y="12676"/>
                  </a:lnTo>
                  <a:lnTo>
                    <a:pt x="20489" y="12006"/>
                  </a:lnTo>
                  <a:lnTo>
                    <a:pt x="20053" y="11737"/>
                  </a:lnTo>
                  <a:lnTo>
                    <a:pt x="18946" y="11167"/>
                  </a:lnTo>
                  <a:lnTo>
                    <a:pt x="16063" y="10094"/>
                  </a:lnTo>
                  <a:lnTo>
                    <a:pt x="12810" y="8954"/>
                  </a:lnTo>
                  <a:lnTo>
                    <a:pt x="9624" y="7579"/>
                  </a:lnTo>
                  <a:lnTo>
                    <a:pt x="8216" y="6707"/>
                  </a:lnTo>
                  <a:lnTo>
                    <a:pt x="7579" y="6271"/>
                  </a:lnTo>
                  <a:lnTo>
                    <a:pt x="6640" y="5399"/>
                  </a:lnTo>
                  <a:lnTo>
                    <a:pt x="5667" y="4125"/>
                  </a:lnTo>
                  <a:lnTo>
                    <a:pt x="4862" y="2583"/>
                  </a:lnTo>
                  <a:lnTo>
                    <a:pt x="4158" y="1510"/>
                  </a:lnTo>
                  <a:lnTo>
                    <a:pt x="3454" y="839"/>
                  </a:lnTo>
                  <a:lnTo>
                    <a:pt x="2985" y="537"/>
                  </a:lnTo>
                  <a:lnTo>
                    <a:pt x="2649" y="302"/>
                  </a:lnTo>
                  <a:lnTo>
                    <a:pt x="1912" y="34"/>
                  </a:lnTo>
                  <a:lnTo>
                    <a:pt x="11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6"/>
            <p:cNvSpPr/>
            <p:nvPr/>
          </p:nvSpPr>
          <p:spPr>
            <a:xfrm>
              <a:off x="6594075" y="3812825"/>
              <a:ext cx="546600" cy="404100"/>
            </a:xfrm>
            <a:custGeom>
              <a:avLst/>
              <a:gdLst/>
              <a:ahLst/>
              <a:cxnLst/>
              <a:rect l="l" t="t" r="r" b="b"/>
              <a:pathLst>
                <a:path w="21864" h="16164" extrusionOk="0">
                  <a:moveTo>
                    <a:pt x="1174" y="1"/>
                  </a:moveTo>
                  <a:lnTo>
                    <a:pt x="403" y="168"/>
                  </a:lnTo>
                  <a:lnTo>
                    <a:pt x="67" y="369"/>
                  </a:lnTo>
                  <a:lnTo>
                    <a:pt x="0" y="705"/>
                  </a:lnTo>
                  <a:lnTo>
                    <a:pt x="168" y="1711"/>
                  </a:lnTo>
                  <a:lnTo>
                    <a:pt x="671" y="3019"/>
                  </a:lnTo>
                  <a:lnTo>
                    <a:pt x="1442" y="4595"/>
                  </a:lnTo>
                  <a:lnTo>
                    <a:pt x="2582" y="6305"/>
                  </a:lnTo>
                  <a:lnTo>
                    <a:pt x="4058" y="8149"/>
                  </a:lnTo>
                  <a:lnTo>
                    <a:pt x="5868" y="9960"/>
                  </a:lnTo>
                  <a:lnTo>
                    <a:pt x="8048" y="11737"/>
                  </a:lnTo>
                  <a:lnTo>
                    <a:pt x="9289" y="12576"/>
                  </a:lnTo>
                  <a:lnTo>
                    <a:pt x="10496" y="13347"/>
                  </a:lnTo>
                  <a:lnTo>
                    <a:pt x="12642" y="14554"/>
                  </a:lnTo>
                  <a:lnTo>
                    <a:pt x="14453" y="15359"/>
                  </a:lnTo>
                  <a:lnTo>
                    <a:pt x="15962" y="15862"/>
                  </a:lnTo>
                  <a:lnTo>
                    <a:pt x="17806" y="16164"/>
                  </a:lnTo>
                  <a:lnTo>
                    <a:pt x="19617" y="15996"/>
                  </a:lnTo>
                  <a:lnTo>
                    <a:pt x="20388" y="15828"/>
                  </a:lnTo>
                  <a:lnTo>
                    <a:pt x="20858" y="15694"/>
                  </a:lnTo>
                  <a:lnTo>
                    <a:pt x="21529" y="15191"/>
                  </a:lnTo>
                  <a:lnTo>
                    <a:pt x="21864" y="14453"/>
                  </a:lnTo>
                  <a:lnTo>
                    <a:pt x="21797" y="13548"/>
                  </a:lnTo>
                  <a:lnTo>
                    <a:pt x="21596" y="13079"/>
                  </a:lnTo>
                  <a:lnTo>
                    <a:pt x="21260" y="12676"/>
                  </a:lnTo>
                  <a:lnTo>
                    <a:pt x="20489" y="12006"/>
                  </a:lnTo>
                  <a:lnTo>
                    <a:pt x="20053" y="11737"/>
                  </a:lnTo>
                  <a:lnTo>
                    <a:pt x="18946" y="11167"/>
                  </a:lnTo>
                  <a:lnTo>
                    <a:pt x="16063" y="10094"/>
                  </a:lnTo>
                  <a:lnTo>
                    <a:pt x="12810" y="8954"/>
                  </a:lnTo>
                  <a:lnTo>
                    <a:pt x="9624" y="7579"/>
                  </a:lnTo>
                  <a:lnTo>
                    <a:pt x="8216" y="6707"/>
                  </a:lnTo>
                  <a:lnTo>
                    <a:pt x="7579" y="6271"/>
                  </a:lnTo>
                  <a:lnTo>
                    <a:pt x="6640" y="5399"/>
                  </a:lnTo>
                  <a:lnTo>
                    <a:pt x="5667" y="4125"/>
                  </a:lnTo>
                  <a:lnTo>
                    <a:pt x="4862" y="2583"/>
                  </a:lnTo>
                  <a:lnTo>
                    <a:pt x="4158" y="1510"/>
                  </a:lnTo>
                  <a:lnTo>
                    <a:pt x="3454" y="839"/>
                  </a:lnTo>
                  <a:lnTo>
                    <a:pt x="2985" y="537"/>
                  </a:lnTo>
                  <a:lnTo>
                    <a:pt x="2649" y="302"/>
                  </a:lnTo>
                  <a:lnTo>
                    <a:pt x="1912" y="34"/>
                  </a:lnTo>
                  <a:lnTo>
                    <a:pt x="1174" y="1"/>
                  </a:ln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6"/>
            <p:cNvSpPr/>
            <p:nvPr/>
          </p:nvSpPr>
          <p:spPr>
            <a:xfrm>
              <a:off x="6594075" y="3812825"/>
              <a:ext cx="546600" cy="404100"/>
            </a:xfrm>
            <a:custGeom>
              <a:avLst/>
              <a:gdLst/>
              <a:ahLst/>
              <a:cxnLst/>
              <a:rect l="l" t="t" r="r" b="b"/>
              <a:pathLst>
                <a:path w="21864" h="16164" fill="none" extrusionOk="0">
                  <a:moveTo>
                    <a:pt x="20053" y="11737"/>
                  </a:moveTo>
                  <a:lnTo>
                    <a:pt x="18946" y="11167"/>
                  </a:lnTo>
                  <a:lnTo>
                    <a:pt x="16063" y="10094"/>
                  </a:lnTo>
                  <a:lnTo>
                    <a:pt x="12810" y="8954"/>
                  </a:lnTo>
                  <a:lnTo>
                    <a:pt x="9624" y="7579"/>
                  </a:lnTo>
                  <a:lnTo>
                    <a:pt x="8216" y="6707"/>
                  </a:lnTo>
                  <a:lnTo>
                    <a:pt x="7579" y="6271"/>
                  </a:lnTo>
                  <a:lnTo>
                    <a:pt x="6640" y="5399"/>
                  </a:lnTo>
                  <a:lnTo>
                    <a:pt x="5667" y="4125"/>
                  </a:lnTo>
                  <a:lnTo>
                    <a:pt x="4862" y="2583"/>
                  </a:lnTo>
                  <a:lnTo>
                    <a:pt x="4158" y="1510"/>
                  </a:lnTo>
                  <a:lnTo>
                    <a:pt x="3454" y="839"/>
                  </a:lnTo>
                  <a:lnTo>
                    <a:pt x="2985" y="537"/>
                  </a:lnTo>
                  <a:lnTo>
                    <a:pt x="2649" y="302"/>
                  </a:lnTo>
                  <a:lnTo>
                    <a:pt x="1912" y="34"/>
                  </a:lnTo>
                  <a:lnTo>
                    <a:pt x="1174" y="1"/>
                  </a:lnTo>
                  <a:lnTo>
                    <a:pt x="403" y="168"/>
                  </a:lnTo>
                  <a:lnTo>
                    <a:pt x="67" y="369"/>
                  </a:lnTo>
                  <a:lnTo>
                    <a:pt x="0" y="705"/>
                  </a:lnTo>
                  <a:lnTo>
                    <a:pt x="168" y="1711"/>
                  </a:lnTo>
                  <a:lnTo>
                    <a:pt x="671" y="3019"/>
                  </a:lnTo>
                  <a:lnTo>
                    <a:pt x="1442" y="4595"/>
                  </a:lnTo>
                  <a:lnTo>
                    <a:pt x="2582" y="6305"/>
                  </a:lnTo>
                  <a:lnTo>
                    <a:pt x="4058" y="8149"/>
                  </a:lnTo>
                  <a:lnTo>
                    <a:pt x="5868" y="9960"/>
                  </a:lnTo>
                  <a:lnTo>
                    <a:pt x="8048" y="11737"/>
                  </a:lnTo>
                  <a:lnTo>
                    <a:pt x="9289" y="12576"/>
                  </a:lnTo>
                  <a:lnTo>
                    <a:pt x="10496" y="13347"/>
                  </a:lnTo>
                  <a:lnTo>
                    <a:pt x="12642" y="14554"/>
                  </a:lnTo>
                  <a:lnTo>
                    <a:pt x="14453" y="15359"/>
                  </a:lnTo>
                  <a:lnTo>
                    <a:pt x="15962" y="15862"/>
                  </a:lnTo>
                  <a:lnTo>
                    <a:pt x="17806" y="16164"/>
                  </a:lnTo>
                  <a:lnTo>
                    <a:pt x="19617" y="15996"/>
                  </a:lnTo>
                  <a:lnTo>
                    <a:pt x="20388" y="15828"/>
                  </a:lnTo>
                  <a:lnTo>
                    <a:pt x="20858" y="15694"/>
                  </a:lnTo>
                  <a:lnTo>
                    <a:pt x="21529" y="15191"/>
                  </a:lnTo>
                  <a:lnTo>
                    <a:pt x="21864" y="14453"/>
                  </a:lnTo>
                  <a:lnTo>
                    <a:pt x="21797" y="13548"/>
                  </a:lnTo>
                  <a:lnTo>
                    <a:pt x="21596" y="13079"/>
                  </a:lnTo>
                  <a:lnTo>
                    <a:pt x="21260" y="12676"/>
                  </a:lnTo>
                  <a:lnTo>
                    <a:pt x="20489" y="12006"/>
                  </a:lnTo>
                  <a:lnTo>
                    <a:pt x="20053" y="11737"/>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6"/>
            <p:cNvSpPr/>
            <p:nvPr/>
          </p:nvSpPr>
          <p:spPr>
            <a:xfrm>
              <a:off x="5754050" y="3573900"/>
              <a:ext cx="95600" cy="192850"/>
            </a:xfrm>
            <a:custGeom>
              <a:avLst/>
              <a:gdLst/>
              <a:ahLst/>
              <a:cxnLst/>
              <a:rect l="l" t="t" r="r" b="b"/>
              <a:pathLst>
                <a:path w="3824" h="7714" extrusionOk="0">
                  <a:moveTo>
                    <a:pt x="2885" y="1"/>
                  </a:moveTo>
                  <a:lnTo>
                    <a:pt x="1711" y="939"/>
                  </a:lnTo>
                  <a:lnTo>
                    <a:pt x="1443" y="1241"/>
                  </a:lnTo>
                  <a:lnTo>
                    <a:pt x="1007" y="2549"/>
                  </a:lnTo>
                  <a:lnTo>
                    <a:pt x="1241" y="2516"/>
                  </a:lnTo>
                  <a:lnTo>
                    <a:pt x="2080" y="2884"/>
                  </a:lnTo>
                  <a:lnTo>
                    <a:pt x="2281" y="3522"/>
                  </a:lnTo>
                  <a:lnTo>
                    <a:pt x="2247" y="4159"/>
                  </a:lnTo>
                  <a:lnTo>
                    <a:pt x="2180" y="4561"/>
                  </a:lnTo>
                  <a:lnTo>
                    <a:pt x="1946" y="5299"/>
                  </a:lnTo>
                  <a:lnTo>
                    <a:pt x="1510" y="5869"/>
                  </a:lnTo>
                  <a:lnTo>
                    <a:pt x="973" y="5601"/>
                  </a:lnTo>
                  <a:lnTo>
                    <a:pt x="873" y="5433"/>
                  </a:lnTo>
                  <a:lnTo>
                    <a:pt x="1" y="6573"/>
                  </a:lnTo>
                  <a:lnTo>
                    <a:pt x="101" y="6808"/>
                  </a:lnTo>
                  <a:lnTo>
                    <a:pt x="839" y="7646"/>
                  </a:lnTo>
                  <a:lnTo>
                    <a:pt x="1443" y="7713"/>
                  </a:lnTo>
                  <a:lnTo>
                    <a:pt x="1912" y="7512"/>
                  </a:lnTo>
                  <a:lnTo>
                    <a:pt x="2180" y="7277"/>
                  </a:lnTo>
                  <a:lnTo>
                    <a:pt x="2415" y="7043"/>
                  </a:lnTo>
                  <a:lnTo>
                    <a:pt x="2885" y="6372"/>
                  </a:lnTo>
                  <a:lnTo>
                    <a:pt x="3388" y="5131"/>
                  </a:lnTo>
                  <a:lnTo>
                    <a:pt x="3756" y="3253"/>
                  </a:lnTo>
                  <a:lnTo>
                    <a:pt x="3823" y="1442"/>
                  </a:lnTo>
                  <a:lnTo>
                    <a:pt x="3756" y="671"/>
                  </a:lnTo>
                  <a:lnTo>
                    <a:pt x="3689" y="369"/>
                  </a:lnTo>
                  <a:lnTo>
                    <a:pt x="3421" y="34"/>
                  </a:lnTo>
                  <a:lnTo>
                    <a:pt x="2885" y="1"/>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6"/>
            <p:cNvSpPr/>
            <p:nvPr/>
          </p:nvSpPr>
          <p:spPr>
            <a:xfrm>
              <a:off x="5541950" y="3563000"/>
              <a:ext cx="263275" cy="287575"/>
            </a:xfrm>
            <a:custGeom>
              <a:avLst/>
              <a:gdLst/>
              <a:ahLst/>
              <a:cxnLst/>
              <a:rect l="l" t="t" r="r" b="b"/>
              <a:pathLst>
                <a:path w="10531" h="11503" extrusionOk="0">
                  <a:moveTo>
                    <a:pt x="34" y="1"/>
                  </a:moveTo>
                  <a:lnTo>
                    <a:pt x="1" y="1141"/>
                  </a:lnTo>
                  <a:lnTo>
                    <a:pt x="235" y="5701"/>
                  </a:lnTo>
                  <a:lnTo>
                    <a:pt x="537" y="7546"/>
                  </a:lnTo>
                  <a:lnTo>
                    <a:pt x="1007" y="9222"/>
                  </a:lnTo>
                  <a:lnTo>
                    <a:pt x="1677" y="10497"/>
                  </a:lnTo>
                  <a:lnTo>
                    <a:pt x="2147" y="10899"/>
                  </a:lnTo>
                  <a:lnTo>
                    <a:pt x="2650" y="11201"/>
                  </a:lnTo>
                  <a:lnTo>
                    <a:pt x="4327" y="11503"/>
                  </a:lnTo>
                  <a:lnTo>
                    <a:pt x="6204" y="11503"/>
                  </a:lnTo>
                  <a:lnTo>
                    <a:pt x="7848" y="11201"/>
                  </a:lnTo>
                  <a:lnTo>
                    <a:pt x="8384" y="10899"/>
                  </a:lnTo>
                  <a:lnTo>
                    <a:pt x="8854" y="10497"/>
                  </a:lnTo>
                  <a:lnTo>
                    <a:pt x="9524" y="9222"/>
                  </a:lnTo>
                  <a:lnTo>
                    <a:pt x="9994" y="7546"/>
                  </a:lnTo>
                  <a:lnTo>
                    <a:pt x="10295" y="5701"/>
                  </a:lnTo>
                  <a:lnTo>
                    <a:pt x="10530" y="1141"/>
                  </a:lnTo>
                  <a:lnTo>
                    <a:pt x="10463" y="1"/>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6"/>
            <p:cNvSpPr/>
            <p:nvPr/>
          </p:nvSpPr>
          <p:spPr>
            <a:xfrm>
              <a:off x="5571300" y="3235225"/>
              <a:ext cx="26850" cy="284200"/>
            </a:xfrm>
            <a:custGeom>
              <a:avLst/>
              <a:gdLst/>
              <a:ahLst/>
              <a:cxnLst/>
              <a:rect l="l" t="t" r="r" b="b"/>
              <a:pathLst>
                <a:path w="1074" h="11368" fill="none" extrusionOk="0">
                  <a:moveTo>
                    <a:pt x="0" y="11368"/>
                  </a:moveTo>
                  <a:lnTo>
                    <a:pt x="34" y="10965"/>
                  </a:lnTo>
                  <a:lnTo>
                    <a:pt x="336" y="10429"/>
                  </a:lnTo>
                  <a:lnTo>
                    <a:pt x="738" y="9993"/>
                  </a:lnTo>
                  <a:lnTo>
                    <a:pt x="1040" y="9490"/>
                  </a:lnTo>
                  <a:lnTo>
                    <a:pt x="1073" y="9088"/>
                  </a:lnTo>
                  <a:lnTo>
                    <a:pt x="1040" y="8685"/>
                  </a:lnTo>
                  <a:lnTo>
                    <a:pt x="738" y="8149"/>
                  </a:lnTo>
                  <a:lnTo>
                    <a:pt x="336" y="7746"/>
                  </a:lnTo>
                  <a:lnTo>
                    <a:pt x="34" y="7210"/>
                  </a:lnTo>
                  <a:lnTo>
                    <a:pt x="0" y="6807"/>
                  </a:lnTo>
                  <a:lnTo>
                    <a:pt x="34" y="6438"/>
                  </a:lnTo>
                  <a:lnTo>
                    <a:pt x="336" y="5902"/>
                  </a:lnTo>
                  <a:lnTo>
                    <a:pt x="738" y="5466"/>
                  </a:lnTo>
                  <a:lnTo>
                    <a:pt x="1040" y="4929"/>
                  </a:lnTo>
                  <a:lnTo>
                    <a:pt x="1073" y="4527"/>
                  </a:lnTo>
                  <a:lnTo>
                    <a:pt x="1040" y="4158"/>
                  </a:lnTo>
                  <a:lnTo>
                    <a:pt x="738" y="3622"/>
                  </a:lnTo>
                  <a:lnTo>
                    <a:pt x="336" y="3186"/>
                  </a:lnTo>
                  <a:lnTo>
                    <a:pt x="34" y="2649"/>
                  </a:lnTo>
                  <a:lnTo>
                    <a:pt x="0" y="2280"/>
                  </a:lnTo>
                  <a:lnTo>
                    <a:pt x="34" y="1878"/>
                  </a:lnTo>
                  <a:lnTo>
                    <a:pt x="336" y="1341"/>
                  </a:lnTo>
                  <a:lnTo>
                    <a:pt x="738" y="939"/>
                  </a:lnTo>
                  <a:lnTo>
                    <a:pt x="1040" y="402"/>
                  </a:lnTo>
                  <a:lnTo>
                    <a:pt x="1073"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6"/>
            <p:cNvSpPr/>
            <p:nvPr/>
          </p:nvSpPr>
          <p:spPr>
            <a:xfrm>
              <a:off x="5661850" y="3303125"/>
              <a:ext cx="26000" cy="216300"/>
            </a:xfrm>
            <a:custGeom>
              <a:avLst/>
              <a:gdLst/>
              <a:ahLst/>
              <a:cxnLst/>
              <a:rect l="l" t="t" r="r" b="b"/>
              <a:pathLst>
                <a:path w="1040" h="8652" fill="none" extrusionOk="0">
                  <a:moveTo>
                    <a:pt x="0" y="8652"/>
                  </a:moveTo>
                  <a:lnTo>
                    <a:pt x="0" y="8350"/>
                  </a:lnTo>
                  <a:lnTo>
                    <a:pt x="302" y="7948"/>
                  </a:lnTo>
                  <a:lnTo>
                    <a:pt x="704" y="7612"/>
                  </a:lnTo>
                  <a:lnTo>
                    <a:pt x="1006" y="7210"/>
                  </a:lnTo>
                  <a:lnTo>
                    <a:pt x="1040" y="6908"/>
                  </a:lnTo>
                  <a:lnTo>
                    <a:pt x="1006" y="6606"/>
                  </a:lnTo>
                  <a:lnTo>
                    <a:pt x="704" y="6204"/>
                  </a:lnTo>
                  <a:lnTo>
                    <a:pt x="302" y="5869"/>
                  </a:lnTo>
                  <a:lnTo>
                    <a:pt x="0" y="5500"/>
                  </a:lnTo>
                  <a:lnTo>
                    <a:pt x="0" y="5198"/>
                  </a:lnTo>
                  <a:lnTo>
                    <a:pt x="0" y="4896"/>
                  </a:lnTo>
                  <a:lnTo>
                    <a:pt x="302" y="4494"/>
                  </a:lnTo>
                  <a:lnTo>
                    <a:pt x="704" y="4158"/>
                  </a:lnTo>
                  <a:lnTo>
                    <a:pt x="1006" y="3756"/>
                  </a:lnTo>
                  <a:lnTo>
                    <a:pt x="1040" y="3454"/>
                  </a:lnTo>
                  <a:lnTo>
                    <a:pt x="1006" y="3186"/>
                  </a:lnTo>
                  <a:lnTo>
                    <a:pt x="704" y="2750"/>
                  </a:lnTo>
                  <a:lnTo>
                    <a:pt x="302" y="2448"/>
                  </a:lnTo>
                  <a:lnTo>
                    <a:pt x="0" y="2046"/>
                  </a:lnTo>
                  <a:lnTo>
                    <a:pt x="0" y="1744"/>
                  </a:lnTo>
                  <a:lnTo>
                    <a:pt x="0" y="1442"/>
                  </a:lnTo>
                  <a:lnTo>
                    <a:pt x="302" y="1040"/>
                  </a:lnTo>
                  <a:lnTo>
                    <a:pt x="704" y="704"/>
                  </a:lnTo>
                  <a:lnTo>
                    <a:pt x="1006" y="302"/>
                  </a:lnTo>
                  <a:lnTo>
                    <a:pt x="1040"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6"/>
            <p:cNvSpPr/>
            <p:nvPr/>
          </p:nvSpPr>
          <p:spPr>
            <a:xfrm>
              <a:off x="5760750" y="3235225"/>
              <a:ext cx="26025" cy="284200"/>
            </a:xfrm>
            <a:custGeom>
              <a:avLst/>
              <a:gdLst/>
              <a:ahLst/>
              <a:cxnLst/>
              <a:rect l="l" t="t" r="r" b="b"/>
              <a:pathLst>
                <a:path w="1041" h="11368" fill="none" extrusionOk="0">
                  <a:moveTo>
                    <a:pt x="1" y="11368"/>
                  </a:moveTo>
                  <a:lnTo>
                    <a:pt x="34" y="10965"/>
                  </a:lnTo>
                  <a:lnTo>
                    <a:pt x="303" y="10429"/>
                  </a:lnTo>
                  <a:lnTo>
                    <a:pt x="705" y="9993"/>
                  </a:lnTo>
                  <a:lnTo>
                    <a:pt x="1007" y="9490"/>
                  </a:lnTo>
                  <a:lnTo>
                    <a:pt x="1040" y="9088"/>
                  </a:lnTo>
                  <a:lnTo>
                    <a:pt x="1007" y="8685"/>
                  </a:lnTo>
                  <a:lnTo>
                    <a:pt x="705" y="8149"/>
                  </a:lnTo>
                  <a:lnTo>
                    <a:pt x="303" y="7746"/>
                  </a:lnTo>
                  <a:lnTo>
                    <a:pt x="34" y="7210"/>
                  </a:lnTo>
                  <a:lnTo>
                    <a:pt x="1" y="6807"/>
                  </a:lnTo>
                  <a:lnTo>
                    <a:pt x="34" y="6438"/>
                  </a:lnTo>
                  <a:lnTo>
                    <a:pt x="303" y="5902"/>
                  </a:lnTo>
                  <a:lnTo>
                    <a:pt x="705" y="5466"/>
                  </a:lnTo>
                  <a:lnTo>
                    <a:pt x="1007" y="4929"/>
                  </a:lnTo>
                  <a:lnTo>
                    <a:pt x="1040" y="4527"/>
                  </a:lnTo>
                  <a:lnTo>
                    <a:pt x="1007" y="4158"/>
                  </a:lnTo>
                  <a:lnTo>
                    <a:pt x="705" y="3622"/>
                  </a:lnTo>
                  <a:lnTo>
                    <a:pt x="303" y="3186"/>
                  </a:lnTo>
                  <a:lnTo>
                    <a:pt x="34" y="2649"/>
                  </a:lnTo>
                  <a:lnTo>
                    <a:pt x="1" y="2280"/>
                  </a:lnTo>
                  <a:lnTo>
                    <a:pt x="34" y="1878"/>
                  </a:lnTo>
                  <a:lnTo>
                    <a:pt x="303" y="1341"/>
                  </a:lnTo>
                  <a:lnTo>
                    <a:pt x="705" y="939"/>
                  </a:lnTo>
                  <a:lnTo>
                    <a:pt x="1007" y="402"/>
                  </a:lnTo>
                  <a:lnTo>
                    <a:pt x="1040"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6"/>
            <p:cNvSpPr/>
            <p:nvPr/>
          </p:nvSpPr>
          <p:spPr>
            <a:xfrm>
              <a:off x="5542800" y="3551275"/>
              <a:ext cx="260750" cy="23500"/>
            </a:xfrm>
            <a:custGeom>
              <a:avLst/>
              <a:gdLst/>
              <a:ahLst/>
              <a:cxnLst/>
              <a:rect l="l" t="t" r="r" b="b"/>
              <a:pathLst>
                <a:path w="10430" h="940" extrusionOk="0">
                  <a:moveTo>
                    <a:pt x="5231" y="0"/>
                  </a:moveTo>
                  <a:lnTo>
                    <a:pt x="3119" y="34"/>
                  </a:lnTo>
                  <a:lnTo>
                    <a:pt x="872" y="201"/>
                  </a:lnTo>
                  <a:lnTo>
                    <a:pt x="101" y="369"/>
                  </a:lnTo>
                  <a:lnTo>
                    <a:pt x="0" y="470"/>
                  </a:lnTo>
                  <a:lnTo>
                    <a:pt x="101" y="570"/>
                  </a:lnTo>
                  <a:lnTo>
                    <a:pt x="872" y="738"/>
                  </a:lnTo>
                  <a:lnTo>
                    <a:pt x="3119" y="939"/>
                  </a:lnTo>
                  <a:lnTo>
                    <a:pt x="7311" y="939"/>
                  </a:lnTo>
                  <a:lnTo>
                    <a:pt x="9557" y="738"/>
                  </a:lnTo>
                  <a:lnTo>
                    <a:pt x="10362" y="570"/>
                  </a:lnTo>
                  <a:lnTo>
                    <a:pt x="10429" y="470"/>
                  </a:lnTo>
                  <a:lnTo>
                    <a:pt x="10362" y="369"/>
                  </a:lnTo>
                  <a:lnTo>
                    <a:pt x="9557" y="201"/>
                  </a:lnTo>
                  <a:lnTo>
                    <a:pt x="7311" y="34"/>
                  </a:lnTo>
                  <a:lnTo>
                    <a:pt x="5231"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6"/>
            <p:cNvSpPr/>
            <p:nvPr/>
          </p:nvSpPr>
          <p:spPr>
            <a:xfrm>
              <a:off x="6044125" y="1938300"/>
              <a:ext cx="184450" cy="474525"/>
            </a:xfrm>
            <a:custGeom>
              <a:avLst/>
              <a:gdLst/>
              <a:ahLst/>
              <a:cxnLst/>
              <a:rect l="l" t="t" r="r" b="b"/>
              <a:pathLst>
                <a:path w="7378" h="18981" extrusionOk="0">
                  <a:moveTo>
                    <a:pt x="235" y="1"/>
                  </a:moveTo>
                  <a:lnTo>
                    <a:pt x="67" y="34"/>
                  </a:lnTo>
                  <a:lnTo>
                    <a:pt x="0" y="135"/>
                  </a:lnTo>
                  <a:lnTo>
                    <a:pt x="235" y="2784"/>
                  </a:lnTo>
                  <a:lnTo>
                    <a:pt x="704" y="7110"/>
                  </a:lnTo>
                  <a:lnTo>
                    <a:pt x="872" y="8753"/>
                  </a:lnTo>
                  <a:lnTo>
                    <a:pt x="1476" y="13582"/>
                  </a:lnTo>
                  <a:lnTo>
                    <a:pt x="1845" y="15158"/>
                  </a:lnTo>
                  <a:lnTo>
                    <a:pt x="2113" y="15795"/>
                  </a:lnTo>
                  <a:lnTo>
                    <a:pt x="3052" y="17204"/>
                  </a:lnTo>
                  <a:lnTo>
                    <a:pt x="4158" y="18444"/>
                  </a:lnTo>
                  <a:lnTo>
                    <a:pt x="4863" y="18914"/>
                  </a:lnTo>
                  <a:lnTo>
                    <a:pt x="5131" y="18981"/>
                  </a:lnTo>
                  <a:lnTo>
                    <a:pt x="5198" y="18880"/>
                  </a:lnTo>
                  <a:lnTo>
                    <a:pt x="5533" y="17941"/>
                  </a:lnTo>
                  <a:lnTo>
                    <a:pt x="6204" y="14689"/>
                  </a:lnTo>
                  <a:lnTo>
                    <a:pt x="6372" y="12375"/>
                  </a:lnTo>
                  <a:lnTo>
                    <a:pt x="6237" y="11335"/>
                  </a:lnTo>
                  <a:lnTo>
                    <a:pt x="5902" y="9457"/>
                  </a:lnTo>
                  <a:lnTo>
                    <a:pt x="5701" y="7211"/>
                  </a:lnTo>
                  <a:lnTo>
                    <a:pt x="5768" y="6171"/>
                  </a:lnTo>
                  <a:lnTo>
                    <a:pt x="5869" y="5903"/>
                  </a:lnTo>
                  <a:lnTo>
                    <a:pt x="6237" y="5400"/>
                  </a:lnTo>
                  <a:lnTo>
                    <a:pt x="7210" y="4595"/>
                  </a:lnTo>
                  <a:lnTo>
                    <a:pt x="7378" y="4494"/>
                  </a:lnTo>
                  <a:lnTo>
                    <a:pt x="5366" y="3421"/>
                  </a:lnTo>
                  <a:lnTo>
                    <a:pt x="3421" y="2214"/>
                  </a:lnTo>
                  <a:lnTo>
                    <a:pt x="2113" y="1275"/>
                  </a:lnTo>
                  <a:lnTo>
                    <a:pt x="704" y="202"/>
                  </a:lnTo>
                  <a:lnTo>
                    <a:pt x="2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6"/>
            <p:cNvSpPr/>
            <p:nvPr/>
          </p:nvSpPr>
          <p:spPr>
            <a:xfrm>
              <a:off x="6044125" y="1938300"/>
              <a:ext cx="184450" cy="474525"/>
            </a:xfrm>
            <a:custGeom>
              <a:avLst/>
              <a:gdLst/>
              <a:ahLst/>
              <a:cxnLst/>
              <a:rect l="l" t="t" r="r" b="b"/>
              <a:pathLst>
                <a:path w="7378" h="18981" fill="none" extrusionOk="0">
                  <a:moveTo>
                    <a:pt x="0" y="135"/>
                  </a:moveTo>
                  <a:lnTo>
                    <a:pt x="235" y="2784"/>
                  </a:lnTo>
                  <a:lnTo>
                    <a:pt x="704" y="7110"/>
                  </a:lnTo>
                  <a:lnTo>
                    <a:pt x="872" y="8753"/>
                  </a:lnTo>
                  <a:lnTo>
                    <a:pt x="1476" y="13582"/>
                  </a:lnTo>
                  <a:lnTo>
                    <a:pt x="1845" y="15158"/>
                  </a:lnTo>
                  <a:lnTo>
                    <a:pt x="2113" y="15795"/>
                  </a:lnTo>
                  <a:lnTo>
                    <a:pt x="3052" y="17204"/>
                  </a:lnTo>
                  <a:lnTo>
                    <a:pt x="4158" y="18444"/>
                  </a:lnTo>
                  <a:lnTo>
                    <a:pt x="4863" y="18914"/>
                  </a:lnTo>
                  <a:lnTo>
                    <a:pt x="5131" y="18981"/>
                  </a:lnTo>
                  <a:lnTo>
                    <a:pt x="5198" y="18880"/>
                  </a:lnTo>
                  <a:lnTo>
                    <a:pt x="5533" y="17941"/>
                  </a:lnTo>
                  <a:lnTo>
                    <a:pt x="6204" y="14689"/>
                  </a:lnTo>
                  <a:lnTo>
                    <a:pt x="6372" y="12375"/>
                  </a:lnTo>
                  <a:lnTo>
                    <a:pt x="6237" y="11335"/>
                  </a:lnTo>
                  <a:lnTo>
                    <a:pt x="5902" y="9457"/>
                  </a:lnTo>
                  <a:lnTo>
                    <a:pt x="5701" y="7211"/>
                  </a:lnTo>
                  <a:lnTo>
                    <a:pt x="5768" y="6171"/>
                  </a:lnTo>
                  <a:lnTo>
                    <a:pt x="5869" y="5903"/>
                  </a:lnTo>
                  <a:lnTo>
                    <a:pt x="6237" y="5400"/>
                  </a:lnTo>
                  <a:lnTo>
                    <a:pt x="7210" y="4595"/>
                  </a:lnTo>
                  <a:lnTo>
                    <a:pt x="7378" y="4494"/>
                  </a:lnTo>
                  <a:lnTo>
                    <a:pt x="5366" y="3421"/>
                  </a:lnTo>
                  <a:lnTo>
                    <a:pt x="3421" y="2214"/>
                  </a:lnTo>
                  <a:lnTo>
                    <a:pt x="2113" y="1275"/>
                  </a:lnTo>
                  <a:lnTo>
                    <a:pt x="704" y="202"/>
                  </a:lnTo>
                  <a:lnTo>
                    <a:pt x="235" y="1"/>
                  </a:lnTo>
                  <a:lnTo>
                    <a:pt x="67" y="34"/>
                  </a:lnTo>
                  <a:lnTo>
                    <a:pt x="0" y="135"/>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6"/>
            <p:cNvSpPr/>
            <p:nvPr/>
          </p:nvSpPr>
          <p:spPr>
            <a:xfrm>
              <a:off x="5982075" y="1638200"/>
              <a:ext cx="352975" cy="424200"/>
            </a:xfrm>
            <a:custGeom>
              <a:avLst/>
              <a:gdLst/>
              <a:ahLst/>
              <a:cxnLst/>
              <a:rect l="l" t="t" r="r" b="b"/>
              <a:pathLst>
                <a:path w="14119" h="16968" extrusionOk="0">
                  <a:moveTo>
                    <a:pt x="6473" y="0"/>
                  </a:moveTo>
                  <a:lnTo>
                    <a:pt x="4394" y="503"/>
                  </a:lnTo>
                  <a:lnTo>
                    <a:pt x="2247" y="1509"/>
                  </a:lnTo>
                  <a:lnTo>
                    <a:pt x="1007" y="2481"/>
                  </a:lnTo>
                  <a:lnTo>
                    <a:pt x="437" y="3219"/>
                  </a:lnTo>
                  <a:lnTo>
                    <a:pt x="269" y="3588"/>
                  </a:lnTo>
                  <a:lnTo>
                    <a:pt x="34" y="4393"/>
                  </a:lnTo>
                  <a:lnTo>
                    <a:pt x="1" y="6137"/>
                  </a:lnTo>
                  <a:lnTo>
                    <a:pt x="504" y="8786"/>
                  </a:lnTo>
                  <a:lnTo>
                    <a:pt x="1007" y="10228"/>
                  </a:lnTo>
                  <a:lnTo>
                    <a:pt x="1241" y="10932"/>
                  </a:lnTo>
                  <a:lnTo>
                    <a:pt x="1912" y="12273"/>
                  </a:lnTo>
                  <a:lnTo>
                    <a:pt x="2281" y="12910"/>
                  </a:lnTo>
                  <a:lnTo>
                    <a:pt x="2683" y="13212"/>
                  </a:lnTo>
                  <a:lnTo>
                    <a:pt x="4897" y="14855"/>
                  </a:lnTo>
                  <a:lnTo>
                    <a:pt x="6741" y="15962"/>
                  </a:lnTo>
                  <a:lnTo>
                    <a:pt x="7613" y="16331"/>
                  </a:lnTo>
                  <a:lnTo>
                    <a:pt x="8518" y="16666"/>
                  </a:lnTo>
                  <a:lnTo>
                    <a:pt x="10530" y="16968"/>
                  </a:lnTo>
                  <a:lnTo>
                    <a:pt x="12375" y="16901"/>
                  </a:lnTo>
                  <a:lnTo>
                    <a:pt x="13414" y="16565"/>
                  </a:lnTo>
                  <a:lnTo>
                    <a:pt x="13884" y="16230"/>
                  </a:lnTo>
                  <a:lnTo>
                    <a:pt x="13984" y="15995"/>
                  </a:lnTo>
                  <a:lnTo>
                    <a:pt x="14085" y="15727"/>
                  </a:lnTo>
                  <a:lnTo>
                    <a:pt x="14118" y="14587"/>
                  </a:lnTo>
                  <a:lnTo>
                    <a:pt x="13884" y="11971"/>
                  </a:lnTo>
                  <a:lnTo>
                    <a:pt x="13246" y="7713"/>
                  </a:lnTo>
                  <a:lnTo>
                    <a:pt x="12375" y="3923"/>
                  </a:lnTo>
                  <a:lnTo>
                    <a:pt x="11939" y="2783"/>
                  </a:lnTo>
                  <a:lnTo>
                    <a:pt x="11469" y="1911"/>
                  </a:lnTo>
                  <a:lnTo>
                    <a:pt x="10497" y="838"/>
                  </a:lnTo>
                  <a:lnTo>
                    <a:pt x="9424" y="302"/>
                  </a:lnTo>
                  <a:lnTo>
                    <a:pt x="8116" y="101"/>
                  </a:lnTo>
                  <a:lnTo>
                    <a:pt x="7345" y="34"/>
                  </a:lnTo>
                  <a:lnTo>
                    <a:pt x="6473" y="0"/>
                  </a:ln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6"/>
            <p:cNvSpPr/>
            <p:nvPr/>
          </p:nvSpPr>
          <p:spPr>
            <a:xfrm>
              <a:off x="5982075" y="1638200"/>
              <a:ext cx="352975" cy="424200"/>
            </a:xfrm>
            <a:custGeom>
              <a:avLst/>
              <a:gdLst/>
              <a:ahLst/>
              <a:cxnLst/>
              <a:rect l="l" t="t" r="r" b="b"/>
              <a:pathLst>
                <a:path w="14119" h="16968" fill="none" extrusionOk="0">
                  <a:moveTo>
                    <a:pt x="2281" y="12910"/>
                  </a:moveTo>
                  <a:lnTo>
                    <a:pt x="2683" y="13212"/>
                  </a:lnTo>
                  <a:lnTo>
                    <a:pt x="4897" y="14855"/>
                  </a:lnTo>
                  <a:lnTo>
                    <a:pt x="6741" y="15962"/>
                  </a:lnTo>
                  <a:lnTo>
                    <a:pt x="7613" y="16331"/>
                  </a:lnTo>
                  <a:lnTo>
                    <a:pt x="8518" y="16666"/>
                  </a:lnTo>
                  <a:lnTo>
                    <a:pt x="10530" y="16968"/>
                  </a:lnTo>
                  <a:lnTo>
                    <a:pt x="12375" y="16901"/>
                  </a:lnTo>
                  <a:lnTo>
                    <a:pt x="13414" y="16565"/>
                  </a:lnTo>
                  <a:lnTo>
                    <a:pt x="13884" y="16230"/>
                  </a:lnTo>
                  <a:lnTo>
                    <a:pt x="13984" y="15995"/>
                  </a:lnTo>
                  <a:lnTo>
                    <a:pt x="14085" y="15727"/>
                  </a:lnTo>
                  <a:lnTo>
                    <a:pt x="14118" y="14587"/>
                  </a:lnTo>
                  <a:lnTo>
                    <a:pt x="13884" y="11971"/>
                  </a:lnTo>
                  <a:lnTo>
                    <a:pt x="13246" y="7713"/>
                  </a:lnTo>
                  <a:lnTo>
                    <a:pt x="12375" y="3923"/>
                  </a:lnTo>
                  <a:lnTo>
                    <a:pt x="11939" y="2783"/>
                  </a:lnTo>
                  <a:lnTo>
                    <a:pt x="11469" y="1911"/>
                  </a:lnTo>
                  <a:lnTo>
                    <a:pt x="10497" y="838"/>
                  </a:lnTo>
                  <a:lnTo>
                    <a:pt x="9424" y="302"/>
                  </a:lnTo>
                  <a:lnTo>
                    <a:pt x="8116" y="101"/>
                  </a:lnTo>
                  <a:lnTo>
                    <a:pt x="7345" y="34"/>
                  </a:lnTo>
                  <a:lnTo>
                    <a:pt x="6473" y="0"/>
                  </a:lnTo>
                  <a:lnTo>
                    <a:pt x="4394" y="503"/>
                  </a:lnTo>
                  <a:lnTo>
                    <a:pt x="2247" y="1509"/>
                  </a:lnTo>
                  <a:lnTo>
                    <a:pt x="1007" y="2481"/>
                  </a:lnTo>
                  <a:lnTo>
                    <a:pt x="437" y="3219"/>
                  </a:lnTo>
                  <a:lnTo>
                    <a:pt x="269" y="3588"/>
                  </a:lnTo>
                  <a:lnTo>
                    <a:pt x="34" y="4393"/>
                  </a:lnTo>
                  <a:lnTo>
                    <a:pt x="1" y="6137"/>
                  </a:lnTo>
                  <a:lnTo>
                    <a:pt x="504" y="8786"/>
                  </a:lnTo>
                  <a:lnTo>
                    <a:pt x="1007" y="10228"/>
                  </a:lnTo>
                  <a:lnTo>
                    <a:pt x="1241" y="10932"/>
                  </a:lnTo>
                  <a:lnTo>
                    <a:pt x="1912" y="12273"/>
                  </a:lnTo>
                  <a:lnTo>
                    <a:pt x="2281" y="1291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6"/>
            <p:cNvSpPr/>
            <p:nvPr/>
          </p:nvSpPr>
          <p:spPr>
            <a:xfrm>
              <a:off x="6197525" y="1753050"/>
              <a:ext cx="88050" cy="109000"/>
            </a:xfrm>
            <a:custGeom>
              <a:avLst/>
              <a:gdLst/>
              <a:ahLst/>
              <a:cxnLst/>
              <a:rect l="l" t="t" r="r" b="b"/>
              <a:pathLst>
                <a:path w="3522" h="4360" fill="none" extrusionOk="0">
                  <a:moveTo>
                    <a:pt x="3522" y="2113"/>
                  </a:moveTo>
                  <a:lnTo>
                    <a:pt x="3522" y="2549"/>
                  </a:lnTo>
                  <a:lnTo>
                    <a:pt x="3287" y="3353"/>
                  </a:lnTo>
                  <a:lnTo>
                    <a:pt x="2818" y="3957"/>
                  </a:lnTo>
                  <a:lnTo>
                    <a:pt x="2214" y="4292"/>
                  </a:lnTo>
                  <a:lnTo>
                    <a:pt x="1845" y="4359"/>
                  </a:lnTo>
                  <a:lnTo>
                    <a:pt x="1510" y="4326"/>
                  </a:lnTo>
                  <a:lnTo>
                    <a:pt x="839" y="4024"/>
                  </a:lnTo>
                  <a:lnTo>
                    <a:pt x="336" y="3454"/>
                  </a:lnTo>
                  <a:lnTo>
                    <a:pt x="34" y="2683"/>
                  </a:lnTo>
                  <a:lnTo>
                    <a:pt x="1" y="2247"/>
                  </a:lnTo>
                  <a:lnTo>
                    <a:pt x="1" y="1811"/>
                  </a:lnTo>
                  <a:lnTo>
                    <a:pt x="236" y="1006"/>
                  </a:lnTo>
                  <a:lnTo>
                    <a:pt x="705" y="402"/>
                  </a:lnTo>
                  <a:lnTo>
                    <a:pt x="1309" y="34"/>
                  </a:lnTo>
                  <a:lnTo>
                    <a:pt x="1677" y="0"/>
                  </a:lnTo>
                  <a:lnTo>
                    <a:pt x="2013" y="0"/>
                  </a:lnTo>
                  <a:lnTo>
                    <a:pt x="2683" y="302"/>
                  </a:lnTo>
                  <a:lnTo>
                    <a:pt x="3186" y="872"/>
                  </a:lnTo>
                  <a:lnTo>
                    <a:pt x="3488" y="1643"/>
                  </a:lnTo>
                  <a:lnTo>
                    <a:pt x="3522" y="2113"/>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6"/>
            <p:cNvSpPr/>
            <p:nvPr/>
          </p:nvSpPr>
          <p:spPr>
            <a:xfrm>
              <a:off x="6297300" y="1739625"/>
              <a:ext cx="47800" cy="109850"/>
            </a:xfrm>
            <a:custGeom>
              <a:avLst/>
              <a:gdLst/>
              <a:ahLst/>
              <a:cxnLst/>
              <a:rect l="l" t="t" r="r" b="b"/>
              <a:pathLst>
                <a:path w="1912" h="4394" fill="none" extrusionOk="0">
                  <a:moveTo>
                    <a:pt x="1912" y="2180"/>
                  </a:moveTo>
                  <a:lnTo>
                    <a:pt x="1878" y="3052"/>
                  </a:lnTo>
                  <a:lnTo>
                    <a:pt x="1576" y="3991"/>
                  </a:lnTo>
                  <a:lnTo>
                    <a:pt x="1241" y="4360"/>
                  </a:lnTo>
                  <a:lnTo>
                    <a:pt x="1040" y="4393"/>
                  </a:lnTo>
                  <a:lnTo>
                    <a:pt x="839" y="4360"/>
                  </a:lnTo>
                  <a:lnTo>
                    <a:pt x="503" y="4058"/>
                  </a:lnTo>
                  <a:lnTo>
                    <a:pt x="101" y="3119"/>
                  </a:lnTo>
                  <a:lnTo>
                    <a:pt x="0" y="2247"/>
                  </a:lnTo>
                  <a:lnTo>
                    <a:pt x="34" y="1375"/>
                  </a:lnTo>
                  <a:lnTo>
                    <a:pt x="336" y="403"/>
                  </a:lnTo>
                  <a:lnTo>
                    <a:pt x="671" y="68"/>
                  </a:lnTo>
                  <a:lnTo>
                    <a:pt x="872" y="1"/>
                  </a:lnTo>
                  <a:lnTo>
                    <a:pt x="1073" y="34"/>
                  </a:lnTo>
                  <a:lnTo>
                    <a:pt x="1409" y="369"/>
                  </a:lnTo>
                  <a:lnTo>
                    <a:pt x="1811" y="1275"/>
                  </a:lnTo>
                  <a:lnTo>
                    <a:pt x="1912" y="218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6"/>
            <p:cNvSpPr/>
            <p:nvPr/>
          </p:nvSpPr>
          <p:spPr>
            <a:xfrm>
              <a:off x="6288900" y="1794125"/>
              <a:ext cx="78850" cy="81325"/>
            </a:xfrm>
            <a:custGeom>
              <a:avLst/>
              <a:gdLst/>
              <a:ahLst/>
              <a:cxnLst/>
              <a:rect l="l" t="t" r="r" b="b"/>
              <a:pathLst>
                <a:path w="3154" h="3253" fill="none" extrusionOk="0">
                  <a:moveTo>
                    <a:pt x="1" y="0"/>
                  </a:moveTo>
                  <a:lnTo>
                    <a:pt x="437" y="101"/>
                  </a:lnTo>
                  <a:lnTo>
                    <a:pt x="2315" y="671"/>
                  </a:lnTo>
                  <a:lnTo>
                    <a:pt x="2985" y="1040"/>
                  </a:lnTo>
                  <a:lnTo>
                    <a:pt x="3153" y="1342"/>
                  </a:lnTo>
                  <a:lnTo>
                    <a:pt x="3120" y="1509"/>
                  </a:lnTo>
                  <a:lnTo>
                    <a:pt x="2952" y="1811"/>
                  </a:lnTo>
                  <a:lnTo>
                    <a:pt x="2147" y="2415"/>
                  </a:lnTo>
                  <a:lnTo>
                    <a:pt x="739" y="3119"/>
                  </a:lnTo>
                  <a:lnTo>
                    <a:pt x="470" y="32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6"/>
            <p:cNvSpPr/>
            <p:nvPr/>
          </p:nvSpPr>
          <p:spPr>
            <a:xfrm>
              <a:off x="6288900" y="1794125"/>
              <a:ext cx="78850" cy="81325"/>
            </a:xfrm>
            <a:custGeom>
              <a:avLst/>
              <a:gdLst/>
              <a:ahLst/>
              <a:cxnLst/>
              <a:rect l="l" t="t" r="r" b="b"/>
              <a:pathLst>
                <a:path w="3154" h="3253" fill="none" extrusionOk="0">
                  <a:moveTo>
                    <a:pt x="1" y="0"/>
                  </a:moveTo>
                  <a:lnTo>
                    <a:pt x="437" y="101"/>
                  </a:lnTo>
                  <a:lnTo>
                    <a:pt x="2315" y="671"/>
                  </a:lnTo>
                  <a:lnTo>
                    <a:pt x="2985" y="1040"/>
                  </a:lnTo>
                  <a:lnTo>
                    <a:pt x="3153" y="1342"/>
                  </a:lnTo>
                  <a:lnTo>
                    <a:pt x="3120" y="1509"/>
                  </a:lnTo>
                  <a:lnTo>
                    <a:pt x="2952" y="1811"/>
                  </a:lnTo>
                  <a:lnTo>
                    <a:pt x="2147" y="2415"/>
                  </a:lnTo>
                  <a:lnTo>
                    <a:pt x="739" y="3119"/>
                  </a:lnTo>
                  <a:lnTo>
                    <a:pt x="470" y="3253"/>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6"/>
            <p:cNvSpPr/>
            <p:nvPr/>
          </p:nvSpPr>
          <p:spPr>
            <a:xfrm>
              <a:off x="6283875" y="1778200"/>
              <a:ext cx="14275" cy="6725"/>
            </a:xfrm>
            <a:custGeom>
              <a:avLst/>
              <a:gdLst/>
              <a:ahLst/>
              <a:cxnLst/>
              <a:rect l="l" t="t" r="r" b="b"/>
              <a:pathLst>
                <a:path w="571" h="269" fill="none" extrusionOk="0">
                  <a:moveTo>
                    <a:pt x="1" y="268"/>
                  </a:moveTo>
                  <a:lnTo>
                    <a:pt x="1" y="201"/>
                  </a:lnTo>
                  <a:lnTo>
                    <a:pt x="235" y="0"/>
                  </a:lnTo>
                  <a:lnTo>
                    <a:pt x="571" y="10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6"/>
            <p:cNvSpPr/>
            <p:nvPr/>
          </p:nvSpPr>
          <p:spPr>
            <a:xfrm>
              <a:off x="6037400" y="1813400"/>
              <a:ext cx="157650" cy="62050"/>
            </a:xfrm>
            <a:custGeom>
              <a:avLst/>
              <a:gdLst/>
              <a:ahLst/>
              <a:cxnLst/>
              <a:rect l="l" t="t" r="r" b="b"/>
              <a:pathLst>
                <a:path w="6306" h="2482" fill="none" extrusionOk="0">
                  <a:moveTo>
                    <a:pt x="6305" y="0"/>
                  </a:moveTo>
                  <a:lnTo>
                    <a:pt x="1" y="2482"/>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6"/>
            <p:cNvSpPr/>
            <p:nvPr/>
          </p:nvSpPr>
          <p:spPr>
            <a:xfrm>
              <a:off x="6196700" y="1738800"/>
              <a:ext cx="39425" cy="24325"/>
            </a:xfrm>
            <a:custGeom>
              <a:avLst/>
              <a:gdLst/>
              <a:ahLst/>
              <a:cxnLst/>
              <a:rect l="l" t="t" r="r" b="b"/>
              <a:pathLst>
                <a:path w="1577" h="973" fill="none" extrusionOk="0">
                  <a:moveTo>
                    <a:pt x="0" y="972"/>
                  </a:moveTo>
                  <a:lnTo>
                    <a:pt x="235" y="537"/>
                  </a:lnTo>
                  <a:lnTo>
                    <a:pt x="1073" y="34"/>
                  </a:lnTo>
                  <a:lnTo>
                    <a:pt x="1576" y="0"/>
                  </a:lnTo>
                </a:path>
              </a:pathLst>
            </a:custGeom>
            <a:solidFill>
              <a:schemeClr val="dk2"/>
            </a:solidFill>
            <a:ln w="20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6"/>
            <p:cNvSpPr/>
            <p:nvPr/>
          </p:nvSpPr>
          <p:spPr>
            <a:xfrm>
              <a:off x="6277175" y="1739625"/>
              <a:ext cx="24325" cy="9250"/>
            </a:xfrm>
            <a:custGeom>
              <a:avLst/>
              <a:gdLst/>
              <a:ahLst/>
              <a:cxnLst/>
              <a:rect l="l" t="t" r="r" b="b"/>
              <a:pathLst>
                <a:path w="973" h="370" fill="none" extrusionOk="0">
                  <a:moveTo>
                    <a:pt x="973" y="1"/>
                  </a:moveTo>
                  <a:lnTo>
                    <a:pt x="0" y="369"/>
                  </a:lnTo>
                </a:path>
              </a:pathLst>
            </a:custGeom>
            <a:solidFill>
              <a:schemeClr val="dk2"/>
            </a:solidFill>
            <a:ln w="20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6"/>
            <p:cNvSpPr/>
            <p:nvPr/>
          </p:nvSpPr>
          <p:spPr>
            <a:xfrm>
              <a:off x="6226875" y="1914000"/>
              <a:ext cx="48650" cy="11750"/>
            </a:xfrm>
            <a:custGeom>
              <a:avLst/>
              <a:gdLst/>
              <a:ahLst/>
              <a:cxnLst/>
              <a:rect l="l" t="t" r="r" b="b"/>
              <a:pathLst>
                <a:path w="1946" h="470" fill="none" extrusionOk="0">
                  <a:moveTo>
                    <a:pt x="0" y="68"/>
                  </a:moveTo>
                  <a:lnTo>
                    <a:pt x="135" y="34"/>
                  </a:lnTo>
                  <a:lnTo>
                    <a:pt x="1040" y="0"/>
                  </a:lnTo>
                  <a:lnTo>
                    <a:pt x="1677" y="235"/>
                  </a:lnTo>
                  <a:lnTo>
                    <a:pt x="1945" y="470"/>
                  </a:lnTo>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6"/>
            <p:cNvSpPr/>
            <p:nvPr/>
          </p:nvSpPr>
          <p:spPr>
            <a:xfrm>
              <a:off x="6232750" y="1793275"/>
              <a:ext cx="15100" cy="37750"/>
            </a:xfrm>
            <a:custGeom>
              <a:avLst/>
              <a:gdLst/>
              <a:ahLst/>
              <a:cxnLst/>
              <a:rect l="l" t="t" r="r" b="b"/>
              <a:pathLst>
                <a:path w="604" h="1510" extrusionOk="0">
                  <a:moveTo>
                    <a:pt x="201" y="1"/>
                  </a:moveTo>
                  <a:lnTo>
                    <a:pt x="67" y="34"/>
                  </a:lnTo>
                  <a:lnTo>
                    <a:pt x="0" y="470"/>
                  </a:lnTo>
                  <a:lnTo>
                    <a:pt x="0" y="772"/>
                  </a:lnTo>
                  <a:lnTo>
                    <a:pt x="67" y="1074"/>
                  </a:lnTo>
                  <a:lnTo>
                    <a:pt x="268" y="1476"/>
                  </a:lnTo>
                  <a:lnTo>
                    <a:pt x="403" y="1510"/>
                  </a:lnTo>
                  <a:lnTo>
                    <a:pt x="503" y="1443"/>
                  </a:lnTo>
                  <a:lnTo>
                    <a:pt x="604" y="1007"/>
                  </a:lnTo>
                  <a:lnTo>
                    <a:pt x="570" y="705"/>
                  </a:lnTo>
                  <a:lnTo>
                    <a:pt x="503" y="403"/>
                  </a:lnTo>
                  <a:lnTo>
                    <a:pt x="30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6"/>
            <p:cNvSpPr/>
            <p:nvPr/>
          </p:nvSpPr>
          <p:spPr>
            <a:xfrm>
              <a:off x="5895725" y="1466325"/>
              <a:ext cx="472850" cy="446850"/>
            </a:xfrm>
            <a:custGeom>
              <a:avLst/>
              <a:gdLst/>
              <a:ahLst/>
              <a:cxnLst/>
              <a:rect l="l" t="t" r="r" b="b"/>
              <a:pathLst>
                <a:path w="18914" h="17874" extrusionOk="0">
                  <a:moveTo>
                    <a:pt x="16365" y="1"/>
                  </a:moveTo>
                  <a:lnTo>
                    <a:pt x="15929" y="34"/>
                  </a:lnTo>
                  <a:lnTo>
                    <a:pt x="15024" y="168"/>
                  </a:lnTo>
                  <a:lnTo>
                    <a:pt x="13414" y="839"/>
                  </a:lnTo>
                  <a:lnTo>
                    <a:pt x="12073" y="1744"/>
                  </a:lnTo>
                  <a:lnTo>
                    <a:pt x="10966" y="2415"/>
                  </a:lnTo>
                  <a:lnTo>
                    <a:pt x="10530" y="2549"/>
                  </a:lnTo>
                  <a:lnTo>
                    <a:pt x="9558" y="2482"/>
                  </a:lnTo>
                  <a:lnTo>
                    <a:pt x="7512" y="2113"/>
                  </a:lnTo>
                  <a:lnTo>
                    <a:pt x="6406" y="2147"/>
                  </a:lnTo>
                  <a:lnTo>
                    <a:pt x="5701" y="2348"/>
                  </a:lnTo>
                  <a:lnTo>
                    <a:pt x="5333" y="2549"/>
                  </a:lnTo>
                  <a:lnTo>
                    <a:pt x="4997" y="2750"/>
                  </a:lnTo>
                  <a:lnTo>
                    <a:pt x="4461" y="3320"/>
                  </a:lnTo>
                  <a:lnTo>
                    <a:pt x="3891" y="4326"/>
                  </a:lnTo>
                  <a:lnTo>
                    <a:pt x="3354" y="6372"/>
                  </a:lnTo>
                  <a:lnTo>
                    <a:pt x="3254" y="7009"/>
                  </a:lnTo>
                  <a:lnTo>
                    <a:pt x="2818" y="7311"/>
                  </a:lnTo>
                  <a:lnTo>
                    <a:pt x="1242" y="8350"/>
                  </a:lnTo>
                  <a:lnTo>
                    <a:pt x="537" y="9256"/>
                  </a:lnTo>
                  <a:lnTo>
                    <a:pt x="202" y="10027"/>
                  </a:lnTo>
                  <a:lnTo>
                    <a:pt x="101" y="10497"/>
                  </a:lnTo>
                  <a:lnTo>
                    <a:pt x="1" y="11301"/>
                  </a:lnTo>
                  <a:lnTo>
                    <a:pt x="101" y="12844"/>
                  </a:lnTo>
                  <a:lnTo>
                    <a:pt x="571" y="14319"/>
                  </a:lnTo>
                  <a:lnTo>
                    <a:pt x="1342" y="15694"/>
                  </a:lnTo>
                  <a:lnTo>
                    <a:pt x="1879" y="16298"/>
                  </a:lnTo>
                  <a:lnTo>
                    <a:pt x="3153" y="17639"/>
                  </a:lnTo>
                  <a:lnTo>
                    <a:pt x="3388" y="17874"/>
                  </a:lnTo>
                  <a:lnTo>
                    <a:pt x="6238" y="16398"/>
                  </a:lnTo>
                  <a:lnTo>
                    <a:pt x="6204" y="16499"/>
                  </a:lnTo>
                  <a:lnTo>
                    <a:pt x="6238" y="16969"/>
                  </a:lnTo>
                  <a:lnTo>
                    <a:pt x="6607" y="17237"/>
                  </a:lnTo>
                  <a:lnTo>
                    <a:pt x="7009" y="17270"/>
                  </a:lnTo>
                  <a:lnTo>
                    <a:pt x="7445" y="17270"/>
                  </a:lnTo>
                  <a:lnTo>
                    <a:pt x="8149" y="17069"/>
                  </a:lnTo>
                  <a:lnTo>
                    <a:pt x="8552" y="16734"/>
                  </a:lnTo>
                  <a:lnTo>
                    <a:pt x="8585" y="16264"/>
                  </a:lnTo>
                  <a:lnTo>
                    <a:pt x="8418" y="15996"/>
                  </a:lnTo>
                  <a:lnTo>
                    <a:pt x="7948" y="15460"/>
                  </a:lnTo>
                  <a:lnTo>
                    <a:pt x="7479" y="14621"/>
                  </a:lnTo>
                  <a:lnTo>
                    <a:pt x="7613" y="14018"/>
                  </a:lnTo>
                  <a:lnTo>
                    <a:pt x="7881" y="13649"/>
                  </a:lnTo>
                  <a:lnTo>
                    <a:pt x="8619" y="12978"/>
                  </a:lnTo>
                  <a:lnTo>
                    <a:pt x="9658" y="11972"/>
                  </a:lnTo>
                  <a:lnTo>
                    <a:pt x="9793" y="11436"/>
                  </a:lnTo>
                  <a:lnTo>
                    <a:pt x="9658" y="11067"/>
                  </a:lnTo>
                  <a:lnTo>
                    <a:pt x="9491" y="10865"/>
                  </a:lnTo>
                  <a:lnTo>
                    <a:pt x="9290" y="10664"/>
                  </a:lnTo>
                  <a:lnTo>
                    <a:pt x="8753" y="10430"/>
                  </a:lnTo>
                  <a:lnTo>
                    <a:pt x="7713" y="10295"/>
                  </a:lnTo>
                  <a:lnTo>
                    <a:pt x="6372" y="10295"/>
                  </a:lnTo>
                  <a:lnTo>
                    <a:pt x="5802" y="10228"/>
                  </a:lnTo>
                  <a:lnTo>
                    <a:pt x="5769" y="10061"/>
                  </a:lnTo>
                  <a:lnTo>
                    <a:pt x="5903" y="9893"/>
                  </a:lnTo>
                  <a:lnTo>
                    <a:pt x="6339" y="9591"/>
                  </a:lnTo>
                  <a:lnTo>
                    <a:pt x="7948" y="8988"/>
                  </a:lnTo>
                  <a:lnTo>
                    <a:pt x="9960" y="8518"/>
                  </a:lnTo>
                  <a:lnTo>
                    <a:pt x="11905" y="8250"/>
                  </a:lnTo>
                  <a:lnTo>
                    <a:pt x="12676" y="8283"/>
                  </a:lnTo>
                  <a:lnTo>
                    <a:pt x="13414" y="8250"/>
                  </a:lnTo>
                  <a:lnTo>
                    <a:pt x="15191" y="7814"/>
                  </a:lnTo>
                  <a:lnTo>
                    <a:pt x="16935" y="6976"/>
                  </a:lnTo>
                  <a:lnTo>
                    <a:pt x="18008" y="6104"/>
                  </a:lnTo>
                  <a:lnTo>
                    <a:pt x="18511" y="5467"/>
                  </a:lnTo>
                  <a:lnTo>
                    <a:pt x="18679" y="5098"/>
                  </a:lnTo>
                  <a:lnTo>
                    <a:pt x="18780" y="4762"/>
                  </a:lnTo>
                  <a:lnTo>
                    <a:pt x="18914" y="3958"/>
                  </a:lnTo>
                  <a:lnTo>
                    <a:pt x="18847" y="3086"/>
                  </a:lnTo>
                  <a:lnTo>
                    <a:pt x="18645" y="2214"/>
                  </a:lnTo>
                  <a:lnTo>
                    <a:pt x="18310" y="1409"/>
                  </a:lnTo>
                  <a:lnTo>
                    <a:pt x="17807" y="738"/>
                  </a:lnTo>
                  <a:lnTo>
                    <a:pt x="17136" y="269"/>
                  </a:lnTo>
                  <a:lnTo>
                    <a:pt x="16365"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6"/>
            <p:cNvSpPr/>
            <p:nvPr/>
          </p:nvSpPr>
          <p:spPr>
            <a:xfrm>
              <a:off x="5918375" y="1759750"/>
              <a:ext cx="6725" cy="27675"/>
            </a:xfrm>
            <a:custGeom>
              <a:avLst/>
              <a:gdLst/>
              <a:ahLst/>
              <a:cxnLst/>
              <a:rect l="l" t="t" r="r" b="b"/>
              <a:pathLst>
                <a:path w="269" h="1107" fill="none" extrusionOk="0">
                  <a:moveTo>
                    <a:pt x="0" y="0"/>
                  </a:moveTo>
                  <a:lnTo>
                    <a:pt x="0" y="302"/>
                  </a:lnTo>
                  <a:lnTo>
                    <a:pt x="134" y="872"/>
                  </a:lnTo>
                  <a:lnTo>
                    <a:pt x="268" y="1107"/>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6"/>
            <p:cNvSpPr/>
            <p:nvPr/>
          </p:nvSpPr>
          <p:spPr>
            <a:xfrm>
              <a:off x="5928425" y="1544300"/>
              <a:ext cx="340400" cy="189475"/>
            </a:xfrm>
            <a:custGeom>
              <a:avLst/>
              <a:gdLst/>
              <a:ahLst/>
              <a:cxnLst/>
              <a:rect l="l" t="t" r="r" b="b"/>
              <a:pathLst>
                <a:path w="13616" h="7579" fill="none" extrusionOk="0">
                  <a:moveTo>
                    <a:pt x="10295" y="1979"/>
                  </a:moveTo>
                  <a:lnTo>
                    <a:pt x="10161" y="1744"/>
                  </a:lnTo>
                  <a:lnTo>
                    <a:pt x="10161" y="805"/>
                  </a:lnTo>
                  <a:lnTo>
                    <a:pt x="10329" y="436"/>
                  </a:lnTo>
                  <a:lnTo>
                    <a:pt x="10698" y="168"/>
                  </a:lnTo>
                  <a:lnTo>
                    <a:pt x="11301" y="0"/>
                  </a:lnTo>
                  <a:lnTo>
                    <a:pt x="11704" y="0"/>
                  </a:lnTo>
                  <a:lnTo>
                    <a:pt x="12140" y="0"/>
                  </a:lnTo>
                  <a:lnTo>
                    <a:pt x="12810" y="269"/>
                  </a:lnTo>
                  <a:lnTo>
                    <a:pt x="13280" y="704"/>
                  </a:lnTo>
                  <a:lnTo>
                    <a:pt x="13582" y="1275"/>
                  </a:lnTo>
                  <a:lnTo>
                    <a:pt x="13615" y="1912"/>
                  </a:lnTo>
                  <a:lnTo>
                    <a:pt x="13447" y="2582"/>
                  </a:lnTo>
                  <a:lnTo>
                    <a:pt x="13045" y="3219"/>
                  </a:lnTo>
                  <a:lnTo>
                    <a:pt x="12374" y="3756"/>
                  </a:lnTo>
                  <a:lnTo>
                    <a:pt x="11972" y="3991"/>
                  </a:lnTo>
                  <a:lnTo>
                    <a:pt x="10966" y="4360"/>
                  </a:lnTo>
                  <a:lnTo>
                    <a:pt x="8350" y="4930"/>
                  </a:lnTo>
                  <a:lnTo>
                    <a:pt x="5399" y="5466"/>
                  </a:lnTo>
                  <a:lnTo>
                    <a:pt x="2583" y="6137"/>
                  </a:lnTo>
                  <a:lnTo>
                    <a:pt x="1443" y="6573"/>
                  </a:lnTo>
                  <a:lnTo>
                    <a:pt x="1040" y="6740"/>
                  </a:lnTo>
                  <a:lnTo>
                    <a:pt x="336" y="7277"/>
                  </a:lnTo>
                  <a:lnTo>
                    <a:pt x="1" y="7579"/>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66"/>
            <p:cNvSpPr/>
            <p:nvPr/>
          </p:nvSpPr>
          <p:spPr>
            <a:xfrm>
              <a:off x="5956925" y="1771475"/>
              <a:ext cx="123275" cy="84700"/>
            </a:xfrm>
            <a:custGeom>
              <a:avLst/>
              <a:gdLst/>
              <a:ahLst/>
              <a:cxnLst/>
              <a:rect l="l" t="t" r="r" b="b"/>
              <a:pathLst>
                <a:path w="4931" h="3388" fill="none" extrusionOk="0">
                  <a:moveTo>
                    <a:pt x="4930" y="1"/>
                  </a:moveTo>
                  <a:lnTo>
                    <a:pt x="3555" y="504"/>
                  </a:lnTo>
                  <a:lnTo>
                    <a:pt x="1912" y="1242"/>
                  </a:lnTo>
                  <a:lnTo>
                    <a:pt x="1107" y="1644"/>
                  </a:lnTo>
                  <a:lnTo>
                    <a:pt x="269" y="2415"/>
                  </a:lnTo>
                  <a:lnTo>
                    <a:pt x="1" y="3254"/>
                  </a:lnTo>
                  <a:lnTo>
                    <a:pt x="68" y="3388"/>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6"/>
            <p:cNvSpPr/>
            <p:nvPr/>
          </p:nvSpPr>
          <p:spPr>
            <a:xfrm>
              <a:off x="6105325" y="1758900"/>
              <a:ext cx="13425" cy="4225"/>
            </a:xfrm>
            <a:custGeom>
              <a:avLst/>
              <a:gdLst/>
              <a:ahLst/>
              <a:cxnLst/>
              <a:rect l="l" t="t" r="r" b="b"/>
              <a:pathLst>
                <a:path w="537" h="169" fill="none" extrusionOk="0">
                  <a:moveTo>
                    <a:pt x="537" y="1"/>
                  </a:moveTo>
                  <a:lnTo>
                    <a:pt x="436" y="34"/>
                  </a:lnTo>
                  <a:lnTo>
                    <a:pt x="0" y="168"/>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6"/>
            <p:cNvSpPr/>
            <p:nvPr/>
          </p:nvSpPr>
          <p:spPr>
            <a:xfrm>
              <a:off x="5974525" y="1864550"/>
              <a:ext cx="98950" cy="124925"/>
            </a:xfrm>
            <a:custGeom>
              <a:avLst/>
              <a:gdLst/>
              <a:ahLst/>
              <a:cxnLst/>
              <a:rect l="l" t="t" r="r" b="b"/>
              <a:pathLst>
                <a:path w="3958" h="4997" fill="none" extrusionOk="0">
                  <a:moveTo>
                    <a:pt x="3488" y="1341"/>
                  </a:moveTo>
                  <a:lnTo>
                    <a:pt x="3321" y="1107"/>
                  </a:lnTo>
                  <a:lnTo>
                    <a:pt x="2214" y="201"/>
                  </a:lnTo>
                  <a:lnTo>
                    <a:pt x="1510" y="0"/>
                  </a:lnTo>
                  <a:lnTo>
                    <a:pt x="973" y="67"/>
                  </a:lnTo>
                  <a:lnTo>
                    <a:pt x="705" y="201"/>
                  </a:lnTo>
                  <a:lnTo>
                    <a:pt x="470" y="335"/>
                  </a:lnTo>
                  <a:lnTo>
                    <a:pt x="169" y="805"/>
                  </a:lnTo>
                  <a:lnTo>
                    <a:pt x="1" y="1710"/>
                  </a:lnTo>
                  <a:lnTo>
                    <a:pt x="303" y="3085"/>
                  </a:lnTo>
                  <a:lnTo>
                    <a:pt x="940" y="4292"/>
                  </a:lnTo>
                  <a:lnTo>
                    <a:pt x="1242" y="4728"/>
                  </a:lnTo>
                  <a:lnTo>
                    <a:pt x="1409" y="4896"/>
                  </a:lnTo>
                  <a:lnTo>
                    <a:pt x="1812" y="4996"/>
                  </a:lnTo>
                  <a:lnTo>
                    <a:pt x="2449" y="4896"/>
                  </a:lnTo>
                  <a:lnTo>
                    <a:pt x="3254" y="4292"/>
                  </a:lnTo>
                  <a:lnTo>
                    <a:pt x="3824" y="3655"/>
                  </a:lnTo>
                  <a:lnTo>
                    <a:pt x="3958" y="3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66"/>
            <p:cNvSpPr/>
            <p:nvPr/>
          </p:nvSpPr>
          <p:spPr>
            <a:xfrm>
              <a:off x="5974525" y="1864550"/>
              <a:ext cx="98950" cy="124925"/>
            </a:xfrm>
            <a:custGeom>
              <a:avLst/>
              <a:gdLst/>
              <a:ahLst/>
              <a:cxnLst/>
              <a:rect l="l" t="t" r="r" b="b"/>
              <a:pathLst>
                <a:path w="3958" h="4997" fill="none" extrusionOk="0">
                  <a:moveTo>
                    <a:pt x="3488" y="1341"/>
                  </a:moveTo>
                  <a:lnTo>
                    <a:pt x="3321" y="1107"/>
                  </a:lnTo>
                  <a:lnTo>
                    <a:pt x="2214" y="201"/>
                  </a:lnTo>
                  <a:lnTo>
                    <a:pt x="1510" y="0"/>
                  </a:lnTo>
                  <a:lnTo>
                    <a:pt x="973" y="67"/>
                  </a:lnTo>
                  <a:lnTo>
                    <a:pt x="705" y="201"/>
                  </a:lnTo>
                  <a:lnTo>
                    <a:pt x="470" y="335"/>
                  </a:lnTo>
                  <a:lnTo>
                    <a:pt x="169" y="805"/>
                  </a:lnTo>
                  <a:lnTo>
                    <a:pt x="1" y="1710"/>
                  </a:lnTo>
                  <a:lnTo>
                    <a:pt x="303" y="3085"/>
                  </a:lnTo>
                  <a:lnTo>
                    <a:pt x="940" y="4292"/>
                  </a:lnTo>
                  <a:lnTo>
                    <a:pt x="1242" y="4728"/>
                  </a:lnTo>
                  <a:lnTo>
                    <a:pt x="1409" y="4896"/>
                  </a:lnTo>
                  <a:lnTo>
                    <a:pt x="1812" y="4996"/>
                  </a:lnTo>
                  <a:lnTo>
                    <a:pt x="2449" y="4896"/>
                  </a:lnTo>
                  <a:lnTo>
                    <a:pt x="3254" y="4292"/>
                  </a:lnTo>
                  <a:lnTo>
                    <a:pt x="3824" y="3655"/>
                  </a:lnTo>
                  <a:lnTo>
                    <a:pt x="3958" y="3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6"/>
            <p:cNvSpPr/>
            <p:nvPr/>
          </p:nvSpPr>
          <p:spPr>
            <a:xfrm>
              <a:off x="4829375" y="1853650"/>
              <a:ext cx="858475" cy="656425"/>
            </a:xfrm>
            <a:custGeom>
              <a:avLst/>
              <a:gdLst/>
              <a:ahLst/>
              <a:cxnLst/>
              <a:rect l="l" t="t" r="r" b="b"/>
              <a:pathLst>
                <a:path w="34339" h="26257" extrusionOk="0">
                  <a:moveTo>
                    <a:pt x="2147" y="0"/>
                  </a:moveTo>
                  <a:lnTo>
                    <a:pt x="1711" y="34"/>
                  </a:lnTo>
                  <a:lnTo>
                    <a:pt x="939" y="369"/>
                  </a:lnTo>
                  <a:lnTo>
                    <a:pt x="369" y="939"/>
                  </a:lnTo>
                  <a:lnTo>
                    <a:pt x="34" y="1710"/>
                  </a:lnTo>
                  <a:lnTo>
                    <a:pt x="0" y="2146"/>
                  </a:lnTo>
                  <a:lnTo>
                    <a:pt x="0" y="24111"/>
                  </a:lnTo>
                  <a:lnTo>
                    <a:pt x="34" y="24547"/>
                  </a:lnTo>
                  <a:lnTo>
                    <a:pt x="369" y="25318"/>
                  </a:lnTo>
                  <a:lnTo>
                    <a:pt x="939" y="25921"/>
                  </a:lnTo>
                  <a:lnTo>
                    <a:pt x="1711" y="26223"/>
                  </a:lnTo>
                  <a:lnTo>
                    <a:pt x="2147" y="26257"/>
                  </a:lnTo>
                  <a:lnTo>
                    <a:pt x="32192" y="26257"/>
                  </a:lnTo>
                  <a:lnTo>
                    <a:pt x="32628" y="26223"/>
                  </a:lnTo>
                  <a:lnTo>
                    <a:pt x="33400" y="25921"/>
                  </a:lnTo>
                  <a:lnTo>
                    <a:pt x="34003" y="25318"/>
                  </a:lnTo>
                  <a:lnTo>
                    <a:pt x="34305" y="24547"/>
                  </a:lnTo>
                  <a:lnTo>
                    <a:pt x="34339" y="24111"/>
                  </a:lnTo>
                  <a:lnTo>
                    <a:pt x="34339" y="2146"/>
                  </a:lnTo>
                  <a:lnTo>
                    <a:pt x="34305" y="1710"/>
                  </a:lnTo>
                  <a:lnTo>
                    <a:pt x="34003" y="939"/>
                  </a:lnTo>
                  <a:lnTo>
                    <a:pt x="33400" y="369"/>
                  </a:lnTo>
                  <a:lnTo>
                    <a:pt x="32628" y="34"/>
                  </a:lnTo>
                  <a:lnTo>
                    <a:pt x="32192"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6"/>
            <p:cNvSpPr/>
            <p:nvPr/>
          </p:nvSpPr>
          <p:spPr>
            <a:xfrm>
              <a:off x="4898950" y="1916525"/>
              <a:ext cx="202075" cy="530675"/>
            </a:xfrm>
            <a:custGeom>
              <a:avLst/>
              <a:gdLst/>
              <a:ahLst/>
              <a:cxnLst/>
              <a:rect l="l" t="t" r="r" b="b"/>
              <a:pathLst>
                <a:path w="8083" h="21227" extrusionOk="0">
                  <a:moveTo>
                    <a:pt x="1" y="0"/>
                  </a:moveTo>
                  <a:lnTo>
                    <a:pt x="1" y="21227"/>
                  </a:lnTo>
                  <a:lnTo>
                    <a:pt x="8082" y="21227"/>
                  </a:lnTo>
                  <a:lnTo>
                    <a:pt x="8082" y="0"/>
                  </a:lnTo>
                  <a:close/>
                </a:path>
              </a:pathLst>
            </a:custGeom>
            <a:solidFill>
              <a:schemeClr val="accent3"/>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6"/>
            <p:cNvSpPr/>
            <p:nvPr/>
          </p:nvSpPr>
          <p:spPr>
            <a:xfrm>
              <a:off x="5618250" y="1916525"/>
              <a:ext cx="25175" cy="530675"/>
            </a:xfrm>
            <a:custGeom>
              <a:avLst/>
              <a:gdLst/>
              <a:ahLst/>
              <a:cxnLst/>
              <a:rect l="l" t="t" r="r" b="b"/>
              <a:pathLst>
                <a:path w="1007" h="21227" extrusionOk="0">
                  <a:moveTo>
                    <a:pt x="0" y="0"/>
                  </a:moveTo>
                  <a:lnTo>
                    <a:pt x="0" y="21227"/>
                  </a:lnTo>
                  <a:lnTo>
                    <a:pt x="1006" y="21227"/>
                  </a:lnTo>
                  <a:lnTo>
                    <a:pt x="1006" y="0"/>
                  </a:lnTo>
                  <a:close/>
                </a:path>
              </a:pathLst>
            </a:custGeom>
            <a:solidFill>
              <a:srgbClr val="6EDBFC"/>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6"/>
            <p:cNvSpPr/>
            <p:nvPr/>
          </p:nvSpPr>
          <p:spPr>
            <a:xfrm>
              <a:off x="5618250" y="2159625"/>
              <a:ext cx="25175" cy="45300"/>
            </a:xfrm>
            <a:custGeom>
              <a:avLst/>
              <a:gdLst/>
              <a:ahLst/>
              <a:cxnLst/>
              <a:rect l="l" t="t" r="r" b="b"/>
              <a:pathLst>
                <a:path w="1007" h="1812" extrusionOk="0">
                  <a:moveTo>
                    <a:pt x="0" y="1"/>
                  </a:moveTo>
                  <a:lnTo>
                    <a:pt x="0" y="1812"/>
                  </a:lnTo>
                  <a:lnTo>
                    <a:pt x="1006" y="1812"/>
                  </a:lnTo>
                  <a:lnTo>
                    <a:pt x="1006"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6"/>
            <p:cNvSpPr/>
            <p:nvPr/>
          </p:nvSpPr>
          <p:spPr>
            <a:xfrm>
              <a:off x="5163875" y="1929100"/>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6"/>
            <p:cNvSpPr/>
            <p:nvPr/>
          </p:nvSpPr>
          <p:spPr>
            <a:xfrm>
              <a:off x="5163875" y="1929100"/>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6"/>
            <p:cNvSpPr/>
            <p:nvPr/>
          </p:nvSpPr>
          <p:spPr>
            <a:xfrm>
              <a:off x="5163875" y="1986100"/>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6"/>
            <p:cNvSpPr/>
            <p:nvPr/>
          </p:nvSpPr>
          <p:spPr>
            <a:xfrm>
              <a:off x="5163875" y="1986100"/>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6"/>
            <p:cNvSpPr/>
            <p:nvPr/>
          </p:nvSpPr>
          <p:spPr>
            <a:xfrm>
              <a:off x="5163875" y="2043100"/>
              <a:ext cx="398225" cy="25"/>
            </a:xfrm>
            <a:custGeom>
              <a:avLst/>
              <a:gdLst/>
              <a:ahLst/>
              <a:cxnLst/>
              <a:rect l="l" t="t" r="r" b="b"/>
              <a:pathLst>
                <a:path w="15929" h="1" fill="none" extrusionOk="0">
                  <a:moveTo>
                    <a:pt x="0" y="1"/>
                  </a:moveTo>
                  <a:lnTo>
                    <a:pt x="159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6"/>
            <p:cNvSpPr/>
            <p:nvPr/>
          </p:nvSpPr>
          <p:spPr>
            <a:xfrm>
              <a:off x="5163875" y="2043100"/>
              <a:ext cx="398225" cy="25"/>
            </a:xfrm>
            <a:custGeom>
              <a:avLst/>
              <a:gdLst/>
              <a:ahLst/>
              <a:cxnLst/>
              <a:rect l="l" t="t" r="r" b="b"/>
              <a:pathLst>
                <a:path w="15929" h="1" fill="none" extrusionOk="0">
                  <a:moveTo>
                    <a:pt x="0" y="1"/>
                  </a:moveTo>
                  <a:lnTo>
                    <a:pt x="15929"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6"/>
            <p:cNvSpPr/>
            <p:nvPr/>
          </p:nvSpPr>
          <p:spPr>
            <a:xfrm>
              <a:off x="5163875" y="2100100"/>
              <a:ext cx="398225" cy="25"/>
            </a:xfrm>
            <a:custGeom>
              <a:avLst/>
              <a:gdLst/>
              <a:ahLst/>
              <a:cxnLst/>
              <a:rect l="l" t="t" r="r" b="b"/>
              <a:pathLst>
                <a:path w="15929" h="1" fill="none" extrusionOk="0">
                  <a:moveTo>
                    <a:pt x="0" y="1"/>
                  </a:moveTo>
                  <a:lnTo>
                    <a:pt x="159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6"/>
            <p:cNvSpPr/>
            <p:nvPr/>
          </p:nvSpPr>
          <p:spPr>
            <a:xfrm>
              <a:off x="5163875" y="2100100"/>
              <a:ext cx="398225" cy="25"/>
            </a:xfrm>
            <a:custGeom>
              <a:avLst/>
              <a:gdLst/>
              <a:ahLst/>
              <a:cxnLst/>
              <a:rect l="l" t="t" r="r" b="b"/>
              <a:pathLst>
                <a:path w="15929" h="1" fill="none" extrusionOk="0">
                  <a:moveTo>
                    <a:pt x="0" y="1"/>
                  </a:moveTo>
                  <a:lnTo>
                    <a:pt x="15929"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66"/>
            <p:cNvSpPr/>
            <p:nvPr/>
          </p:nvSpPr>
          <p:spPr>
            <a:xfrm>
              <a:off x="5163875" y="22392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6"/>
            <p:cNvSpPr/>
            <p:nvPr/>
          </p:nvSpPr>
          <p:spPr>
            <a:xfrm>
              <a:off x="5163875" y="22392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6"/>
            <p:cNvSpPr/>
            <p:nvPr/>
          </p:nvSpPr>
          <p:spPr>
            <a:xfrm>
              <a:off x="5163875" y="22895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6"/>
            <p:cNvSpPr/>
            <p:nvPr/>
          </p:nvSpPr>
          <p:spPr>
            <a:xfrm>
              <a:off x="5163875" y="22895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6"/>
            <p:cNvSpPr/>
            <p:nvPr/>
          </p:nvSpPr>
          <p:spPr>
            <a:xfrm>
              <a:off x="5163875" y="23398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66"/>
            <p:cNvSpPr/>
            <p:nvPr/>
          </p:nvSpPr>
          <p:spPr>
            <a:xfrm>
              <a:off x="5163875" y="23398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66"/>
            <p:cNvSpPr/>
            <p:nvPr/>
          </p:nvSpPr>
          <p:spPr>
            <a:xfrm>
              <a:off x="5163875" y="24446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66"/>
            <p:cNvSpPr/>
            <p:nvPr/>
          </p:nvSpPr>
          <p:spPr>
            <a:xfrm>
              <a:off x="5163875" y="24446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6"/>
            <p:cNvSpPr/>
            <p:nvPr/>
          </p:nvSpPr>
          <p:spPr>
            <a:xfrm>
              <a:off x="4898950" y="1916525"/>
              <a:ext cx="202075" cy="530675"/>
            </a:xfrm>
            <a:custGeom>
              <a:avLst/>
              <a:gdLst/>
              <a:ahLst/>
              <a:cxnLst/>
              <a:rect l="l" t="t" r="r" b="b"/>
              <a:pathLst>
                <a:path w="8083" h="21227" fill="none" extrusionOk="0">
                  <a:moveTo>
                    <a:pt x="1" y="21227"/>
                  </a:moveTo>
                  <a:lnTo>
                    <a:pt x="8082"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a:extLst>
              <a:ext uri="{FF2B5EF4-FFF2-40B4-BE49-F238E27FC236}">
                <a16:creationId xmlns:a16="http://schemas.microsoft.com/office/drawing/2014/main" id="{9D4EC0F9-A692-C64F-B113-088E44C3D0D7}"/>
              </a:ext>
            </a:extLst>
          </p:cNvPr>
          <p:cNvSpPr/>
          <p:nvPr/>
        </p:nvSpPr>
        <p:spPr>
          <a:xfrm>
            <a:off x="572232" y="3464911"/>
            <a:ext cx="3565460" cy="10466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5" name="Google Shape;2505;p66"/>
          <p:cNvSpPr txBox="1">
            <a:spLocks noGrp="1"/>
          </p:cNvSpPr>
          <p:nvPr>
            <p:ph type="title"/>
          </p:nvPr>
        </p:nvSpPr>
        <p:spPr>
          <a:xfrm>
            <a:off x="393288" y="2930925"/>
            <a:ext cx="4768581" cy="79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b="1" i="0" u="none" strike="noStrike" dirty="0">
                <a:solidFill>
                  <a:schemeClr val="bg1"/>
                </a:solidFill>
                <a:effectLst/>
                <a:latin typeface="Signika" panose="020B0604020202020204" charset="0"/>
              </a:rPr>
              <a:t>Finding Faces in a New Image</a:t>
            </a:r>
            <a:endParaRPr sz="4000" dirty="0">
              <a:solidFill>
                <a:schemeClr val="bg1"/>
              </a:solidFill>
              <a:latin typeface="Signika" panose="020B0604020202020204" charset="0"/>
            </a:endParaRPr>
          </a:p>
        </p:txBody>
      </p:sp>
      <p:sp>
        <p:nvSpPr>
          <p:cNvPr id="6" name="Google Shape;466;p35">
            <a:extLst>
              <a:ext uri="{FF2B5EF4-FFF2-40B4-BE49-F238E27FC236}">
                <a16:creationId xmlns:a16="http://schemas.microsoft.com/office/drawing/2014/main" id="{B442332F-2609-59A6-1C70-92C77426F556}"/>
              </a:ext>
            </a:extLst>
          </p:cNvPr>
          <p:cNvSpPr txBox="1">
            <a:spLocks/>
          </p:cNvSpPr>
          <p:nvPr/>
        </p:nvSpPr>
        <p:spPr>
          <a:xfrm>
            <a:off x="2206901" y="1544300"/>
            <a:ext cx="800774" cy="8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4200" b="1" i="0" u="none" strike="noStrike" cap="none">
                <a:solidFill>
                  <a:schemeClr val="lt1"/>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algn="ctr"/>
            <a:r>
              <a:rPr lang="en-GB" dirty="0">
                <a:solidFill>
                  <a:schemeClr val="accent3">
                    <a:lumMod val="50000"/>
                  </a:schemeClr>
                </a:solidFill>
              </a:rPr>
              <a:t>4</a:t>
            </a:r>
          </a:p>
        </p:txBody>
      </p:sp>
    </p:spTree>
    <p:extLst>
      <p:ext uri="{BB962C8B-B14F-4D97-AF65-F5344CB8AC3E}">
        <p14:creationId xmlns:p14="http://schemas.microsoft.com/office/powerpoint/2010/main" val="304277328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42"/>
          <p:cNvSpPr txBox="1">
            <a:spLocks noGrp="1"/>
          </p:cNvSpPr>
          <p:nvPr>
            <p:ph type="title" idx="2"/>
          </p:nvPr>
        </p:nvSpPr>
        <p:spPr>
          <a:xfrm>
            <a:off x="2560543" y="945919"/>
            <a:ext cx="4433086" cy="476100"/>
          </a:xfrm>
          <a:prstGeom prst="rect">
            <a:avLst/>
          </a:prstGeom>
        </p:spPr>
        <p:txBody>
          <a:bodyPr spcFirstLastPara="1" wrap="square" lIns="91425" tIns="91425" rIns="91425" bIns="91425" anchor="b" anchorCtr="0">
            <a:normAutofit fontScale="90000"/>
          </a:bodyPr>
          <a:lstStyle/>
          <a:p>
            <a:pPr marL="5321" indent="-1867">
              <a:spcBef>
                <a:spcPts val="2282"/>
              </a:spcBef>
            </a:pPr>
            <a:r>
              <a:rPr lang="en-US" dirty="0">
                <a:solidFill>
                  <a:schemeClr val="accent5">
                    <a:lumMod val="75000"/>
                  </a:schemeClr>
                </a:solidFill>
              </a:rPr>
              <a:t> Get a new test image by executing this script:</a:t>
            </a:r>
            <a:endParaRPr dirty="0">
              <a:solidFill>
                <a:schemeClr val="accent5">
                  <a:lumMod val="75000"/>
                </a:schemeClr>
              </a:solidFill>
              <a:latin typeface="Signika" panose="020B0604020202020204" charset="0"/>
            </a:endParaRPr>
          </a:p>
        </p:txBody>
      </p:sp>
      <p:grpSp>
        <p:nvGrpSpPr>
          <p:cNvPr id="1163" name="Google Shape;1163;p42"/>
          <p:cNvGrpSpPr/>
          <p:nvPr/>
        </p:nvGrpSpPr>
        <p:grpSpPr>
          <a:xfrm rot="10800000">
            <a:off x="1094220" y="4768074"/>
            <a:ext cx="279251" cy="280502"/>
            <a:chOff x="2600586" y="-942975"/>
            <a:chExt cx="279251" cy="280502"/>
          </a:xfrm>
        </p:grpSpPr>
        <p:sp>
          <p:nvSpPr>
            <p:cNvPr id="1164" name="Google Shape;1164;p42"/>
            <p:cNvSpPr/>
            <p:nvPr/>
          </p:nvSpPr>
          <p:spPr>
            <a:xfrm>
              <a:off x="2733301" y="-9429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2733301" y="-753947"/>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2789679" y="-811527"/>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2600586" y="-811527"/>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2"/>
          <p:cNvGrpSpPr/>
          <p:nvPr/>
        </p:nvGrpSpPr>
        <p:grpSpPr>
          <a:xfrm>
            <a:off x="772452" y="98699"/>
            <a:ext cx="179826" cy="180626"/>
            <a:chOff x="772452" y="98699"/>
            <a:chExt cx="179826" cy="180626"/>
          </a:xfrm>
        </p:grpSpPr>
        <p:sp>
          <p:nvSpPr>
            <p:cNvPr id="1174" name="Google Shape;1174;p42"/>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42"/>
          <p:cNvGrpSpPr/>
          <p:nvPr/>
        </p:nvGrpSpPr>
        <p:grpSpPr>
          <a:xfrm>
            <a:off x="271055" y="862174"/>
            <a:ext cx="219461" cy="220453"/>
            <a:chOff x="772462" y="98696"/>
            <a:chExt cx="219461" cy="220453"/>
          </a:xfrm>
        </p:grpSpPr>
        <p:sp>
          <p:nvSpPr>
            <p:cNvPr id="1179" name="Google Shape;1179;p42"/>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2"/>
          <p:cNvGrpSpPr/>
          <p:nvPr/>
        </p:nvGrpSpPr>
        <p:grpSpPr>
          <a:xfrm>
            <a:off x="1953968" y="1152703"/>
            <a:ext cx="89000" cy="331850"/>
            <a:chOff x="1660513" y="1930413"/>
            <a:chExt cx="89000" cy="331850"/>
          </a:xfrm>
        </p:grpSpPr>
        <p:sp>
          <p:nvSpPr>
            <p:cNvPr id="1195" name="Google Shape;1195;p42"/>
            <p:cNvSpPr/>
            <p:nvPr/>
          </p:nvSpPr>
          <p:spPr>
            <a:xfrm>
              <a:off x="1660513" y="1930413"/>
              <a:ext cx="89000" cy="40950"/>
            </a:xfrm>
            <a:custGeom>
              <a:avLst/>
              <a:gdLst/>
              <a:ahLst/>
              <a:cxnLst/>
              <a:rect l="l" t="t" r="r" b="b"/>
              <a:pathLst>
                <a:path w="3560" h="1638" extrusionOk="0">
                  <a:moveTo>
                    <a:pt x="809" y="0"/>
                  </a:moveTo>
                  <a:lnTo>
                    <a:pt x="656" y="22"/>
                  </a:lnTo>
                  <a:lnTo>
                    <a:pt x="350" y="131"/>
                  </a:lnTo>
                  <a:lnTo>
                    <a:pt x="132" y="371"/>
                  </a:lnTo>
                  <a:lnTo>
                    <a:pt x="1" y="655"/>
                  </a:lnTo>
                  <a:lnTo>
                    <a:pt x="1" y="830"/>
                  </a:lnTo>
                  <a:lnTo>
                    <a:pt x="1" y="983"/>
                  </a:lnTo>
                  <a:lnTo>
                    <a:pt x="132" y="1266"/>
                  </a:lnTo>
                  <a:lnTo>
                    <a:pt x="350" y="1506"/>
                  </a:lnTo>
                  <a:lnTo>
                    <a:pt x="634" y="1616"/>
                  </a:lnTo>
                  <a:lnTo>
                    <a:pt x="809" y="1637"/>
                  </a:lnTo>
                  <a:lnTo>
                    <a:pt x="2751" y="1637"/>
                  </a:lnTo>
                  <a:lnTo>
                    <a:pt x="2926" y="1616"/>
                  </a:lnTo>
                  <a:lnTo>
                    <a:pt x="3210" y="1506"/>
                  </a:lnTo>
                  <a:lnTo>
                    <a:pt x="3428" y="1266"/>
                  </a:lnTo>
                  <a:lnTo>
                    <a:pt x="3559" y="983"/>
                  </a:lnTo>
                  <a:lnTo>
                    <a:pt x="3559" y="830"/>
                  </a:lnTo>
                  <a:lnTo>
                    <a:pt x="3559" y="655"/>
                  </a:lnTo>
                  <a:lnTo>
                    <a:pt x="3428" y="371"/>
                  </a:lnTo>
                  <a:lnTo>
                    <a:pt x="3210" y="131"/>
                  </a:lnTo>
                  <a:lnTo>
                    <a:pt x="2926" y="22"/>
                  </a:lnTo>
                  <a:lnTo>
                    <a:pt x="2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42"/>
            <p:cNvSpPr/>
            <p:nvPr/>
          </p:nvSpPr>
          <p:spPr>
            <a:xfrm>
              <a:off x="1660513" y="2221288"/>
              <a:ext cx="89000" cy="40975"/>
            </a:xfrm>
            <a:custGeom>
              <a:avLst/>
              <a:gdLst/>
              <a:ahLst/>
              <a:cxnLst/>
              <a:rect l="l" t="t" r="r" b="b"/>
              <a:pathLst>
                <a:path w="3560" h="1639" extrusionOk="0">
                  <a:moveTo>
                    <a:pt x="656" y="1"/>
                  </a:moveTo>
                  <a:lnTo>
                    <a:pt x="350" y="132"/>
                  </a:lnTo>
                  <a:lnTo>
                    <a:pt x="132" y="350"/>
                  </a:lnTo>
                  <a:lnTo>
                    <a:pt x="1" y="656"/>
                  </a:lnTo>
                  <a:lnTo>
                    <a:pt x="1" y="809"/>
                  </a:lnTo>
                  <a:lnTo>
                    <a:pt x="1" y="961"/>
                  </a:lnTo>
                  <a:lnTo>
                    <a:pt x="132" y="1267"/>
                  </a:lnTo>
                  <a:lnTo>
                    <a:pt x="350" y="1485"/>
                  </a:lnTo>
                  <a:lnTo>
                    <a:pt x="634" y="1616"/>
                  </a:lnTo>
                  <a:lnTo>
                    <a:pt x="809" y="1638"/>
                  </a:lnTo>
                  <a:lnTo>
                    <a:pt x="2751" y="1638"/>
                  </a:lnTo>
                  <a:lnTo>
                    <a:pt x="2926" y="1616"/>
                  </a:lnTo>
                  <a:lnTo>
                    <a:pt x="3210" y="1485"/>
                  </a:lnTo>
                  <a:lnTo>
                    <a:pt x="3428" y="1267"/>
                  </a:lnTo>
                  <a:lnTo>
                    <a:pt x="3559" y="961"/>
                  </a:lnTo>
                  <a:lnTo>
                    <a:pt x="3559" y="809"/>
                  </a:lnTo>
                  <a:lnTo>
                    <a:pt x="3559" y="656"/>
                  </a:lnTo>
                  <a:lnTo>
                    <a:pt x="3428" y="350"/>
                  </a:lnTo>
                  <a:lnTo>
                    <a:pt x="3210" y="132"/>
                  </a:lnTo>
                  <a:lnTo>
                    <a:pt x="2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42"/>
          <p:cNvSpPr txBox="1">
            <a:spLocks noGrp="1"/>
          </p:cNvSpPr>
          <p:nvPr>
            <p:ph type="title"/>
          </p:nvPr>
        </p:nvSpPr>
        <p:spPr>
          <a:xfrm>
            <a:off x="611197" y="256552"/>
            <a:ext cx="770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Questions</a:t>
            </a:r>
            <a:endParaRPr dirty="0">
              <a:solidFill>
                <a:schemeClr val="lt2"/>
              </a:solidFill>
            </a:endParaRPr>
          </a:p>
        </p:txBody>
      </p:sp>
      <p:sp>
        <p:nvSpPr>
          <p:cNvPr id="2" name="Google Shape;1192;p42">
            <a:extLst>
              <a:ext uri="{FF2B5EF4-FFF2-40B4-BE49-F238E27FC236}">
                <a16:creationId xmlns:a16="http://schemas.microsoft.com/office/drawing/2014/main" id="{E89A3225-F2F9-0038-AA14-64A3AE52D99F}"/>
              </a:ext>
            </a:extLst>
          </p:cNvPr>
          <p:cNvSpPr/>
          <p:nvPr/>
        </p:nvSpPr>
        <p:spPr>
          <a:xfrm>
            <a:off x="1691668" y="767279"/>
            <a:ext cx="868875" cy="963850"/>
          </a:xfrm>
          <a:custGeom>
            <a:avLst/>
            <a:gdLst/>
            <a:ahLst/>
            <a:cxnLst/>
            <a:rect l="l" t="t" r="r" b="b"/>
            <a:pathLst>
              <a:path w="34755" h="38554" extrusionOk="0">
                <a:moveTo>
                  <a:pt x="23316" y="1"/>
                </a:moveTo>
                <a:lnTo>
                  <a:pt x="22617" y="23"/>
                </a:lnTo>
                <a:lnTo>
                  <a:pt x="21089" y="350"/>
                </a:lnTo>
                <a:lnTo>
                  <a:pt x="18491" y="1223"/>
                </a:lnTo>
                <a:lnTo>
                  <a:pt x="15478" y="2337"/>
                </a:lnTo>
                <a:lnTo>
                  <a:pt x="13230" y="3035"/>
                </a:lnTo>
                <a:lnTo>
                  <a:pt x="10807" y="3603"/>
                </a:lnTo>
                <a:lnTo>
                  <a:pt x="8143" y="3930"/>
                </a:lnTo>
                <a:lnTo>
                  <a:pt x="6724" y="3952"/>
                </a:lnTo>
                <a:lnTo>
                  <a:pt x="6091" y="3974"/>
                </a:lnTo>
                <a:lnTo>
                  <a:pt x="4956" y="4170"/>
                </a:lnTo>
                <a:lnTo>
                  <a:pt x="3930" y="4541"/>
                </a:lnTo>
                <a:lnTo>
                  <a:pt x="3035" y="5087"/>
                </a:lnTo>
                <a:lnTo>
                  <a:pt x="2271" y="5808"/>
                </a:lnTo>
                <a:lnTo>
                  <a:pt x="1594" y="6659"/>
                </a:lnTo>
                <a:lnTo>
                  <a:pt x="1070" y="7641"/>
                </a:lnTo>
                <a:lnTo>
                  <a:pt x="634" y="8755"/>
                </a:lnTo>
                <a:lnTo>
                  <a:pt x="306" y="9977"/>
                </a:lnTo>
                <a:lnTo>
                  <a:pt x="110" y="11287"/>
                </a:lnTo>
                <a:lnTo>
                  <a:pt x="1" y="12684"/>
                </a:lnTo>
                <a:lnTo>
                  <a:pt x="23" y="14147"/>
                </a:lnTo>
                <a:lnTo>
                  <a:pt x="197" y="16439"/>
                </a:lnTo>
                <a:lnTo>
                  <a:pt x="830" y="19626"/>
                </a:lnTo>
                <a:lnTo>
                  <a:pt x="1834" y="22879"/>
                </a:lnTo>
                <a:lnTo>
                  <a:pt x="3232" y="26066"/>
                </a:lnTo>
                <a:lnTo>
                  <a:pt x="4520" y="28358"/>
                </a:lnTo>
                <a:lnTo>
                  <a:pt x="5480" y="29821"/>
                </a:lnTo>
                <a:lnTo>
                  <a:pt x="6528" y="31218"/>
                </a:lnTo>
                <a:lnTo>
                  <a:pt x="7641" y="32528"/>
                </a:lnTo>
                <a:lnTo>
                  <a:pt x="8842" y="33750"/>
                </a:lnTo>
                <a:lnTo>
                  <a:pt x="10130" y="34864"/>
                </a:lnTo>
                <a:lnTo>
                  <a:pt x="11505" y="35846"/>
                </a:lnTo>
                <a:lnTo>
                  <a:pt x="12924" y="36698"/>
                </a:lnTo>
                <a:lnTo>
                  <a:pt x="14431" y="37418"/>
                </a:lnTo>
                <a:lnTo>
                  <a:pt x="16024" y="37964"/>
                </a:lnTo>
                <a:lnTo>
                  <a:pt x="17661" y="38335"/>
                </a:lnTo>
                <a:lnTo>
                  <a:pt x="19386" y="38531"/>
                </a:lnTo>
                <a:lnTo>
                  <a:pt x="20259" y="38553"/>
                </a:lnTo>
                <a:lnTo>
                  <a:pt x="21067" y="38531"/>
                </a:lnTo>
                <a:lnTo>
                  <a:pt x="23097" y="38226"/>
                </a:lnTo>
                <a:lnTo>
                  <a:pt x="24822" y="37702"/>
                </a:lnTo>
                <a:lnTo>
                  <a:pt x="26022" y="37200"/>
                </a:lnTo>
                <a:lnTo>
                  <a:pt x="27245" y="36523"/>
                </a:lnTo>
                <a:lnTo>
                  <a:pt x="28446" y="35693"/>
                </a:lnTo>
                <a:lnTo>
                  <a:pt x="29603" y="34667"/>
                </a:lnTo>
                <a:lnTo>
                  <a:pt x="30716" y="33423"/>
                </a:lnTo>
                <a:lnTo>
                  <a:pt x="31742" y="31960"/>
                </a:lnTo>
                <a:lnTo>
                  <a:pt x="32659" y="30258"/>
                </a:lnTo>
                <a:lnTo>
                  <a:pt x="33445" y="28293"/>
                </a:lnTo>
                <a:lnTo>
                  <a:pt x="34056" y="26044"/>
                </a:lnTo>
                <a:lnTo>
                  <a:pt x="34493" y="23512"/>
                </a:lnTo>
                <a:lnTo>
                  <a:pt x="34733" y="20652"/>
                </a:lnTo>
                <a:lnTo>
                  <a:pt x="34755" y="19102"/>
                </a:lnTo>
                <a:lnTo>
                  <a:pt x="34733" y="17531"/>
                </a:lnTo>
                <a:lnTo>
                  <a:pt x="34558" y="14693"/>
                </a:lnTo>
                <a:lnTo>
                  <a:pt x="34231" y="12160"/>
                </a:lnTo>
                <a:lnTo>
                  <a:pt x="33772" y="9934"/>
                </a:lnTo>
                <a:lnTo>
                  <a:pt x="33183" y="8012"/>
                </a:lnTo>
                <a:lnTo>
                  <a:pt x="32484" y="6332"/>
                </a:lnTo>
                <a:lnTo>
                  <a:pt x="31698" y="4891"/>
                </a:lnTo>
                <a:lnTo>
                  <a:pt x="30869" y="3690"/>
                </a:lnTo>
                <a:lnTo>
                  <a:pt x="29952" y="2708"/>
                </a:lnTo>
                <a:lnTo>
                  <a:pt x="29035" y="1900"/>
                </a:lnTo>
                <a:lnTo>
                  <a:pt x="28075" y="1267"/>
                </a:lnTo>
                <a:lnTo>
                  <a:pt x="27136" y="787"/>
                </a:lnTo>
                <a:lnTo>
                  <a:pt x="25739" y="284"/>
                </a:lnTo>
                <a:lnTo>
                  <a:pt x="24036" y="23"/>
                </a:lnTo>
                <a:lnTo>
                  <a:pt x="23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015AC3B1-1907-FE09-2550-876B145C2BE1}"/>
              </a:ext>
            </a:extLst>
          </p:cNvPr>
          <p:cNvSpPr txBox="1"/>
          <p:nvPr/>
        </p:nvSpPr>
        <p:spPr>
          <a:xfrm>
            <a:off x="2011476" y="1068764"/>
            <a:ext cx="703835" cy="307777"/>
          </a:xfrm>
          <a:prstGeom prst="rect">
            <a:avLst/>
          </a:prstGeom>
          <a:noFill/>
        </p:spPr>
        <p:txBody>
          <a:bodyPr wrap="square" rtlCol="0">
            <a:spAutoFit/>
          </a:bodyPr>
          <a:lstStyle/>
          <a:p>
            <a:r>
              <a:rPr lang="en-US" sz="1400" b="1" i="0" u="none" strike="noStrike" dirty="0">
                <a:solidFill>
                  <a:srgbClr val="000000"/>
                </a:solidFill>
                <a:effectLst/>
                <a:latin typeface="Times New Roman" panose="02020603050405020304" pitchFamily="18" charset="0"/>
              </a:rPr>
              <a:t>Q10</a:t>
            </a:r>
            <a:endParaRPr lang="fr-FR" dirty="0"/>
          </a:p>
        </p:txBody>
      </p:sp>
      <p:sp>
        <p:nvSpPr>
          <p:cNvPr id="16" name="TextBox 15">
            <a:extLst>
              <a:ext uri="{FF2B5EF4-FFF2-40B4-BE49-F238E27FC236}">
                <a16:creationId xmlns:a16="http://schemas.microsoft.com/office/drawing/2014/main" id="{A219F709-31E9-7EAF-28F6-A3EB655871E1}"/>
              </a:ext>
            </a:extLst>
          </p:cNvPr>
          <p:cNvSpPr txBox="1"/>
          <p:nvPr/>
        </p:nvSpPr>
        <p:spPr>
          <a:xfrm>
            <a:off x="172364" y="2490886"/>
            <a:ext cx="996249" cy="307777"/>
          </a:xfrm>
          <a:prstGeom prst="rect">
            <a:avLst/>
          </a:prstGeom>
          <a:noFill/>
        </p:spPr>
        <p:txBody>
          <a:bodyPr wrap="square" rtlCol="0">
            <a:spAutoFit/>
          </a:bodyPr>
          <a:lstStyle/>
          <a:p>
            <a:r>
              <a:rPr lang="fr-FR" b="1" dirty="0">
                <a:solidFill>
                  <a:schemeClr val="accent3">
                    <a:lumMod val="50000"/>
                  </a:schemeClr>
                </a:solidFill>
              </a:rPr>
              <a:t>Résultat</a:t>
            </a:r>
          </a:p>
        </p:txBody>
      </p:sp>
      <p:pic>
        <p:nvPicPr>
          <p:cNvPr id="6" name="Picture 5">
            <a:extLst>
              <a:ext uri="{FF2B5EF4-FFF2-40B4-BE49-F238E27FC236}">
                <a16:creationId xmlns:a16="http://schemas.microsoft.com/office/drawing/2014/main" id="{EC522D55-8D59-A04C-937D-C550EF2E8911}"/>
              </a:ext>
            </a:extLst>
          </p:cNvPr>
          <p:cNvPicPr>
            <a:picLocks noChangeAspect="1"/>
          </p:cNvPicPr>
          <p:nvPr/>
        </p:nvPicPr>
        <p:blipFill>
          <a:blip r:embed="rId3"/>
          <a:stretch>
            <a:fillRect/>
          </a:stretch>
        </p:blipFill>
        <p:spPr>
          <a:xfrm>
            <a:off x="2126105" y="1847796"/>
            <a:ext cx="5997826" cy="1706945"/>
          </a:xfrm>
          <a:prstGeom prst="rect">
            <a:avLst/>
          </a:prstGeom>
        </p:spPr>
      </p:pic>
      <p:pic>
        <p:nvPicPr>
          <p:cNvPr id="9" name="Picture 8">
            <a:extLst>
              <a:ext uri="{FF2B5EF4-FFF2-40B4-BE49-F238E27FC236}">
                <a16:creationId xmlns:a16="http://schemas.microsoft.com/office/drawing/2014/main" id="{4FFE9533-5353-1606-72DA-18997F4A5E58}"/>
              </a:ext>
            </a:extLst>
          </p:cNvPr>
          <p:cNvPicPr>
            <a:picLocks noChangeAspect="1"/>
          </p:cNvPicPr>
          <p:nvPr/>
        </p:nvPicPr>
        <p:blipFill>
          <a:blip r:embed="rId4"/>
          <a:stretch>
            <a:fillRect/>
          </a:stretch>
        </p:blipFill>
        <p:spPr>
          <a:xfrm>
            <a:off x="2042968" y="1798167"/>
            <a:ext cx="5817776" cy="3250410"/>
          </a:xfrm>
          <a:prstGeom prst="rect">
            <a:avLst/>
          </a:prstGeom>
        </p:spPr>
      </p:pic>
    </p:spTree>
    <p:extLst>
      <p:ext uri="{BB962C8B-B14F-4D97-AF65-F5344CB8AC3E}">
        <p14:creationId xmlns:p14="http://schemas.microsoft.com/office/powerpoint/2010/main" val="4048646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50"/>
                                        <p:tgtEl>
                                          <p:spTgt spid="16"/>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42"/>
          <p:cNvSpPr txBox="1">
            <a:spLocks noGrp="1"/>
          </p:cNvSpPr>
          <p:nvPr>
            <p:ph type="title" idx="2"/>
          </p:nvPr>
        </p:nvSpPr>
        <p:spPr>
          <a:xfrm>
            <a:off x="2560543" y="945919"/>
            <a:ext cx="4433086" cy="476100"/>
          </a:xfrm>
          <a:prstGeom prst="rect">
            <a:avLst/>
          </a:prstGeom>
        </p:spPr>
        <p:txBody>
          <a:bodyPr spcFirstLastPara="1" wrap="square" lIns="91425" tIns="91425" rIns="91425" bIns="91425" anchor="b" anchorCtr="0">
            <a:normAutofit fontScale="90000"/>
          </a:bodyPr>
          <a:lstStyle/>
          <a:p>
            <a:pPr marL="5321" indent="-1867">
              <a:spcBef>
                <a:spcPts val="2282"/>
              </a:spcBef>
            </a:pPr>
            <a:r>
              <a:rPr lang="en-US" sz="1800" i="0" u="none" strike="noStrike" dirty="0">
                <a:solidFill>
                  <a:schemeClr val="accent5">
                    <a:lumMod val="75000"/>
                  </a:schemeClr>
                </a:solidFill>
                <a:effectLst/>
                <a:latin typeface="Signika" panose="020B0604020202020204" charset="0"/>
              </a:rPr>
              <a:t> Draw face detected patches as rectangles:</a:t>
            </a:r>
            <a:endParaRPr dirty="0">
              <a:solidFill>
                <a:schemeClr val="accent5">
                  <a:lumMod val="75000"/>
                </a:schemeClr>
              </a:solidFill>
              <a:latin typeface="Signika" panose="020B0604020202020204" charset="0"/>
            </a:endParaRPr>
          </a:p>
        </p:txBody>
      </p:sp>
      <p:grpSp>
        <p:nvGrpSpPr>
          <p:cNvPr id="1163" name="Google Shape;1163;p42"/>
          <p:cNvGrpSpPr/>
          <p:nvPr/>
        </p:nvGrpSpPr>
        <p:grpSpPr>
          <a:xfrm rot="10800000">
            <a:off x="1094220" y="4768074"/>
            <a:ext cx="279251" cy="280502"/>
            <a:chOff x="2600586" y="-942975"/>
            <a:chExt cx="279251" cy="280502"/>
          </a:xfrm>
        </p:grpSpPr>
        <p:sp>
          <p:nvSpPr>
            <p:cNvPr id="1164" name="Google Shape;1164;p42"/>
            <p:cNvSpPr/>
            <p:nvPr/>
          </p:nvSpPr>
          <p:spPr>
            <a:xfrm>
              <a:off x="2733301" y="-9429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2733301" y="-753947"/>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2789679" y="-811527"/>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2600586" y="-811527"/>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2"/>
          <p:cNvGrpSpPr/>
          <p:nvPr/>
        </p:nvGrpSpPr>
        <p:grpSpPr>
          <a:xfrm>
            <a:off x="772452" y="98699"/>
            <a:ext cx="179826" cy="180626"/>
            <a:chOff x="772452" y="98699"/>
            <a:chExt cx="179826" cy="180626"/>
          </a:xfrm>
        </p:grpSpPr>
        <p:sp>
          <p:nvSpPr>
            <p:cNvPr id="1174" name="Google Shape;1174;p42"/>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42"/>
          <p:cNvGrpSpPr/>
          <p:nvPr/>
        </p:nvGrpSpPr>
        <p:grpSpPr>
          <a:xfrm>
            <a:off x="271055" y="862174"/>
            <a:ext cx="219461" cy="220453"/>
            <a:chOff x="772462" y="98696"/>
            <a:chExt cx="219461" cy="220453"/>
          </a:xfrm>
        </p:grpSpPr>
        <p:sp>
          <p:nvSpPr>
            <p:cNvPr id="1179" name="Google Shape;1179;p42"/>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2"/>
          <p:cNvGrpSpPr/>
          <p:nvPr/>
        </p:nvGrpSpPr>
        <p:grpSpPr>
          <a:xfrm>
            <a:off x="1953968" y="1152703"/>
            <a:ext cx="89000" cy="331850"/>
            <a:chOff x="1660513" y="1930413"/>
            <a:chExt cx="89000" cy="331850"/>
          </a:xfrm>
        </p:grpSpPr>
        <p:sp>
          <p:nvSpPr>
            <p:cNvPr id="1195" name="Google Shape;1195;p42"/>
            <p:cNvSpPr/>
            <p:nvPr/>
          </p:nvSpPr>
          <p:spPr>
            <a:xfrm>
              <a:off x="1660513" y="1930413"/>
              <a:ext cx="89000" cy="40950"/>
            </a:xfrm>
            <a:custGeom>
              <a:avLst/>
              <a:gdLst/>
              <a:ahLst/>
              <a:cxnLst/>
              <a:rect l="l" t="t" r="r" b="b"/>
              <a:pathLst>
                <a:path w="3560" h="1638" extrusionOk="0">
                  <a:moveTo>
                    <a:pt x="809" y="0"/>
                  </a:moveTo>
                  <a:lnTo>
                    <a:pt x="656" y="22"/>
                  </a:lnTo>
                  <a:lnTo>
                    <a:pt x="350" y="131"/>
                  </a:lnTo>
                  <a:lnTo>
                    <a:pt x="132" y="371"/>
                  </a:lnTo>
                  <a:lnTo>
                    <a:pt x="1" y="655"/>
                  </a:lnTo>
                  <a:lnTo>
                    <a:pt x="1" y="830"/>
                  </a:lnTo>
                  <a:lnTo>
                    <a:pt x="1" y="983"/>
                  </a:lnTo>
                  <a:lnTo>
                    <a:pt x="132" y="1266"/>
                  </a:lnTo>
                  <a:lnTo>
                    <a:pt x="350" y="1506"/>
                  </a:lnTo>
                  <a:lnTo>
                    <a:pt x="634" y="1616"/>
                  </a:lnTo>
                  <a:lnTo>
                    <a:pt x="809" y="1637"/>
                  </a:lnTo>
                  <a:lnTo>
                    <a:pt x="2751" y="1637"/>
                  </a:lnTo>
                  <a:lnTo>
                    <a:pt x="2926" y="1616"/>
                  </a:lnTo>
                  <a:lnTo>
                    <a:pt x="3210" y="1506"/>
                  </a:lnTo>
                  <a:lnTo>
                    <a:pt x="3428" y="1266"/>
                  </a:lnTo>
                  <a:lnTo>
                    <a:pt x="3559" y="983"/>
                  </a:lnTo>
                  <a:lnTo>
                    <a:pt x="3559" y="830"/>
                  </a:lnTo>
                  <a:lnTo>
                    <a:pt x="3559" y="655"/>
                  </a:lnTo>
                  <a:lnTo>
                    <a:pt x="3428" y="371"/>
                  </a:lnTo>
                  <a:lnTo>
                    <a:pt x="3210" y="131"/>
                  </a:lnTo>
                  <a:lnTo>
                    <a:pt x="2926" y="22"/>
                  </a:lnTo>
                  <a:lnTo>
                    <a:pt x="2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42"/>
            <p:cNvSpPr/>
            <p:nvPr/>
          </p:nvSpPr>
          <p:spPr>
            <a:xfrm>
              <a:off x="1660513" y="2221288"/>
              <a:ext cx="89000" cy="40975"/>
            </a:xfrm>
            <a:custGeom>
              <a:avLst/>
              <a:gdLst/>
              <a:ahLst/>
              <a:cxnLst/>
              <a:rect l="l" t="t" r="r" b="b"/>
              <a:pathLst>
                <a:path w="3560" h="1639" extrusionOk="0">
                  <a:moveTo>
                    <a:pt x="656" y="1"/>
                  </a:moveTo>
                  <a:lnTo>
                    <a:pt x="350" y="132"/>
                  </a:lnTo>
                  <a:lnTo>
                    <a:pt x="132" y="350"/>
                  </a:lnTo>
                  <a:lnTo>
                    <a:pt x="1" y="656"/>
                  </a:lnTo>
                  <a:lnTo>
                    <a:pt x="1" y="809"/>
                  </a:lnTo>
                  <a:lnTo>
                    <a:pt x="1" y="961"/>
                  </a:lnTo>
                  <a:lnTo>
                    <a:pt x="132" y="1267"/>
                  </a:lnTo>
                  <a:lnTo>
                    <a:pt x="350" y="1485"/>
                  </a:lnTo>
                  <a:lnTo>
                    <a:pt x="634" y="1616"/>
                  </a:lnTo>
                  <a:lnTo>
                    <a:pt x="809" y="1638"/>
                  </a:lnTo>
                  <a:lnTo>
                    <a:pt x="2751" y="1638"/>
                  </a:lnTo>
                  <a:lnTo>
                    <a:pt x="2926" y="1616"/>
                  </a:lnTo>
                  <a:lnTo>
                    <a:pt x="3210" y="1485"/>
                  </a:lnTo>
                  <a:lnTo>
                    <a:pt x="3428" y="1267"/>
                  </a:lnTo>
                  <a:lnTo>
                    <a:pt x="3559" y="961"/>
                  </a:lnTo>
                  <a:lnTo>
                    <a:pt x="3559" y="809"/>
                  </a:lnTo>
                  <a:lnTo>
                    <a:pt x="3559" y="656"/>
                  </a:lnTo>
                  <a:lnTo>
                    <a:pt x="3428" y="350"/>
                  </a:lnTo>
                  <a:lnTo>
                    <a:pt x="3210" y="132"/>
                  </a:lnTo>
                  <a:lnTo>
                    <a:pt x="2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42"/>
          <p:cNvSpPr txBox="1">
            <a:spLocks noGrp="1"/>
          </p:cNvSpPr>
          <p:nvPr>
            <p:ph type="title"/>
          </p:nvPr>
        </p:nvSpPr>
        <p:spPr>
          <a:xfrm>
            <a:off x="611197" y="256552"/>
            <a:ext cx="770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Questions</a:t>
            </a:r>
            <a:endParaRPr dirty="0">
              <a:solidFill>
                <a:schemeClr val="lt2"/>
              </a:solidFill>
            </a:endParaRPr>
          </a:p>
        </p:txBody>
      </p:sp>
      <p:sp>
        <p:nvSpPr>
          <p:cNvPr id="2" name="Google Shape;1192;p42">
            <a:extLst>
              <a:ext uri="{FF2B5EF4-FFF2-40B4-BE49-F238E27FC236}">
                <a16:creationId xmlns:a16="http://schemas.microsoft.com/office/drawing/2014/main" id="{E89A3225-F2F9-0038-AA14-64A3AE52D99F}"/>
              </a:ext>
            </a:extLst>
          </p:cNvPr>
          <p:cNvSpPr/>
          <p:nvPr/>
        </p:nvSpPr>
        <p:spPr>
          <a:xfrm>
            <a:off x="1691668" y="767279"/>
            <a:ext cx="868875" cy="963850"/>
          </a:xfrm>
          <a:custGeom>
            <a:avLst/>
            <a:gdLst/>
            <a:ahLst/>
            <a:cxnLst/>
            <a:rect l="l" t="t" r="r" b="b"/>
            <a:pathLst>
              <a:path w="34755" h="38554" extrusionOk="0">
                <a:moveTo>
                  <a:pt x="23316" y="1"/>
                </a:moveTo>
                <a:lnTo>
                  <a:pt x="22617" y="23"/>
                </a:lnTo>
                <a:lnTo>
                  <a:pt x="21089" y="350"/>
                </a:lnTo>
                <a:lnTo>
                  <a:pt x="18491" y="1223"/>
                </a:lnTo>
                <a:lnTo>
                  <a:pt x="15478" y="2337"/>
                </a:lnTo>
                <a:lnTo>
                  <a:pt x="13230" y="3035"/>
                </a:lnTo>
                <a:lnTo>
                  <a:pt x="10807" y="3603"/>
                </a:lnTo>
                <a:lnTo>
                  <a:pt x="8143" y="3930"/>
                </a:lnTo>
                <a:lnTo>
                  <a:pt x="6724" y="3952"/>
                </a:lnTo>
                <a:lnTo>
                  <a:pt x="6091" y="3974"/>
                </a:lnTo>
                <a:lnTo>
                  <a:pt x="4956" y="4170"/>
                </a:lnTo>
                <a:lnTo>
                  <a:pt x="3930" y="4541"/>
                </a:lnTo>
                <a:lnTo>
                  <a:pt x="3035" y="5087"/>
                </a:lnTo>
                <a:lnTo>
                  <a:pt x="2271" y="5808"/>
                </a:lnTo>
                <a:lnTo>
                  <a:pt x="1594" y="6659"/>
                </a:lnTo>
                <a:lnTo>
                  <a:pt x="1070" y="7641"/>
                </a:lnTo>
                <a:lnTo>
                  <a:pt x="634" y="8755"/>
                </a:lnTo>
                <a:lnTo>
                  <a:pt x="306" y="9977"/>
                </a:lnTo>
                <a:lnTo>
                  <a:pt x="110" y="11287"/>
                </a:lnTo>
                <a:lnTo>
                  <a:pt x="1" y="12684"/>
                </a:lnTo>
                <a:lnTo>
                  <a:pt x="23" y="14147"/>
                </a:lnTo>
                <a:lnTo>
                  <a:pt x="197" y="16439"/>
                </a:lnTo>
                <a:lnTo>
                  <a:pt x="830" y="19626"/>
                </a:lnTo>
                <a:lnTo>
                  <a:pt x="1834" y="22879"/>
                </a:lnTo>
                <a:lnTo>
                  <a:pt x="3232" y="26066"/>
                </a:lnTo>
                <a:lnTo>
                  <a:pt x="4520" y="28358"/>
                </a:lnTo>
                <a:lnTo>
                  <a:pt x="5480" y="29821"/>
                </a:lnTo>
                <a:lnTo>
                  <a:pt x="6528" y="31218"/>
                </a:lnTo>
                <a:lnTo>
                  <a:pt x="7641" y="32528"/>
                </a:lnTo>
                <a:lnTo>
                  <a:pt x="8842" y="33750"/>
                </a:lnTo>
                <a:lnTo>
                  <a:pt x="10130" y="34864"/>
                </a:lnTo>
                <a:lnTo>
                  <a:pt x="11505" y="35846"/>
                </a:lnTo>
                <a:lnTo>
                  <a:pt x="12924" y="36698"/>
                </a:lnTo>
                <a:lnTo>
                  <a:pt x="14431" y="37418"/>
                </a:lnTo>
                <a:lnTo>
                  <a:pt x="16024" y="37964"/>
                </a:lnTo>
                <a:lnTo>
                  <a:pt x="17661" y="38335"/>
                </a:lnTo>
                <a:lnTo>
                  <a:pt x="19386" y="38531"/>
                </a:lnTo>
                <a:lnTo>
                  <a:pt x="20259" y="38553"/>
                </a:lnTo>
                <a:lnTo>
                  <a:pt x="21067" y="38531"/>
                </a:lnTo>
                <a:lnTo>
                  <a:pt x="23097" y="38226"/>
                </a:lnTo>
                <a:lnTo>
                  <a:pt x="24822" y="37702"/>
                </a:lnTo>
                <a:lnTo>
                  <a:pt x="26022" y="37200"/>
                </a:lnTo>
                <a:lnTo>
                  <a:pt x="27245" y="36523"/>
                </a:lnTo>
                <a:lnTo>
                  <a:pt x="28446" y="35693"/>
                </a:lnTo>
                <a:lnTo>
                  <a:pt x="29603" y="34667"/>
                </a:lnTo>
                <a:lnTo>
                  <a:pt x="30716" y="33423"/>
                </a:lnTo>
                <a:lnTo>
                  <a:pt x="31742" y="31960"/>
                </a:lnTo>
                <a:lnTo>
                  <a:pt x="32659" y="30258"/>
                </a:lnTo>
                <a:lnTo>
                  <a:pt x="33445" y="28293"/>
                </a:lnTo>
                <a:lnTo>
                  <a:pt x="34056" y="26044"/>
                </a:lnTo>
                <a:lnTo>
                  <a:pt x="34493" y="23512"/>
                </a:lnTo>
                <a:lnTo>
                  <a:pt x="34733" y="20652"/>
                </a:lnTo>
                <a:lnTo>
                  <a:pt x="34755" y="19102"/>
                </a:lnTo>
                <a:lnTo>
                  <a:pt x="34733" y="17531"/>
                </a:lnTo>
                <a:lnTo>
                  <a:pt x="34558" y="14693"/>
                </a:lnTo>
                <a:lnTo>
                  <a:pt x="34231" y="12160"/>
                </a:lnTo>
                <a:lnTo>
                  <a:pt x="33772" y="9934"/>
                </a:lnTo>
                <a:lnTo>
                  <a:pt x="33183" y="8012"/>
                </a:lnTo>
                <a:lnTo>
                  <a:pt x="32484" y="6332"/>
                </a:lnTo>
                <a:lnTo>
                  <a:pt x="31698" y="4891"/>
                </a:lnTo>
                <a:lnTo>
                  <a:pt x="30869" y="3690"/>
                </a:lnTo>
                <a:lnTo>
                  <a:pt x="29952" y="2708"/>
                </a:lnTo>
                <a:lnTo>
                  <a:pt x="29035" y="1900"/>
                </a:lnTo>
                <a:lnTo>
                  <a:pt x="28075" y="1267"/>
                </a:lnTo>
                <a:lnTo>
                  <a:pt x="27136" y="787"/>
                </a:lnTo>
                <a:lnTo>
                  <a:pt x="25739" y="284"/>
                </a:lnTo>
                <a:lnTo>
                  <a:pt x="24036" y="23"/>
                </a:lnTo>
                <a:lnTo>
                  <a:pt x="23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015AC3B1-1907-FE09-2550-876B145C2BE1}"/>
              </a:ext>
            </a:extLst>
          </p:cNvPr>
          <p:cNvSpPr txBox="1"/>
          <p:nvPr/>
        </p:nvSpPr>
        <p:spPr>
          <a:xfrm>
            <a:off x="2011476" y="1068764"/>
            <a:ext cx="703835" cy="307777"/>
          </a:xfrm>
          <a:prstGeom prst="rect">
            <a:avLst/>
          </a:prstGeom>
          <a:noFill/>
        </p:spPr>
        <p:txBody>
          <a:bodyPr wrap="square" rtlCol="0">
            <a:spAutoFit/>
          </a:bodyPr>
          <a:lstStyle/>
          <a:p>
            <a:r>
              <a:rPr lang="en-US" sz="1400" b="1" i="0" u="none" strike="noStrike" dirty="0">
                <a:solidFill>
                  <a:srgbClr val="000000"/>
                </a:solidFill>
                <a:effectLst/>
                <a:latin typeface="Times New Roman" panose="02020603050405020304" pitchFamily="18" charset="0"/>
              </a:rPr>
              <a:t>Q13</a:t>
            </a:r>
            <a:endParaRPr lang="fr-FR" dirty="0"/>
          </a:p>
        </p:txBody>
      </p:sp>
      <p:sp>
        <p:nvSpPr>
          <p:cNvPr id="16" name="TextBox 15">
            <a:extLst>
              <a:ext uri="{FF2B5EF4-FFF2-40B4-BE49-F238E27FC236}">
                <a16:creationId xmlns:a16="http://schemas.microsoft.com/office/drawing/2014/main" id="{A219F709-31E9-7EAF-28F6-A3EB655871E1}"/>
              </a:ext>
            </a:extLst>
          </p:cNvPr>
          <p:cNvSpPr txBox="1"/>
          <p:nvPr/>
        </p:nvSpPr>
        <p:spPr>
          <a:xfrm>
            <a:off x="172364" y="2490886"/>
            <a:ext cx="996249" cy="307777"/>
          </a:xfrm>
          <a:prstGeom prst="rect">
            <a:avLst/>
          </a:prstGeom>
          <a:noFill/>
        </p:spPr>
        <p:txBody>
          <a:bodyPr wrap="square" rtlCol="0">
            <a:spAutoFit/>
          </a:bodyPr>
          <a:lstStyle/>
          <a:p>
            <a:r>
              <a:rPr lang="fr-FR" b="1" dirty="0">
                <a:solidFill>
                  <a:schemeClr val="accent3">
                    <a:lumMod val="50000"/>
                  </a:schemeClr>
                </a:solidFill>
              </a:rPr>
              <a:t>Résultat</a:t>
            </a:r>
          </a:p>
        </p:txBody>
      </p:sp>
      <p:pic>
        <p:nvPicPr>
          <p:cNvPr id="4" name="Picture 3">
            <a:extLst>
              <a:ext uri="{FF2B5EF4-FFF2-40B4-BE49-F238E27FC236}">
                <a16:creationId xmlns:a16="http://schemas.microsoft.com/office/drawing/2014/main" id="{B9E131DC-C1AE-D86C-544B-C94F8D250E2E}"/>
              </a:ext>
            </a:extLst>
          </p:cNvPr>
          <p:cNvPicPr>
            <a:picLocks noChangeAspect="1"/>
          </p:cNvPicPr>
          <p:nvPr/>
        </p:nvPicPr>
        <p:blipFill>
          <a:blip r:embed="rId3"/>
          <a:stretch>
            <a:fillRect/>
          </a:stretch>
        </p:blipFill>
        <p:spPr>
          <a:xfrm>
            <a:off x="1168613" y="2086098"/>
            <a:ext cx="7239000" cy="1209675"/>
          </a:xfrm>
          <a:prstGeom prst="rect">
            <a:avLst/>
          </a:prstGeom>
        </p:spPr>
      </p:pic>
      <p:pic>
        <p:nvPicPr>
          <p:cNvPr id="8" name="Picture 7">
            <a:extLst>
              <a:ext uri="{FF2B5EF4-FFF2-40B4-BE49-F238E27FC236}">
                <a16:creationId xmlns:a16="http://schemas.microsoft.com/office/drawing/2014/main" id="{76EB6804-8A28-6BBB-1989-120D955E6C46}"/>
              </a:ext>
            </a:extLst>
          </p:cNvPr>
          <p:cNvPicPr>
            <a:picLocks noChangeAspect="1"/>
          </p:cNvPicPr>
          <p:nvPr/>
        </p:nvPicPr>
        <p:blipFill>
          <a:blip r:embed="rId4"/>
          <a:stretch>
            <a:fillRect/>
          </a:stretch>
        </p:blipFill>
        <p:spPr>
          <a:xfrm>
            <a:off x="3054303" y="1422019"/>
            <a:ext cx="3209992" cy="3550222"/>
          </a:xfrm>
          <a:prstGeom prst="rect">
            <a:avLst/>
          </a:prstGeom>
        </p:spPr>
      </p:pic>
    </p:spTree>
    <p:extLst>
      <p:ext uri="{BB962C8B-B14F-4D97-AF65-F5344CB8AC3E}">
        <p14:creationId xmlns:p14="http://schemas.microsoft.com/office/powerpoint/2010/main" val="31580295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5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5"/>
        <p:cNvGrpSpPr/>
        <p:nvPr/>
      </p:nvGrpSpPr>
      <p:grpSpPr>
        <a:xfrm>
          <a:off x="0" y="0"/>
          <a:ext cx="0" cy="0"/>
          <a:chOff x="0" y="0"/>
          <a:chExt cx="0" cy="0"/>
        </a:xfrm>
      </p:grpSpPr>
      <p:grpSp>
        <p:nvGrpSpPr>
          <p:cNvPr id="2480" name="Google Shape;2480;p66"/>
          <p:cNvGrpSpPr/>
          <p:nvPr/>
        </p:nvGrpSpPr>
        <p:grpSpPr>
          <a:xfrm rot="10800000">
            <a:off x="4842312" y="4114032"/>
            <a:ext cx="243082" cy="242093"/>
            <a:chOff x="6547165" y="297900"/>
            <a:chExt cx="243082" cy="242093"/>
          </a:xfrm>
        </p:grpSpPr>
        <p:sp>
          <p:nvSpPr>
            <p:cNvPr id="2481" name="Google Shape;2481;p6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5" name="Google Shape;2485;p66"/>
          <p:cNvGrpSpPr/>
          <p:nvPr/>
        </p:nvGrpSpPr>
        <p:grpSpPr>
          <a:xfrm rot="10800000">
            <a:off x="6191149" y="4604394"/>
            <a:ext cx="243082" cy="242093"/>
            <a:chOff x="6547165" y="297900"/>
            <a:chExt cx="243082" cy="242093"/>
          </a:xfrm>
        </p:grpSpPr>
        <p:sp>
          <p:nvSpPr>
            <p:cNvPr id="2486" name="Google Shape;2486;p6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66"/>
          <p:cNvGrpSpPr/>
          <p:nvPr/>
        </p:nvGrpSpPr>
        <p:grpSpPr>
          <a:xfrm rot="5400000">
            <a:off x="4955455" y="911360"/>
            <a:ext cx="259833" cy="260997"/>
            <a:chOff x="6548002" y="3230725"/>
            <a:chExt cx="217525" cy="218499"/>
          </a:xfrm>
        </p:grpSpPr>
        <p:sp>
          <p:nvSpPr>
            <p:cNvPr id="2491" name="Google Shape;2491;p66"/>
            <p:cNvSpPr/>
            <p:nvPr/>
          </p:nvSpPr>
          <p:spPr>
            <a:xfrm>
              <a:off x="6651382" y="3230725"/>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6"/>
            <p:cNvSpPr/>
            <p:nvPr/>
          </p:nvSpPr>
          <p:spPr>
            <a:xfrm>
              <a:off x="6651382" y="3377971"/>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6"/>
            <p:cNvSpPr/>
            <p:nvPr/>
          </p:nvSpPr>
          <p:spPr>
            <a:xfrm>
              <a:off x="6695298" y="3333118"/>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6"/>
            <p:cNvSpPr/>
            <p:nvPr/>
          </p:nvSpPr>
          <p:spPr>
            <a:xfrm>
              <a:off x="6548002" y="3333118"/>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66"/>
          <p:cNvGrpSpPr/>
          <p:nvPr/>
        </p:nvGrpSpPr>
        <p:grpSpPr>
          <a:xfrm rot="10800000">
            <a:off x="7866012" y="1286157"/>
            <a:ext cx="243082" cy="242093"/>
            <a:chOff x="6547165" y="297900"/>
            <a:chExt cx="243082" cy="242093"/>
          </a:xfrm>
        </p:grpSpPr>
        <p:sp>
          <p:nvSpPr>
            <p:cNvPr id="2496" name="Google Shape;2496;p6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0" name="Google Shape;2500;p66"/>
          <p:cNvGrpSpPr/>
          <p:nvPr/>
        </p:nvGrpSpPr>
        <p:grpSpPr>
          <a:xfrm rot="10800000">
            <a:off x="8551087" y="3351007"/>
            <a:ext cx="243082" cy="242093"/>
            <a:chOff x="6547165" y="297900"/>
            <a:chExt cx="243082" cy="242093"/>
          </a:xfrm>
        </p:grpSpPr>
        <p:sp>
          <p:nvSpPr>
            <p:cNvPr id="2501" name="Google Shape;2501;p6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6" name="Google Shape;2506;p66"/>
          <p:cNvGrpSpPr/>
          <p:nvPr/>
        </p:nvGrpSpPr>
        <p:grpSpPr>
          <a:xfrm>
            <a:off x="4572000" y="796500"/>
            <a:ext cx="3618275" cy="3420425"/>
            <a:chOff x="4572000" y="796500"/>
            <a:chExt cx="3618275" cy="3420425"/>
          </a:xfrm>
        </p:grpSpPr>
        <p:sp>
          <p:nvSpPr>
            <p:cNvPr id="2507" name="Google Shape;2507;p66"/>
            <p:cNvSpPr/>
            <p:nvPr/>
          </p:nvSpPr>
          <p:spPr>
            <a:xfrm>
              <a:off x="4572000" y="796500"/>
              <a:ext cx="3618275" cy="3057425"/>
            </a:xfrm>
            <a:custGeom>
              <a:avLst/>
              <a:gdLst/>
              <a:ahLst/>
              <a:cxnLst/>
              <a:rect l="l" t="t" r="r" b="b"/>
              <a:pathLst>
                <a:path w="144731" h="122297" extrusionOk="0">
                  <a:moveTo>
                    <a:pt x="75350" y="1"/>
                  </a:moveTo>
                  <a:lnTo>
                    <a:pt x="71058" y="101"/>
                  </a:lnTo>
                  <a:lnTo>
                    <a:pt x="66900" y="504"/>
                  </a:lnTo>
                  <a:lnTo>
                    <a:pt x="62842" y="1241"/>
                  </a:lnTo>
                  <a:lnTo>
                    <a:pt x="58919" y="2247"/>
                  </a:lnTo>
                  <a:lnTo>
                    <a:pt x="55096" y="3488"/>
                  </a:lnTo>
                  <a:lnTo>
                    <a:pt x="51407" y="4930"/>
                  </a:lnTo>
                  <a:lnTo>
                    <a:pt x="47853" y="6506"/>
                  </a:lnTo>
                  <a:lnTo>
                    <a:pt x="46109" y="7344"/>
                  </a:lnTo>
                  <a:lnTo>
                    <a:pt x="44432" y="8250"/>
                  </a:lnTo>
                  <a:lnTo>
                    <a:pt x="41314" y="10429"/>
                  </a:lnTo>
                  <a:lnTo>
                    <a:pt x="38564" y="13011"/>
                  </a:lnTo>
                  <a:lnTo>
                    <a:pt x="36049" y="15962"/>
                  </a:lnTo>
                  <a:lnTo>
                    <a:pt x="33769" y="19215"/>
                  </a:lnTo>
                  <a:lnTo>
                    <a:pt x="31690" y="22703"/>
                  </a:lnTo>
                  <a:lnTo>
                    <a:pt x="28873" y="28269"/>
                  </a:lnTo>
                  <a:lnTo>
                    <a:pt x="23843" y="40073"/>
                  </a:lnTo>
                  <a:lnTo>
                    <a:pt x="19584" y="49496"/>
                  </a:lnTo>
                  <a:lnTo>
                    <a:pt x="17773" y="52983"/>
                  </a:lnTo>
                  <a:lnTo>
                    <a:pt x="15795" y="56236"/>
                  </a:lnTo>
                  <a:lnTo>
                    <a:pt x="13615" y="59153"/>
                  </a:lnTo>
                  <a:lnTo>
                    <a:pt x="12442" y="60495"/>
                  </a:lnTo>
                  <a:lnTo>
                    <a:pt x="11268" y="61769"/>
                  </a:lnTo>
                  <a:lnTo>
                    <a:pt x="9055" y="64452"/>
                  </a:lnTo>
                  <a:lnTo>
                    <a:pt x="6976" y="67235"/>
                  </a:lnTo>
                  <a:lnTo>
                    <a:pt x="5131" y="70119"/>
                  </a:lnTo>
                  <a:lnTo>
                    <a:pt x="3522" y="73070"/>
                  </a:lnTo>
                  <a:lnTo>
                    <a:pt x="2147" y="76121"/>
                  </a:lnTo>
                  <a:lnTo>
                    <a:pt x="1107" y="79206"/>
                  </a:lnTo>
                  <a:lnTo>
                    <a:pt x="369" y="82392"/>
                  </a:lnTo>
                  <a:lnTo>
                    <a:pt x="1" y="85611"/>
                  </a:lnTo>
                  <a:lnTo>
                    <a:pt x="34" y="88897"/>
                  </a:lnTo>
                  <a:lnTo>
                    <a:pt x="470" y="92251"/>
                  </a:lnTo>
                  <a:lnTo>
                    <a:pt x="1342" y="95604"/>
                  </a:lnTo>
                  <a:lnTo>
                    <a:pt x="2717" y="98991"/>
                  </a:lnTo>
                  <a:lnTo>
                    <a:pt x="4628" y="102411"/>
                  </a:lnTo>
                  <a:lnTo>
                    <a:pt x="7043" y="105865"/>
                  </a:lnTo>
                  <a:lnTo>
                    <a:pt x="10061" y="109286"/>
                  </a:lnTo>
                  <a:lnTo>
                    <a:pt x="11804" y="111029"/>
                  </a:lnTo>
                  <a:lnTo>
                    <a:pt x="13582" y="112673"/>
                  </a:lnTo>
                  <a:lnTo>
                    <a:pt x="17103" y="115523"/>
                  </a:lnTo>
                  <a:lnTo>
                    <a:pt x="20590" y="117770"/>
                  </a:lnTo>
                  <a:lnTo>
                    <a:pt x="23977" y="119480"/>
                  </a:lnTo>
                  <a:lnTo>
                    <a:pt x="27330" y="120754"/>
                  </a:lnTo>
                  <a:lnTo>
                    <a:pt x="30650" y="121626"/>
                  </a:lnTo>
                  <a:lnTo>
                    <a:pt x="33970" y="122096"/>
                  </a:lnTo>
                  <a:lnTo>
                    <a:pt x="37256" y="122297"/>
                  </a:lnTo>
                  <a:lnTo>
                    <a:pt x="40542" y="122230"/>
                  </a:lnTo>
                  <a:lnTo>
                    <a:pt x="43862" y="121961"/>
                  </a:lnTo>
                  <a:lnTo>
                    <a:pt x="48892" y="121291"/>
                  </a:lnTo>
                  <a:lnTo>
                    <a:pt x="55767" y="120151"/>
                  </a:lnTo>
                  <a:lnTo>
                    <a:pt x="62909" y="119178"/>
                  </a:lnTo>
                  <a:lnTo>
                    <a:pt x="66665" y="118910"/>
                  </a:lnTo>
                  <a:lnTo>
                    <a:pt x="68543" y="118809"/>
                  </a:lnTo>
                  <a:lnTo>
                    <a:pt x="72466" y="118809"/>
                  </a:lnTo>
                  <a:lnTo>
                    <a:pt x="78536" y="119145"/>
                  </a:lnTo>
                  <a:lnTo>
                    <a:pt x="91077" y="120486"/>
                  </a:lnTo>
                  <a:lnTo>
                    <a:pt x="103485" y="121861"/>
                  </a:lnTo>
                  <a:lnTo>
                    <a:pt x="109420" y="122196"/>
                  </a:lnTo>
                  <a:lnTo>
                    <a:pt x="113209" y="122196"/>
                  </a:lnTo>
                  <a:lnTo>
                    <a:pt x="116831" y="121995"/>
                  </a:lnTo>
                  <a:lnTo>
                    <a:pt x="120285" y="121525"/>
                  </a:lnTo>
                  <a:lnTo>
                    <a:pt x="123504" y="120754"/>
                  </a:lnTo>
                  <a:lnTo>
                    <a:pt x="126488" y="119648"/>
                  </a:lnTo>
                  <a:lnTo>
                    <a:pt x="127863" y="118910"/>
                  </a:lnTo>
                  <a:lnTo>
                    <a:pt x="129708" y="117837"/>
                  </a:lnTo>
                  <a:lnTo>
                    <a:pt x="133027" y="115389"/>
                  </a:lnTo>
                  <a:lnTo>
                    <a:pt x="135878" y="112606"/>
                  </a:lnTo>
                  <a:lnTo>
                    <a:pt x="138292" y="109487"/>
                  </a:lnTo>
                  <a:lnTo>
                    <a:pt x="140304" y="106100"/>
                  </a:lnTo>
                  <a:lnTo>
                    <a:pt x="141914" y="102445"/>
                  </a:lnTo>
                  <a:lnTo>
                    <a:pt x="143121" y="98555"/>
                  </a:lnTo>
                  <a:lnTo>
                    <a:pt x="143993" y="94498"/>
                  </a:lnTo>
                  <a:lnTo>
                    <a:pt x="144295" y="92385"/>
                  </a:lnTo>
                  <a:lnTo>
                    <a:pt x="144529" y="89971"/>
                  </a:lnTo>
                  <a:lnTo>
                    <a:pt x="144731" y="84974"/>
                  </a:lnTo>
                  <a:lnTo>
                    <a:pt x="144496" y="79877"/>
                  </a:lnTo>
                  <a:lnTo>
                    <a:pt x="143926" y="74679"/>
                  </a:lnTo>
                  <a:lnTo>
                    <a:pt x="142987" y="69415"/>
                  </a:lnTo>
                  <a:lnTo>
                    <a:pt x="141746" y="64150"/>
                  </a:lnTo>
                  <a:lnTo>
                    <a:pt x="140237" y="58919"/>
                  </a:lnTo>
                  <a:lnTo>
                    <a:pt x="138460" y="53755"/>
                  </a:lnTo>
                  <a:lnTo>
                    <a:pt x="136448" y="48724"/>
                  </a:lnTo>
                  <a:lnTo>
                    <a:pt x="134235" y="43829"/>
                  </a:lnTo>
                  <a:lnTo>
                    <a:pt x="131820" y="39134"/>
                  </a:lnTo>
                  <a:lnTo>
                    <a:pt x="129272" y="34674"/>
                  </a:lnTo>
                  <a:lnTo>
                    <a:pt x="126556" y="30516"/>
                  </a:lnTo>
                  <a:lnTo>
                    <a:pt x="123772" y="26660"/>
                  </a:lnTo>
                  <a:lnTo>
                    <a:pt x="120888" y="23172"/>
                  </a:lnTo>
                  <a:lnTo>
                    <a:pt x="117971" y="20087"/>
                  </a:lnTo>
                  <a:lnTo>
                    <a:pt x="116496" y="18746"/>
                  </a:lnTo>
                  <a:lnTo>
                    <a:pt x="113846" y="16398"/>
                  </a:lnTo>
                  <a:lnTo>
                    <a:pt x="108615" y="12341"/>
                  </a:lnTo>
                  <a:lnTo>
                    <a:pt x="103518" y="8920"/>
                  </a:lnTo>
                  <a:lnTo>
                    <a:pt x="98522" y="6137"/>
                  </a:lnTo>
                  <a:lnTo>
                    <a:pt x="93659" y="3924"/>
                  </a:lnTo>
                  <a:lnTo>
                    <a:pt x="88898" y="2214"/>
                  </a:lnTo>
                  <a:lnTo>
                    <a:pt x="84270" y="1040"/>
                  </a:lnTo>
                  <a:lnTo>
                    <a:pt x="79743" y="302"/>
                  </a:lnTo>
                  <a:lnTo>
                    <a:pt x="75350"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6"/>
            <p:cNvSpPr/>
            <p:nvPr/>
          </p:nvSpPr>
          <p:spPr>
            <a:xfrm>
              <a:off x="4572000" y="796500"/>
              <a:ext cx="3618275" cy="3057425"/>
            </a:xfrm>
            <a:custGeom>
              <a:avLst/>
              <a:gdLst/>
              <a:ahLst/>
              <a:cxnLst/>
              <a:rect l="l" t="t" r="r" b="b"/>
              <a:pathLst>
                <a:path w="144731" h="122297" extrusionOk="0">
                  <a:moveTo>
                    <a:pt x="75350" y="1"/>
                  </a:moveTo>
                  <a:lnTo>
                    <a:pt x="71058" y="101"/>
                  </a:lnTo>
                  <a:lnTo>
                    <a:pt x="66900" y="504"/>
                  </a:lnTo>
                  <a:lnTo>
                    <a:pt x="62842" y="1241"/>
                  </a:lnTo>
                  <a:lnTo>
                    <a:pt x="58919" y="2247"/>
                  </a:lnTo>
                  <a:lnTo>
                    <a:pt x="55096" y="3488"/>
                  </a:lnTo>
                  <a:lnTo>
                    <a:pt x="51407" y="4930"/>
                  </a:lnTo>
                  <a:lnTo>
                    <a:pt x="47853" y="6506"/>
                  </a:lnTo>
                  <a:lnTo>
                    <a:pt x="46109" y="7344"/>
                  </a:lnTo>
                  <a:lnTo>
                    <a:pt x="44432" y="8250"/>
                  </a:lnTo>
                  <a:lnTo>
                    <a:pt x="41314" y="10429"/>
                  </a:lnTo>
                  <a:lnTo>
                    <a:pt x="38564" y="13011"/>
                  </a:lnTo>
                  <a:lnTo>
                    <a:pt x="36049" y="15962"/>
                  </a:lnTo>
                  <a:lnTo>
                    <a:pt x="33769" y="19215"/>
                  </a:lnTo>
                  <a:lnTo>
                    <a:pt x="31690" y="22703"/>
                  </a:lnTo>
                  <a:lnTo>
                    <a:pt x="28873" y="28269"/>
                  </a:lnTo>
                  <a:lnTo>
                    <a:pt x="23843" y="40073"/>
                  </a:lnTo>
                  <a:lnTo>
                    <a:pt x="19584" y="49496"/>
                  </a:lnTo>
                  <a:lnTo>
                    <a:pt x="17773" y="52983"/>
                  </a:lnTo>
                  <a:lnTo>
                    <a:pt x="15795" y="56236"/>
                  </a:lnTo>
                  <a:lnTo>
                    <a:pt x="13615" y="59153"/>
                  </a:lnTo>
                  <a:lnTo>
                    <a:pt x="12442" y="60495"/>
                  </a:lnTo>
                  <a:lnTo>
                    <a:pt x="11268" y="61769"/>
                  </a:lnTo>
                  <a:lnTo>
                    <a:pt x="9055" y="64452"/>
                  </a:lnTo>
                  <a:lnTo>
                    <a:pt x="6976" y="67235"/>
                  </a:lnTo>
                  <a:lnTo>
                    <a:pt x="5131" y="70119"/>
                  </a:lnTo>
                  <a:lnTo>
                    <a:pt x="3522" y="73070"/>
                  </a:lnTo>
                  <a:lnTo>
                    <a:pt x="2147" y="76121"/>
                  </a:lnTo>
                  <a:lnTo>
                    <a:pt x="1107" y="79206"/>
                  </a:lnTo>
                  <a:lnTo>
                    <a:pt x="369" y="82392"/>
                  </a:lnTo>
                  <a:lnTo>
                    <a:pt x="1" y="85611"/>
                  </a:lnTo>
                  <a:lnTo>
                    <a:pt x="34" y="88897"/>
                  </a:lnTo>
                  <a:lnTo>
                    <a:pt x="470" y="92251"/>
                  </a:lnTo>
                  <a:lnTo>
                    <a:pt x="1342" y="95604"/>
                  </a:lnTo>
                  <a:lnTo>
                    <a:pt x="2717" y="98991"/>
                  </a:lnTo>
                  <a:lnTo>
                    <a:pt x="4628" y="102411"/>
                  </a:lnTo>
                  <a:lnTo>
                    <a:pt x="7043" y="105865"/>
                  </a:lnTo>
                  <a:lnTo>
                    <a:pt x="10061" y="109286"/>
                  </a:lnTo>
                  <a:lnTo>
                    <a:pt x="11804" y="111029"/>
                  </a:lnTo>
                  <a:lnTo>
                    <a:pt x="13582" y="112673"/>
                  </a:lnTo>
                  <a:lnTo>
                    <a:pt x="17103" y="115523"/>
                  </a:lnTo>
                  <a:lnTo>
                    <a:pt x="20590" y="117770"/>
                  </a:lnTo>
                  <a:lnTo>
                    <a:pt x="23977" y="119480"/>
                  </a:lnTo>
                  <a:lnTo>
                    <a:pt x="27330" y="120754"/>
                  </a:lnTo>
                  <a:lnTo>
                    <a:pt x="30650" y="121626"/>
                  </a:lnTo>
                  <a:lnTo>
                    <a:pt x="33970" y="122096"/>
                  </a:lnTo>
                  <a:lnTo>
                    <a:pt x="37256" y="122297"/>
                  </a:lnTo>
                  <a:lnTo>
                    <a:pt x="40542" y="122230"/>
                  </a:lnTo>
                  <a:lnTo>
                    <a:pt x="43862" y="121961"/>
                  </a:lnTo>
                  <a:lnTo>
                    <a:pt x="48892" y="121291"/>
                  </a:lnTo>
                  <a:lnTo>
                    <a:pt x="55767" y="120151"/>
                  </a:lnTo>
                  <a:lnTo>
                    <a:pt x="62909" y="119178"/>
                  </a:lnTo>
                  <a:lnTo>
                    <a:pt x="66665" y="118910"/>
                  </a:lnTo>
                  <a:lnTo>
                    <a:pt x="68543" y="118809"/>
                  </a:lnTo>
                  <a:lnTo>
                    <a:pt x="72466" y="118809"/>
                  </a:lnTo>
                  <a:lnTo>
                    <a:pt x="78536" y="119145"/>
                  </a:lnTo>
                  <a:lnTo>
                    <a:pt x="91077" y="120486"/>
                  </a:lnTo>
                  <a:lnTo>
                    <a:pt x="103485" y="121861"/>
                  </a:lnTo>
                  <a:lnTo>
                    <a:pt x="109420" y="122196"/>
                  </a:lnTo>
                  <a:lnTo>
                    <a:pt x="113209" y="122196"/>
                  </a:lnTo>
                  <a:lnTo>
                    <a:pt x="116831" y="121995"/>
                  </a:lnTo>
                  <a:lnTo>
                    <a:pt x="120285" y="121525"/>
                  </a:lnTo>
                  <a:lnTo>
                    <a:pt x="123504" y="120754"/>
                  </a:lnTo>
                  <a:lnTo>
                    <a:pt x="126488" y="119648"/>
                  </a:lnTo>
                  <a:lnTo>
                    <a:pt x="127863" y="118910"/>
                  </a:lnTo>
                  <a:lnTo>
                    <a:pt x="129708" y="117837"/>
                  </a:lnTo>
                  <a:lnTo>
                    <a:pt x="133027" y="115389"/>
                  </a:lnTo>
                  <a:lnTo>
                    <a:pt x="135878" y="112606"/>
                  </a:lnTo>
                  <a:lnTo>
                    <a:pt x="138292" y="109487"/>
                  </a:lnTo>
                  <a:lnTo>
                    <a:pt x="140304" y="106100"/>
                  </a:lnTo>
                  <a:lnTo>
                    <a:pt x="141914" y="102445"/>
                  </a:lnTo>
                  <a:lnTo>
                    <a:pt x="143121" y="98555"/>
                  </a:lnTo>
                  <a:lnTo>
                    <a:pt x="143993" y="94498"/>
                  </a:lnTo>
                  <a:lnTo>
                    <a:pt x="144295" y="92385"/>
                  </a:lnTo>
                  <a:lnTo>
                    <a:pt x="144529" y="89971"/>
                  </a:lnTo>
                  <a:lnTo>
                    <a:pt x="144731" y="84974"/>
                  </a:lnTo>
                  <a:lnTo>
                    <a:pt x="144496" y="79877"/>
                  </a:lnTo>
                  <a:lnTo>
                    <a:pt x="143926" y="74679"/>
                  </a:lnTo>
                  <a:lnTo>
                    <a:pt x="142987" y="69415"/>
                  </a:lnTo>
                  <a:lnTo>
                    <a:pt x="141746" y="64150"/>
                  </a:lnTo>
                  <a:lnTo>
                    <a:pt x="140237" y="58919"/>
                  </a:lnTo>
                  <a:lnTo>
                    <a:pt x="138460" y="53755"/>
                  </a:lnTo>
                  <a:lnTo>
                    <a:pt x="136448" y="48724"/>
                  </a:lnTo>
                  <a:lnTo>
                    <a:pt x="134235" y="43829"/>
                  </a:lnTo>
                  <a:lnTo>
                    <a:pt x="131820" y="39134"/>
                  </a:lnTo>
                  <a:lnTo>
                    <a:pt x="129272" y="34674"/>
                  </a:lnTo>
                  <a:lnTo>
                    <a:pt x="126556" y="30516"/>
                  </a:lnTo>
                  <a:lnTo>
                    <a:pt x="123772" y="26660"/>
                  </a:lnTo>
                  <a:lnTo>
                    <a:pt x="120888" y="23172"/>
                  </a:lnTo>
                  <a:lnTo>
                    <a:pt x="117971" y="20087"/>
                  </a:lnTo>
                  <a:lnTo>
                    <a:pt x="116496" y="18746"/>
                  </a:lnTo>
                  <a:lnTo>
                    <a:pt x="113846" y="16398"/>
                  </a:lnTo>
                  <a:lnTo>
                    <a:pt x="108615" y="12341"/>
                  </a:lnTo>
                  <a:lnTo>
                    <a:pt x="103518" y="8920"/>
                  </a:lnTo>
                  <a:lnTo>
                    <a:pt x="98522" y="6137"/>
                  </a:lnTo>
                  <a:lnTo>
                    <a:pt x="93659" y="3924"/>
                  </a:lnTo>
                  <a:lnTo>
                    <a:pt x="88898" y="2214"/>
                  </a:lnTo>
                  <a:lnTo>
                    <a:pt x="84270" y="1040"/>
                  </a:lnTo>
                  <a:lnTo>
                    <a:pt x="79743" y="302"/>
                  </a:lnTo>
                  <a:lnTo>
                    <a:pt x="753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6"/>
            <p:cNvSpPr/>
            <p:nvPr/>
          </p:nvSpPr>
          <p:spPr>
            <a:xfrm>
              <a:off x="4979425" y="3328275"/>
              <a:ext cx="2408575" cy="750325"/>
            </a:xfrm>
            <a:custGeom>
              <a:avLst/>
              <a:gdLst/>
              <a:ahLst/>
              <a:cxnLst/>
              <a:rect l="l" t="t" r="r" b="b"/>
              <a:pathLst>
                <a:path w="96343" h="30013" extrusionOk="0">
                  <a:moveTo>
                    <a:pt x="48155" y="0"/>
                  </a:moveTo>
                  <a:lnTo>
                    <a:pt x="43225" y="67"/>
                  </a:lnTo>
                  <a:lnTo>
                    <a:pt x="33802" y="671"/>
                  </a:lnTo>
                  <a:lnTo>
                    <a:pt x="27263" y="1476"/>
                  </a:lnTo>
                  <a:lnTo>
                    <a:pt x="23172" y="2180"/>
                  </a:lnTo>
                  <a:lnTo>
                    <a:pt x="19316" y="2985"/>
                  </a:lnTo>
                  <a:lnTo>
                    <a:pt x="15762" y="3890"/>
                  </a:lnTo>
                  <a:lnTo>
                    <a:pt x="12475" y="4930"/>
                  </a:lnTo>
                  <a:lnTo>
                    <a:pt x="9558" y="6036"/>
                  </a:lnTo>
                  <a:lnTo>
                    <a:pt x="6942" y="7243"/>
                  </a:lnTo>
                  <a:lnTo>
                    <a:pt x="4729" y="8518"/>
                  </a:lnTo>
                  <a:lnTo>
                    <a:pt x="2885" y="9859"/>
                  </a:lnTo>
                  <a:lnTo>
                    <a:pt x="1476" y="11267"/>
                  </a:lnTo>
                  <a:lnTo>
                    <a:pt x="537" y="12743"/>
                  </a:lnTo>
                  <a:lnTo>
                    <a:pt x="34" y="14252"/>
                  </a:lnTo>
                  <a:lnTo>
                    <a:pt x="1" y="15023"/>
                  </a:lnTo>
                  <a:lnTo>
                    <a:pt x="34" y="15794"/>
                  </a:lnTo>
                  <a:lnTo>
                    <a:pt x="537" y="17303"/>
                  </a:lnTo>
                  <a:lnTo>
                    <a:pt x="1476" y="18779"/>
                  </a:lnTo>
                  <a:lnTo>
                    <a:pt x="2885" y="20187"/>
                  </a:lnTo>
                  <a:lnTo>
                    <a:pt x="4729" y="21529"/>
                  </a:lnTo>
                  <a:lnTo>
                    <a:pt x="6942" y="22803"/>
                  </a:lnTo>
                  <a:lnTo>
                    <a:pt x="9558" y="24010"/>
                  </a:lnTo>
                  <a:lnTo>
                    <a:pt x="12475" y="25117"/>
                  </a:lnTo>
                  <a:lnTo>
                    <a:pt x="15762" y="26123"/>
                  </a:lnTo>
                  <a:lnTo>
                    <a:pt x="19316" y="27062"/>
                  </a:lnTo>
                  <a:lnTo>
                    <a:pt x="23172" y="27867"/>
                  </a:lnTo>
                  <a:lnTo>
                    <a:pt x="27263" y="28537"/>
                  </a:lnTo>
                  <a:lnTo>
                    <a:pt x="33802" y="29376"/>
                  </a:lnTo>
                  <a:lnTo>
                    <a:pt x="43225" y="29979"/>
                  </a:lnTo>
                  <a:lnTo>
                    <a:pt x="48155" y="30013"/>
                  </a:lnTo>
                  <a:lnTo>
                    <a:pt x="53118" y="29979"/>
                  </a:lnTo>
                  <a:lnTo>
                    <a:pt x="62541" y="29376"/>
                  </a:lnTo>
                  <a:lnTo>
                    <a:pt x="69080" y="28537"/>
                  </a:lnTo>
                  <a:lnTo>
                    <a:pt x="73171" y="27867"/>
                  </a:lnTo>
                  <a:lnTo>
                    <a:pt x="77027" y="27062"/>
                  </a:lnTo>
                  <a:lnTo>
                    <a:pt x="80582" y="26123"/>
                  </a:lnTo>
                  <a:lnTo>
                    <a:pt x="83868" y="25117"/>
                  </a:lnTo>
                  <a:lnTo>
                    <a:pt x="86785" y="24010"/>
                  </a:lnTo>
                  <a:lnTo>
                    <a:pt x="89401" y="22803"/>
                  </a:lnTo>
                  <a:lnTo>
                    <a:pt x="91614" y="21529"/>
                  </a:lnTo>
                  <a:lnTo>
                    <a:pt x="93458" y="20187"/>
                  </a:lnTo>
                  <a:lnTo>
                    <a:pt x="94867" y="18779"/>
                  </a:lnTo>
                  <a:lnTo>
                    <a:pt x="95806" y="17303"/>
                  </a:lnTo>
                  <a:lnTo>
                    <a:pt x="96309" y="15794"/>
                  </a:lnTo>
                  <a:lnTo>
                    <a:pt x="96342" y="15023"/>
                  </a:lnTo>
                  <a:lnTo>
                    <a:pt x="96309" y="14252"/>
                  </a:lnTo>
                  <a:lnTo>
                    <a:pt x="95806" y="12743"/>
                  </a:lnTo>
                  <a:lnTo>
                    <a:pt x="94867" y="11267"/>
                  </a:lnTo>
                  <a:lnTo>
                    <a:pt x="93458" y="9859"/>
                  </a:lnTo>
                  <a:lnTo>
                    <a:pt x="91614" y="8518"/>
                  </a:lnTo>
                  <a:lnTo>
                    <a:pt x="89401" y="7243"/>
                  </a:lnTo>
                  <a:lnTo>
                    <a:pt x="86785" y="6036"/>
                  </a:lnTo>
                  <a:lnTo>
                    <a:pt x="83868" y="4930"/>
                  </a:lnTo>
                  <a:lnTo>
                    <a:pt x="80582" y="3890"/>
                  </a:lnTo>
                  <a:lnTo>
                    <a:pt x="77027" y="2985"/>
                  </a:lnTo>
                  <a:lnTo>
                    <a:pt x="73171" y="2180"/>
                  </a:lnTo>
                  <a:lnTo>
                    <a:pt x="69080" y="1476"/>
                  </a:lnTo>
                  <a:lnTo>
                    <a:pt x="62541" y="671"/>
                  </a:lnTo>
                  <a:lnTo>
                    <a:pt x="53118" y="67"/>
                  </a:lnTo>
                  <a:lnTo>
                    <a:pt x="48155"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6"/>
            <p:cNvSpPr/>
            <p:nvPr/>
          </p:nvSpPr>
          <p:spPr>
            <a:xfrm>
              <a:off x="4979425" y="3328275"/>
              <a:ext cx="2408575" cy="750325"/>
            </a:xfrm>
            <a:custGeom>
              <a:avLst/>
              <a:gdLst/>
              <a:ahLst/>
              <a:cxnLst/>
              <a:rect l="l" t="t" r="r" b="b"/>
              <a:pathLst>
                <a:path w="96343" h="30013" extrusionOk="0">
                  <a:moveTo>
                    <a:pt x="48155" y="0"/>
                  </a:moveTo>
                  <a:lnTo>
                    <a:pt x="43225" y="67"/>
                  </a:lnTo>
                  <a:lnTo>
                    <a:pt x="33802" y="671"/>
                  </a:lnTo>
                  <a:lnTo>
                    <a:pt x="27263" y="1476"/>
                  </a:lnTo>
                  <a:lnTo>
                    <a:pt x="23172" y="2180"/>
                  </a:lnTo>
                  <a:lnTo>
                    <a:pt x="19316" y="2985"/>
                  </a:lnTo>
                  <a:lnTo>
                    <a:pt x="15762" y="3890"/>
                  </a:lnTo>
                  <a:lnTo>
                    <a:pt x="12475" y="4930"/>
                  </a:lnTo>
                  <a:lnTo>
                    <a:pt x="9558" y="6036"/>
                  </a:lnTo>
                  <a:lnTo>
                    <a:pt x="6942" y="7243"/>
                  </a:lnTo>
                  <a:lnTo>
                    <a:pt x="4729" y="8518"/>
                  </a:lnTo>
                  <a:lnTo>
                    <a:pt x="2885" y="9859"/>
                  </a:lnTo>
                  <a:lnTo>
                    <a:pt x="1476" y="11267"/>
                  </a:lnTo>
                  <a:lnTo>
                    <a:pt x="537" y="12743"/>
                  </a:lnTo>
                  <a:lnTo>
                    <a:pt x="34" y="14252"/>
                  </a:lnTo>
                  <a:lnTo>
                    <a:pt x="1" y="15023"/>
                  </a:lnTo>
                  <a:lnTo>
                    <a:pt x="34" y="15794"/>
                  </a:lnTo>
                  <a:lnTo>
                    <a:pt x="537" y="17303"/>
                  </a:lnTo>
                  <a:lnTo>
                    <a:pt x="1476" y="18779"/>
                  </a:lnTo>
                  <a:lnTo>
                    <a:pt x="2885" y="20187"/>
                  </a:lnTo>
                  <a:lnTo>
                    <a:pt x="4729" y="21529"/>
                  </a:lnTo>
                  <a:lnTo>
                    <a:pt x="6942" y="22803"/>
                  </a:lnTo>
                  <a:lnTo>
                    <a:pt x="9558" y="24010"/>
                  </a:lnTo>
                  <a:lnTo>
                    <a:pt x="12475" y="25117"/>
                  </a:lnTo>
                  <a:lnTo>
                    <a:pt x="15762" y="26123"/>
                  </a:lnTo>
                  <a:lnTo>
                    <a:pt x="19316" y="27062"/>
                  </a:lnTo>
                  <a:lnTo>
                    <a:pt x="23172" y="27867"/>
                  </a:lnTo>
                  <a:lnTo>
                    <a:pt x="27263" y="28537"/>
                  </a:lnTo>
                  <a:lnTo>
                    <a:pt x="33802" y="29376"/>
                  </a:lnTo>
                  <a:lnTo>
                    <a:pt x="43225" y="29979"/>
                  </a:lnTo>
                  <a:lnTo>
                    <a:pt x="48155" y="30013"/>
                  </a:lnTo>
                  <a:lnTo>
                    <a:pt x="53118" y="29979"/>
                  </a:lnTo>
                  <a:lnTo>
                    <a:pt x="62541" y="29376"/>
                  </a:lnTo>
                  <a:lnTo>
                    <a:pt x="69080" y="28537"/>
                  </a:lnTo>
                  <a:lnTo>
                    <a:pt x="73171" y="27867"/>
                  </a:lnTo>
                  <a:lnTo>
                    <a:pt x="77027" y="27062"/>
                  </a:lnTo>
                  <a:lnTo>
                    <a:pt x="80582" y="26123"/>
                  </a:lnTo>
                  <a:lnTo>
                    <a:pt x="83868" y="25117"/>
                  </a:lnTo>
                  <a:lnTo>
                    <a:pt x="86785" y="24010"/>
                  </a:lnTo>
                  <a:lnTo>
                    <a:pt x="89401" y="22803"/>
                  </a:lnTo>
                  <a:lnTo>
                    <a:pt x="91614" y="21529"/>
                  </a:lnTo>
                  <a:lnTo>
                    <a:pt x="93458" y="20187"/>
                  </a:lnTo>
                  <a:lnTo>
                    <a:pt x="94867" y="18779"/>
                  </a:lnTo>
                  <a:lnTo>
                    <a:pt x="95806" y="17303"/>
                  </a:lnTo>
                  <a:lnTo>
                    <a:pt x="96309" y="15794"/>
                  </a:lnTo>
                  <a:lnTo>
                    <a:pt x="96342" y="15023"/>
                  </a:lnTo>
                  <a:lnTo>
                    <a:pt x="96309" y="14252"/>
                  </a:lnTo>
                  <a:lnTo>
                    <a:pt x="95806" y="12743"/>
                  </a:lnTo>
                  <a:lnTo>
                    <a:pt x="94867" y="11267"/>
                  </a:lnTo>
                  <a:lnTo>
                    <a:pt x="93458" y="9859"/>
                  </a:lnTo>
                  <a:lnTo>
                    <a:pt x="91614" y="8518"/>
                  </a:lnTo>
                  <a:lnTo>
                    <a:pt x="89401" y="7243"/>
                  </a:lnTo>
                  <a:lnTo>
                    <a:pt x="86785" y="6036"/>
                  </a:lnTo>
                  <a:lnTo>
                    <a:pt x="83868" y="4930"/>
                  </a:lnTo>
                  <a:lnTo>
                    <a:pt x="80582" y="3890"/>
                  </a:lnTo>
                  <a:lnTo>
                    <a:pt x="77027" y="2985"/>
                  </a:lnTo>
                  <a:lnTo>
                    <a:pt x="73171" y="2180"/>
                  </a:lnTo>
                  <a:lnTo>
                    <a:pt x="69080" y="1476"/>
                  </a:lnTo>
                  <a:lnTo>
                    <a:pt x="62541" y="671"/>
                  </a:lnTo>
                  <a:lnTo>
                    <a:pt x="53118" y="67"/>
                  </a:lnTo>
                  <a:lnTo>
                    <a:pt x="481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6"/>
            <p:cNvSpPr/>
            <p:nvPr/>
          </p:nvSpPr>
          <p:spPr>
            <a:xfrm>
              <a:off x="6280475" y="1803225"/>
              <a:ext cx="83400" cy="5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6"/>
            <p:cNvSpPr/>
            <p:nvPr/>
          </p:nvSpPr>
          <p:spPr>
            <a:xfrm>
              <a:off x="5731425" y="2718800"/>
              <a:ext cx="1839325" cy="1308675"/>
            </a:xfrm>
            <a:custGeom>
              <a:avLst/>
              <a:gdLst/>
              <a:ahLst/>
              <a:cxnLst/>
              <a:rect l="l" t="t" r="r" b="b"/>
              <a:pathLst>
                <a:path w="73573" h="52347" extrusionOk="0">
                  <a:moveTo>
                    <a:pt x="24949" y="1"/>
                  </a:moveTo>
                  <a:lnTo>
                    <a:pt x="24178" y="68"/>
                  </a:lnTo>
                  <a:lnTo>
                    <a:pt x="22501" y="269"/>
                  </a:lnTo>
                  <a:lnTo>
                    <a:pt x="18075" y="1308"/>
                  </a:lnTo>
                  <a:lnTo>
                    <a:pt x="14185" y="2650"/>
                  </a:lnTo>
                  <a:lnTo>
                    <a:pt x="11469" y="3823"/>
                  </a:lnTo>
                  <a:lnTo>
                    <a:pt x="8719" y="5232"/>
                  </a:lnTo>
                  <a:lnTo>
                    <a:pt x="6003" y="6875"/>
                  </a:lnTo>
                  <a:lnTo>
                    <a:pt x="4695" y="7814"/>
                  </a:lnTo>
                  <a:lnTo>
                    <a:pt x="4259" y="8049"/>
                  </a:lnTo>
                  <a:lnTo>
                    <a:pt x="2113" y="9625"/>
                  </a:lnTo>
                  <a:lnTo>
                    <a:pt x="671" y="11033"/>
                  </a:lnTo>
                  <a:lnTo>
                    <a:pt x="201" y="11804"/>
                  </a:lnTo>
                  <a:lnTo>
                    <a:pt x="0" y="12207"/>
                  </a:lnTo>
                  <a:lnTo>
                    <a:pt x="134" y="13079"/>
                  </a:lnTo>
                  <a:lnTo>
                    <a:pt x="704" y="14017"/>
                  </a:lnTo>
                  <a:lnTo>
                    <a:pt x="1677" y="14923"/>
                  </a:lnTo>
                  <a:lnTo>
                    <a:pt x="2985" y="15761"/>
                  </a:lnTo>
                  <a:lnTo>
                    <a:pt x="4561" y="16465"/>
                  </a:lnTo>
                  <a:lnTo>
                    <a:pt x="6338" y="16968"/>
                  </a:lnTo>
                  <a:lnTo>
                    <a:pt x="8249" y="17203"/>
                  </a:lnTo>
                  <a:lnTo>
                    <a:pt x="9222" y="17170"/>
                  </a:lnTo>
                  <a:lnTo>
                    <a:pt x="10261" y="17103"/>
                  </a:lnTo>
                  <a:lnTo>
                    <a:pt x="12542" y="16566"/>
                  </a:lnTo>
                  <a:lnTo>
                    <a:pt x="16230" y="15258"/>
                  </a:lnTo>
                  <a:lnTo>
                    <a:pt x="22870" y="12005"/>
                  </a:lnTo>
                  <a:lnTo>
                    <a:pt x="24077" y="11268"/>
                  </a:lnTo>
                  <a:lnTo>
                    <a:pt x="24077" y="12441"/>
                  </a:lnTo>
                  <a:lnTo>
                    <a:pt x="24580" y="18410"/>
                  </a:lnTo>
                  <a:lnTo>
                    <a:pt x="25117" y="21462"/>
                  </a:lnTo>
                  <a:lnTo>
                    <a:pt x="25653" y="23172"/>
                  </a:lnTo>
                  <a:lnTo>
                    <a:pt x="25955" y="23843"/>
                  </a:lnTo>
                  <a:lnTo>
                    <a:pt x="26358" y="24513"/>
                  </a:lnTo>
                  <a:lnTo>
                    <a:pt x="27565" y="26157"/>
                  </a:lnTo>
                  <a:lnTo>
                    <a:pt x="30046" y="29074"/>
                  </a:lnTo>
                  <a:lnTo>
                    <a:pt x="34037" y="33165"/>
                  </a:lnTo>
                  <a:lnTo>
                    <a:pt x="37792" y="36518"/>
                  </a:lnTo>
                  <a:lnTo>
                    <a:pt x="39167" y="37491"/>
                  </a:lnTo>
                  <a:lnTo>
                    <a:pt x="42554" y="39771"/>
                  </a:lnTo>
                  <a:lnTo>
                    <a:pt x="52581" y="46914"/>
                  </a:lnTo>
                  <a:lnTo>
                    <a:pt x="54995" y="48691"/>
                  </a:lnTo>
                  <a:lnTo>
                    <a:pt x="56437" y="49764"/>
                  </a:lnTo>
                  <a:lnTo>
                    <a:pt x="58918" y="51508"/>
                  </a:lnTo>
                  <a:lnTo>
                    <a:pt x="60193" y="52246"/>
                  </a:lnTo>
                  <a:lnTo>
                    <a:pt x="60562" y="52346"/>
                  </a:lnTo>
                  <a:lnTo>
                    <a:pt x="60729" y="52313"/>
                  </a:lnTo>
                  <a:lnTo>
                    <a:pt x="61601" y="51541"/>
                  </a:lnTo>
                  <a:lnTo>
                    <a:pt x="63580" y="49362"/>
                  </a:lnTo>
                  <a:lnTo>
                    <a:pt x="66933" y="45304"/>
                  </a:lnTo>
                  <a:lnTo>
                    <a:pt x="69850" y="41381"/>
                  </a:lnTo>
                  <a:lnTo>
                    <a:pt x="70722" y="40006"/>
                  </a:lnTo>
                  <a:lnTo>
                    <a:pt x="71359" y="38698"/>
                  </a:lnTo>
                  <a:lnTo>
                    <a:pt x="72533" y="35445"/>
                  </a:lnTo>
                  <a:lnTo>
                    <a:pt x="73338" y="32125"/>
                  </a:lnTo>
                  <a:lnTo>
                    <a:pt x="73572" y="30080"/>
                  </a:lnTo>
                  <a:lnTo>
                    <a:pt x="73539" y="29107"/>
                  </a:lnTo>
                  <a:lnTo>
                    <a:pt x="73438" y="28772"/>
                  </a:lnTo>
                  <a:lnTo>
                    <a:pt x="73304" y="28537"/>
                  </a:lnTo>
                  <a:lnTo>
                    <a:pt x="73036" y="28202"/>
                  </a:lnTo>
                  <a:lnTo>
                    <a:pt x="72499" y="28101"/>
                  </a:lnTo>
                  <a:lnTo>
                    <a:pt x="71225" y="28806"/>
                  </a:lnTo>
                  <a:lnTo>
                    <a:pt x="70286" y="29610"/>
                  </a:lnTo>
                  <a:lnTo>
                    <a:pt x="68073" y="31220"/>
                  </a:lnTo>
                  <a:lnTo>
                    <a:pt x="58550" y="37558"/>
                  </a:lnTo>
                  <a:lnTo>
                    <a:pt x="56470" y="38832"/>
                  </a:lnTo>
                  <a:lnTo>
                    <a:pt x="55599" y="39268"/>
                  </a:lnTo>
                  <a:lnTo>
                    <a:pt x="54693" y="39570"/>
                  </a:lnTo>
                  <a:lnTo>
                    <a:pt x="53486" y="38463"/>
                  </a:lnTo>
                  <a:lnTo>
                    <a:pt x="47014" y="31757"/>
                  </a:lnTo>
                  <a:lnTo>
                    <a:pt x="42252" y="26291"/>
                  </a:lnTo>
                  <a:lnTo>
                    <a:pt x="40207" y="23642"/>
                  </a:lnTo>
                  <a:lnTo>
                    <a:pt x="39301" y="22334"/>
                  </a:lnTo>
                  <a:lnTo>
                    <a:pt x="37826" y="19584"/>
                  </a:lnTo>
                  <a:lnTo>
                    <a:pt x="36652" y="16801"/>
                  </a:lnTo>
                  <a:lnTo>
                    <a:pt x="35747" y="14051"/>
                  </a:lnTo>
                  <a:lnTo>
                    <a:pt x="34707" y="10128"/>
                  </a:lnTo>
                  <a:lnTo>
                    <a:pt x="33835" y="6875"/>
                  </a:lnTo>
                  <a:lnTo>
                    <a:pt x="33232" y="5131"/>
                  </a:lnTo>
                  <a:lnTo>
                    <a:pt x="32897" y="4460"/>
                  </a:lnTo>
                  <a:lnTo>
                    <a:pt x="32528" y="3857"/>
                  </a:lnTo>
                  <a:lnTo>
                    <a:pt x="31723" y="2784"/>
                  </a:lnTo>
                  <a:lnTo>
                    <a:pt x="30851" y="1878"/>
                  </a:lnTo>
                  <a:lnTo>
                    <a:pt x="29879" y="1141"/>
                  </a:lnTo>
                  <a:lnTo>
                    <a:pt x="28805" y="604"/>
                  </a:lnTo>
                  <a:lnTo>
                    <a:pt x="27632" y="235"/>
                  </a:lnTo>
                  <a:lnTo>
                    <a:pt x="26358" y="34"/>
                  </a:lnTo>
                  <a:lnTo>
                    <a:pt x="249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6"/>
            <p:cNvSpPr/>
            <p:nvPr/>
          </p:nvSpPr>
          <p:spPr>
            <a:xfrm>
              <a:off x="5298850" y="2045625"/>
              <a:ext cx="1752975" cy="1722800"/>
            </a:xfrm>
            <a:custGeom>
              <a:avLst/>
              <a:gdLst/>
              <a:ahLst/>
              <a:cxnLst/>
              <a:rect l="l" t="t" r="r" b="b"/>
              <a:pathLst>
                <a:path w="70119" h="68912" extrusionOk="0">
                  <a:moveTo>
                    <a:pt x="27564" y="0"/>
                  </a:moveTo>
                  <a:lnTo>
                    <a:pt x="23574" y="336"/>
                  </a:lnTo>
                  <a:lnTo>
                    <a:pt x="20623" y="939"/>
                  </a:lnTo>
                  <a:lnTo>
                    <a:pt x="17572" y="1945"/>
                  </a:lnTo>
                  <a:lnTo>
                    <a:pt x="15325" y="3052"/>
                  </a:lnTo>
                  <a:lnTo>
                    <a:pt x="13916" y="3924"/>
                  </a:lnTo>
                  <a:lnTo>
                    <a:pt x="13212" y="4460"/>
                  </a:lnTo>
                  <a:lnTo>
                    <a:pt x="12542" y="4997"/>
                  </a:lnTo>
                  <a:lnTo>
                    <a:pt x="11234" y="6439"/>
                  </a:lnTo>
                  <a:lnTo>
                    <a:pt x="9959" y="8249"/>
                  </a:lnTo>
                  <a:lnTo>
                    <a:pt x="8719" y="10362"/>
                  </a:lnTo>
                  <a:lnTo>
                    <a:pt x="6941" y="13984"/>
                  </a:lnTo>
                  <a:lnTo>
                    <a:pt x="4795" y="19483"/>
                  </a:lnTo>
                  <a:lnTo>
                    <a:pt x="2985" y="25452"/>
                  </a:lnTo>
                  <a:lnTo>
                    <a:pt x="1543" y="31522"/>
                  </a:lnTo>
                  <a:lnTo>
                    <a:pt x="537" y="37323"/>
                  </a:lnTo>
                  <a:lnTo>
                    <a:pt x="34" y="42487"/>
                  </a:lnTo>
                  <a:lnTo>
                    <a:pt x="0" y="44700"/>
                  </a:lnTo>
                  <a:lnTo>
                    <a:pt x="67" y="46746"/>
                  </a:lnTo>
                  <a:lnTo>
                    <a:pt x="503" y="50434"/>
                  </a:lnTo>
                  <a:lnTo>
                    <a:pt x="1375" y="53721"/>
                  </a:lnTo>
                  <a:lnTo>
                    <a:pt x="2683" y="56571"/>
                  </a:lnTo>
                  <a:lnTo>
                    <a:pt x="4460" y="59120"/>
                  </a:lnTo>
                  <a:lnTo>
                    <a:pt x="6740" y="61366"/>
                  </a:lnTo>
                  <a:lnTo>
                    <a:pt x="9524" y="63378"/>
                  </a:lnTo>
                  <a:lnTo>
                    <a:pt x="12877" y="65223"/>
                  </a:lnTo>
                  <a:lnTo>
                    <a:pt x="14788" y="66094"/>
                  </a:lnTo>
                  <a:lnTo>
                    <a:pt x="15794" y="66497"/>
                  </a:lnTo>
                  <a:lnTo>
                    <a:pt x="17974" y="67235"/>
                  </a:lnTo>
                  <a:lnTo>
                    <a:pt x="21528" y="68073"/>
                  </a:lnTo>
                  <a:lnTo>
                    <a:pt x="26726" y="68710"/>
                  </a:lnTo>
                  <a:lnTo>
                    <a:pt x="32293" y="68911"/>
                  </a:lnTo>
                  <a:lnTo>
                    <a:pt x="37960" y="68677"/>
                  </a:lnTo>
                  <a:lnTo>
                    <a:pt x="43526" y="68106"/>
                  </a:lnTo>
                  <a:lnTo>
                    <a:pt x="48825" y="67268"/>
                  </a:lnTo>
                  <a:lnTo>
                    <a:pt x="53620" y="66162"/>
                  </a:lnTo>
                  <a:lnTo>
                    <a:pt x="55733" y="65524"/>
                  </a:lnTo>
                  <a:lnTo>
                    <a:pt x="56739" y="65189"/>
                  </a:lnTo>
                  <a:lnTo>
                    <a:pt x="58616" y="64351"/>
                  </a:lnTo>
                  <a:lnTo>
                    <a:pt x="60360" y="63345"/>
                  </a:lnTo>
                  <a:lnTo>
                    <a:pt x="61903" y="62171"/>
                  </a:lnTo>
                  <a:lnTo>
                    <a:pt x="63311" y="60897"/>
                  </a:lnTo>
                  <a:lnTo>
                    <a:pt x="64552" y="59488"/>
                  </a:lnTo>
                  <a:lnTo>
                    <a:pt x="66195" y="57242"/>
                  </a:lnTo>
                  <a:lnTo>
                    <a:pt x="67872" y="54056"/>
                  </a:lnTo>
                  <a:lnTo>
                    <a:pt x="69079" y="50803"/>
                  </a:lnTo>
                  <a:lnTo>
                    <a:pt x="69783" y="47651"/>
                  </a:lnTo>
                  <a:lnTo>
                    <a:pt x="70118" y="44801"/>
                  </a:lnTo>
                  <a:lnTo>
                    <a:pt x="70118" y="43527"/>
                  </a:lnTo>
                  <a:lnTo>
                    <a:pt x="70018" y="42319"/>
                  </a:lnTo>
                  <a:lnTo>
                    <a:pt x="69381" y="39838"/>
                  </a:lnTo>
                  <a:lnTo>
                    <a:pt x="68274" y="37390"/>
                  </a:lnTo>
                  <a:lnTo>
                    <a:pt x="66866" y="35043"/>
                  </a:lnTo>
                  <a:lnTo>
                    <a:pt x="65290" y="32896"/>
                  </a:lnTo>
                  <a:lnTo>
                    <a:pt x="63646" y="30985"/>
                  </a:lnTo>
                  <a:lnTo>
                    <a:pt x="62137" y="29476"/>
                  </a:lnTo>
                  <a:lnTo>
                    <a:pt x="60830" y="28369"/>
                  </a:lnTo>
                  <a:lnTo>
                    <a:pt x="60360" y="28034"/>
                  </a:lnTo>
                  <a:lnTo>
                    <a:pt x="57946" y="26626"/>
                  </a:lnTo>
                  <a:lnTo>
                    <a:pt x="53385" y="23708"/>
                  </a:lnTo>
                  <a:lnTo>
                    <a:pt x="51541" y="22300"/>
                  </a:lnTo>
                  <a:lnTo>
                    <a:pt x="49797" y="20690"/>
                  </a:lnTo>
                  <a:lnTo>
                    <a:pt x="48221" y="18913"/>
                  </a:lnTo>
                  <a:lnTo>
                    <a:pt x="47550" y="17974"/>
                  </a:lnTo>
                  <a:lnTo>
                    <a:pt x="46209" y="15828"/>
                  </a:lnTo>
                  <a:lnTo>
                    <a:pt x="42990" y="10429"/>
                  </a:lnTo>
                  <a:lnTo>
                    <a:pt x="40039" y="6305"/>
                  </a:lnTo>
                  <a:lnTo>
                    <a:pt x="37826" y="3857"/>
                  </a:lnTo>
                  <a:lnTo>
                    <a:pt x="36048" y="2314"/>
                  </a:lnTo>
                  <a:lnTo>
                    <a:pt x="34774" y="1442"/>
                  </a:lnTo>
                  <a:lnTo>
                    <a:pt x="33433" y="771"/>
                  </a:lnTo>
                  <a:lnTo>
                    <a:pt x="32058" y="302"/>
                  </a:lnTo>
                  <a:lnTo>
                    <a:pt x="31320" y="134"/>
                  </a:lnTo>
                  <a:lnTo>
                    <a:pt x="30985" y="101"/>
                  </a:lnTo>
                  <a:lnTo>
                    <a:pt x="2756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6"/>
            <p:cNvSpPr/>
            <p:nvPr/>
          </p:nvSpPr>
          <p:spPr>
            <a:xfrm>
              <a:off x="5298850" y="2154600"/>
              <a:ext cx="1443625" cy="1613825"/>
            </a:xfrm>
            <a:custGeom>
              <a:avLst/>
              <a:gdLst/>
              <a:ahLst/>
              <a:cxnLst/>
              <a:rect l="l" t="t" r="r" b="b"/>
              <a:pathLst>
                <a:path w="57745" h="64553" extrusionOk="0">
                  <a:moveTo>
                    <a:pt x="13346" y="1"/>
                  </a:moveTo>
                  <a:lnTo>
                    <a:pt x="13279" y="34"/>
                  </a:lnTo>
                  <a:lnTo>
                    <a:pt x="13212" y="101"/>
                  </a:lnTo>
                  <a:lnTo>
                    <a:pt x="12542" y="638"/>
                  </a:lnTo>
                  <a:lnTo>
                    <a:pt x="11234" y="2080"/>
                  </a:lnTo>
                  <a:lnTo>
                    <a:pt x="9959" y="3890"/>
                  </a:lnTo>
                  <a:lnTo>
                    <a:pt x="8719" y="6003"/>
                  </a:lnTo>
                  <a:lnTo>
                    <a:pt x="6941" y="9625"/>
                  </a:lnTo>
                  <a:lnTo>
                    <a:pt x="4795" y="15124"/>
                  </a:lnTo>
                  <a:lnTo>
                    <a:pt x="2985" y="21093"/>
                  </a:lnTo>
                  <a:lnTo>
                    <a:pt x="1543" y="27163"/>
                  </a:lnTo>
                  <a:lnTo>
                    <a:pt x="537" y="32964"/>
                  </a:lnTo>
                  <a:lnTo>
                    <a:pt x="34" y="38128"/>
                  </a:lnTo>
                  <a:lnTo>
                    <a:pt x="0" y="40341"/>
                  </a:lnTo>
                  <a:lnTo>
                    <a:pt x="67" y="42387"/>
                  </a:lnTo>
                  <a:lnTo>
                    <a:pt x="503" y="46075"/>
                  </a:lnTo>
                  <a:lnTo>
                    <a:pt x="1375" y="49362"/>
                  </a:lnTo>
                  <a:lnTo>
                    <a:pt x="2683" y="52212"/>
                  </a:lnTo>
                  <a:lnTo>
                    <a:pt x="4460" y="54761"/>
                  </a:lnTo>
                  <a:lnTo>
                    <a:pt x="6740" y="57007"/>
                  </a:lnTo>
                  <a:lnTo>
                    <a:pt x="9524" y="59019"/>
                  </a:lnTo>
                  <a:lnTo>
                    <a:pt x="12877" y="60864"/>
                  </a:lnTo>
                  <a:lnTo>
                    <a:pt x="14788" y="61735"/>
                  </a:lnTo>
                  <a:lnTo>
                    <a:pt x="15794" y="62138"/>
                  </a:lnTo>
                  <a:lnTo>
                    <a:pt x="17974" y="62876"/>
                  </a:lnTo>
                  <a:lnTo>
                    <a:pt x="21528" y="63714"/>
                  </a:lnTo>
                  <a:lnTo>
                    <a:pt x="26726" y="64351"/>
                  </a:lnTo>
                  <a:lnTo>
                    <a:pt x="32293" y="64552"/>
                  </a:lnTo>
                  <a:lnTo>
                    <a:pt x="37960" y="64318"/>
                  </a:lnTo>
                  <a:lnTo>
                    <a:pt x="43526" y="63747"/>
                  </a:lnTo>
                  <a:lnTo>
                    <a:pt x="48825" y="62909"/>
                  </a:lnTo>
                  <a:lnTo>
                    <a:pt x="53620" y="61803"/>
                  </a:lnTo>
                  <a:lnTo>
                    <a:pt x="55733" y="61165"/>
                  </a:lnTo>
                  <a:lnTo>
                    <a:pt x="56772" y="60797"/>
                  </a:lnTo>
                  <a:lnTo>
                    <a:pt x="57745" y="60394"/>
                  </a:lnTo>
                  <a:lnTo>
                    <a:pt x="56168" y="60159"/>
                  </a:lnTo>
                  <a:lnTo>
                    <a:pt x="52882" y="59489"/>
                  </a:lnTo>
                  <a:lnTo>
                    <a:pt x="49562" y="58550"/>
                  </a:lnTo>
                  <a:lnTo>
                    <a:pt x="46444" y="57276"/>
                  </a:lnTo>
                  <a:lnTo>
                    <a:pt x="45035" y="56471"/>
                  </a:lnTo>
                  <a:lnTo>
                    <a:pt x="43593" y="55532"/>
                  </a:lnTo>
                  <a:lnTo>
                    <a:pt x="41179" y="53419"/>
                  </a:lnTo>
                  <a:lnTo>
                    <a:pt x="39167" y="51072"/>
                  </a:lnTo>
                  <a:lnTo>
                    <a:pt x="37557" y="48624"/>
                  </a:lnTo>
                  <a:lnTo>
                    <a:pt x="35545" y="45002"/>
                  </a:lnTo>
                  <a:lnTo>
                    <a:pt x="33969" y="41817"/>
                  </a:lnTo>
                  <a:lnTo>
                    <a:pt x="32963" y="40073"/>
                  </a:lnTo>
                  <a:lnTo>
                    <a:pt x="32460" y="39402"/>
                  </a:lnTo>
                  <a:lnTo>
                    <a:pt x="31890" y="38799"/>
                  </a:lnTo>
                  <a:lnTo>
                    <a:pt x="30683" y="37860"/>
                  </a:lnTo>
                  <a:lnTo>
                    <a:pt x="28638" y="36753"/>
                  </a:lnTo>
                  <a:lnTo>
                    <a:pt x="25787" y="35546"/>
                  </a:lnTo>
                  <a:lnTo>
                    <a:pt x="23909" y="34406"/>
                  </a:lnTo>
                  <a:lnTo>
                    <a:pt x="22836" y="33366"/>
                  </a:lnTo>
                  <a:lnTo>
                    <a:pt x="22400" y="32696"/>
                  </a:lnTo>
                  <a:lnTo>
                    <a:pt x="22199" y="32327"/>
                  </a:lnTo>
                  <a:lnTo>
                    <a:pt x="21897" y="31120"/>
                  </a:lnTo>
                  <a:lnTo>
                    <a:pt x="21629" y="28571"/>
                  </a:lnTo>
                  <a:lnTo>
                    <a:pt x="21495" y="21462"/>
                  </a:lnTo>
                  <a:lnTo>
                    <a:pt x="21361" y="13146"/>
                  </a:lnTo>
                  <a:lnTo>
                    <a:pt x="20925" y="7982"/>
                  </a:lnTo>
                  <a:lnTo>
                    <a:pt x="20288" y="4762"/>
                  </a:lnTo>
                  <a:lnTo>
                    <a:pt x="19684" y="2985"/>
                  </a:lnTo>
                  <a:lnTo>
                    <a:pt x="18913" y="1644"/>
                  </a:lnTo>
                  <a:lnTo>
                    <a:pt x="17940" y="772"/>
                  </a:lnTo>
                  <a:lnTo>
                    <a:pt x="17370" y="571"/>
                  </a:lnTo>
                  <a:lnTo>
                    <a:pt x="16364" y="302"/>
                  </a:lnTo>
                  <a:lnTo>
                    <a:pt x="14352" y="34"/>
                  </a:lnTo>
                  <a:lnTo>
                    <a:pt x="13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6"/>
            <p:cNvSpPr/>
            <p:nvPr/>
          </p:nvSpPr>
          <p:spPr>
            <a:xfrm>
              <a:off x="5298850" y="2045625"/>
              <a:ext cx="1752975" cy="1722800"/>
            </a:xfrm>
            <a:custGeom>
              <a:avLst/>
              <a:gdLst/>
              <a:ahLst/>
              <a:cxnLst/>
              <a:rect l="l" t="t" r="r" b="b"/>
              <a:pathLst>
                <a:path w="70119" h="68912" fill="none" extrusionOk="0">
                  <a:moveTo>
                    <a:pt x="31320" y="134"/>
                  </a:moveTo>
                  <a:lnTo>
                    <a:pt x="30985" y="101"/>
                  </a:lnTo>
                  <a:lnTo>
                    <a:pt x="27564" y="0"/>
                  </a:lnTo>
                  <a:lnTo>
                    <a:pt x="23574" y="336"/>
                  </a:lnTo>
                  <a:lnTo>
                    <a:pt x="20623" y="939"/>
                  </a:lnTo>
                  <a:lnTo>
                    <a:pt x="17572" y="1945"/>
                  </a:lnTo>
                  <a:lnTo>
                    <a:pt x="15325" y="3052"/>
                  </a:lnTo>
                  <a:lnTo>
                    <a:pt x="13916" y="3924"/>
                  </a:lnTo>
                  <a:lnTo>
                    <a:pt x="13212" y="4460"/>
                  </a:lnTo>
                  <a:lnTo>
                    <a:pt x="12542" y="4997"/>
                  </a:lnTo>
                  <a:lnTo>
                    <a:pt x="11234" y="6439"/>
                  </a:lnTo>
                  <a:lnTo>
                    <a:pt x="9959" y="8249"/>
                  </a:lnTo>
                  <a:lnTo>
                    <a:pt x="8719" y="10362"/>
                  </a:lnTo>
                  <a:lnTo>
                    <a:pt x="6941" y="13984"/>
                  </a:lnTo>
                  <a:lnTo>
                    <a:pt x="4795" y="19483"/>
                  </a:lnTo>
                  <a:lnTo>
                    <a:pt x="2985" y="25452"/>
                  </a:lnTo>
                  <a:lnTo>
                    <a:pt x="1543" y="31522"/>
                  </a:lnTo>
                  <a:lnTo>
                    <a:pt x="537" y="37323"/>
                  </a:lnTo>
                  <a:lnTo>
                    <a:pt x="34" y="42487"/>
                  </a:lnTo>
                  <a:lnTo>
                    <a:pt x="0" y="44700"/>
                  </a:lnTo>
                  <a:lnTo>
                    <a:pt x="67" y="46746"/>
                  </a:lnTo>
                  <a:lnTo>
                    <a:pt x="503" y="50434"/>
                  </a:lnTo>
                  <a:lnTo>
                    <a:pt x="1375" y="53721"/>
                  </a:lnTo>
                  <a:lnTo>
                    <a:pt x="2683" y="56571"/>
                  </a:lnTo>
                  <a:lnTo>
                    <a:pt x="4460" y="59120"/>
                  </a:lnTo>
                  <a:lnTo>
                    <a:pt x="6740" y="61366"/>
                  </a:lnTo>
                  <a:lnTo>
                    <a:pt x="9524" y="63378"/>
                  </a:lnTo>
                  <a:lnTo>
                    <a:pt x="12877" y="65223"/>
                  </a:lnTo>
                  <a:lnTo>
                    <a:pt x="14788" y="66094"/>
                  </a:lnTo>
                  <a:lnTo>
                    <a:pt x="15794" y="66497"/>
                  </a:lnTo>
                  <a:lnTo>
                    <a:pt x="17974" y="67235"/>
                  </a:lnTo>
                  <a:lnTo>
                    <a:pt x="21528" y="68073"/>
                  </a:lnTo>
                  <a:lnTo>
                    <a:pt x="26726" y="68710"/>
                  </a:lnTo>
                  <a:lnTo>
                    <a:pt x="32293" y="68911"/>
                  </a:lnTo>
                  <a:lnTo>
                    <a:pt x="37960" y="68677"/>
                  </a:lnTo>
                  <a:lnTo>
                    <a:pt x="43526" y="68106"/>
                  </a:lnTo>
                  <a:lnTo>
                    <a:pt x="48825" y="67268"/>
                  </a:lnTo>
                  <a:lnTo>
                    <a:pt x="53620" y="66162"/>
                  </a:lnTo>
                  <a:lnTo>
                    <a:pt x="55733" y="65524"/>
                  </a:lnTo>
                  <a:lnTo>
                    <a:pt x="56739" y="65189"/>
                  </a:lnTo>
                  <a:lnTo>
                    <a:pt x="58616" y="64351"/>
                  </a:lnTo>
                  <a:lnTo>
                    <a:pt x="60360" y="63345"/>
                  </a:lnTo>
                  <a:lnTo>
                    <a:pt x="61903" y="62171"/>
                  </a:lnTo>
                  <a:lnTo>
                    <a:pt x="63311" y="60897"/>
                  </a:lnTo>
                  <a:lnTo>
                    <a:pt x="64552" y="59488"/>
                  </a:lnTo>
                  <a:lnTo>
                    <a:pt x="66195" y="57242"/>
                  </a:lnTo>
                  <a:lnTo>
                    <a:pt x="67872" y="54056"/>
                  </a:lnTo>
                  <a:lnTo>
                    <a:pt x="69079" y="50803"/>
                  </a:lnTo>
                  <a:lnTo>
                    <a:pt x="69783" y="47651"/>
                  </a:lnTo>
                  <a:lnTo>
                    <a:pt x="70118" y="44801"/>
                  </a:lnTo>
                  <a:lnTo>
                    <a:pt x="70118" y="43527"/>
                  </a:lnTo>
                  <a:lnTo>
                    <a:pt x="70018" y="42319"/>
                  </a:lnTo>
                  <a:lnTo>
                    <a:pt x="69381" y="39838"/>
                  </a:lnTo>
                  <a:lnTo>
                    <a:pt x="68274" y="37390"/>
                  </a:lnTo>
                  <a:lnTo>
                    <a:pt x="66866" y="35043"/>
                  </a:lnTo>
                  <a:lnTo>
                    <a:pt x="65290" y="32896"/>
                  </a:lnTo>
                  <a:lnTo>
                    <a:pt x="63646" y="30985"/>
                  </a:lnTo>
                  <a:lnTo>
                    <a:pt x="62137" y="29476"/>
                  </a:lnTo>
                  <a:lnTo>
                    <a:pt x="60830" y="28369"/>
                  </a:lnTo>
                  <a:lnTo>
                    <a:pt x="60360" y="28034"/>
                  </a:lnTo>
                  <a:lnTo>
                    <a:pt x="57946" y="26626"/>
                  </a:lnTo>
                  <a:lnTo>
                    <a:pt x="53385" y="23708"/>
                  </a:lnTo>
                  <a:lnTo>
                    <a:pt x="51541" y="22300"/>
                  </a:lnTo>
                  <a:lnTo>
                    <a:pt x="49797" y="20690"/>
                  </a:lnTo>
                  <a:lnTo>
                    <a:pt x="48221" y="18913"/>
                  </a:lnTo>
                  <a:lnTo>
                    <a:pt x="47550" y="17974"/>
                  </a:lnTo>
                  <a:lnTo>
                    <a:pt x="46209" y="15828"/>
                  </a:lnTo>
                  <a:lnTo>
                    <a:pt x="42990" y="10429"/>
                  </a:lnTo>
                  <a:lnTo>
                    <a:pt x="40039" y="6305"/>
                  </a:lnTo>
                  <a:lnTo>
                    <a:pt x="37826" y="3857"/>
                  </a:lnTo>
                  <a:lnTo>
                    <a:pt x="36048" y="2314"/>
                  </a:lnTo>
                  <a:lnTo>
                    <a:pt x="34774" y="1442"/>
                  </a:lnTo>
                  <a:lnTo>
                    <a:pt x="33433" y="771"/>
                  </a:lnTo>
                  <a:lnTo>
                    <a:pt x="32058" y="302"/>
                  </a:lnTo>
                  <a:lnTo>
                    <a:pt x="31320" y="134"/>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6"/>
            <p:cNvSpPr/>
            <p:nvPr/>
          </p:nvSpPr>
          <p:spPr>
            <a:xfrm>
              <a:off x="5602325" y="2155450"/>
              <a:ext cx="1107450" cy="811525"/>
            </a:xfrm>
            <a:custGeom>
              <a:avLst/>
              <a:gdLst/>
              <a:ahLst/>
              <a:cxnLst/>
              <a:rect l="l" t="t" r="r" b="b"/>
              <a:pathLst>
                <a:path w="44298" h="32461" extrusionOk="0">
                  <a:moveTo>
                    <a:pt x="21227" y="0"/>
                  </a:moveTo>
                  <a:lnTo>
                    <a:pt x="20657" y="67"/>
                  </a:lnTo>
                  <a:lnTo>
                    <a:pt x="17236" y="537"/>
                  </a:lnTo>
                  <a:lnTo>
                    <a:pt x="14889" y="805"/>
                  </a:lnTo>
                  <a:lnTo>
                    <a:pt x="13984" y="973"/>
                  </a:lnTo>
                  <a:lnTo>
                    <a:pt x="9691" y="2046"/>
                  </a:lnTo>
                  <a:lnTo>
                    <a:pt x="7713" y="2716"/>
                  </a:lnTo>
                  <a:lnTo>
                    <a:pt x="6774" y="3186"/>
                  </a:lnTo>
                  <a:lnTo>
                    <a:pt x="6506" y="3421"/>
                  </a:lnTo>
                  <a:lnTo>
                    <a:pt x="6237" y="3789"/>
                  </a:lnTo>
                  <a:lnTo>
                    <a:pt x="5433" y="5768"/>
                  </a:lnTo>
                  <a:lnTo>
                    <a:pt x="3890" y="10530"/>
                  </a:lnTo>
                  <a:lnTo>
                    <a:pt x="671" y="21931"/>
                  </a:lnTo>
                  <a:lnTo>
                    <a:pt x="0" y="24379"/>
                  </a:lnTo>
                  <a:lnTo>
                    <a:pt x="537" y="24278"/>
                  </a:lnTo>
                  <a:lnTo>
                    <a:pt x="1677" y="24144"/>
                  </a:lnTo>
                  <a:lnTo>
                    <a:pt x="2783" y="24211"/>
                  </a:lnTo>
                  <a:lnTo>
                    <a:pt x="3856" y="24412"/>
                  </a:lnTo>
                  <a:lnTo>
                    <a:pt x="4393" y="24580"/>
                  </a:lnTo>
                  <a:lnTo>
                    <a:pt x="4795" y="24748"/>
                  </a:lnTo>
                  <a:lnTo>
                    <a:pt x="5399" y="25184"/>
                  </a:lnTo>
                  <a:lnTo>
                    <a:pt x="6070" y="25955"/>
                  </a:lnTo>
                  <a:lnTo>
                    <a:pt x="6774" y="27766"/>
                  </a:lnTo>
                  <a:lnTo>
                    <a:pt x="6908" y="28671"/>
                  </a:lnTo>
                  <a:lnTo>
                    <a:pt x="7143" y="30549"/>
                  </a:lnTo>
                  <a:lnTo>
                    <a:pt x="7243" y="32460"/>
                  </a:lnTo>
                  <a:lnTo>
                    <a:pt x="9892" y="32226"/>
                  </a:lnTo>
                  <a:lnTo>
                    <a:pt x="22836" y="30918"/>
                  </a:lnTo>
                  <a:lnTo>
                    <a:pt x="30717" y="29945"/>
                  </a:lnTo>
                  <a:lnTo>
                    <a:pt x="32930" y="29509"/>
                  </a:lnTo>
                  <a:lnTo>
                    <a:pt x="34674" y="29141"/>
                  </a:lnTo>
                  <a:lnTo>
                    <a:pt x="38530" y="28571"/>
                  </a:lnTo>
                  <a:lnTo>
                    <a:pt x="43426" y="28034"/>
                  </a:lnTo>
                  <a:lnTo>
                    <a:pt x="44298" y="28000"/>
                  </a:lnTo>
                  <a:lnTo>
                    <a:pt x="42822" y="24714"/>
                  </a:lnTo>
                  <a:lnTo>
                    <a:pt x="35914" y="9792"/>
                  </a:lnTo>
                  <a:lnTo>
                    <a:pt x="32796" y="3689"/>
                  </a:lnTo>
                  <a:lnTo>
                    <a:pt x="31320" y="1274"/>
                  </a:lnTo>
                  <a:lnTo>
                    <a:pt x="30918" y="906"/>
                  </a:lnTo>
                  <a:lnTo>
                    <a:pt x="30549" y="738"/>
                  </a:lnTo>
                  <a:lnTo>
                    <a:pt x="29409" y="470"/>
                  </a:lnTo>
                  <a:lnTo>
                    <a:pt x="27196" y="168"/>
                  </a:lnTo>
                  <a:lnTo>
                    <a:pt x="23876"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6"/>
            <p:cNvSpPr/>
            <p:nvPr/>
          </p:nvSpPr>
          <p:spPr>
            <a:xfrm>
              <a:off x="5799325" y="2417000"/>
              <a:ext cx="44450" cy="363850"/>
            </a:xfrm>
            <a:custGeom>
              <a:avLst/>
              <a:gdLst/>
              <a:ahLst/>
              <a:cxnLst/>
              <a:rect l="l" t="t" r="r" b="b"/>
              <a:pathLst>
                <a:path w="1778" h="14554" fill="none" extrusionOk="0">
                  <a:moveTo>
                    <a:pt x="0" y="14554"/>
                  </a:moveTo>
                  <a:lnTo>
                    <a:pt x="1778" y="1"/>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6"/>
            <p:cNvSpPr/>
            <p:nvPr/>
          </p:nvSpPr>
          <p:spPr>
            <a:xfrm>
              <a:off x="5832850" y="2434600"/>
              <a:ext cx="60400" cy="78825"/>
            </a:xfrm>
            <a:custGeom>
              <a:avLst/>
              <a:gdLst/>
              <a:ahLst/>
              <a:cxnLst/>
              <a:rect l="l" t="t" r="r" b="b"/>
              <a:pathLst>
                <a:path w="2416" h="3153" fill="none" extrusionOk="0">
                  <a:moveTo>
                    <a:pt x="1" y="3153"/>
                  </a:moveTo>
                  <a:lnTo>
                    <a:pt x="2415" y="1"/>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6"/>
            <p:cNvSpPr/>
            <p:nvPr/>
          </p:nvSpPr>
          <p:spPr>
            <a:xfrm>
              <a:off x="6013950" y="2505875"/>
              <a:ext cx="282525" cy="54500"/>
            </a:xfrm>
            <a:custGeom>
              <a:avLst/>
              <a:gdLst/>
              <a:ahLst/>
              <a:cxnLst/>
              <a:rect l="l" t="t" r="r" b="b"/>
              <a:pathLst>
                <a:path w="11301" h="2180" fill="none" extrusionOk="0">
                  <a:moveTo>
                    <a:pt x="0" y="2180"/>
                  </a:moveTo>
                  <a:lnTo>
                    <a:pt x="838" y="1911"/>
                  </a:lnTo>
                  <a:lnTo>
                    <a:pt x="5734" y="671"/>
                  </a:lnTo>
                  <a:lnTo>
                    <a:pt x="9557" y="67"/>
                  </a:lnTo>
                  <a:lnTo>
                    <a:pt x="11301" y="0"/>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6"/>
            <p:cNvSpPr/>
            <p:nvPr/>
          </p:nvSpPr>
          <p:spPr>
            <a:xfrm>
              <a:off x="6163150" y="2410300"/>
              <a:ext cx="112375" cy="223850"/>
            </a:xfrm>
            <a:custGeom>
              <a:avLst/>
              <a:gdLst/>
              <a:ahLst/>
              <a:cxnLst/>
              <a:rect l="l" t="t" r="r" b="b"/>
              <a:pathLst>
                <a:path w="4495" h="8954" fill="none" extrusionOk="0">
                  <a:moveTo>
                    <a:pt x="470" y="0"/>
                  </a:moveTo>
                  <a:lnTo>
                    <a:pt x="1" y="3488"/>
                  </a:lnTo>
                  <a:lnTo>
                    <a:pt x="135" y="3488"/>
                  </a:lnTo>
                  <a:lnTo>
                    <a:pt x="806" y="3622"/>
                  </a:lnTo>
                  <a:lnTo>
                    <a:pt x="1175" y="3857"/>
                  </a:lnTo>
                  <a:lnTo>
                    <a:pt x="1242" y="4024"/>
                  </a:lnTo>
                  <a:lnTo>
                    <a:pt x="1242" y="4326"/>
                  </a:lnTo>
                  <a:lnTo>
                    <a:pt x="1040" y="4863"/>
                  </a:lnTo>
                  <a:lnTo>
                    <a:pt x="839" y="5064"/>
                  </a:lnTo>
                  <a:lnTo>
                    <a:pt x="1242" y="5299"/>
                  </a:lnTo>
                  <a:lnTo>
                    <a:pt x="3153" y="6774"/>
                  </a:lnTo>
                  <a:lnTo>
                    <a:pt x="4025" y="7814"/>
                  </a:lnTo>
                  <a:lnTo>
                    <a:pt x="4394" y="8551"/>
                  </a:lnTo>
                  <a:lnTo>
                    <a:pt x="4494" y="8954"/>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6"/>
            <p:cNvSpPr/>
            <p:nvPr/>
          </p:nvSpPr>
          <p:spPr>
            <a:xfrm>
              <a:off x="5952750" y="2071600"/>
              <a:ext cx="321925" cy="331175"/>
            </a:xfrm>
            <a:custGeom>
              <a:avLst/>
              <a:gdLst/>
              <a:ahLst/>
              <a:cxnLst/>
              <a:rect l="l" t="t" r="r" b="b"/>
              <a:pathLst>
                <a:path w="12877" h="13247" extrusionOk="0">
                  <a:moveTo>
                    <a:pt x="7344" y="1"/>
                  </a:moveTo>
                  <a:lnTo>
                    <a:pt x="5701" y="34"/>
                  </a:lnTo>
                  <a:lnTo>
                    <a:pt x="4795" y="269"/>
                  </a:lnTo>
                  <a:lnTo>
                    <a:pt x="4292" y="403"/>
                  </a:lnTo>
                  <a:lnTo>
                    <a:pt x="1945" y="1342"/>
                  </a:lnTo>
                  <a:lnTo>
                    <a:pt x="637" y="2113"/>
                  </a:lnTo>
                  <a:lnTo>
                    <a:pt x="302" y="2482"/>
                  </a:lnTo>
                  <a:lnTo>
                    <a:pt x="134" y="3052"/>
                  </a:lnTo>
                  <a:lnTo>
                    <a:pt x="0" y="5400"/>
                  </a:lnTo>
                  <a:lnTo>
                    <a:pt x="101" y="9759"/>
                  </a:lnTo>
                  <a:lnTo>
                    <a:pt x="168" y="11167"/>
                  </a:lnTo>
                  <a:lnTo>
                    <a:pt x="168" y="11402"/>
                  </a:lnTo>
                  <a:lnTo>
                    <a:pt x="335" y="11335"/>
                  </a:lnTo>
                  <a:lnTo>
                    <a:pt x="738" y="10463"/>
                  </a:lnTo>
                  <a:lnTo>
                    <a:pt x="1073" y="9692"/>
                  </a:lnTo>
                  <a:lnTo>
                    <a:pt x="1274" y="9290"/>
                  </a:lnTo>
                  <a:lnTo>
                    <a:pt x="1878" y="8485"/>
                  </a:lnTo>
                  <a:lnTo>
                    <a:pt x="2616" y="7781"/>
                  </a:lnTo>
                  <a:lnTo>
                    <a:pt x="3253" y="7378"/>
                  </a:lnTo>
                  <a:lnTo>
                    <a:pt x="3454" y="7378"/>
                  </a:lnTo>
                  <a:lnTo>
                    <a:pt x="3622" y="7445"/>
                  </a:lnTo>
                  <a:lnTo>
                    <a:pt x="3923" y="7713"/>
                  </a:lnTo>
                  <a:lnTo>
                    <a:pt x="4192" y="8351"/>
                  </a:lnTo>
                  <a:lnTo>
                    <a:pt x="4225" y="8988"/>
                  </a:lnTo>
                  <a:lnTo>
                    <a:pt x="4259" y="9323"/>
                  </a:lnTo>
                  <a:lnTo>
                    <a:pt x="4628" y="10094"/>
                  </a:lnTo>
                  <a:lnTo>
                    <a:pt x="5567" y="11268"/>
                  </a:lnTo>
                  <a:lnTo>
                    <a:pt x="6304" y="11838"/>
                  </a:lnTo>
                  <a:lnTo>
                    <a:pt x="7746" y="12911"/>
                  </a:lnTo>
                  <a:lnTo>
                    <a:pt x="8216" y="13246"/>
                  </a:lnTo>
                  <a:lnTo>
                    <a:pt x="9222" y="11771"/>
                  </a:lnTo>
                  <a:lnTo>
                    <a:pt x="10731" y="9558"/>
                  </a:lnTo>
                  <a:lnTo>
                    <a:pt x="10898" y="9222"/>
                  </a:lnTo>
                  <a:lnTo>
                    <a:pt x="11066" y="8418"/>
                  </a:lnTo>
                  <a:lnTo>
                    <a:pt x="11167" y="7143"/>
                  </a:lnTo>
                  <a:lnTo>
                    <a:pt x="11200" y="6607"/>
                  </a:lnTo>
                  <a:lnTo>
                    <a:pt x="11234" y="6506"/>
                  </a:lnTo>
                  <a:lnTo>
                    <a:pt x="11334" y="6540"/>
                  </a:lnTo>
                  <a:lnTo>
                    <a:pt x="11670" y="6808"/>
                  </a:lnTo>
                  <a:lnTo>
                    <a:pt x="12206" y="7378"/>
                  </a:lnTo>
                  <a:lnTo>
                    <a:pt x="12575" y="7646"/>
                  </a:lnTo>
                  <a:lnTo>
                    <a:pt x="12743" y="7680"/>
                  </a:lnTo>
                  <a:lnTo>
                    <a:pt x="12810" y="7579"/>
                  </a:lnTo>
                  <a:lnTo>
                    <a:pt x="12877" y="7378"/>
                  </a:lnTo>
                  <a:lnTo>
                    <a:pt x="12709" y="6942"/>
                  </a:lnTo>
                  <a:lnTo>
                    <a:pt x="11938" y="6037"/>
                  </a:lnTo>
                  <a:lnTo>
                    <a:pt x="11200" y="4997"/>
                  </a:lnTo>
                  <a:lnTo>
                    <a:pt x="10865" y="4427"/>
                  </a:lnTo>
                  <a:lnTo>
                    <a:pt x="10462" y="3254"/>
                  </a:lnTo>
                  <a:lnTo>
                    <a:pt x="10127" y="2180"/>
                  </a:lnTo>
                  <a:lnTo>
                    <a:pt x="9524" y="1174"/>
                  </a:lnTo>
                  <a:lnTo>
                    <a:pt x="9054" y="738"/>
                  </a:lnTo>
                  <a:lnTo>
                    <a:pt x="8484" y="370"/>
                  </a:lnTo>
                  <a:lnTo>
                    <a:pt x="7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6"/>
            <p:cNvSpPr/>
            <p:nvPr/>
          </p:nvSpPr>
          <p:spPr>
            <a:xfrm>
              <a:off x="5953575" y="2078325"/>
              <a:ext cx="143375" cy="249000"/>
            </a:xfrm>
            <a:custGeom>
              <a:avLst/>
              <a:gdLst/>
              <a:ahLst/>
              <a:cxnLst/>
              <a:rect l="l" t="t" r="r" b="b"/>
              <a:pathLst>
                <a:path w="5735" h="9960" extrusionOk="0">
                  <a:moveTo>
                    <a:pt x="4762" y="0"/>
                  </a:moveTo>
                  <a:lnTo>
                    <a:pt x="4259" y="134"/>
                  </a:lnTo>
                  <a:lnTo>
                    <a:pt x="1912" y="1073"/>
                  </a:lnTo>
                  <a:lnTo>
                    <a:pt x="604" y="1844"/>
                  </a:lnTo>
                  <a:lnTo>
                    <a:pt x="269" y="2213"/>
                  </a:lnTo>
                  <a:lnTo>
                    <a:pt x="135" y="2549"/>
                  </a:lnTo>
                  <a:lnTo>
                    <a:pt x="1" y="3856"/>
                  </a:lnTo>
                  <a:lnTo>
                    <a:pt x="1" y="6606"/>
                  </a:lnTo>
                  <a:lnTo>
                    <a:pt x="34" y="8518"/>
                  </a:lnTo>
                  <a:lnTo>
                    <a:pt x="839" y="7512"/>
                  </a:lnTo>
                  <a:lnTo>
                    <a:pt x="2415" y="6003"/>
                  </a:lnTo>
                  <a:lnTo>
                    <a:pt x="3186" y="5600"/>
                  </a:lnTo>
                  <a:lnTo>
                    <a:pt x="3622" y="5533"/>
                  </a:lnTo>
                  <a:lnTo>
                    <a:pt x="3857" y="5600"/>
                  </a:lnTo>
                  <a:lnTo>
                    <a:pt x="4092" y="5701"/>
                  </a:lnTo>
                  <a:lnTo>
                    <a:pt x="4528" y="6170"/>
                  </a:lnTo>
                  <a:lnTo>
                    <a:pt x="5031" y="7210"/>
                  </a:lnTo>
                  <a:lnTo>
                    <a:pt x="5668" y="9490"/>
                  </a:lnTo>
                  <a:lnTo>
                    <a:pt x="5735" y="9959"/>
                  </a:lnTo>
                  <a:lnTo>
                    <a:pt x="4796" y="0"/>
                  </a:lnTo>
                  <a:close/>
                  <a:moveTo>
                    <a:pt x="5735" y="9959"/>
                  </a:moveTo>
                  <a:lnTo>
                    <a:pt x="5735" y="9959"/>
                  </a:lnTo>
                  <a:lnTo>
                    <a:pt x="5735" y="9959"/>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6"/>
            <p:cNvSpPr/>
            <p:nvPr/>
          </p:nvSpPr>
          <p:spPr>
            <a:xfrm>
              <a:off x="5953575" y="2078325"/>
              <a:ext cx="143375" cy="249000"/>
            </a:xfrm>
            <a:custGeom>
              <a:avLst/>
              <a:gdLst/>
              <a:ahLst/>
              <a:cxnLst/>
              <a:rect l="l" t="t" r="r" b="b"/>
              <a:pathLst>
                <a:path w="5735" h="9960" extrusionOk="0">
                  <a:moveTo>
                    <a:pt x="4762" y="0"/>
                  </a:moveTo>
                  <a:lnTo>
                    <a:pt x="4259" y="134"/>
                  </a:lnTo>
                  <a:lnTo>
                    <a:pt x="1912" y="1073"/>
                  </a:lnTo>
                  <a:lnTo>
                    <a:pt x="604" y="1844"/>
                  </a:lnTo>
                  <a:lnTo>
                    <a:pt x="269" y="2213"/>
                  </a:lnTo>
                  <a:lnTo>
                    <a:pt x="135" y="2549"/>
                  </a:lnTo>
                  <a:lnTo>
                    <a:pt x="1" y="3856"/>
                  </a:lnTo>
                  <a:lnTo>
                    <a:pt x="1" y="6606"/>
                  </a:lnTo>
                  <a:lnTo>
                    <a:pt x="34" y="8518"/>
                  </a:lnTo>
                  <a:lnTo>
                    <a:pt x="839" y="7512"/>
                  </a:lnTo>
                  <a:lnTo>
                    <a:pt x="2415" y="6003"/>
                  </a:lnTo>
                  <a:lnTo>
                    <a:pt x="3186" y="5600"/>
                  </a:lnTo>
                  <a:lnTo>
                    <a:pt x="3622" y="5533"/>
                  </a:lnTo>
                  <a:lnTo>
                    <a:pt x="3857" y="5600"/>
                  </a:lnTo>
                  <a:lnTo>
                    <a:pt x="4092" y="5701"/>
                  </a:lnTo>
                  <a:lnTo>
                    <a:pt x="4528" y="6170"/>
                  </a:lnTo>
                  <a:lnTo>
                    <a:pt x="5031" y="7210"/>
                  </a:lnTo>
                  <a:lnTo>
                    <a:pt x="5668" y="9490"/>
                  </a:lnTo>
                  <a:lnTo>
                    <a:pt x="5735" y="9959"/>
                  </a:lnTo>
                  <a:lnTo>
                    <a:pt x="4796" y="0"/>
                  </a:lnTo>
                  <a:close/>
                  <a:moveTo>
                    <a:pt x="5735" y="9959"/>
                  </a:moveTo>
                  <a:lnTo>
                    <a:pt x="5735" y="9959"/>
                  </a:lnTo>
                  <a:lnTo>
                    <a:pt x="5735" y="995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6"/>
            <p:cNvSpPr/>
            <p:nvPr/>
          </p:nvSpPr>
          <p:spPr>
            <a:xfrm>
              <a:off x="5952750" y="2071600"/>
              <a:ext cx="321925" cy="331175"/>
            </a:xfrm>
            <a:custGeom>
              <a:avLst/>
              <a:gdLst/>
              <a:ahLst/>
              <a:cxnLst/>
              <a:rect l="l" t="t" r="r" b="b"/>
              <a:pathLst>
                <a:path w="12877" h="13247" fill="none" extrusionOk="0">
                  <a:moveTo>
                    <a:pt x="4795" y="269"/>
                  </a:moveTo>
                  <a:lnTo>
                    <a:pt x="4292" y="403"/>
                  </a:lnTo>
                  <a:lnTo>
                    <a:pt x="1945" y="1342"/>
                  </a:lnTo>
                  <a:lnTo>
                    <a:pt x="637" y="2113"/>
                  </a:lnTo>
                  <a:lnTo>
                    <a:pt x="302" y="2482"/>
                  </a:lnTo>
                  <a:lnTo>
                    <a:pt x="134" y="3052"/>
                  </a:lnTo>
                  <a:lnTo>
                    <a:pt x="0" y="5400"/>
                  </a:lnTo>
                  <a:lnTo>
                    <a:pt x="101" y="9759"/>
                  </a:lnTo>
                  <a:lnTo>
                    <a:pt x="168" y="11167"/>
                  </a:lnTo>
                  <a:lnTo>
                    <a:pt x="168" y="11402"/>
                  </a:lnTo>
                  <a:lnTo>
                    <a:pt x="335" y="11335"/>
                  </a:lnTo>
                  <a:lnTo>
                    <a:pt x="738" y="10463"/>
                  </a:lnTo>
                  <a:lnTo>
                    <a:pt x="1073" y="9692"/>
                  </a:lnTo>
                  <a:lnTo>
                    <a:pt x="1274" y="9290"/>
                  </a:lnTo>
                  <a:lnTo>
                    <a:pt x="1878" y="8485"/>
                  </a:lnTo>
                  <a:lnTo>
                    <a:pt x="2616" y="7781"/>
                  </a:lnTo>
                  <a:lnTo>
                    <a:pt x="3253" y="7378"/>
                  </a:lnTo>
                  <a:lnTo>
                    <a:pt x="3454" y="7378"/>
                  </a:lnTo>
                  <a:lnTo>
                    <a:pt x="3622" y="7445"/>
                  </a:lnTo>
                  <a:lnTo>
                    <a:pt x="3923" y="7713"/>
                  </a:lnTo>
                  <a:lnTo>
                    <a:pt x="4192" y="8351"/>
                  </a:lnTo>
                  <a:lnTo>
                    <a:pt x="4225" y="8988"/>
                  </a:lnTo>
                  <a:lnTo>
                    <a:pt x="4259" y="9323"/>
                  </a:lnTo>
                  <a:lnTo>
                    <a:pt x="4628" y="10094"/>
                  </a:lnTo>
                  <a:lnTo>
                    <a:pt x="5567" y="11268"/>
                  </a:lnTo>
                  <a:lnTo>
                    <a:pt x="6304" y="11838"/>
                  </a:lnTo>
                  <a:lnTo>
                    <a:pt x="7746" y="12911"/>
                  </a:lnTo>
                  <a:lnTo>
                    <a:pt x="8216" y="13246"/>
                  </a:lnTo>
                  <a:lnTo>
                    <a:pt x="9222" y="11771"/>
                  </a:lnTo>
                  <a:lnTo>
                    <a:pt x="10731" y="9558"/>
                  </a:lnTo>
                  <a:lnTo>
                    <a:pt x="10898" y="9222"/>
                  </a:lnTo>
                  <a:lnTo>
                    <a:pt x="11066" y="8418"/>
                  </a:lnTo>
                  <a:lnTo>
                    <a:pt x="11167" y="7143"/>
                  </a:lnTo>
                  <a:lnTo>
                    <a:pt x="11200" y="6607"/>
                  </a:lnTo>
                  <a:lnTo>
                    <a:pt x="11234" y="6506"/>
                  </a:lnTo>
                  <a:lnTo>
                    <a:pt x="11334" y="6540"/>
                  </a:lnTo>
                  <a:lnTo>
                    <a:pt x="11670" y="6808"/>
                  </a:lnTo>
                  <a:lnTo>
                    <a:pt x="12206" y="7378"/>
                  </a:lnTo>
                  <a:lnTo>
                    <a:pt x="12575" y="7646"/>
                  </a:lnTo>
                  <a:lnTo>
                    <a:pt x="12743" y="7680"/>
                  </a:lnTo>
                  <a:lnTo>
                    <a:pt x="12810" y="7579"/>
                  </a:lnTo>
                  <a:lnTo>
                    <a:pt x="12877" y="7378"/>
                  </a:lnTo>
                  <a:lnTo>
                    <a:pt x="12709" y="6942"/>
                  </a:lnTo>
                  <a:lnTo>
                    <a:pt x="11938" y="6037"/>
                  </a:lnTo>
                  <a:lnTo>
                    <a:pt x="11200" y="4997"/>
                  </a:lnTo>
                  <a:lnTo>
                    <a:pt x="10865" y="4427"/>
                  </a:lnTo>
                  <a:lnTo>
                    <a:pt x="10462" y="3254"/>
                  </a:lnTo>
                  <a:lnTo>
                    <a:pt x="10127" y="2180"/>
                  </a:lnTo>
                  <a:lnTo>
                    <a:pt x="9524" y="1174"/>
                  </a:lnTo>
                  <a:lnTo>
                    <a:pt x="9054" y="738"/>
                  </a:lnTo>
                  <a:lnTo>
                    <a:pt x="8484" y="370"/>
                  </a:lnTo>
                  <a:lnTo>
                    <a:pt x="7344" y="1"/>
                  </a:lnTo>
                  <a:lnTo>
                    <a:pt x="5701" y="34"/>
                  </a:lnTo>
                  <a:lnTo>
                    <a:pt x="4795" y="269"/>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6"/>
            <p:cNvSpPr/>
            <p:nvPr/>
          </p:nvSpPr>
          <p:spPr>
            <a:xfrm>
              <a:off x="5530225" y="2691125"/>
              <a:ext cx="311050" cy="239800"/>
            </a:xfrm>
            <a:custGeom>
              <a:avLst/>
              <a:gdLst/>
              <a:ahLst/>
              <a:cxnLst/>
              <a:rect l="l" t="t" r="r" b="b"/>
              <a:pathLst>
                <a:path w="12442" h="9592" extrusionOk="0">
                  <a:moveTo>
                    <a:pt x="6539" y="1"/>
                  </a:moveTo>
                  <a:lnTo>
                    <a:pt x="5399" y="102"/>
                  </a:lnTo>
                  <a:lnTo>
                    <a:pt x="3722" y="571"/>
                  </a:lnTo>
                  <a:lnTo>
                    <a:pt x="1811" y="1577"/>
                  </a:lnTo>
                  <a:lnTo>
                    <a:pt x="872" y="2348"/>
                  </a:lnTo>
                  <a:lnTo>
                    <a:pt x="537" y="2784"/>
                  </a:lnTo>
                  <a:lnTo>
                    <a:pt x="470" y="2952"/>
                  </a:lnTo>
                  <a:lnTo>
                    <a:pt x="336" y="4058"/>
                  </a:lnTo>
                  <a:lnTo>
                    <a:pt x="0" y="7009"/>
                  </a:lnTo>
                  <a:lnTo>
                    <a:pt x="0" y="8585"/>
                  </a:lnTo>
                  <a:lnTo>
                    <a:pt x="168" y="8921"/>
                  </a:lnTo>
                  <a:lnTo>
                    <a:pt x="403" y="9156"/>
                  </a:lnTo>
                  <a:lnTo>
                    <a:pt x="1375" y="9524"/>
                  </a:lnTo>
                  <a:lnTo>
                    <a:pt x="2951" y="9591"/>
                  </a:lnTo>
                  <a:lnTo>
                    <a:pt x="5164" y="9256"/>
                  </a:lnTo>
                  <a:lnTo>
                    <a:pt x="6573" y="8820"/>
                  </a:lnTo>
                  <a:lnTo>
                    <a:pt x="7948" y="8351"/>
                  </a:lnTo>
                  <a:lnTo>
                    <a:pt x="10027" y="7278"/>
                  </a:lnTo>
                  <a:lnTo>
                    <a:pt x="11435" y="6037"/>
                  </a:lnTo>
                  <a:lnTo>
                    <a:pt x="12240" y="4595"/>
                  </a:lnTo>
                  <a:lnTo>
                    <a:pt x="12441" y="3790"/>
                  </a:lnTo>
                  <a:lnTo>
                    <a:pt x="12139" y="3354"/>
                  </a:lnTo>
                  <a:lnTo>
                    <a:pt x="10094" y="1342"/>
                  </a:lnTo>
                  <a:lnTo>
                    <a:pt x="8652" y="470"/>
                  </a:lnTo>
                  <a:lnTo>
                    <a:pt x="7612" y="102"/>
                  </a:lnTo>
                  <a:lnTo>
                    <a:pt x="7076" y="34"/>
                  </a:lnTo>
                  <a:lnTo>
                    <a:pt x="6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6"/>
            <p:cNvSpPr/>
            <p:nvPr/>
          </p:nvSpPr>
          <p:spPr>
            <a:xfrm>
              <a:off x="5530225" y="2693650"/>
              <a:ext cx="137500" cy="237275"/>
            </a:xfrm>
            <a:custGeom>
              <a:avLst/>
              <a:gdLst/>
              <a:ahLst/>
              <a:cxnLst/>
              <a:rect l="l" t="t" r="r" b="b"/>
              <a:pathLst>
                <a:path w="5500" h="9491" extrusionOk="0">
                  <a:moveTo>
                    <a:pt x="5332" y="1"/>
                  </a:moveTo>
                  <a:lnTo>
                    <a:pt x="4427" y="202"/>
                  </a:lnTo>
                  <a:lnTo>
                    <a:pt x="2750" y="906"/>
                  </a:lnTo>
                  <a:lnTo>
                    <a:pt x="1375" y="1778"/>
                  </a:lnTo>
                  <a:lnTo>
                    <a:pt x="570" y="2549"/>
                  </a:lnTo>
                  <a:lnTo>
                    <a:pt x="470" y="2851"/>
                  </a:lnTo>
                  <a:lnTo>
                    <a:pt x="336" y="3924"/>
                  </a:lnTo>
                  <a:lnTo>
                    <a:pt x="0" y="6875"/>
                  </a:lnTo>
                  <a:lnTo>
                    <a:pt x="0" y="8451"/>
                  </a:lnTo>
                  <a:lnTo>
                    <a:pt x="168" y="8820"/>
                  </a:lnTo>
                  <a:lnTo>
                    <a:pt x="403" y="9055"/>
                  </a:lnTo>
                  <a:lnTo>
                    <a:pt x="1442" y="9423"/>
                  </a:lnTo>
                  <a:lnTo>
                    <a:pt x="2213" y="9490"/>
                  </a:lnTo>
                  <a:lnTo>
                    <a:pt x="2549" y="8887"/>
                  </a:lnTo>
                  <a:lnTo>
                    <a:pt x="2616" y="8719"/>
                  </a:lnTo>
                  <a:lnTo>
                    <a:pt x="2515" y="8417"/>
                  </a:lnTo>
                  <a:lnTo>
                    <a:pt x="2146" y="6875"/>
                  </a:lnTo>
                  <a:lnTo>
                    <a:pt x="2079" y="5835"/>
                  </a:lnTo>
                  <a:lnTo>
                    <a:pt x="2213" y="5500"/>
                  </a:lnTo>
                  <a:lnTo>
                    <a:pt x="2683" y="4796"/>
                  </a:lnTo>
                  <a:lnTo>
                    <a:pt x="4460" y="3086"/>
                  </a:lnTo>
                  <a:lnTo>
                    <a:pt x="5332" y="2147"/>
                  </a:lnTo>
                  <a:lnTo>
                    <a:pt x="5500" y="1912"/>
                  </a:lnTo>
                  <a:lnTo>
                    <a:pt x="5500" y="1711"/>
                  </a:lnTo>
                  <a:lnTo>
                    <a:pt x="5030" y="1744"/>
                  </a:lnTo>
                  <a:lnTo>
                    <a:pt x="3890" y="2113"/>
                  </a:lnTo>
                  <a:lnTo>
                    <a:pt x="3119" y="2281"/>
                  </a:lnTo>
                  <a:lnTo>
                    <a:pt x="2784" y="2247"/>
                  </a:lnTo>
                  <a:lnTo>
                    <a:pt x="2716" y="2147"/>
                  </a:lnTo>
                  <a:lnTo>
                    <a:pt x="2750" y="1912"/>
                  </a:lnTo>
                  <a:lnTo>
                    <a:pt x="3287" y="1308"/>
                  </a:lnTo>
                  <a:lnTo>
                    <a:pt x="4594" y="403"/>
                  </a:lnTo>
                  <a:lnTo>
                    <a:pt x="5332"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6"/>
            <p:cNvSpPr/>
            <p:nvPr/>
          </p:nvSpPr>
          <p:spPr>
            <a:xfrm>
              <a:off x="5530225" y="2693650"/>
              <a:ext cx="137500" cy="237275"/>
            </a:xfrm>
            <a:custGeom>
              <a:avLst/>
              <a:gdLst/>
              <a:ahLst/>
              <a:cxnLst/>
              <a:rect l="l" t="t" r="r" b="b"/>
              <a:pathLst>
                <a:path w="5500" h="9491" extrusionOk="0">
                  <a:moveTo>
                    <a:pt x="5332" y="1"/>
                  </a:moveTo>
                  <a:lnTo>
                    <a:pt x="4427" y="202"/>
                  </a:lnTo>
                  <a:lnTo>
                    <a:pt x="2750" y="906"/>
                  </a:lnTo>
                  <a:lnTo>
                    <a:pt x="1375" y="1778"/>
                  </a:lnTo>
                  <a:lnTo>
                    <a:pt x="570" y="2549"/>
                  </a:lnTo>
                  <a:lnTo>
                    <a:pt x="470" y="2851"/>
                  </a:lnTo>
                  <a:lnTo>
                    <a:pt x="336" y="3924"/>
                  </a:lnTo>
                  <a:lnTo>
                    <a:pt x="0" y="6875"/>
                  </a:lnTo>
                  <a:lnTo>
                    <a:pt x="0" y="8451"/>
                  </a:lnTo>
                  <a:lnTo>
                    <a:pt x="168" y="8820"/>
                  </a:lnTo>
                  <a:lnTo>
                    <a:pt x="403" y="9055"/>
                  </a:lnTo>
                  <a:lnTo>
                    <a:pt x="1442" y="9423"/>
                  </a:lnTo>
                  <a:lnTo>
                    <a:pt x="2213" y="9490"/>
                  </a:lnTo>
                  <a:lnTo>
                    <a:pt x="2549" y="8887"/>
                  </a:lnTo>
                  <a:lnTo>
                    <a:pt x="2616" y="8719"/>
                  </a:lnTo>
                  <a:lnTo>
                    <a:pt x="2515" y="8417"/>
                  </a:lnTo>
                  <a:lnTo>
                    <a:pt x="2146" y="6875"/>
                  </a:lnTo>
                  <a:lnTo>
                    <a:pt x="2079" y="5835"/>
                  </a:lnTo>
                  <a:lnTo>
                    <a:pt x="2213" y="5500"/>
                  </a:lnTo>
                  <a:lnTo>
                    <a:pt x="2683" y="4796"/>
                  </a:lnTo>
                  <a:lnTo>
                    <a:pt x="4460" y="3086"/>
                  </a:lnTo>
                  <a:lnTo>
                    <a:pt x="5332" y="2147"/>
                  </a:lnTo>
                  <a:lnTo>
                    <a:pt x="5500" y="1912"/>
                  </a:lnTo>
                  <a:lnTo>
                    <a:pt x="5500" y="1711"/>
                  </a:lnTo>
                  <a:lnTo>
                    <a:pt x="5030" y="1744"/>
                  </a:lnTo>
                  <a:lnTo>
                    <a:pt x="3890" y="2113"/>
                  </a:lnTo>
                  <a:lnTo>
                    <a:pt x="3119" y="2281"/>
                  </a:lnTo>
                  <a:lnTo>
                    <a:pt x="2784" y="2247"/>
                  </a:lnTo>
                  <a:lnTo>
                    <a:pt x="2716" y="2147"/>
                  </a:lnTo>
                  <a:lnTo>
                    <a:pt x="2750" y="1912"/>
                  </a:lnTo>
                  <a:lnTo>
                    <a:pt x="3287" y="1308"/>
                  </a:lnTo>
                  <a:lnTo>
                    <a:pt x="4594" y="403"/>
                  </a:lnTo>
                  <a:lnTo>
                    <a:pt x="5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6"/>
            <p:cNvSpPr/>
            <p:nvPr/>
          </p:nvSpPr>
          <p:spPr>
            <a:xfrm>
              <a:off x="5530225" y="2691125"/>
              <a:ext cx="311050" cy="239800"/>
            </a:xfrm>
            <a:custGeom>
              <a:avLst/>
              <a:gdLst/>
              <a:ahLst/>
              <a:cxnLst/>
              <a:rect l="l" t="t" r="r" b="b"/>
              <a:pathLst>
                <a:path w="12442" h="9592" fill="none" extrusionOk="0">
                  <a:moveTo>
                    <a:pt x="12441" y="3790"/>
                  </a:moveTo>
                  <a:lnTo>
                    <a:pt x="12139" y="3354"/>
                  </a:lnTo>
                  <a:lnTo>
                    <a:pt x="10094" y="1342"/>
                  </a:lnTo>
                  <a:lnTo>
                    <a:pt x="8652" y="470"/>
                  </a:lnTo>
                  <a:lnTo>
                    <a:pt x="7612" y="102"/>
                  </a:lnTo>
                  <a:lnTo>
                    <a:pt x="7076" y="34"/>
                  </a:lnTo>
                  <a:lnTo>
                    <a:pt x="6539" y="1"/>
                  </a:lnTo>
                  <a:lnTo>
                    <a:pt x="5399" y="102"/>
                  </a:lnTo>
                  <a:lnTo>
                    <a:pt x="3722" y="571"/>
                  </a:lnTo>
                  <a:lnTo>
                    <a:pt x="1811" y="1577"/>
                  </a:lnTo>
                  <a:lnTo>
                    <a:pt x="872" y="2348"/>
                  </a:lnTo>
                  <a:lnTo>
                    <a:pt x="537" y="2784"/>
                  </a:lnTo>
                  <a:lnTo>
                    <a:pt x="470" y="2952"/>
                  </a:lnTo>
                  <a:lnTo>
                    <a:pt x="336" y="4058"/>
                  </a:lnTo>
                  <a:lnTo>
                    <a:pt x="0" y="7009"/>
                  </a:lnTo>
                  <a:lnTo>
                    <a:pt x="0" y="8585"/>
                  </a:lnTo>
                  <a:lnTo>
                    <a:pt x="168" y="8921"/>
                  </a:lnTo>
                  <a:lnTo>
                    <a:pt x="403" y="9156"/>
                  </a:lnTo>
                  <a:lnTo>
                    <a:pt x="1375" y="9524"/>
                  </a:lnTo>
                  <a:lnTo>
                    <a:pt x="2951" y="9591"/>
                  </a:lnTo>
                  <a:lnTo>
                    <a:pt x="5164" y="9256"/>
                  </a:lnTo>
                  <a:lnTo>
                    <a:pt x="6573" y="8820"/>
                  </a:lnTo>
                  <a:lnTo>
                    <a:pt x="7948" y="8351"/>
                  </a:lnTo>
                  <a:lnTo>
                    <a:pt x="10027" y="7278"/>
                  </a:lnTo>
                  <a:lnTo>
                    <a:pt x="11435" y="6037"/>
                  </a:lnTo>
                  <a:lnTo>
                    <a:pt x="12240" y="4595"/>
                  </a:lnTo>
                  <a:lnTo>
                    <a:pt x="12441" y="379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6"/>
            <p:cNvSpPr/>
            <p:nvPr/>
          </p:nvSpPr>
          <p:spPr>
            <a:xfrm>
              <a:off x="5534400" y="2636650"/>
              <a:ext cx="872750" cy="348775"/>
            </a:xfrm>
            <a:custGeom>
              <a:avLst/>
              <a:gdLst/>
              <a:ahLst/>
              <a:cxnLst/>
              <a:rect l="l" t="t" r="r" b="b"/>
              <a:pathLst>
                <a:path w="34910" h="13951" extrusionOk="0">
                  <a:moveTo>
                    <a:pt x="26828" y="0"/>
                  </a:moveTo>
                  <a:lnTo>
                    <a:pt x="24581" y="470"/>
                  </a:lnTo>
                  <a:lnTo>
                    <a:pt x="12542" y="3521"/>
                  </a:lnTo>
                  <a:lnTo>
                    <a:pt x="9323" y="4494"/>
                  </a:lnTo>
                  <a:lnTo>
                    <a:pt x="5601" y="6137"/>
                  </a:lnTo>
                  <a:lnTo>
                    <a:pt x="4092" y="6908"/>
                  </a:lnTo>
                  <a:lnTo>
                    <a:pt x="3589" y="7109"/>
                  </a:lnTo>
                  <a:lnTo>
                    <a:pt x="1711" y="8384"/>
                  </a:lnTo>
                  <a:lnTo>
                    <a:pt x="1007" y="9088"/>
                  </a:lnTo>
                  <a:lnTo>
                    <a:pt x="437" y="9960"/>
                  </a:lnTo>
                  <a:lnTo>
                    <a:pt x="68" y="10966"/>
                  </a:lnTo>
                  <a:lnTo>
                    <a:pt x="1" y="11536"/>
                  </a:lnTo>
                  <a:lnTo>
                    <a:pt x="1" y="11838"/>
                  </a:lnTo>
                  <a:lnTo>
                    <a:pt x="236" y="12374"/>
                  </a:lnTo>
                  <a:lnTo>
                    <a:pt x="672" y="12844"/>
                  </a:lnTo>
                  <a:lnTo>
                    <a:pt x="1309" y="13212"/>
                  </a:lnTo>
                  <a:lnTo>
                    <a:pt x="2549" y="13615"/>
                  </a:lnTo>
                  <a:lnTo>
                    <a:pt x="4561" y="13917"/>
                  </a:lnTo>
                  <a:lnTo>
                    <a:pt x="5668" y="13950"/>
                  </a:lnTo>
                  <a:lnTo>
                    <a:pt x="6205" y="13917"/>
                  </a:lnTo>
                  <a:lnTo>
                    <a:pt x="7412" y="13615"/>
                  </a:lnTo>
                  <a:lnTo>
                    <a:pt x="9323" y="12709"/>
                  </a:lnTo>
                  <a:lnTo>
                    <a:pt x="13280" y="10127"/>
                  </a:lnTo>
                  <a:lnTo>
                    <a:pt x="15493" y="8685"/>
                  </a:lnTo>
                  <a:lnTo>
                    <a:pt x="21362" y="5299"/>
                  </a:lnTo>
                  <a:lnTo>
                    <a:pt x="25252" y="3152"/>
                  </a:lnTo>
                  <a:lnTo>
                    <a:pt x="25587" y="3052"/>
                  </a:lnTo>
                  <a:lnTo>
                    <a:pt x="26660" y="3186"/>
                  </a:lnTo>
                  <a:lnTo>
                    <a:pt x="28571" y="3689"/>
                  </a:lnTo>
                  <a:lnTo>
                    <a:pt x="29544" y="3991"/>
                  </a:lnTo>
                  <a:lnTo>
                    <a:pt x="30315" y="4125"/>
                  </a:lnTo>
                  <a:lnTo>
                    <a:pt x="31824" y="4293"/>
                  </a:lnTo>
                  <a:lnTo>
                    <a:pt x="32595" y="4293"/>
                  </a:lnTo>
                  <a:lnTo>
                    <a:pt x="32763" y="4594"/>
                  </a:lnTo>
                  <a:lnTo>
                    <a:pt x="33769" y="5869"/>
                  </a:lnTo>
                  <a:lnTo>
                    <a:pt x="34473" y="6539"/>
                  </a:lnTo>
                  <a:lnTo>
                    <a:pt x="34775" y="6606"/>
                  </a:lnTo>
                  <a:lnTo>
                    <a:pt x="34909" y="6573"/>
                  </a:lnTo>
                  <a:lnTo>
                    <a:pt x="34909" y="6271"/>
                  </a:lnTo>
                  <a:lnTo>
                    <a:pt x="34607" y="5500"/>
                  </a:lnTo>
                  <a:lnTo>
                    <a:pt x="33400" y="3287"/>
                  </a:lnTo>
                  <a:lnTo>
                    <a:pt x="32897" y="2415"/>
                  </a:lnTo>
                  <a:lnTo>
                    <a:pt x="32629" y="2113"/>
                  </a:lnTo>
                  <a:lnTo>
                    <a:pt x="31019" y="1342"/>
                  </a:lnTo>
                  <a:lnTo>
                    <a:pt x="27867" y="201"/>
                  </a:lnTo>
                  <a:lnTo>
                    <a:pt x="268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6"/>
            <p:cNvSpPr/>
            <p:nvPr/>
          </p:nvSpPr>
          <p:spPr>
            <a:xfrm>
              <a:off x="5534400" y="2636650"/>
              <a:ext cx="872750" cy="348775"/>
            </a:xfrm>
            <a:custGeom>
              <a:avLst/>
              <a:gdLst/>
              <a:ahLst/>
              <a:cxnLst/>
              <a:rect l="l" t="t" r="r" b="b"/>
              <a:pathLst>
                <a:path w="34910" h="13951" fill="none" extrusionOk="0">
                  <a:moveTo>
                    <a:pt x="4092" y="6908"/>
                  </a:moveTo>
                  <a:lnTo>
                    <a:pt x="3589" y="7109"/>
                  </a:lnTo>
                  <a:lnTo>
                    <a:pt x="1711" y="8384"/>
                  </a:lnTo>
                  <a:lnTo>
                    <a:pt x="1007" y="9088"/>
                  </a:lnTo>
                  <a:lnTo>
                    <a:pt x="437" y="9960"/>
                  </a:lnTo>
                  <a:lnTo>
                    <a:pt x="68" y="10966"/>
                  </a:lnTo>
                  <a:lnTo>
                    <a:pt x="1" y="11536"/>
                  </a:lnTo>
                  <a:lnTo>
                    <a:pt x="1" y="11838"/>
                  </a:lnTo>
                  <a:lnTo>
                    <a:pt x="236" y="12374"/>
                  </a:lnTo>
                  <a:lnTo>
                    <a:pt x="672" y="12844"/>
                  </a:lnTo>
                  <a:lnTo>
                    <a:pt x="1309" y="13212"/>
                  </a:lnTo>
                  <a:lnTo>
                    <a:pt x="2549" y="13615"/>
                  </a:lnTo>
                  <a:lnTo>
                    <a:pt x="4561" y="13917"/>
                  </a:lnTo>
                  <a:lnTo>
                    <a:pt x="5668" y="13950"/>
                  </a:lnTo>
                  <a:lnTo>
                    <a:pt x="6205" y="13917"/>
                  </a:lnTo>
                  <a:lnTo>
                    <a:pt x="7412" y="13615"/>
                  </a:lnTo>
                  <a:lnTo>
                    <a:pt x="9323" y="12709"/>
                  </a:lnTo>
                  <a:lnTo>
                    <a:pt x="13280" y="10127"/>
                  </a:lnTo>
                  <a:lnTo>
                    <a:pt x="15493" y="8685"/>
                  </a:lnTo>
                  <a:lnTo>
                    <a:pt x="21362" y="5299"/>
                  </a:lnTo>
                  <a:lnTo>
                    <a:pt x="25252" y="3152"/>
                  </a:lnTo>
                  <a:lnTo>
                    <a:pt x="25587" y="3052"/>
                  </a:lnTo>
                  <a:lnTo>
                    <a:pt x="26660" y="3186"/>
                  </a:lnTo>
                  <a:lnTo>
                    <a:pt x="28571" y="3689"/>
                  </a:lnTo>
                  <a:lnTo>
                    <a:pt x="29544" y="3991"/>
                  </a:lnTo>
                  <a:lnTo>
                    <a:pt x="30315" y="4125"/>
                  </a:lnTo>
                  <a:lnTo>
                    <a:pt x="31824" y="4293"/>
                  </a:lnTo>
                  <a:lnTo>
                    <a:pt x="32595" y="4293"/>
                  </a:lnTo>
                  <a:lnTo>
                    <a:pt x="32763" y="4594"/>
                  </a:lnTo>
                  <a:lnTo>
                    <a:pt x="33769" y="5869"/>
                  </a:lnTo>
                  <a:lnTo>
                    <a:pt x="34473" y="6539"/>
                  </a:lnTo>
                  <a:lnTo>
                    <a:pt x="34775" y="6606"/>
                  </a:lnTo>
                  <a:lnTo>
                    <a:pt x="34909" y="6573"/>
                  </a:lnTo>
                  <a:lnTo>
                    <a:pt x="34909" y="6271"/>
                  </a:lnTo>
                  <a:lnTo>
                    <a:pt x="34607" y="5500"/>
                  </a:lnTo>
                  <a:lnTo>
                    <a:pt x="33400" y="3287"/>
                  </a:lnTo>
                  <a:lnTo>
                    <a:pt x="32897" y="2415"/>
                  </a:lnTo>
                  <a:lnTo>
                    <a:pt x="32629" y="2113"/>
                  </a:lnTo>
                  <a:lnTo>
                    <a:pt x="31019" y="1342"/>
                  </a:lnTo>
                  <a:lnTo>
                    <a:pt x="27867" y="201"/>
                  </a:lnTo>
                  <a:lnTo>
                    <a:pt x="26828" y="0"/>
                  </a:lnTo>
                  <a:lnTo>
                    <a:pt x="24581" y="470"/>
                  </a:lnTo>
                  <a:lnTo>
                    <a:pt x="12542" y="3521"/>
                  </a:lnTo>
                  <a:lnTo>
                    <a:pt x="9323" y="4494"/>
                  </a:lnTo>
                  <a:lnTo>
                    <a:pt x="5601" y="6137"/>
                  </a:lnTo>
                  <a:lnTo>
                    <a:pt x="4092" y="6908"/>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6"/>
            <p:cNvSpPr/>
            <p:nvPr/>
          </p:nvSpPr>
          <p:spPr>
            <a:xfrm>
              <a:off x="6323275" y="2205750"/>
              <a:ext cx="662325" cy="472825"/>
            </a:xfrm>
            <a:custGeom>
              <a:avLst/>
              <a:gdLst/>
              <a:ahLst/>
              <a:cxnLst/>
              <a:rect l="l" t="t" r="r" b="b"/>
              <a:pathLst>
                <a:path w="26493" h="18913" extrusionOk="0">
                  <a:moveTo>
                    <a:pt x="4260" y="0"/>
                  </a:moveTo>
                  <a:lnTo>
                    <a:pt x="3857" y="34"/>
                  </a:lnTo>
                  <a:lnTo>
                    <a:pt x="3287" y="470"/>
                  </a:lnTo>
                  <a:lnTo>
                    <a:pt x="3187" y="838"/>
                  </a:lnTo>
                  <a:lnTo>
                    <a:pt x="1" y="18812"/>
                  </a:lnTo>
                  <a:lnTo>
                    <a:pt x="23038" y="18913"/>
                  </a:lnTo>
                  <a:lnTo>
                    <a:pt x="26459" y="1878"/>
                  </a:lnTo>
                  <a:lnTo>
                    <a:pt x="26492" y="1643"/>
                  </a:lnTo>
                  <a:lnTo>
                    <a:pt x="26392" y="1207"/>
                  </a:lnTo>
                  <a:lnTo>
                    <a:pt x="26090" y="838"/>
                  </a:lnTo>
                  <a:lnTo>
                    <a:pt x="25687" y="637"/>
                  </a:lnTo>
                  <a:lnTo>
                    <a:pt x="25453" y="637"/>
                  </a:lnTo>
                  <a:lnTo>
                    <a:pt x="4260"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6"/>
            <p:cNvSpPr/>
            <p:nvPr/>
          </p:nvSpPr>
          <p:spPr>
            <a:xfrm>
              <a:off x="6042450" y="2676050"/>
              <a:ext cx="856800" cy="198700"/>
            </a:xfrm>
            <a:custGeom>
              <a:avLst/>
              <a:gdLst/>
              <a:ahLst/>
              <a:cxnLst/>
              <a:rect l="l" t="t" r="r" b="b"/>
              <a:pathLst>
                <a:path w="34272" h="7948" extrusionOk="0">
                  <a:moveTo>
                    <a:pt x="11234" y="0"/>
                  </a:moveTo>
                  <a:lnTo>
                    <a:pt x="0" y="7948"/>
                  </a:lnTo>
                  <a:lnTo>
                    <a:pt x="25653" y="7210"/>
                  </a:lnTo>
                  <a:lnTo>
                    <a:pt x="34271" y="101"/>
                  </a:lnTo>
                  <a:lnTo>
                    <a:pt x="1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66"/>
            <p:cNvSpPr/>
            <p:nvPr/>
          </p:nvSpPr>
          <p:spPr>
            <a:xfrm>
              <a:off x="6042450" y="2676050"/>
              <a:ext cx="856800" cy="198700"/>
            </a:xfrm>
            <a:custGeom>
              <a:avLst/>
              <a:gdLst/>
              <a:ahLst/>
              <a:cxnLst/>
              <a:rect l="l" t="t" r="r" b="b"/>
              <a:pathLst>
                <a:path w="34272" h="7948" extrusionOk="0">
                  <a:moveTo>
                    <a:pt x="11234" y="0"/>
                  </a:moveTo>
                  <a:lnTo>
                    <a:pt x="0" y="7948"/>
                  </a:lnTo>
                  <a:lnTo>
                    <a:pt x="25653" y="7210"/>
                  </a:lnTo>
                  <a:lnTo>
                    <a:pt x="34271" y="101"/>
                  </a:lnTo>
                  <a:lnTo>
                    <a:pt x="1123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66"/>
            <p:cNvSpPr/>
            <p:nvPr/>
          </p:nvSpPr>
          <p:spPr>
            <a:xfrm>
              <a:off x="6042450" y="2676050"/>
              <a:ext cx="856800" cy="198700"/>
            </a:xfrm>
            <a:custGeom>
              <a:avLst/>
              <a:gdLst/>
              <a:ahLst/>
              <a:cxnLst/>
              <a:rect l="l" t="t" r="r" b="b"/>
              <a:pathLst>
                <a:path w="34272" h="7948" extrusionOk="0">
                  <a:moveTo>
                    <a:pt x="11234" y="0"/>
                  </a:moveTo>
                  <a:lnTo>
                    <a:pt x="0" y="7948"/>
                  </a:lnTo>
                  <a:lnTo>
                    <a:pt x="25653" y="7210"/>
                  </a:lnTo>
                  <a:lnTo>
                    <a:pt x="34271" y="101"/>
                  </a:lnTo>
                  <a:lnTo>
                    <a:pt x="1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6"/>
            <p:cNvSpPr/>
            <p:nvPr/>
          </p:nvSpPr>
          <p:spPr>
            <a:xfrm>
              <a:off x="6042450" y="2676050"/>
              <a:ext cx="856800" cy="198700"/>
            </a:xfrm>
            <a:custGeom>
              <a:avLst/>
              <a:gdLst/>
              <a:ahLst/>
              <a:cxnLst/>
              <a:rect l="l" t="t" r="r" b="b"/>
              <a:pathLst>
                <a:path w="34272" h="7948" fill="none" extrusionOk="0">
                  <a:moveTo>
                    <a:pt x="11234" y="0"/>
                  </a:moveTo>
                  <a:lnTo>
                    <a:pt x="0" y="7948"/>
                  </a:lnTo>
                  <a:lnTo>
                    <a:pt x="25653" y="7210"/>
                  </a:lnTo>
                  <a:lnTo>
                    <a:pt x="34271" y="101"/>
                  </a:lnTo>
                  <a:lnTo>
                    <a:pt x="11234" y="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6"/>
            <p:cNvSpPr/>
            <p:nvPr/>
          </p:nvSpPr>
          <p:spPr>
            <a:xfrm>
              <a:off x="6535375" y="2558675"/>
              <a:ext cx="728550" cy="1658250"/>
            </a:xfrm>
            <a:custGeom>
              <a:avLst/>
              <a:gdLst/>
              <a:ahLst/>
              <a:cxnLst/>
              <a:rect l="l" t="t" r="r" b="b"/>
              <a:pathLst>
                <a:path w="29142" h="66330"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652" y="44265"/>
                  </a:lnTo>
                  <a:lnTo>
                    <a:pt x="7781" y="45338"/>
                  </a:lnTo>
                  <a:lnTo>
                    <a:pt x="6238" y="46813"/>
                  </a:lnTo>
                  <a:lnTo>
                    <a:pt x="4192" y="48490"/>
                  </a:lnTo>
                  <a:lnTo>
                    <a:pt x="2985" y="49529"/>
                  </a:lnTo>
                  <a:lnTo>
                    <a:pt x="2516" y="50200"/>
                  </a:lnTo>
                  <a:lnTo>
                    <a:pt x="2415" y="50502"/>
                  </a:lnTo>
                  <a:lnTo>
                    <a:pt x="2348" y="50804"/>
                  </a:lnTo>
                  <a:lnTo>
                    <a:pt x="2482" y="51810"/>
                  </a:lnTo>
                  <a:lnTo>
                    <a:pt x="2952" y="53118"/>
                  </a:lnTo>
                  <a:lnTo>
                    <a:pt x="3757" y="54694"/>
                  </a:lnTo>
                  <a:lnTo>
                    <a:pt x="4897" y="56437"/>
                  </a:lnTo>
                  <a:lnTo>
                    <a:pt x="6372" y="58282"/>
                  </a:lnTo>
                  <a:lnTo>
                    <a:pt x="8183" y="60126"/>
                  </a:lnTo>
                  <a:lnTo>
                    <a:pt x="10363" y="61903"/>
                  </a:lnTo>
                  <a:lnTo>
                    <a:pt x="11637" y="62742"/>
                  </a:lnTo>
                  <a:lnTo>
                    <a:pt x="12878" y="63546"/>
                  </a:lnTo>
                  <a:lnTo>
                    <a:pt x="15024" y="64720"/>
                  </a:lnTo>
                  <a:lnTo>
                    <a:pt x="16835" y="65558"/>
                  </a:lnTo>
                  <a:lnTo>
                    <a:pt x="18344" y="66028"/>
                  </a:lnTo>
                  <a:lnTo>
                    <a:pt x="20154" y="66330"/>
                  </a:lnTo>
                  <a:lnTo>
                    <a:pt x="21965" y="66162"/>
                  </a:lnTo>
                  <a:lnTo>
                    <a:pt x="22736" y="65994"/>
                  </a:lnTo>
                  <a:lnTo>
                    <a:pt x="23072" y="65894"/>
                  </a:lnTo>
                  <a:lnTo>
                    <a:pt x="23675" y="65558"/>
                  </a:lnTo>
                  <a:lnTo>
                    <a:pt x="24044" y="65089"/>
                  </a:lnTo>
                  <a:lnTo>
                    <a:pt x="24245" y="64519"/>
                  </a:lnTo>
                  <a:lnTo>
                    <a:pt x="24178" y="63815"/>
                  </a:lnTo>
                  <a:lnTo>
                    <a:pt x="23877" y="63077"/>
                  </a:lnTo>
                  <a:lnTo>
                    <a:pt x="23306" y="62306"/>
                  </a:lnTo>
                  <a:lnTo>
                    <a:pt x="22468" y="61534"/>
                  </a:lnTo>
                  <a:lnTo>
                    <a:pt x="21898" y="61166"/>
                  </a:lnTo>
                  <a:lnTo>
                    <a:pt x="21294" y="60763"/>
                  </a:lnTo>
                  <a:lnTo>
                    <a:pt x="20087" y="59724"/>
                  </a:lnTo>
                  <a:lnTo>
                    <a:pt x="18377" y="57812"/>
                  </a:lnTo>
                  <a:lnTo>
                    <a:pt x="16432" y="55029"/>
                  </a:lnTo>
                  <a:lnTo>
                    <a:pt x="15460" y="53118"/>
                  </a:lnTo>
                  <a:lnTo>
                    <a:pt x="15124" y="52112"/>
                  </a:lnTo>
                  <a:lnTo>
                    <a:pt x="15091" y="51743"/>
                  </a:lnTo>
                  <a:lnTo>
                    <a:pt x="15091" y="51340"/>
                  </a:lnTo>
                  <a:lnTo>
                    <a:pt x="15393" y="49932"/>
                  </a:lnTo>
                  <a:lnTo>
                    <a:pt x="16298" y="46947"/>
                  </a:lnTo>
                  <a:lnTo>
                    <a:pt x="18176" y="41817"/>
                  </a:lnTo>
                  <a:lnTo>
                    <a:pt x="20456" y="3665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6"/>
            <p:cNvSpPr/>
            <p:nvPr/>
          </p:nvSpPr>
          <p:spPr>
            <a:xfrm>
              <a:off x="6535375" y="2558675"/>
              <a:ext cx="728550" cy="1658250"/>
            </a:xfrm>
            <a:custGeom>
              <a:avLst/>
              <a:gdLst/>
              <a:ahLst/>
              <a:cxnLst/>
              <a:rect l="l" t="t" r="r" b="b"/>
              <a:pathLst>
                <a:path w="29142" h="66330"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652" y="44265"/>
                  </a:lnTo>
                  <a:lnTo>
                    <a:pt x="7781" y="45338"/>
                  </a:lnTo>
                  <a:lnTo>
                    <a:pt x="6238" y="46813"/>
                  </a:lnTo>
                  <a:lnTo>
                    <a:pt x="4192" y="48490"/>
                  </a:lnTo>
                  <a:lnTo>
                    <a:pt x="2985" y="49529"/>
                  </a:lnTo>
                  <a:lnTo>
                    <a:pt x="2516" y="50200"/>
                  </a:lnTo>
                  <a:lnTo>
                    <a:pt x="2415" y="50502"/>
                  </a:lnTo>
                  <a:lnTo>
                    <a:pt x="2348" y="50804"/>
                  </a:lnTo>
                  <a:lnTo>
                    <a:pt x="2482" y="51810"/>
                  </a:lnTo>
                  <a:lnTo>
                    <a:pt x="2952" y="53118"/>
                  </a:lnTo>
                  <a:lnTo>
                    <a:pt x="3757" y="54694"/>
                  </a:lnTo>
                  <a:lnTo>
                    <a:pt x="4897" y="56437"/>
                  </a:lnTo>
                  <a:lnTo>
                    <a:pt x="6372" y="58282"/>
                  </a:lnTo>
                  <a:lnTo>
                    <a:pt x="8183" y="60126"/>
                  </a:lnTo>
                  <a:lnTo>
                    <a:pt x="10363" y="61903"/>
                  </a:lnTo>
                  <a:lnTo>
                    <a:pt x="11637" y="62742"/>
                  </a:lnTo>
                  <a:lnTo>
                    <a:pt x="12878" y="63546"/>
                  </a:lnTo>
                  <a:lnTo>
                    <a:pt x="15024" y="64720"/>
                  </a:lnTo>
                  <a:lnTo>
                    <a:pt x="16835" y="65558"/>
                  </a:lnTo>
                  <a:lnTo>
                    <a:pt x="18344" y="66028"/>
                  </a:lnTo>
                  <a:lnTo>
                    <a:pt x="20154" y="66330"/>
                  </a:lnTo>
                  <a:lnTo>
                    <a:pt x="21965" y="66162"/>
                  </a:lnTo>
                  <a:lnTo>
                    <a:pt x="22736" y="65994"/>
                  </a:lnTo>
                  <a:lnTo>
                    <a:pt x="23072" y="65894"/>
                  </a:lnTo>
                  <a:lnTo>
                    <a:pt x="23675" y="65558"/>
                  </a:lnTo>
                  <a:lnTo>
                    <a:pt x="24044" y="65089"/>
                  </a:lnTo>
                  <a:lnTo>
                    <a:pt x="24245" y="64519"/>
                  </a:lnTo>
                  <a:lnTo>
                    <a:pt x="24178" y="63815"/>
                  </a:lnTo>
                  <a:lnTo>
                    <a:pt x="23877" y="63077"/>
                  </a:lnTo>
                  <a:lnTo>
                    <a:pt x="23306" y="62306"/>
                  </a:lnTo>
                  <a:lnTo>
                    <a:pt x="22468" y="61534"/>
                  </a:lnTo>
                  <a:lnTo>
                    <a:pt x="21898" y="61166"/>
                  </a:lnTo>
                  <a:lnTo>
                    <a:pt x="21294" y="60763"/>
                  </a:lnTo>
                  <a:lnTo>
                    <a:pt x="20087" y="59724"/>
                  </a:lnTo>
                  <a:lnTo>
                    <a:pt x="18377" y="57812"/>
                  </a:lnTo>
                  <a:lnTo>
                    <a:pt x="16432" y="55029"/>
                  </a:lnTo>
                  <a:lnTo>
                    <a:pt x="15460" y="53118"/>
                  </a:lnTo>
                  <a:lnTo>
                    <a:pt x="15124" y="52112"/>
                  </a:lnTo>
                  <a:lnTo>
                    <a:pt x="15091" y="51743"/>
                  </a:lnTo>
                  <a:lnTo>
                    <a:pt x="15091" y="51340"/>
                  </a:lnTo>
                  <a:lnTo>
                    <a:pt x="15393" y="49932"/>
                  </a:lnTo>
                  <a:lnTo>
                    <a:pt x="16298" y="46947"/>
                  </a:lnTo>
                  <a:lnTo>
                    <a:pt x="18176" y="41817"/>
                  </a:lnTo>
                  <a:lnTo>
                    <a:pt x="20456" y="3665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6"/>
            <p:cNvSpPr/>
            <p:nvPr/>
          </p:nvSpPr>
          <p:spPr>
            <a:xfrm>
              <a:off x="6535375" y="2558675"/>
              <a:ext cx="728550" cy="1658250"/>
            </a:xfrm>
            <a:custGeom>
              <a:avLst/>
              <a:gdLst/>
              <a:ahLst/>
              <a:cxnLst/>
              <a:rect l="l" t="t" r="r" b="b"/>
              <a:pathLst>
                <a:path w="29142" h="66330"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652" y="44265"/>
                  </a:lnTo>
                  <a:lnTo>
                    <a:pt x="7781" y="45338"/>
                  </a:lnTo>
                  <a:lnTo>
                    <a:pt x="6238" y="46813"/>
                  </a:lnTo>
                  <a:lnTo>
                    <a:pt x="4192" y="48490"/>
                  </a:lnTo>
                  <a:lnTo>
                    <a:pt x="2985" y="49529"/>
                  </a:lnTo>
                  <a:lnTo>
                    <a:pt x="2516" y="50200"/>
                  </a:lnTo>
                  <a:lnTo>
                    <a:pt x="2415" y="50502"/>
                  </a:lnTo>
                  <a:lnTo>
                    <a:pt x="2348" y="50804"/>
                  </a:lnTo>
                  <a:lnTo>
                    <a:pt x="2482" y="51810"/>
                  </a:lnTo>
                  <a:lnTo>
                    <a:pt x="2952" y="53118"/>
                  </a:lnTo>
                  <a:lnTo>
                    <a:pt x="3757" y="54694"/>
                  </a:lnTo>
                  <a:lnTo>
                    <a:pt x="4897" y="56437"/>
                  </a:lnTo>
                  <a:lnTo>
                    <a:pt x="6372" y="58282"/>
                  </a:lnTo>
                  <a:lnTo>
                    <a:pt x="8183" y="60126"/>
                  </a:lnTo>
                  <a:lnTo>
                    <a:pt x="10363" y="61903"/>
                  </a:lnTo>
                  <a:lnTo>
                    <a:pt x="11637" y="62742"/>
                  </a:lnTo>
                  <a:lnTo>
                    <a:pt x="12878" y="63546"/>
                  </a:lnTo>
                  <a:lnTo>
                    <a:pt x="15024" y="64720"/>
                  </a:lnTo>
                  <a:lnTo>
                    <a:pt x="16835" y="65558"/>
                  </a:lnTo>
                  <a:lnTo>
                    <a:pt x="18344" y="66028"/>
                  </a:lnTo>
                  <a:lnTo>
                    <a:pt x="20154" y="66330"/>
                  </a:lnTo>
                  <a:lnTo>
                    <a:pt x="21965" y="66162"/>
                  </a:lnTo>
                  <a:lnTo>
                    <a:pt x="22736" y="65994"/>
                  </a:lnTo>
                  <a:lnTo>
                    <a:pt x="23072" y="65894"/>
                  </a:lnTo>
                  <a:lnTo>
                    <a:pt x="23675" y="65558"/>
                  </a:lnTo>
                  <a:lnTo>
                    <a:pt x="24044" y="65089"/>
                  </a:lnTo>
                  <a:lnTo>
                    <a:pt x="24245" y="64519"/>
                  </a:lnTo>
                  <a:lnTo>
                    <a:pt x="24178" y="63815"/>
                  </a:lnTo>
                  <a:lnTo>
                    <a:pt x="23877" y="63077"/>
                  </a:lnTo>
                  <a:lnTo>
                    <a:pt x="23306" y="62306"/>
                  </a:lnTo>
                  <a:lnTo>
                    <a:pt x="22468" y="61534"/>
                  </a:lnTo>
                  <a:lnTo>
                    <a:pt x="21898" y="61166"/>
                  </a:lnTo>
                  <a:lnTo>
                    <a:pt x="21294" y="60763"/>
                  </a:lnTo>
                  <a:lnTo>
                    <a:pt x="20087" y="59724"/>
                  </a:lnTo>
                  <a:lnTo>
                    <a:pt x="18377" y="57812"/>
                  </a:lnTo>
                  <a:lnTo>
                    <a:pt x="16432" y="55029"/>
                  </a:lnTo>
                  <a:lnTo>
                    <a:pt x="15460" y="53118"/>
                  </a:lnTo>
                  <a:lnTo>
                    <a:pt x="15124" y="52112"/>
                  </a:lnTo>
                  <a:lnTo>
                    <a:pt x="15091" y="51743"/>
                  </a:lnTo>
                  <a:lnTo>
                    <a:pt x="15091" y="51340"/>
                  </a:lnTo>
                  <a:lnTo>
                    <a:pt x="15393" y="49932"/>
                  </a:lnTo>
                  <a:lnTo>
                    <a:pt x="16298" y="46947"/>
                  </a:lnTo>
                  <a:lnTo>
                    <a:pt x="18176" y="41817"/>
                  </a:lnTo>
                  <a:lnTo>
                    <a:pt x="20456" y="3665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6"/>
            <p:cNvSpPr/>
            <p:nvPr/>
          </p:nvSpPr>
          <p:spPr>
            <a:xfrm>
              <a:off x="6535375" y="2558675"/>
              <a:ext cx="728550" cy="1658250"/>
            </a:xfrm>
            <a:custGeom>
              <a:avLst/>
              <a:gdLst/>
              <a:ahLst/>
              <a:cxnLst/>
              <a:rect l="l" t="t" r="r" b="b"/>
              <a:pathLst>
                <a:path w="29142" h="66330" fill="none" extrusionOk="0">
                  <a:moveTo>
                    <a:pt x="1" y="12542"/>
                  </a:moveTo>
                  <a:lnTo>
                    <a:pt x="1141" y="11536"/>
                  </a:lnTo>
                  <a:lnTo>
                    <a:pt x="7076" y="7277"/>
                  </a:lnTo>
                  <a:lnTo>
                    <a:pt x="10027" y="5467"/>
                  </a:lnTo>
                  <a:lnTo>
                    <a:pt x="13246" y="3756"/>
                  </a:lnTo>
                  <a:lnTo>
                    <a:pt x="16600" y="2314"/>
                  </a:lnTo>
                  <a:lnTo>
                    <a:pt x="18344" y="1744"/>
                  </a:lnTo>
                  <a:lnTo>
                    <a:pt x="21529" y="839"/>
                  </a:lnTo>
                  <a:lnTo>
                    <a:pt x="24950" y="135"/>
                  </a:lnTo>
                  <a:lnTo>
                    <a:pt x="26593" y="1"/>
                  </a:lnTo>
                  <a:lnTo>
                    <a:pt x="27766" y="235"/>
                  </a:lnTo>
                  <a:lnTo>
                    <a:pt x="28571" y="738"/>
                  </a:lnTo>
                  <a:lnTo>
                    <a:pt x="29007" y="1610"/>
                  </a:lnTo>
                  <a:lnTo>
                    <a:pt x="29141" y="2817"/>
                  </a:lnTo>
                  <a:lnTo>
                    <a:pt x="29108" y="3555"/>
                  </a:lnTo>
                  <a:lnTo>
                    <a:pt x="28907" y="5601"/>
                  </a:lnTo>
                  <a:lnTo>
                    <a:pt x="27431" y="13615"/>
                  </a:lnTo>
                  <a:lnTo>
                    <a:pt x="25218" y="23407"/>
                  </a:lnTo>
                  <a:lnTo>
                    <a:pt x="23340" y="29979"/>
                  </a:lnTo>
                  <a:lnTo>
                    <a:pt x="22133" y="33299"/>
                  </a:lnTo>
                  <a:lnTo>
                    <a:pt x="21563" y="34439"/>
                  </a:lnTo>
                  <a:lnTo>
                    <a:pt x="20456" y="36653"/>
                  </a:lnTo>
                  <a:lnTo>
                    <a:pt x="18176" y="41817"/>
                  </a:lnTo>
                  <a:lnTo>
                    <a:pt x="16298" y="46947"/>
                  </a:lnTo>
                  <a:lnTo>
                    <a:pt x="15393" y="49932"/>
                  </a:lnTo>
                  <a:lnTo>
                    <a:pt x="15091" y="51340"/>
                  </a:lnTo>
                  <a:lnTo>
                    <a:pt x="15091" y="51743"/>
                  </a:lnTo>
                  <a:lnTo>
                    <a:pt x="15124" y="52112"/>
                  </a:lnTo>
                  <a:lnTo>
                    <a:pt x="15460" y="53118"/>
                  </a:lnTo>
                  <a:lnTo>
                    <a:pt x="16432" y="55029"/>
                  </a:lnTo>
                  <a:lnTo>
                    <a:pt x="18377" y="57812"/>
                  </a:lnTo>
                  <a:lnTo>
                    <a:pt x="20087" y="59724"/>
                  </a:lnTo>
                  <a:lnTo>
                    <a:pt x="21294" y="60763"/>
                  </a:lnTo>
                  <a:lnTo>
                    <a:pt x="21898" y="61166"/>
                  </a:lnTo>
                  <a:lnTo>
                    <a:pt x="22468" y="61534"/>
                  </a:lnTo>
                  <a:lnTo>
                    <a:pt x="23306" y="62306"/>
                  </a:lnTo>
                  <a:lnTo>
                    <a:pt x="23877" y="63077"/>
                  </a:lnTo>
                  <a:lnTo>
                    <a:pt x="24178" y="63815"/>
                  </a:lnTo>
                  <a:lnTo>
                    <a:pt x="24245" y="64519"/>
                  </a:lnTo>
                  <a:lnTo>
                    <a:pt x="24044" y="65089"/>
                  </a:lnTo>
                  <a:lnTo>
                    <a:pt x="23675" y="65558"/>
                  </a:lnTo>
                  <a:lnTo>
                    <a:pt x="23072" y="65894"/>
                  </a:lnTo>
                  <a:lnTo>
                    <a:pt x="22736" y="65994"/>
                  </a:lnTo>
                  <a:lnTo>
                    <a:pt x="21965" y="66162"/>
                  </a:lnTo>
                  <a:lnTo>
                    <a:pt x="20154" y="66330"/>
                  </a:lnTo>
                  <a:lnTo>
                    <a:pt x="18344" y="66028"/>
                  </a:lnTo>
                  <a:lnTo>
                    <a:pt x="16835" y="65558"/>
                  </a:lnTo>
                  <a:lnTo>
                    <a:pt x="15024" y="64720"/>
                  </a:lnTo>
                  <a:lnTo>
                    <a:pt x="12878" y="63546"/>
                  </a:lnTo>
                  <a:lnTo>
                    <a:pt x="11637" y="62742"/>
                  </a:lnTo>
                  <a:lnTo>
                    <a:pt x="10363" y="61903"/>
                  </a:lnTo>
                  <a:lnTo>
                    <a:pt x="8183" y="60126"/>
                  </a:lnTo>
                  <a:lnTo>
                    <a:pt x="6372" y="58282"/>
                  </a:lnTo>
                  <a:lnTo>
                    <a:pt x="4897" y="56437"/>
                  </a:lnTo>
                  <a:lnTo>
                    <a:pt x="3757" y="54694"/>
                  </a:lnTo>
                  <a:lnTo>
                    <a:pt x="2952" y="53118"/>
                  </a:lnTo>
                  <a:lnTo>
                    <a:pt x="2482" y="51810"/>
                  </a:lnTo>
                  <a:lnTo>
                    <a:pt x="2348" y="50804"/>
                  </a:lnTo>
                  <a:lnTo>
                    <a:pt x="2415" y="50502"/>
                  </a:lnTo>
                  <a:lnTo>
                    <a:pt x="2516" y="50200"/>
                  </a:lnTo>
                  <a:lnTo>
                    <a:pt x="2985" y="49529"/>
                  </a:lnTo>
                  <a:lnTo>
                    <a:pt x="4192" y="48490"/>
                  </a:lnTo>
                  <a:lnTo>
                    <a:pt x="6238" y="46813"/>
                  </a:lnTo>
                  <a:lnTo>
                    <a:pt x="7781" y="45338"/>
                  </a:lnTo>
                  <a:lnTo>
                    <a:pt x="8652" y="44265"/>
                  </a:lnTo>
                  <a:lnTo>
                    <a:pt x="8988" y="43661"/>
                  </a:lnTo>
                  <a:lnTo>
                    <a:pt x="9357" y="43024"/>
                  </a:lnTo>
                  <a:lnTo>
                    <a:pt x="10094" y="41113"/>
                  </a:lnTo>
                  <a:lnTo>
                    <a:pt x="11302" y="37357"/>
                  </a:lnTo>
                  <a:lnTo>
                    <a:pt x="12777" y="31354"/>
                  </a:lnTo>
                  <a:lnTo>
                    <a:pt x="13749" y="25654"/>
                  </a:lnTo>
                  <a:lnTo>
                    <a:pt x="13917" y="23440"/>
                  </a:lnTo>
                  <a:lnTo>
                    <a:pt x="14018" y="22200"/>
                  </a:lnTo>
                  <a:lnTo>
                    <a:pt x="14320" y="19685"/>
                  </a:lnTo>
                  <a:lnTo>
                    <a:pt x="14856" y="17203"/>
                  </a:lnTo>
                  <a:lnTo>
                    <a:pt x="15594" y="14789"/>
                  </a:lnTo>
                  <a:lnTo>
                    <a:pt x="16030" y="13615"/>
                  </a:lnTo>
                  <a:lnTo>
                    <a:pt x="14588" y="13850"/>
                  </a:lnTo>
                  <a:lnTo>
                    <a:pt x="7311" y="15527"/>
                  </a:lnTo>
                  <a:lnTo>
                    <a:pt x="3757" y="16633"/>
                  </a:lnTo>
                  <a:lnTo>
                    <a:pt x="1845" y="17404"/>
                  </a:lnTo>
                  <a:lnTo>
                    <a:pt x="1141" y="17807"/>
                  </a:lnTo>
                  <a:lnTo>
                    <a:pt x="1" y="12542"/>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6"/>
            <p:cNvSpPr/>
            <p:nvPr/>
          </p:nvSpPr>
          <p:spPr>
            <a:xfrm>
              <a:off x="6535375" y="2558675"/>
              <a:ext cx="728550" cy="1205550"/>
            </a:xfrm>
            <a:custGeom>
              <a:avLst/>
              <a:gdLst/>
              <a:ahLst/>
              <a:cxnLst/>
              <a:rect l="l" t="t" r="r" b="b"/>
              <a:pathLst>
                <a:path w="29142" h="48222"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7069" y="44667"/>
                  </a:lnTo>
                  <a:lnTo>
                    <a:pt x="19920" y="3779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rgbClr val="FFFFFF"/>
            </a:solid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6"/>
            <p:cNvSpPr/>
            <p:nvPr/>
          </p:nvSpPr>
          <p:spPr>
            <a:xfrm>
              <a:off x="6535375" y="2558675"/>
              <a:ext cx="728550" cy="1205550"/>
            </a:xfrm>
            <a:custGeom>
              <a:avLst/>
              <a:gdLst/>
              <a:ahLst/>
              <a:cxnLst/>
              <a:rect l="l" t="t" r="r" b="b"/>
              <a:pathLst>
                <a:path w="29142" h="48222"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6264" y="47652"/>
                  </a:lnTo>
                  <a:lnTo>
                    <a:pt x="17036" y="46176"/>
                  </a:lnTo>
                  <a:lnTo>
                    <a:pt x="18243" y="43326"/>
                  </a:lnTo>
                  <a:lnTo>
                    <a:pt x="19953" y="38966"/>
                  </a:lnTo>
                  <a:lnTo>
                    <a:pt x="21294" y="35915"/>
                  </a:lnTo>
                  <a:lnTo>
                    <a:pt x="22233" y="34171"/>
                  </a:lnTo>
                  <a:lnTo>
                    <a:pt x="22703" y="33500"/>
                  </a:lnTo>
                  <a:lnTo>
                    <a:pt x="23306" y="32629"/>
                  </a:lnTo>
                  <a:lnTo>
                    <a:pt x="24380" y="30751"/>
                  </a:lnTo>
                  <a:lnTo>
                    <a:pt x="25754" y="27733"/>
                  </a:lnTo>
                  <a:lnTo>
                    <a:pt x="27096" y="23373"/>
                  </a:lnTo>
                  <a:lnTo>
                    <a:pt x="28001" y="18880"/>
                  </a:lnTo>
                  <a:lnTo>
                    <a:pt x="28571" y="14487"/>
                  </a:lnTo>
                  <a:lnTo>
                    <a:pt x="28873" y="10463"/>
                  </a:lnTo>
                  <a:lnTo>
                    <a:pt x="29074" y="5467"/>
                  </a:lnTo>
                  <a:lnTo>
                    <a:pt x="29108" y="3555"/>
                  </a:lnTo>
                  <a:lnTo>
                    <a:pt x="29141" y="2817"/>
                  </a:lnTo>
                  <a:lnTo>
                    <a:pt x="29007" y="1610"/>
                  </a:lnTo>
                  <a:lnTo>
                    <a:pt x="28571" y="738"/>
                  </a:lnTo>
                  <a:lnTo>
                    <a:pt x="27766" y="235"/>
                  </a:lnTo>
                  <a:lnTo>
                    <a:pt x="265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6"/>
            <p:cNvSpPr/>
            <p:nvPr/>
          </p:nvSpPr>
          <p:spPr>
            <a:xfrm>
              <a:off x="6535375" y="2558675"/>
              <a:ext cx="728550" cy="1205550"/>
            </a:xfrm>
            <a:custGeom>
              <a:avLst/>
              <a:gdLst/>
              <a:ahLst/>
              <a:cxnLst/>
              <a:rect l="l" t="t" r="r" b="b"/>
              <a:pathLst>
                <a:path w="29142" h="48222"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6264" y="47652"/>
                  </a:lnTo>
                  <a:lnTo>
                    <a:pt x="17036" y="46176"/>
                  </a:lnTo>
                  <a:lnTo>
                    <a:pt x="18243" y="43326"/>
                  </a:lnTo>
                  <a:lnTo>
                    <a:pt x="19953" y="38966"/>
                  </a:lnTo>
                  <a:lnTo>
                    <a:pt x="21294" y="35915"/>
                  </a:lnTo>
                  <a:lnTo>
                    <a:pt x="22233" y="34171"/>
                  </a:lnTo>
                  <a:lnTo>
                    <a:pt x="22703" y="33500"/>
                  </a:lnTo>
                  <a:lnTo>
                    <a:pt x="23306" y="32629"/>
                  </a:lnTo>
                  <a:lnTo>
                    <a:pt x="24380" y="30751"/>
                  </a:lnTo>
                  <a:lnTo>
                    <a:pt x="25754" y="27733"/>
                  </a:lnTo>
                  <a:lnTo>
                    <a:pt x="27096" y="23373"/>
                  </a:lnTo>
                  <a:lnTo>
                    <a:pt x="28001" y="18880"/>
                  </a:lnTo>
                  <a:lnTo>
                    <a:pt x="28571" y="14487"/>
                  </a:lnTo>
                  <a:lnTo>
                    <a:pt x="28873" y="10463"/>
                  </a:lnTo>
                  <a:lnTo>
                    <a:pt x="29074" y="5467"/>
                  </a:lnTo>
                  <a:lnTo>
                    <a:pt x="29108" y="3555"/>
                  </a:lnTo>
                  <a:lnTo>
                    <a:pt x="29141" y="2817"/>
                  </a:lnTo>
                  <a:lnTo>
                    <a:pt x="29007" y="1610"/>
                  </a:lnTo>
                  <a:lnTo>
                    <a:pt x="28571" y="738"/>
                  </a:lnTo>
                  <a:lnTo>
                    <a:pt x="27766" y="235"/>
                  </a:lnTo>
                  <a:lnTo>
                    <a:pt x="265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6"/>
            <p:cNvSpPr/>
            <p:nvPr/>
          </p:nvSpPr>
          <p:spPr>
            <a:xfrm>
              <a:off x="6535375" y="2628250"/>
              <a:ext cx="617050" cy="1061375"/>
            </a:xfrm>
            <a:custGeom>
              <a:avLst/>
              <a:gdLst/>
              <a:ahLst/>
              <a:cxnLst/>
              <a:rect l="l" t="t" r="r" b="b"/>
              <a:pathLst>
                <a:path w="24682" h="42455" extrusionOk="0">
                  <a:moveTo>
                    <a:pt x="24245" y="1"/>
                  </a:moveTo>
                  <a:lnTo>
                    <a:pt x="23105" y="135"/>
                  </a:lnTo>
                  <a:lnTo>
                    <a:pt x="19182" y="1342"/>
                  </a:lnTo>
                  <a:lnTo>
                    <a:pt x="7781" y="5836"/>
                  </a:lnTo>
                  <a:lnTo>
                    <a:pt x="1476" y="8552"/>
                  </a:lnTo>
                  <a:lnTo>
                    <a:pt x="269" y="9524"/>
                  </a:lnTo>
                  <a:lnTo>
                    <a:pt x="1" y="9759"/>
                  </a:lnTo>
                  <a:lnTo>
                    <a:pt x="1141" y="15024"/>
                  </a:lnTo>
                  <a:lnTo>
                    <a:pt x="1845" y="14621"/>
                  </a:lnTo>
                  <a:lnTo>
                    <a:pt x="3757" y="13850"/>
                  </a:lnTo>
                  <a:lnTo>
                    <a:pt x="7311" y="12744"/>
                  </a:lnTo>
                  <a:lnTo>
                    <a:pt x="14588" y="11067"/>
                  </a:lnTo>
                  <a:lnTo>
                    <a:pt x="16030" y="10832"/>
                  </a:lnTo>
                  <a:lnTo>
                    <a:pt x="15594" y="12006"/>
                  </a:lnTo>
                  <a:lnTo>
                    <a:pt x="14856" y="14420"/>
                  </a:lnTo>
                  <a:lnTo>
                    <a:pt x="14320" y="16902"/>
                  </a:lnTo>
                  <a:lnTo>
                    <a:pt x="14018" y="19417"/>
                  </a:lnTo>
                  <a:lnTo>
                    <a:pt x="13917" y="20657"/>
                  </a:lnTo>
                  <a:lnTo>
                    <a:pt x="13749" y="22871"/>
                  </a:lnTo>
                  <a:lnTo>
                    <a:pt x="12777" y="28571"/>
                  </a:lnTo>
                  <a:lnTo>
                    <a:pt x="11302" y="34574"/>
                  </a:lnTo>
                  <a:lnTo>
                    <a:pt x="10094" y="38330"/>
                  </a:lnTo>
                  <a:lnTo>
                    <a:pt x="9357" y="40241"/>
                  </a:lnTo>
                  <a:lnTo>
                    <a:pt x="8988" y="40878"/>
                  </a:lnTo>
                  <a:lnTo>
                    <a:pt x="8787" y="41247"/>
                  </a:lnTo>
                  <a:lnTo>
                    <a:pt x="8552" y="41582"/>
                  </a:lnTo>
                  <a:lnTo>
                    <a:pt x="9424" y="41683"/>
                  </a:lnTo>
                  <a:lnTo>
                    <a:pt x="11100" y="42119"/>
                  </a:lnTo>
                  <a:lnTo>
                    <a:pt x="11905" y="42454"/>
                  </a:lnTo>
                  <a:lnTo>
                    <a:pt x="13817" y="38330"/>
                  </a:lnTo>
                  <a:lnTo>
                    <a:pt x="16466" y="31925"/>
                  </a:lnTo>
                  <a:lnTo>
                    <a:pt x="17874" y="27867"/>
                  </a:lnTo>
                  <a:lnTo>
                    <a:pt x="18411" y="25989"/>
                  </a:lnTo>
                  <a:lnTo>
                    <a:pt x="20356" y="18578"/>
                  </a:lnTo>
                  <a:lnTo>
                    <a:pt x="23441" y="6775"/>
                  </a:lnTo>
                  <a:lnTo>
                    <a:pt x="24413" y="2482"/>
                  </a:lnTo>
                  <a:lnTo>
                    <a:pt x="24681" y="672"/>
                  </a:lnTo>
                  <a:lnTo>
                    <a:pt x="24681" y="202"/>
                  </a:lnTo>
                  <a:lnTo>
                    <a:pt x="24648" y="68"/>
                  </a:lnTo>
                  <a:lnTo>
                    <a:pt x="24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6"/>
            <p:cNvSpPr/>
            <p:nvPr/>
          </p:nvSpPr>
          <p:spPr>
            <a:xfrm>
              <a:off x="6936100" y="2673525"/>
              <a:ext cx="146750" cy="225550"/>
            </a:xfrm>
            <a:custGeom>
              <a:avLst/>
              <a:gdLst/>
              <a:ahLst/>
              <a:cxnLst/>
              <a:rect l="l" t="t" r="r" b="b"/>
              <a:pathLst>
                <a:path w="5870" h="9022" fill="none" extrusionOk="0">
                  <a:moveTo>
                    <a:pt x="1" y="9021"/>
                  </a:moveTo>
                  <a:lnTo>
                    <a:pt x="370" y="8216"/>
                  </a:lnTo>
                  <a:lnTo>
                    <a:pt x="2784" y="3991"/>
                  </a:lnTo>
                  <a:lnTo>
                    <a:pt x="4830" y="1107"/>
                  </a:lnTo>
                  <a:lnTo>
                    <a:pt x="5869"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6"/>
            <p:cNvSpPr/>
            <p:nvPr/>
          </p:nvSpPr>
          <p:spPr>
            <a:xfrm>
              <a:off x="6535375" y="2558675"/>
              <a:ext cx="728550" cy="1205550"/>
            </a:xfrm>
            <a:custGeom>
              <a:avLst/>
              <a:gdLst/>
              <a:ahLst/>
              <a:cxnLst/>
              <a:rect l="l" t="t" r="r" b="b"/>
              <a:pathLst>
                <a:path w="29142" h="48222" fill="none" extrusionOk="0">
                  <a:moveTo>
                    <a:pt x="8988" y="43661"/>
                  </a:move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6264" y="47652"/>
                  </a:lnTo>
                  <a:lnTo>
                    <a:pt x="17036" y="46176"/>
                  </a:lnTo>
                  <a:lnTo>
                    <a:pt x="18243" y="43326"/>
                  </a:lnTo>
                  <a:lnTo>
                    <a:pt x="19953" y="38966"/>
                  </a:lnTo>
                  <a:lnTo>
                    <a:pt x="21294" y="35915"/>
                  </a:lnTo>
                  <a:lnTo>
                    <a:pt x="22233" y="34171"/>
                  </a:lnTo>
                  <a:lnTo>
                    <a:pt x="22703" y="33500"/>
                  </a:lnTo>
                  <a:lnTo>
                    <a:pt x="23306" y="32629"/>
                  </a:lnTo>
                  <a:lnTo>
                    <a:pt x="24380" y="30751"/>
                  </a:lnTo>
                  <a:lnTo>
                    <a:pt x="25754" y="27733"/>
                  </a:lnTo>
                  <a:lnTo>
                    <a:pt x="27096" y="23373"/>
                  </a:lnTo>
                  <a:lnTo>
                    <a:pt x="28001" y="18880"/>
                  </a:lnTo>
                  <a:lnTo>
                    <a:pt x="28571" y="14487"/>
                  </a:lnTo>
                  <a:lnTo>
                    <a:pt x="28873" y="10463"/>
                  </a:lnTo>
                  <a:lnTo>
                    <a:pt x="29074" y="5467"/>
                  </a:lnTo>
                  <a:lnTo>
                    <a:pt x="29108" y="3555"/>
                  </a:lnTo>
                  <a:lnTo>
                    <a:pt x="29141" y="2817"/>
                  </a:lnTo>
                  <a:lnTo>
                    <a:pt x="29007" y="1610"/>
                  </a:lnTo>
                  <a:lnTo>
                    <a:pt x="28571" y="738"/>
                  </a:lnTo>
                  <a:lnTo>
                    <a:pt x="27766" y="235"/>
                  </a:lnTo>
                  <a:lnTo>
                    <a:pt x="26593" y="1"/>
                  </a:ln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6"/>
            <p:cNvSpPr/>
            <p:nvPr/>
          </p:nvSpPr>
          <p:spPr>
            <a:xfrm>
              <a:off x="6188300" y="2945150"/>
              <a:ext cx="284225" cy="139200"/>
            </a:xfrm>
            <a:custGeom>
              <a:avLst/>
              <a:gdLst/>
              <a:ahLst/>
              <a:cxnLst/>
              <a:rect l="l" t="t" r="r" b="b"/>
              <a:pathLst>
                <a:path w="11369" h="5568" extrusionOk="0">
                  <a:moveTo>
                    <a:pt x="5065" y="1"/>
                  </a:moveTo>
                  <a:lnTo>
                    <a:pt x="3455" y="235"/>
                  </a:lnTo>
                  <a:lnTo>
                    <a:pt x="2784" y="537"/>
                  </a:lnTo>
                  <a:lnTo>
                    <a:pt x="2114" y="906"/>
                  </a:lnTo>
                  <a:lnTo>
                    <a:pt x="1007" y="1945"/>
                  </a:lnTo>
                  <a:lnTo>
                    <a:pt x="303" y="3287"/>
                  </a:lnTo>
                  <a:lnTo>
                    <a:pt x="1" y="4762"/>
                  </a:lnTo>
                  <a:lnTo>
                    <a:pt x="68" y="5567"/>
                  </a:lnTo>
                  <a:lnTo>
                    <a:pt x="1309" y="5466"/>
                  </a:lnTo>
                  <a:lnTo>
                    <a:pt x="3824" y="5198"/>
                  </a:lnTo>
                  <a:lnTo>
                    <a:pt x="6305" y="4729"/>
                  </a:lnTo>
                  <a:lnTo>
                    <a:pt x="8753" y="4092"/>
                  </a:lnTo>
                  <a:lnTo>
                    <a:pt x="9960" y="3689"/>
                  </a:lnTo>
                  <a:lnTo>
                    <a:pt x="10396" y="3522"/>
                  </a:lnTo>
                  <a:lnTo>
                    <a:pt x="10966" y="3153"/>
                  </a:lnTo>
                  <a:lnTo>
                    <a:pt x="11302" y="2784"/>
                  </a:lnTo>
                  <a:lnTo>
                    <a:pt x="11369" y="2415"/>
                  </a:lnTo>
                  <a:lnTo>
                    <a:pt x="11101" y="1845"/>
                  </a:lnTo>
                  <a:lnTo>
                    <a:pt x="10095" y="1107"/>
                  </a:lnTo>
                  <a:lnTo>
                    <a:pt x="8619" y="537"/>
                  </a:lnTo>
                  <a:lnTo>
                    <a:pt x="6875" y="135"/>
                  </a:lnTo>
                  <a:lnTo>
                    <a:pt x="5065"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6"/>
            <p:cNvSpPr/>
            <p:nvPr/>
          </p:nvSpPr>
          <p:spPr>
            <a:xfrm>
              <a:off x="5731425" y="2718800"/>
              <a:ext cx="1839325" cy="1308675"/>
            </a:xfrm>
            <a:custGeom>
              <a:avLst/>
              <a:gdLst/>
              <a:ahLst/>
              <a:cxnLst/>
              <a:rect l="l" t="t" r="r" b="b"/>
              <a:pathLst>
                <a:path w="73573" h="52347" fill="none" extrusionOk="0">
                  <a:moveTo>
                    <a:pt x="4695" y="7814"/>
                  </a:moveTo>
                  <a:lnTo>
                    <a:pt x="4259" y="8049"/>
                  </a:lnTo>
                  <a:lnTo>
                    <a:pt x="2113" y="9625"/>
                  </a:lnTo>
                  <a:lnTo>
                    <a:pt x="671" y="11033"/>
                  </a:lnTo>
                  <a:lnTo>
                    <a:pt x="201" y="11804"/>
                  </a:lnTo>
                  <a:lnTo>
                    <a:pt x="0" y="12207"/>
                  </a:lnTo>
                  <a:lnTo>
                    <a:pt x="134" y="13079"/>
                  </a:lnTo>
                  <a:lnTo>
                    <a:pt x="704" y="14017"/>
                  </a:lnTo>
                  <a:lnTo>
                    <a:pt x="1677" y="14923"/>
                  </a:lnTo>
                  <a:lnTo>
                    <a:pt x="2985" y="15761"/>
                  </a:lnTo>
                  <a:lnTo>
                    <a:pt x="4561" y="16465"/>
                  </a:lnTo>
                  <a:lnTo>
                    <a:pt x="6338" y="16968"/>
                  </a:lnTo>
                  <a:lnTo>
                    <a:pt x="8249" y="17203"/>
                  </a:lnTo>
                  <a:lnTo>
                    <a:pt x="9222" y="17170"/>
                  </a:lnTo>
                  <a:lnTo>
                    <a:pt x="10261" y="17103"/>
                  </a:lnTo>
                  <a:lnTo>
                    <a:pt x="12542" y="16566"/>
                  </a:lnTo>
                  <a:lnTo>
                    <a:pt x="16230" y="15258"/>
                  </a:lnTo>
                  <a:lnTo>
                    <a:pt x="22870" y="12005"/>
                  </a:lnTo>
                  <a:lnTo>
                    <a:pt x="24077" y="11268"/>
                  </a:lnTo>
                  <a:lnTo>
                    <a:pt x="24077" y="12441"/>
                  </a:lnTo>
                  <a:lnTo>
                    <a:pt x="24580" y="18410"/>
                  </a:lnTo>
                  <a:lnTo>
                    <a:pt x="25117" y="21462"/>
                  </a:lnTo>
                  <a:lnTo>
                    <a:pt x="25653" y="23172"/>
                  </a:lnTo>
                  <a:lnTo>
                    <a:pt x="25955" y="23843"/>
                  </a:lnTo>
                  <a:lnTo>
                    <a:pt x="26358" y="24513"/>
                  </a:lnTo>
                  <a:lnTo>
                    <a:pt x="27565" y="26157"/>
                  </a:lnTo>
                  <a:lnTo>
                    <a:pt x="30046" y="29074"/>
                  </a:lnTo>
                  <a:lnTo>
                    <a:pt x="34037" y="33165"/>
                  </a:lnTo>
                  <a:lnTo>
                    <a:pt x="37792" y="36518"/>
                  </a:lnTo>
                  <a:lnTo>
                    <a:pt x="39167" y="37491"/>
                  </a:lnTo>
                  <a:lnTo>
                    <a:pt x="42554" y="39771"/>
                  </a:lnTo>
                  <a:lnTo>
                    <a:pt x="52581" y="46914"/>
                  </a:lnTo>
                  <a:lnTo>
                    <a:pt x="54995" y="48691"/>
                  </a:lnTo>
                  <a:lnTo>
                    <a:pt x="56437" y="49764"/>
                  </a:lnTo>
                  <a:lnTo>
                    <a:pt x="58918" y="51508"/>
                  </a:lnTo>
                  <a:lnTo>
                    <a:pt x="60193" y="52246"/>
                  </a:lnTo>
                  <a:lnTo>
                    <a:pt x="60562" y="52346"/>
                  </a:lnTo>
                  <a:lnTo>
                    <a:pt x="60729" y="52313"/>
                  </a:lnTo>
                  <a:lnTo>
                    <a:pt x="61601" y="51541"/>
                  </a:lnTo>
                  <a:lnTo>
                    <a:pt x="63580" y="49362"/>
                  </a:lnTo>
                  <a:lnTo>
                    <a:pt x="66933" y="45304"/>
                  </a:lnTo>
                  <a:lnTo>
                    <a:pt x="69850" y="41381"/>
                  </a:lnTo>
                  <a:lnTo>
                    <a:pt x="70722" y="40006"/>
                  </a:lnTo>
                  <a:lnTo>
                    <a:pt x="71359" y="38698"/>
                  </a:lnTo>
                  <a:lnTo>
                    <a:pt x="72533" y="35445"/>
                  </a:lnTo>
                  <a:lnTo>
                    <a:pt x="73338" y="32125"/>
                  </a:lnTo>
                  <a:lnTo>
                    <a:pt x="73572" y="30080"/>
                  </a:lnTo>
                  <a:lnTo>
                    <a:pt x="73539" y="29107"/>
                  </a:lnTo>
                  <a:lnTo>
                    <a:pt x="73438" y="28772"/>
                  </a:lnTo>
                  <a:lnTo>
                    <a:pt x="73304" y="28537"/>
                  </a:lnTo>
                  <a:lnTo>
                    <a:pt x="73036" y="28202"/>
                  </a:lnTo>
                  <a:lnTo>
                    <a:pt x="72499" y="28101"/>
                  </a:lnTo>
                  <a:lnTo>
                    <a:pt x="71225" y="28806"/>
                  </a:lnTo>
                  <a:lnTo>
                    <a:pt x="70286" y="29610"/>
                  </a:lnTo>
                  <a:lnTo>
                    <a:pt x="68073" y="31220"/>
                  </a:lnTo>
                  <a:lnTo>
                    <a:pt x="58550" y="37558"/>
                  </a:lnTo>
                  <a:lnTo>
                    <a:pt x="56470" y="38832"/>
                  </a:lnTo>
                  <a:lnTo>
                    <a:pt x="55599" y="39268"/>
                  </a:lnTo>
                  <a:lnTo>
                    <a:pt x="54693" y="39570"/>
                  </a:lnTo>
                  <a:lnTo>
                    <a:pt x="53486" y="38463"/>
                  </a:lnTo>
                  <a:lnTo>
                    <a:pt x="47014" y="31757"/>
                  </a:lnTo>
                  <a:lnTo>
                    <a:pt x="42252" y="26291"/>
                  </a:lnTo>
                  <a:lnTo>
                    <a:pt x="40207" y="23642"/>
                  </a:lnTo>
                  <a:lnTo>
                    <a:pt x="39301" y="22334"/>
                  </a:lnTo>
                  <a:lnTo>
                    <a:pt x="37826" y="19584"/>
                  </a:lnTo>
                  <a:lnTo>
                    <a:pt x="36652" y="16801"/>
                  </a:lnTo>
                  <a:lnTo>
                    <a:pt x="35747" y="14051"/>
                  </a:lnTo>
                  <a:lnTo>
                    <a:pt x="34707" y="10128"/>
                  </a:lnTo>
                  <a:lnTo>
                    <a:pt x="33835" y="6875"/>
                  </a:lnTo>
                  <a:lnTo>
                    <a:pt x="33232" y="5131"/>
                  </a:lnTo>
                  <a:lnTo>
                    <a:pt x="32897" y="4460"/>
                  </a:lnTo>
                  <a:lnTo>
                    <a:pt x="32528" y="3857"/>
                  </a:lnTo>
                  <a:lnTo>
                    <a:pt x="31723" y="2784"/>
                  </a:lnTo>
                  <a:lnTo>
                    <a:pt x="30851" y="1878"/>
                  </a:lnTo>
                  <a:lnTo>
                    <a:pt x="29879" y="1141"/>
                  </a:lnTo>
                  <a:lnTo>
                    <a:pt x="28805" y="604"/>
                  </a:lnTo>
                  <a:lnTo>
                    <a:pt x="27632" y="235"/>
                  </a:lnTo>
                  <a:lnTo>
                    <a:pt x="26358" y="34"/>
                  </a:lnTo>
                  <a:lnTo>
                    <a:pt x="24949" y="1"/>
                  </a:lnTo>
                  <a:lnTo>
                    <a:pt x="24178" y="68"/>
                  </a:lnTo>
                  <a:lnTo>
                    <a:pt x="22501" y="269"/>
                  </a:lnTo>
                  <a:lnTo>
                    <a:pt x="18075" y="1308"/>
                  </a:lnTo>
                  <a:lnTo>
                    <a:pt x="14185" y="2650"/>
                  </a:lnTo>
                  <a:lnTo>
                    <a:pt x="11469" y="3823"/>
                  </a:lnTo>
                  <a:lnTo>
                    <a:pt x="8719" y="5232"/>
                  </a:lnTo>
                  <a:lnTo>
                    <a:pt x="6003" y="6875"/>
                  </a:lnTo>
                  <a:lnTo>
                    <a:pt x="4695" y="7814"/>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6"/>
            <p:cNvSpPr/>
            <p:nvPr/>
          </p:nvSpPr>
          <p:spPr>
            <a:xfrm>
              <a:off x="5699575" y="2717125"/>
              <a:ext cx="1382425" cy="1133450"/>
            </a:xfrm>
            <a:custGeom>
              <a:avLst/>
              <a:gdLst/>
              <a:ahLst/>
              <a:cxnLst/>
              <a:rect l="l" t="t" r="r" b="b"/>
              <a:pathLst>
                <a:path w="55297" h="45338" extrusionOk="0">
                  <a:moveTo>
                    <a:pt x="26961" y="0"/>
                  </a:moveTo>
                  <a:lnTo>
                    <a:pt x="25485" y="135"/>
                  </a:lnTo>
                  <a:lnTo>
                    <a:pt x="23842" y="302"/>
                  </a:lnTo>
                  <a:lnTo>
                    <a:pt x="19651" y="939"/>
                  </a:lnTo>
                  <a:lnTo>
                    <a:pt x="15794" y="1878"/>
                  </a:lnTo>
                  <a:lnTo>
                    <a:pt x="12977" y="2750"/>
                  </a:lnTo>
                  <a:lnTo>
                    <a:pt x="9959" y="3957"/>
                  </a:lnTo>
                  <a:lnTo>
                    <a:pt x="6774" y="5466"/>
                  </a:lnTo>
                  <a:lnTo>
                    <a:pt x="5097" y="6405"/>
                  </a:lnTo>
                  <a:lnTo>
                    <a:pt x="4628" y="6674"/>
                  </a:lnTo>
                  <a:lnTo>
                    <a:pt x="2247" y="8283"/>
                  </a:lnTo>
                  <a:lnTo>
                    <a:pt x="704" y="9759"/>
                  </a:lnTo>
                  <a:lnTo>
                    <a:pt x="168" y="10530"/>
                  </a:lnTo>
                  <a:lnTo>
                    <a:pt x="0" y="10966"/>
                  </a:lnTo>
                  <a:lnTo>
                    <a:pt x="67" y="12005"/>
                  </a:lnTo>
                  <a:lnTo>
                    <a:pt x="570" y="13146"/>
                  </a:lnTo>
                  <a:lnTo>
                    <a:pt x="1543" y="14353"/>
                  </a:lnTo>
                  <a:lnTo>
                    <a:pt x="2884" y="15493"/>
                  </a:lnTo>
                  <a:lnTo>
                    <a:pt x="4661" y="16432"/>
                  </a:lnTo>
                  <a:lnTo>
                    <a:pt x="6740" y="17069"/>
                  </a:lnTo>
                  <a:lnTo>
                    <a:pt x="9188" y="17337"/>
                  </a:lnTo>
                  <a:lnTo>
                    <a:pt x="10529" y="17237"/>
                  </a:lnTo>
                  <a:lnTo>
                    <a:pt x="11535" y="17136"/>
                  </a:lnTo>
                  <a:lnTo>
                    <a:pt x="13816" y="16532"/>
                  </a:lnTo>
                  <a:lnTo>
                    <a:pt x="17538" y="15191"/>
                  </a:lnTo>
                  <a:lnTo>
                    <a:pt x="24178" y="12039"/>
                  </a:lnTo>
                  <a:lnTo>
                    <a:pt x="25385" y="11335"/>
                  </a:lnTo>
                  <a:lnTo>
                    <a:pt x="25385" y="12508"/>
                  </a:lnTo>
                  <a:lnTo>
                    <a:pt x="25854" y="18477"/>
                  </a:lnTo>
                  <a:lnTo>
                    <a:pt x="26424" y="21529"/>
                  </a:lnTo>
                  <a:lnTo>
                    <a:pt x="26927" y="23239"/>
                  </a:lnTo>
                  <a:lnTo>
                    <a:pt x="27263" y="23910"/>
                  </a:lnTo>
                  <a:lnTo>
                    <a:pt x="27632" y="24580"/>
                  </a:lnTo>
                  <a:lnTo>
                    <a:pt x="28839" y="26224"/>
                  </a:lnTo>
                  <a:lnTo>
                    <a:pt x="31320" y="29141"/>
                  </a:lnTo>
                  <a:lnTo>
                    <a:pt x="35344" y="33232"/>
                  </a:lnTo>
                  <a:lnTo>
                    <a:pt x="39100" y="36585"/>
                  </a:lnTo>
                  <a:lnTo>
                    <a:pt x="40475" y="37558"/>
                  </a:lnTo>
                  <a:lnTo>
                    <a:pt x="45069" y="40710"/>
                  </a:lnTo>
                  <a:lnTo>
                    <a:pt x="51574" y="45338"/>
                  </a:lnTo>
                  <a:lnTo>
                    <a:pt x="51943" y="44063"/>
                  </a:lnTo>
                  <a:lnTo>
                    <a:pt x="52882" y="42018"/>
                  </a:lnTo>
                  <a:lnTo>
                    <a:pt x="53922" y="40442"/>
                  </a:lnTo>
                  <a:lnTo>
                    <a:pt x="54894" y="39369"/>
                  </a:lnTo>
                  <a:lnTo>
                    <a:pt x="55297" y="39000"/>
                  </a:lnTo>
                  <a:lnTo>
                    <a:pt x="54291" y="37927"/>
                  </a:lnTo>
                  <a:lnTo>
                    <a:pt x="50837" y="33567"/>
                  </a:lnTo>
                  <a:lnTo>
                    <a:pt x="46712" y="27766"/>
                  </a:lnTo>
                  <a:lnTo>
                    <a:pt x="42889" y="21831"/>
                  </a:lnTo>
                  <a:lnTo>
                    <a:pt x="41481" y="19282"/>
                  </a:lnTo>
                  <a:lnTo>
                    <a:pt x="39804" y="15962"/>
                  </a:lnTo>
                  <a:lnTo>
                    <a:pt x="37557" y="10932"/>
                  </a:lnTo>
                  <a:lnTo>
                    <a:pt x="36115" y="7344"/>
                  </a:lnTo>
                  <a:lnTo>
                    <a:pt x="34942" y="4595"/>
                  </a:lnTo>
                  <a:lnTo>
                    <a:pt x="34271" y="3320"/>
                  </a:lnTo>
                  <a:lnTo>
                    <a:pt x="33902" y="2717"/>
                  </a:lnTo>
                  <a:lnTo>
                    <a:pt x="33131" y="1744"/>
                  </a:lnTo>
                  <a:lnTo>
                    <a:pt x="32226" y="1006"/>
                  </a:lnTo>
                  <a:lnTo>
                    <a:pt x="31220" y="503"/>
                  </a:lnTo>
                  <a:lnTo>
                    <a:pt x="30147" y="168"/>
                  </a:lnTo>
                  <a:lnTo>
                    <a:pt x="289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6"/>
            <p:cNvSpPr/>
            <p:nvPr/>
          </p:nvSpPr>
          <p:spPr>
            <a:xfrm>
              <a:off x="5699575" y="2717125"/>
              <a:ext cx="1382425" cy="1133450"/>
            </a:xfrm>
            <a:custGeom>
              <a:avLst/>
              <a:gdLst/>
              <a:ahLst/>
              <a:cxnLst/>
              <a:rect l="l" t="t" r="r" b="b"/>
              <a:pathLst>
                <a:path w="55297" h="45338" extrusionOk="0">
                  <a:moveTo>
                    <a:pt x="26961" y="0"/>
                  </a:moveTo>
                  <a:lnTo>
                    <a:pt x="25485" y="135"/>
                  </a:lnTo>
                  <a:lnTo>
                    <a:pt x="23842" y="302"/>
                  </a:lnTo>
                  <a:lnTo>
                    <a:pt x="19651" y="939"/>
                  </a:lnTo>
                  <a:lnTo>
                    <a:pt x="15794" y="1878"/>
                  </a:lnTo>
                  <a:lnTo>
                    <a:pt x="12977" y="2750"/>
                  </a:lnTo>
                  <a:lnTo>
                    <a:pt x="9959" y="3957"/>
                  </a:lnTo>
                  <a:lnTo>
                    <a:pt x="6774" y="5466"/>
                  </a:lnTo>
                  <a:lnTo>
                    <a:pt x="5097" y="6405"/>
                  </a:lnTo>
                  <a:lnTo>
                    <a:pt x="4628" y="6674"/>
                  </a:lnTo>
                  <a:lnTo>
                    <a:pt x="2247" y="8283"/>
                  </a:lnTo>
                  <a:lnTo>
                    <a:pt x="704" y="9759"/>
                  </a:lnTo>
                  <a:lnTo>
                    <a:pt x="168" y="10530"/>
                  </a:lnTo>
                  <a:lnTo>
                    <a:pt x="0" y="10966"/>
                  </a:lnTo>
                  <a:lnTo>
                    <a:pt x="67" y="12005"/>
                  </a:lnTo>
                  <a:lnTo>
                    <a:pt x="570" y="13146"/>
                  </a:lnTo>
                  <a:lnTo>
                    <a:pt x="1543" y="14353"/>
                  </a:lnTo>
                  <a:lnTo>
                    <a:pt x="2884" y="15493"/>
                  </a:lnTo>
                  <a:lnTo>
                    <a:pt x="4661" y="16432"/>
                  </a:lnTo>
                  <a:lnTo>
                    <a:pt x="6740" y="17069"/>
                  </a:lnTo>
                  <a:lnTo>
                    <a:pt x="9188" y="17337"/>
                  </a:lnTo>
                  <a:lnTo>
                    <a:pt x="10529" y="17237"/>
                  </a:lnTo>
                  <a:lnTo>
                    <a:pt x="11535" y="17136"/>
                  </a:lnTo>
                  <a:lnTo>
                    <a:pt x="13816" y="16532"/>
                  </a:lnTo>
                  <a:lnTo>
                    <a:pt x="17538" y="15191"/>
                  </a:lnTo>
                  <a:lnTo>
                    <a:pt x="24178" y="12039"/>
                  </a:lnTo>
                  <a:lnTo>
                    <a:pt x="25385" y="11335"/>
                  </a:lnTo>
                  <a:lnTo>
                    <a:pt x="25385" y="12508"/>
                  </a:lnTo>
                  <a:lnTo>
                    <a:pt x="25854" y="18477"/>
                  </a:lnTo>
                  <a:lnTo>
                    <a:pt x="26424" y="21529"/>
                  </a:lnTo>
                  <a:lnTo>
                    <a:pt x="26927" y="23239"/>
                  </a:lnTo>
                  <a:lnTo>
                    <a:pt x="27263" y="23910"/>
                  </a:lnTo>
                  <a:lnTo>
                    <a:pt x="27632" y="24580"/>
                  </a:lnTo>
                  <a:lnTo>
                    <a:pt x="28839" y="26224"/>
                  </a:lnTo>
                  <a:lnTo>
                    <a:pt x="31320" y="29141"/>
                  </a:lnTo>
                  <a:lnTo>
                    <a:pt x="35344" y="33232"/>
                  </a:lnTo>
                  <a:lnTo>
                    <a:pt x="39100" y="36585"/>
                  </a:lnTo>
                  <a:lnTo>
                    <a:pt x="40475" y="37558"/>
                  </a:lnTo>
                  <a:lnTo>
                    <a:pt x="45069" y="40710"/>
                  </a:lnTo>
                  <a:lnTo>
                    <a:pt x="51574" y="45338"/>
                  </a:lnTo>
                  <a:lnTo>
                    <a:pt x="51943" y="44063"/>
                  </a:lnTo>
                  <a:lnTo>
                    <a:pt x="52882" y="42018"/>
                  </a:lnTo>
                  <a:lnTo>
                    <a:pt x="53922" y="40442"/>
                  </a:lnTo>
                  <a:lnTo>
                    <a:pt x="54894" y="39369"/>
                  </a:lnTo>
                  <a:lnTo>
                    <a:pt x="55297" y="39000"/>
                  </a:lnTo>
                  <a:lnTo>
                    <a:pt x="54291" y="37927"/>
                  </a:lnTo>
                  <a:lnTo>
                    <a:pt x="50837" y="33567"/>
                  </a:lnTo>
                  <a:lnTo>
                    <a:pt x="46712" y="27766"/>
                  </a:lnTo>
                  <a:lnTo>
                    <a:pt x="42889" y="21831"/>
                  </a:lnTo>
                  <a:lnTo>
                    <a:pt x="41481" y="19282"/>
                  </a:lnTo>
                  <a:lnTo>
                    <a:pt x="39804" y="15962"/>
                  </a:lnTo>
                  <a:lnTo>
                    <a:pt x="37557" y="10932"/>
                  </a:lnTo>
                  <a:lnTo>
                    <a:pt x="36115" y="7344"/>
                  </a:lnTo>
                  <a:lnTo>
                    <a:pt x="34942" y="4595"/>
                  </a:lnTo>
                  <a:lnTo>
                    <a:pt x="34271" y="3320"/>
                  </a:lnTo>
                  <a:lnTo>
                    <a:pt x="33902" y="2717"/>
                  </a:lnTo>
                  <a:lnTo>
                    <a:pt x="33131" y="1744"/>
                  </a:lnTo>
                  <a:lnTo>
                    <a:pt x="32226" y="1006"/>
                  </a:lnTo>
                  <a:lnTo>
                    <a:pt x="31220" y="503"/>
                  </a:lnTo>
                  <a:lnTo>
                    <a:pt x="30147" y="168"/>
                  </a:lnTo>
                  <a:lnTo>
                    <a:pt x="289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6"/>
            <p:cNvSpPr/>
            <p:nvPr/>
          </p:nvSpPr>
          <p:spPr>
            <a:xfrm>
              <a:off x="5702075" y="2770775"/>
              <a:ext cx="1322925" cy="1079800"/>
            </a:xfrm>
            <a:custGeom>
              <a:avLst/>
              <a:gdLst/>
              <a:ahLst/>
              <a:cxnLst/>
              <a:rect l="l" t="t" r="r" b="b"/>
              <a:pathLst>
                <a:path w="52917" h="43192" extrusionOk="0">
                  <a:moveTo>
                    <a:pt x="24882" y="1"/>
                  </a:moveTo>
                  <a:lnTo>
                    <a:pt x="24078" y="168"/>
                  </a:lnTo>
                  <a:lnTo>
                    <a:pt x="22837" y="470"/>
                  </a:lnTo>
                  <a:lnTo>
                    <a:pt x="19986" y="1375"/>
                  </a:lnTo>
                  <a:lnTo>
                    <a:pt x="15191" y="3153"/>
                  </a:lnTo>
                  <a:lnTo>
                    <a:pt x="5165" y="7479"/>
                  </a:lnTo>
                  <a:lnTo>
                    <a:pt x="1" y="9926"/>
                  </a:lnTo>
                  <a:lnTo>
                    <a:pt x="135" y="10396"/>
                  </a:lnTo>
                  <a:lnTo>
                    <a:pt x="705" y="11368"/>
                  </a:lnTo>
                  <a:lnTo>
                    <a:pt x="1543" y="12307"/>
                  </a:lnTo>
                  <a:lnTo>
                    <a:pt x="2616" y="13213"/>
                  </a:lnTo>
                  <a:lnTo>
                    <a:pt x="3958" y="14018"/>
                  </a:lnTo>
                  <a:lnTo>
                    <a:pt x="5534" y="14621"/>
                  </a:lnTo>
                  <a:lnTo>
                    <a:pt x="7311" y="15057"/>
                  </a:lnTo>
                  <a:lnTo>
                    <a:pt x="9323" y="15158"/>
                  </a:lnTo>
                  <a:lnTo>
                    <a:pt x="10396" y="15091"/>
                  </a:lnTo>
                  <a:lnTo>
                    <a:pt x="11402" y="14990"/>
                  </a:lnTo>
                  <a:lnTo>
                    <a:pt x="13716" y="14386"/>
                  </a:lnTo>
                  <a:lnTo>
                    <a:pt x="17404" y="13045"/>
                  </a:lnTo>
                  <a:lnTo>
                    <a:pt x="24044" y="9893"/>
                  </a:lnTo>
                  <a:lnTo>
                    <a:pt x="25251" y="9189"/>
                  </a:lnTo>
                  <a:lnTo>
                    <a:pt x="25251" y="10362"/>
                  </a:lnTo>
                  <a:lnTo>
                    <a:pt x="25754" y="16331"/>
                  </a:lnTo>
                  <a:lnTo>
                    <a:pt x="26291" y="19383"/>
                  </a:lnTo>
                  <a:lnTo>
                    <a:pt x="26827" y="21093"/>
                  </a:lnTo>
                  <a:lnTo>
                    <a:pt x="27129" y="21764"/>
                  </a:lnTo>
                  <a:lnTo>
                    <a:pt x="27532" y="22434"/>
                  </a:lnTo>
                  <a:lnTo>
                    <a:pt x="28739" y="24078"/>
                  </a:lnTo>
                  <a:lnTo>
                    <a:pt x="31220" y="26995"/>
                  </a:lnTo>
                  <a:lnTo>
                    <a:pt x="35211" y="31086"/>
                  </a:lnTo>
                  <a:lnTo>
                    <a:pt x="38966" y="34439"/>
                  </a:lnTo>
                  <a:lnTo>
                    <a:pt x="40341" y="35412"/>
                  </a:lnTo>
                  <a:lnTo>
                    <a:pt x="44969" y="38564"/>
                  </a:lnTo>
                  <a:lnTo>
                    <a:pt x="51441" y="43192"/>
                  </a:lnTo>
                  <a:lnTo>
                    <a:pt x="51709" y="42253"/>
                  </a:lnTo>
                  <a:lnTo>
                    <a:pt x="52447" y="40509"/>
                  </a:lnTo>
                  <a:lnTo>
                    <a:pt x="52916" y="39671"/>
                  </a:lnTo>
                  <a:lnTo>
                    <a:pt x="49932" y="37457"/>
                  </a:lnTo>
                  <a:lnTo>
                    <a:pt x="43963" y="32696"/>
                  </a:lnTo>
                  <a:lnTo>
                    <a:pt x="39972" y="29141"/>
                  </a:lnTo>
                  <a:lnTo>
                    <a:pt x="37659" y="26861"/>
                  </a:lnTo>
                  <a:lnTo>
                    <a:pt x="35814" y="24748"/>
                  </a:lnTo>
                  <a:lnTo>
                    <a:pt x="34506" y="22803"/>
                  </a:lnTo>
                  <a:lnTo>
                    <a:pt x="34138" y="21965"/>
                  </a:lnTo>
                  <a:lnTo>
                    <a:pt x="33568" y="20389"/>
                  </a:lnTo>
                  <a:lnTo>
                    <a:pt x="32796" y="16834"/>
                  </a:lnTo>
                  <a:lnTo>
                    <a:pt x="31891" y="10966"/>
                  </a:lnTo>
                  <a:lnTo>
                    <a:pt x="30818" y="5567"/>
                  </a:lnTo>
                  <a:lnTo>
                    <a:pt x="30013" y="3320"/>
                  </a:lnTo>
                  <a:lnTo>
                    <a:pt x="29309" y="2080"/>
                  </a:lnTo>
                  <a:lnTo>
                    <a:pt x="28470" y="1074"/>
                  </a:lnTo>
                  <a:lnTo>
                    <a:pt x="27464" y="369"/>
                  </a:lnTo>
                  <a:lnTo>
                    <a:pt x="262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6"/>
            <p:cNvSpPr/>
            <p:nvPr/>
          </p:nvSpPr>
          <p:spPr>
            <a:xfrm>
              <a:off x="6325800" y="2864675"/>
              <a:ext cx="7575" cy="135825"/>
            </a:xfrm>
            <a:custGeom>
              <a:avLst/>
              <a:gdLst/>
              <a:ahLst/>
              <a:cxnLst/>
              <a:rect l="l" t="t" r="r" b="b"/>
              <a:pathLst>
                <a:path w="303" h="5433" fill="none" extrusionOk="0">
                  <a:moveTo>
                    <a:pt x="302" y="5433"/>
                  </a:moveTo>
                  <a:lnTo>
                    <a:pt x="0" y="0"/>
                  </a:lnTo>
                </a:path>
              </a:pathLst>
            </a:custGeom>
            <a:no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6"/>
            <p:cNvSpPr/>
            <p:nvPr/>
          </p:nvSpPr>
          <p:spPr>
            <a:xfrm>
              <a:off x="5699575" y="2717125"/>
              <a:ext cx="1382425" cy="1133450"/>
            </a:xfrm>
            <a:custGeom>
              <a:avLst/>
              <a:gdLst/>
              <a:ahLst/>
              <a:cxnLst/>
              <a:rect l="l" t="t" r="r" b="b"/>
              <a:pathLst>
                <a:path w="55297" h="45338" fill="none" extrusionOk="0">
                  <a:moveTo>
                    <a:pt x="55297" y="39000"/>
                  </a:moveTo>
                  <a:lnTo>
                    <a:pt x="54291" y="37927"/>
                  </a:lnTo>
                  <a:lnTo>
                    <a:pt x="50837" y="33567"/>
                  </a:lnTo>
                  <a:lnTo>
                    <a:pt x="46712" y="27766"/>
                  </a:lnTo>
                  <a:lnTo>
                    <a:pt x="42889" y="21831"/>
                  </a:lnTo>
                  <a:lnTo>
                    <a:pt x="41481" y="19282"/>
                  </a:lnTo>
                  <a:lnTo>
                    <a:pt x="39804" y="15962"/>
                  </a:lnTo>
                  <a:lnTo>
                    <a:pt x="37557" y="10932"/>
                  </a:lnTo>
                  <a:lnTo>
                    <a:pt x="36115" y="7344"/>
                  </a:lnTo>
                  <a:lnTo>
                    <a:pt x="34942" y="4595"/>
                  </a:lnTo>
                  <a:lnTo>
                    <a:pt x="34271" y="3320"/>
                  </a:lnTo>
                  <a:lnTo>
                    <a:pt x="33902" y="2717"/>
                  </a:lnTo>
                  <a:lnTo>
                    <a:pt x="33131" y="1744"/>
                  </a:lnTo>
                  <a:lnTo>
                    <a:pt x="32226" y="1006"/>
                  </a:lnTo>
                  <a:lnTo>
                    <a:pt x="31220" y="503"/>
                  </a:lnTo>
                  <a:lnTo>
                    <a:pt x="30147" y="168"/>
                  </a:lnTo>
                  <a:lnTo>
                    <a:pt x="28939" y="0"/>
                  </a:lnTo>
                  <a:lnTo>
                    <a:pt x="26961" y="0"/>
                  </a:lnTo>
                  <a:lnTo>
                    <a:pt x="25485" y="135"/>
                  </a:lnTo>
                  <a:lnTo>
                    <a:pt x="23842" y="302"/>
                  </a:lnTo>
                  <a:lnTo>
                    <a:pt x="19651" y="939"/>
                  </a:lnTo>
                  <a:lnTo>
                    <a:pt x="15794" y="1878"/>
                  </a:lnTo>
                  <a:lnTo>
                    <a:pt x="12977" y="2750"/>
                  </a:lnTo>
                  <a:lnTo>
                    <a:pt x="9959" y="3957"/>
                  </a:lnTo>
                  <a:lnTo>
                    <a:pt x="6774" y="5466"/>
                  </a:lnTo>
                  <a:lnTo>
                    <a:pt x="5097" y="6405"/>
                  </a:lnTo>
                  <a:lnTo>
                    <a:pt x="4628" y="6674"/>
                  </a:lnTo>
                  <a:lnTo>
                    <a:pt x="2247" y="8283"/>
                  </a:lnTo>
                  <a:lnTo>
                    <a:pt x="704" y="9759"/>
                  </a:lnTo>
                  <a:lnTo>
                    <a:pt x="168" y="10530"/>
                  </a:lnTo>
                  <a:lnTo>
                    <a:pt x="0" y="10966"/>
                  </a:lnTo>
                  <a:lnTo>
                    <a:pt x="67" y="12005"/>
                  </a:lnTo>
                  <a:lnTo>
                    <a:pt x="570" y="13146"/>
                  </a:lnTo>
                  <a:lnTo>
                    <a:pt x="1543" y="14353"/>
                  </a:lnTo>
                  <a:lnTo>
                    <a:pt x="2884" y="15493"/>
                  </a:lnTo>
                  <a:lnTo>
                    <a:pt x="4661" y="16432"/>
                  </a:lnTo>
                  <a:lnTo>
                    <a:pt x="6740" y="17069"/>
                  </a:lnTo>
                  <a:lnTo>
                    <a:pt x="9188" y="17337"/>
                  </a:lnTo>
                  <a:lnTo>
                    <a:pt x="10529" y="17237"/>
                  </a:lnTo>
                  <a:lnTo>
                    <a:pt x="11535" y="17136"/>
                  </a:lnTo>
                  <a:lnTo>
                    <a:pt x="13816" y="16532"/>
                  </a:lnTo>
                  <a:lnTo>
                    <a:pt x="17538" y="15191"/>
                  </a:lnTo>
                  <a:lnTo>
                    <a:pt x="24178" y="12039"/>
                  </a:lnTo>
                  <a:lnTo>
                    <a:pt x="25385" y="11335"/>
                  </a:lnTo>
                  <a:lnTo>
                    <a:pt x="25385" y="12508"/>
                  </a:lnTo>
                  <a:lnTo>
                    <a:pt x="25854" y="18477"/>
                  </a:lnTo>
                  <a:lnTo>
                    <a:pt x="26424" y="21529"/>
                  </a:lnTo>
                  <a:lnTo>
                    <a:pt x="26927" y="23239"/>
                  </a:lnTo>
                  <a:lnTo>
                    <a:pt x="27263" y="23910"/>
                  </a:lnTo>
                  <a:lnTo>
                    <a:pt x="27632" y="24580"/>
                  </a:lnTo>
                  <a:lnTo>
                    <a:pt x="28839" y="26224"/>
                  </a:lnTo>
                  <a:lnTo>
                    <a:pt x="31320" y="29141"/>
                  </a:lnTo>
                  <a:lnTo>
                    <a:pt x="35344" y="33232"/>
                  </a:lnTo>
                  <a:lnTo>
                    <a:pt x="39100" y="36585"/>
                  </a:lnTo>
                  <a:lnTo>
                    <a:pt x="40475" y="37558"/>
                  </a:lnTo>
                  <a:lnTo>
                    <a:pt x="45069" y="40710"/>
                  </a:lnTo>
                  <a:lnTo>
                    <a:pt x="51574" y="45338"/>
                  </a:lnTo>
                  <a:lnTo>
                    <a:pt x="51943" y="44063"/>
                  </a:lnTo>
                  <a:lnTo>
                    <a:pt x="52882" y="42018"/>
                  </a:lnTo>
                  <a:lnTo>
                    <a:pt x="53922" y="40442"/>
                  </a:lnTo>
                  <a:lnTo>
                    <a:pt x="54894" y="39369"/>
                  </a:lnTo>
                  <a:lnTo>
                    <a:pt x="55297" y="3900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6"/>
            <p:cNvSpPr/>
            <p:nvPr/>
          </p:nvSpPr>
          <p:spPr>
            <a:xfrm>
              <a:off x="7089525" y="3421325"/>
              <a:ext cx="481225" cy="606150"/>
            </a:xfrm>
            <a:custGeom>
              <a:avLst/>
              <a:gdLst/>
              <a:ahLst/>
              <a:cxnLst/>
              <a:rect l="l" t="t" r="r" b="b"/>
              <a:pathLst>
                <a:path w="19249" h="24246" extrusionOk="0">
                  <a:moveTo>
                    <a:pt x="18175" y="0"/>
                  </a:moveTo>
                  <a:lnTo>
                    <a:pt x="16901" y="705"/>
                  </a:lnTo>
                  <a:lnTo>
                    <a:pt x="15962" y="1509"/>
                  </a:lnTo>
                  <a:lnTo>
                    <a:pt x="13749" y="3119"/>
                  </a:lnTo>
                  <a:lnTo>
                    <a:pt x="4226" y="9457"/>
                  </a:lnTo>
                  <a:lnTo>
                    <a:pt x="2146" y="10731"/>
                  </a:lnTo>
                  <a:lnTo>
                    <a:pt x="1744" y="10932"/>
                  </a:lnTo>
                  <a:lnTo>
                    <a:pt x="1375" y="11100"/>
                  </a:lnTo>
                  <a:lnTo>
                    <a:pt x="1140" y="11569"/>
                  </a:lnTo>
                  <a:lnTo>
                    <a:pt x="906" y="12374"/>
                  </a:lnTo>
                  <a:lnTo>
                    <a:pt x="906" y="12911"/>
                  </a:lnTo>
                  <a:lnTo>
                    <a:pt x="973" y="13146"/>
                  </a:lnTo>
                  <a:lnTo>
                    <a:pt x="1174" y="13514"/>
                  </a:lnTo>
                  <a:lnTo>
                    <a:pt x="1845" y="14252"/>
                  </a:lnTo>
                  <a:lnTo>
                    <a:pt x="2951" y="15191"/>
                  </a:lnTo>
                  <a:lnTo>
                    <a:pt x="3152" y="15359"/>
                  </a:lnTo>
                  <a:lnTo>
                    <a:pt x="0" y="20121"/>
                  </a:lnTo>
                  <a:lnTo>
                    <a:pt x="671" y="20590"/>
                  </a:lnTo>
                  <a:lnTo>
                    <a:pt x="2113" y="21663"/>
                  </a:lnTo>
                  <a:lnTo>
                    <a:pt x="4594" y="23407"/>
                  </a:lnTo>
                  <a:lnTo>
                    <a:pt x="5869" y="24145"/>
                  </a:lnTo>
                  <a:lnTo>
                    <a:pt x="6238" y="24245"/>
                  </a:lnTo>
                  <a:lnTo>
                    <a:pt x="6405" y="24212"/>
                  </a:lnTo>
                  <a:lnTo>
                    <a:pt x="7277" y="23440"/>
                  </a:lnTo>
                  <a:lnTo>
                    <a:pt x="9256" y="21261"/>
                  </a:lnTo>
                  <a:lnTo>
                    <a:pt x="12609" y="17203"/>
                  </a:lnTo>
                  <a:lnTo>
                    <a:pt x="15526" y="13280"/>
                  </a:lnTo>
                  <a:lnTo>
                    <a:pt x="16398" y="11905"/>
                  </a:lnTo>
                  <a:lnTo>
                    <a:pt x="17035" y="10597"/>
                  </a:lnTo>
                  <a:lnTo>
                    <a:pt x="18209" y="7344"/>
                  </a:lnTo>
                  <a:lnTo>
                    <a:pt x="19014" y="4024"/>
                  </a:lnTo>
                  <a:lnTo>
                    <a:pt x="19248" y="1979"/>
                  </a:lnTo>
                  <a:lnTo>
                    <a:pt x="19215" y="1006"/>
                  </a:lnTo>
                  <a:lnTo>
                    <a:pt x="19114" y="671"/>
                  </a:lnTo>
                  <a:lnTo>
                    <a:pt x="18980" y="436"/>
                  </a:lnTo>
                  <a:lnTo>
                    <a:pt x="18712" y="101"/>
                  </a:lnTo>
                  <a:lnTo>
                    <a:pt x="18175"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6"/>
            <p:cNvSpPr/>
            <p:nvPr/>
          </p:nvSpPr>
          <p:spPr>
            <a:xfrm>
              <a:off x="7200175" y="3421325"/>
              <a:ext cx="370575" cy="606150"/>
            </a:xfrm>
            <a:custGeom>
              <a:avLst/>
              <a:gdLst/>
              <a:ahLst/>
              <a:cxnLst/>
              <a:rect l="l" t="t" r="r" b="b"/>
              <a:pathLst>
                <a:path w="14823" h="24246" extrusionOk="0">
                  <a:moveTo>
                    <a:pt x="13783" y="0"/>
                  </a:moveTo>
                  <a:lnTo>
                    <a:pt x="13313" y="168"/>
                  </a:lnTo>
                  <a:lnTo>
                    <a:pt x="13079" y="302"/>
                  </a:lnTo>
                  <a:lnTo>
                    <a:pt x="13213" y="1107"/>
                  </a:lnTo>
                  <a:lnTo>
                    <a:pt x="13179" y="3186"/>
                  </a:lnTo>
                  <a:lnTo>
                    <a:pt x="12676" y="5735"/>
                  </a:lnTo>
                  <a:lnTo>
                    <a:pt x="11670" y="8585"/>
                  </a:lnTo>
                  <a:lnTo>
                    <a:pt x="10899" y="10128"/>
                  </a:lnTo>
                  <a:lnTo>
                    <a:pt x="10061" y="11569"/>
                  </a:lnTo>
                  <a:lnTo>
                    <a:pt x="7412" y="15057"/>
                  </a:lnTo>
                  <a:lnTo>
                    <a:pt x="2616" y="20523"/>
                  </a:lnTo>
                  <a:lnTo>
                    <a:pt x="1" y="23273"/>
                  </a:lnTo>
                  <a:lnTo>
                    <a:pt x="873" y="23843"/>
                  </a:lnTo>
                  <a:lnTo>
                    <a:pt x="1812" y="24245"/>
                  </a:lnTo>
                  <a:lnTo>
                    <a:pt x="1979" y="24212"/>
                  </a:lnTo>
                  <a:lnTo>
                    <a:pt x="2851" y="23440"/>
                  </a:lnTo>
                  <a:lnTo>
                    <a:pt x="4830" y="21261"/>
                  </a:lnTo>
                  <a:lnTo>
                    <a:pt x="8183" y="17203"/>
                  </a:lnTo>
                  <a:lnTo>
                    <a:pt x="11100" y="13280"/>
                  </a:lnTo>
                  <a:lnTo>
                    <a:pt x="11972" y="11905"/>
                  </a:lnTo>
                  <a:lnTo>
                    <a:pt x="12609" y="10597"/>
                  </a:lnTo>
                  <a:lnTo>
                    <a:pt x="13783" y="7344"/>
                  </a:lnTo>
                  <a:lnTo>
                    <a:pt x="14588" y="4024"/>
                  </a:lnTo>
                  <a:lnTo>
                    <a:pt x="14822" y="1979"/>
                  </a:lnTo>
                  <a:lnTo>
                    <a:pt x="14789" y="1006"/>
                  </a:lnTo>
                  <a:lnTo>
                    <a:pt x="14688" y="671"/>
                  </a:lnTo>
                  <a:lnTo>
                    <a:pt x="14554" y="403"/>
                  </a:lnTo>
                  <a:lnTo>
                    <a:pt x="14185" y="68"/>
                  </a:lnTo>
                  <a:lnTo>
                    <a:pt x="13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6"/>
            <p:cNvSpPr/>
            <p:nvPr/>
          </p:nvSpPr>
          <p:spPr>
            <a:xfrm>
              <a:off x="7200175" y="3929350"/>
              <a:ext cx="114875" cy="98125"/>
            </a:xfrm>
            <a:custGeom>
              <a:avLst/>
              <a:gdLst/>
              <a:ahLst/>
              <a:cxnLst/>
              <a:rect l="l" t="t" r="r" b="b"/>
              <a:pathLst>
                <a:path w="4595" h="3925" extrusionOk="0">
                  <a:moveTo>
                    <a:pt x="2784" y="1"/>
                  </a:moveTo>
                  <a:lnTo>
                    <a:pt x="1241" y="1644"/>
                  </a:lnTo>
                  <a:lnTo>
                    <a:pt x="1" y="2952"/>
                  </a:lnTo>
                  <a:lnTo>
                    <a:pt x="269" y="3153"/>
                  </a:lnTo>
                  <a:lnTo>
                    <a:pt x="303" y="3153"/>
                  </a:lnTo>
                  <a:lnTo>
                    <a:pt x="571" y="3321"/>
                  </a:lnTo>
                  <a:lnTo>
                    <a:pt x="1007" y="3555"/>
                  </a:lnTo>
                  <a:lnTo>
                    <a:pt x="1107" y="3622"/>
                  </a:lnTo>
                  <a:lnTo>
                    <a:pt x="1208" y="3689"/>
                  </a:lnTo>
                  <a:lnTo>
                    <a:pt x="1342" y="3756"/>
                  </a:lnTo>
                  <a:lnTo>
                    <a:pt x="1443" y="3824"/>
                  </a:lnTo>
                  <a:lnTo>
                    <a:pt x="1510" y="3857"/>
                  </a:lnTo>
                  <a:lnTo>
                    <a:pt x="1577" y="3857"/>
                  </a:lnTo>
                  <a:lnTo>
                    <a:pt x="1644" y="3891"/>
                  </a:lnTo>
                  <a:lnTo>
                    <a:pt x="1711" y="3924"/>
                  </a:lnTo>
                  <a:lnTo>
                    <a:pt x="1912" y="3924"/>
                  </a:lnTo>
                  <a:lnTo>
                    <a:pt x="1979" y="3857"/>
                  </a:lnTo>
                  <a:lnTo>
                    <a:pt x="2013" y="3857"/>
                  </a:lnTo>
                  <a:lnTo>
                    <a:pt x="2080" y="3790"/>
                  </a:lnTo>
                  <a:lnTo>
                    <a:pt x="2147" y="3756"/>
                  </a:lnTo>
                  <a:lnTo>
                    <a:pt x="2214" y="3689"/>
                  </a:lnTo>
                  <a:lnTo>
                    <a:pt x="2348" y="3589"/>
                  </a:lnTo>
                  <a:lnTo>
                    <a:pt x="2415" y="3522"/>
                  </a:lnTo>
                  <a:lnTo>
                    <a:pt x="2549" y="3388"/>
                  </a:lnTo>
                  <a:lnTo>
                    <a:pt x="2650" y="3287"/>
                  </a:lnTo>
                  <a:lnTo>
                    <a:pt x="2818" y="3153"/>
                  </a:lnTo>
                  <a:lnTo>
                    <a:pt x="2918" y="3019"/>
                  </a:lnTo>
                  <a:lnTo>
                    <a:pt x="3019" y="2918"/>
                  </a:lnTo>
                  <a:lnTo>
                    <a:pt x="3321" y="2616"/>
                  </a:lnTo>
                  <a:lnTo>
                    <a:pt x="3388" y="2549"/>
                  </a:lnTo>
                  <a:lnTo>
                    <a:pt x="3555" y="2348"/>
                  </a:lnTo>
                  <a:lnTo>
                    <a:pt x="3656" y="2281"/>
                  </a:lnTo>
                  <a:lnTo>
                    <a:pt x="3991" y="1912"/>
                  </a:lnTo>
                  <a:lnTo>
                    <a:pt x="4327" y="1510"/>
                  </a:lnTo>
                  <a:lnTo>
                    <a:pt x="4327" y="1476"/>
                  </a:lnTo>
                  <a:lnTo>
                    <a:pt x="4595" y="1174"/>
                  </a:lnTo>
                  <a:lnTo>
                    <a:pt x="2784"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6"/>
            <p:cNvSpPr/>
            <p:nvPr/>
          </p:nvSpPr>
          <p:spPr>
            <a:xfrm>
              <a:off x="7200175" y="3929350"/>
              <a:ext cx="114875" cy="98125"/>
            </a:xfrm>
            <a:custGeom>
              <a:avLst/>
              <a:gdLst/>
              <a:ahLst/>
              <a:cxnLst/>
              <a:rect l="l" t="t" r="r" b="b"/>
              <a:pathLst>
                <a:path w="4595" h="3925" extrusionOk="0">
                  <a:moveTo>
                    <a:pt x="2784" y="1"/>
                  </a:moveTo>
                  <a:lnTo>
                    <a:pt x="1241" y="1644"/>
                  </a:lnTo>
                  <a:lnTo>
                    <a:pt x="1" y="2952"/>
                  </a:lnTo>
                  <a:lnTo>
                    <a:pt x="269" y="3153"/>
                  </a:lnTo>
                  <a:lnTo>
                    <a:pt x="303" y="3153"/>
                  </a:lnTo>
                  <a:lnTo>
                    <a:pt x="571" y="3321"/>
                  </a:lnTo>
                  <a:lnTo>
                    <a:pt x="1007" y="3555"/>
                  </a:lnTo>
                  <a:lnTo>
                    <a:pt x="1107" y="3622"/>
                  </a:lnTo>
                  <a:lnTo>
                    <a:pt x="1208" y="3689"/>
                  </a:lnTo>
                  <a:lnTo>
                    <a:pt x="1342" y="3756"/>
                  </a:lnTo>
                  <a:lnTo>
                    <a:pt x="1443" y="3824"/>
                  </a:lnTo>
                  <a:lnTo>
                    <a:pt x="1510" y="3857"/>
                  </a:lnTo>
                  <a:lnTo>
                    <a:pt x="1577" y="3857"/>
                  </a:lnTo>
                  <a:lnTo>
                    <a:pt x="1644" y="3891"/>
                  </a:lnTo>
                  <a:lnTo>
                    <a:pt x="1711" y="3924"/>
                  </a:lnTo>
                  <a:lnTo>
                    <a:pt x="1912" y="3924"/>
                  </a:lnTo>
                  <a:lnTo>
                    <a:pt x="1979" y="3857"/>
                  </a:lnTo>
                  <a:lnTo>
                    <a:pt x="2013" y="3857"/>
                  </a:lnTo>
                  <a:lnTo>
                    <a:pt x="2080" y="3790"/>
                  </a:lnTo>
                  <a:lnTo>
                    <a:pt x="2147" y="3756"/>
                  </a:lnTo>
                  <a:lnTo>
                    <a:pt x="2214" y="3689"/>
                  </a:lnTo>
                  <a:lnTo>
                    <a:pt x="2348" y="3589"/>
                  </a:lnTo>
                  <a:lnTo>
                    <a:pt x="2415" y="3522"/>
                  </a:lnTo>
                  <a:lnTo>
                    <a:pt x="2549" y="3388"/>
                  </a:lnTo>
                  <a:lnTo>
                    <a:pt x="2650" y="3287"/>
                  </a:lnTo>
                  <a:lnTo>
                    <a:pt x="2818" y="3153"/>
                  </a:lnTo>
                  <a:lnTo>
                    <a:pt x="2918" y="3019"/>
                  </a:lnTo>
                  <a:lnTo>
                    <a:pt x="3019" y="2918"/>
                  </a:lnTo>
                  <a:lnTo>
                    <a:pt x="3321" y="2616"/>
                  </a:lnTo>
                  <a:lnTo>
                    <a:pt x="3388" y="2549"/>
                  </a:lnTo>
                  <a:lnTo>
                    <a:pt x="3555" y="2348"/>
                  </a:lnTo>
                  <a:lnTo>
                    <a:pt x="3656" y="2281"/>
                  </a:lnTo>
                  <a:lnTo>
                    <a:pt x="3991" y="1912"/>
                  </a:lnTo>
                  <a:lnTo>
                    <a:pt x="4327" y="1510"/>
                  </a:lnTo>
                  <a:lnTo>
                    <a:pt x="4327" y="1476"/>
                  </a:lnTo>
                  <a:lnTo>
                    <a:pt x="4595" y="1174"/>
                  </a:lnTo>
                  <a:lnTo>
                    <a:pt x="2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6"/>
            <p:cNvSpPr/>
            <p:nvPr/>
          </p:nvSpPr>
          <p:spPr>
            <a:xfrm>
              <a:off x="7200175" y="3421325"/>
              <a:ext cx="370575" cy="606150"/>
            </a:xfrm>
            <a:custGeom>
              <a:avLst/>
              <a:gdLst/>
              <a:ahLst/>
              <a:cxnLst/>
              <a:rect l="l" t="t" r="r" b="b"/>
              <a:pathLst>
                <a:path w="14823" h="24246" fill="none" extrusionOk="0">
                  <a:moveTo>
                    <a:pt x="11972" y="11905"/>
                  </a:moveTo>
                  <a:lnTo>
                    <a:pt x="12609" y="10597"/>
                  </a:lnTo>
                  <a:lnTo>
                    <a:pt x="13783" y="7344"/>
                  </a:lnTo>
                  <a:lnTo>
                    <a:pt x="14588" y="4024"/>
                  </a:lnTo>
                  <a:lnTo>
                    <a:pt x="14822" y="1979"/>
                  </a:lnTo>
                  <a:lnTo>
                    <a:pt x="14789" y="1006"/>
                  </a:lnTo>
                  <a:lnTo>
                    <a:pt x="14688" y="671"/>
                  </a:lnTo>
                  <a:lnTo>
                    <a:pt x="14554" y="403"/>
                  </a:lnTo>
                  <a:lnTo>
                    <a:pt x="14185" y="68"/>
                  </a:lnTo>
                  <a:lnTo>
                    <a:pt x="13783" y="0"/>
                  </a:lnTo>
                  <a:lnTo>
                    <a:pt x="13313" y="168"/>
                  </a:lnTo>
                  <a:lnTo>
                    <a:pt x="13079" y="302"/>
                  </a:lnTo>
                  <a:lnTo>
                    <a:pt x="13213" y="1107"/>
                  </a:lnTo>
                  <a:lnTo>
                    <a:pt x="13179" y="3186"/>
                  </a:lnTo>
                  <a:lnTo>
                    <a:pt x="12676" y="5735"/>
                  </a:lnTo>
                  <a:lnTo>
                    <a:pt x="11670" y="8585"/>
                  </a:lnTo>
                  <a:lnTo>
                    <a:pt x="10899" y="10128"/>
                  </a:lnTo>
                  <a:lnTo>
                    <a:pt x="10061" y="11569"/>
                  </a:lnTo>
                  <a:lnTo>
                    <a:pt x="7412" y="15057"/>
                  </a:lnTo>
                  <a:lnTo>
                    <a:pt x="2616" y="20523"/>
                  </a:lnTo>
                  <a:lnTo>
                    <a:pt x="1" y="23273"/>
                  </a:lnTo>
                  <a:lnTo>
                    <a:pt x="873" y="23843"/>
                  </a:lnTo>
                  <a:lnTo>
                    <a:pt x="1812" y="24245"/>
                  </a:lnTo>
                  <a:lnTo>
                    <a:pt x="1979" y="24212"/>
                  </a:lnTo>
                  <a:lnTo>
                    <a:pt x="2851" y="23440"/>
                  </a:lnTo>
                  <a:lnTo>
                    <a:pt x="4830" y="21261"/>
                  </a:lnTo>
                  <a:lnTo>
                    <a:pt x="8183" y="17203"/>
                  </a:lnTo>
                  <a:lnTo>
                    <a:pt x="11100" y="13280"/>
                  </a:lnTo>
                  <a:lnTo>
                    <a:pt x="11972" y="11905"/>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6"/>
            <p:cNvSpPr/>
            <p:nvPr/>
          </p:nvSpPr>
          <p:spPr>
            <a:xfrm>
              <a:off x="6594075" y="3743250"/>
              <a:ext cx="547450" cy="473675"/>
            </a:xfrm>
            <a:custGeom>
              <a:avLst/>
              <a:gdLst/>
              <a:ahLst/>
              <a:cxnLst/>
              <a:rect l="l" t="t" r="r" b="b"/>
              <a:pathLst>
                <a:path w="21898" h="18947" extrusionOk="0">
                  <a:moveTo>
                    <a:pt x="3186" y="0"/>
                  </a:moveTo>
                  <a:lnTo>
                    <a:pt x="2079" y="906"/>
                  </a:lnTo>
                  <a:lnTo>
                    <a:pt x="704" y="2079"/>
                  </a:lnTo>
                  <a:lnTo>
                    <a:pt x="168" y="2784"/>
                  </a:lnTo>
                  <a:lnTo>
                    <a:pt x="34" y="3119"/>
                  </a:lnTo>
                  <a:lnTo>
                    <a:pt x="0" y="3421"/>
                  </a:lnTo>
                  <a:lnTo>
                    <a:pt x="134" y="4427"/>
                  </a:lnTo>
                  <a:lnTo>
                    <a:pt x="604" y="5735"/>
                  </a:lnTo>
                  <a:lnTo>
                    <a:pt x="1409" y="7311"/>
                  </a:lnTo>
                  <a:lnTo>
                    <a:pt x="2515" y="9054"/>
                  </a:lnTo>
                  <a:lnTo>
                    <a:pt x="3991" y="10899"/>
                  </a:lnTo>
                  <a:lnTo>
                    <a:pt x="5835" y="12743"/>
                  </a:lnTo>
                  <a:lnTo>
                    <a:pt x="8015" y="14520"/>
                  </a:lnTo>
                  <a:lnTo>
                    <a:pt x="9255" y="15359"/>
                  </a:lnTo>
                  <a:lnTo>
                    <a:pt x="10496" y="16163"/>
                  </a:lnTo>
                  <a:lnTo>
                    <a:pt x="12642" y="17337"/>
                  </a:lnTo>
                  <a:lnTo>
                    <a:pt x="14453" y="18175"/>
                  </a:lnTo>
                  <a:lnTo>
                    <a:pt x="15962" y="18645"/>
                  </a:lnTo>
                  <a:lnTo>
                    <a:pt x="17806" y="18947"/>
                  </a:lnTo>
                  <a:lnTo>
                    <a:pt x="19617" y="18779"/>
                  </a:lnTo>
                  <a:lnTo>
                    <a:pt x="20355" y="18611"/>
                  </a:lnTo>
                  <a:lnTo>
                    <a:pt x="20724" y="18511"/>
                  </a:lnTo>
                  <a:lnTo>
                    <a:pt x="21294" y="18175"/>
                  </a:lnTo>
                  <a:lnTo>
                    <a:pt x="21696" y="17706"/>
                  </a:lnTo>
                  <a:lnTo>
                    <a:pt x="21897" y="17136"/>
                  </a:lnTo>
                  <a:lnTo>
                    <a:pt x="21830" y="16432"/>
                  </a:lnTo>
                  <a:lnTo>
                    <a:pt x="21529" y="15694"/>
                  </a:lnTo>
                  <a:lnTo>
                    <a:pt x="20958" y="14923"/>
                  </a:lnTo>
                  <a:lnTo>
                    <a:pt x="20120" y="14151"/>
                  </a:lnTo>
                  <a:lnTo>
                    <a:pt x="19550" y="13783"/>
                  </a:lnTo>
                  <a:lnTo>
                    <a:pt x="18946" y="13380"/>
                  </a:lnTo>
                  <a:lnTo>
                    <a:pt x="17739" y="12341"/>
                  </a:lnTo>
                  <a:lnTo>
                    <a:pt x="16029" y="10429"/>
                  </a:lnTo>
                  <a:lnTo>
                    <a:pt x="14084" y="7646"/>
                  </a:lnTo>
                  <a:lnTo>
                    <a:pt x="13112" y="5735"/>
                  </a:lnTo>
                  <a:lnTo>
                    <a:pt x="12776" y="4729"/>
                  </a:lnTo>
                  <a:lnTo>
                    <a:pt x="12743" y="4360"/>
                  </a:lnTo>
                  <a:lnTo>
                    <a:pt x="12743" y="4058"/>
                  </a:lnTo>
                  <a:lnTo>
                    <a:pt x="12776" y="3756"/>
                  </a:lnTo>
                  <a:lnTo>
                    <a:pt x="12307" y="3790"/>
                  </a:lnTo>
                  <a:lnTo>
                    <a:pt x="11435" y="4091"/>
                  </a:lnTo>
                  <a:lnTo>
                    <a:pt x="11066" y="4360"/>
                  </a:lnTo>
                  <a:lnTo>
                    <a:pt x="10060" y="3488"/>
                  </a:lnTo>
                  <a:lnTo>
                    <a:pt x="8048" y="1878"/>
                  </a:lnTo>
                  <a:lnTo>
                    <a:pt x="6975" y="1107"/>
                  </a:lnTo>
                  <a:lnTo>
                    <a:pt x="6070" y="637"/>
                  </a:lnTo>
                  <a:lnTo>
                    <a:pt x="4192" y="67"/>
                  </a:lnTo>
                  <a:lnTo>
                    <a:pt x="3186"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6"/>
            <p:cNvSpPr/>
            <p:nvPr/>
          </p:nvSpPr>
          <p:spPr>
            <a:xfrm>
              <a:off x="6594075" y="3791875"/>
              <a:ext cx="547450" cy="425050"/>
            </a:xfrm>
            <a:custGeom>
              <a:avLst/>
              <a:gdLst/>
              <a:ahLst/>
              <a:cxnLst/>
              <a:rect l="l" t="t" r="r" b="b"/>
              <a:pathLst>
                <a:path w="21898" h="17002" extrusionOk="0">
                  <a:moveTo>
                    <a:pt x="906" y="0"/>
                  </a:move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6"/>
            <p:cNvSpPr/>
            <p:nvPr/>
          </p:nvSpPr>
          <p:spPr>
            <a:xfrm>
              <a:off x="6594075" y="3791875"/>
              <a:ext cx="547450" cy="425050"/>
            </a:xfrm>
            <a:custGeom>
              <a:avLst/>
              <a:gdLst/>
              <a:ahLst/>
              <a:cxnLst/>
              <a:rect l="l" t="t" r="r" b="b"/>
              <a:pathLst>
                <a:path w="21898" h="17002" extrusionOk="0">
                  <a:moveTo>
                    <a:pt x="906" y="0"/>
                  </a:move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6"/>
            <p:cNvSpPr/>
            <p:nvPr/>
          </p:nvSpPr>
          <p:spPr>
            <a:xfrm>
              <a:off x="6594075" y="3791875"/>
              <a:ext cx="547450" cy="425050"/>
            </a:xfrm>
            <a:custGeom>
              <a:avLst/>
              <a:gdLst/>
              <a:ahLst/>
              <a:cxnLst/>
              <a:rect l="l" t="t" r="r" b="b"/>
              <a:pathLst>
                <a:path w="21898" h="17002" extrusionOk="0">
                  <a:moveTo>
                    <a:pt x="906" y="0"/>
                  </a:move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6"/>
            <p:cNvSpPr/>
            <p:nvPr/>
          </p:nvSpPr>
          <p:spPr>
            <a:xfrm>
              <a:off x="6594075" y="3791875"/>
              <a:ext cx="547450" cy="425050"/>
            </a:xfrm>
            <a:custGeom>
              <a:avLst/>
              <a:gdLst/>
              <a:ahLst/>
              <a:cxnLst/>
              <a:rect l="l" t="t" r="r" b="b"/>
              <a:pathLst>
                <a:path w="21898" h="17002" fill="none" extrusionOk="0">
                  <a:moveTo>
                    <a:pt x="19550" y="11838"/>
                  </a:move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lnTo>
                    <a:pt x="906" y="0"/>
                  </a:ln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6"/>
            <p:cNvSpPr/>
            <p:nvPr/>
          </p:nvSpPr>
          <p:spPr>
            <a:xfrm>
              <a:off x="6594075" y="3812825"/>
              <a:ext cx="546600" cy="404100"/>
            </a:xfrm>
            <a:custGeom>
              <a:avLst/>
              <a:gdLst/>
              <a:ahLst/>
              <a:cxnLst/>
              <a:rect l="l" t="t" r="r" b="b"/>
              <a:pathLst>
                <a:path w="21864" h="16164" extrusionOk="0">
                  <a:moveTo>
                    <a:pt x="1174" y="1"/>
                  </a:moveTo>
                  <a:lnTo>
                    <a:pt x="403" y="168"/>
                  </a:lnTo>
                  <a:lnTo>
                    <a:pt x="67" y="369"/>
                  </a:lnTo>
                  <a:lnTo>
                    <a:pt x="0" y="705"/>
                  </a:lnTo>
                  <a:lnTo>
                    <a:pt x="168" y="1711"/>
                  </a:lnTo>
                  <a:lnTo>
                    <a:pt x="671" y="3019"/>
                  </a:lnTo>
                  <a:lnTo>
                    <a:pt x="1442" y="4595"/>
                  </a:lnTo>
                  <a:lnTo>
                    <a:pt x="2582" y="6305"/>
                  </a:lnTo>
                  <a:lnTo>
                    <a:pt x="4058" y="8149"/>
                  </a:lnTo>
                  <a:lnTo>
                    <a:pt x="5868" y="9960"/>
                  </a:lnTo>
                  <a:lnTo>
                    <a:pt x="8048" y="11737"/>
                  </a:lnTo>
                  <a:lnTo>
                    <a:pt x="9289" y="12576"/>
                  </a:lnTo>
                  <a:lnTo>
                    <a:pt x="10496" y="13347"/>
                  </a:lnTo>
                  <a:lnTo>
                    <a:pt x="12642" y="14554"/>
                  </a:lnTo>
                  <a:lnTo>
                    <a:pt x="14453" y="15359"/>
                  </a:lnTo>
                  <a:lnTo>
                    <a:pt x="15962" y="15862"/>
                  </a:lnTo>
                  <a:lnTo>
                    <a:pt x="17806" y="16164"/>
                  </a:lnTo>
                  <a:lnTo>
                    <a:pt x="19617" y="15996"/>
                  </a:lnTo>
                  <a:lnTo>
                    <a:pt x="20388" y="15828"/>
                  </a:lnTo>
                  <a:lnTo>
                    <a:pt x="20858" y="15694"/>
                  </a:lnTo>
                  <a:lnTo>
                    <a:pt x="21529" y="15191"/>
                  </a:lnTo>
                  <a:lnTo>
                    <a:pt x="21864" y="14453"/>
                  </a:lnTo>
                  <a:lnTo>
                    <a:pt x="21797" y="13548"/>
                  </a:lnTo>
                  <a:lnTo>
                    <a:pt x="21596" y="13079"/>
                  </a:lnTo>
                  <a:lnTo>
                    <a:pt x="21260" y="12676"/>
                  </a:lnTo>
                  <a:lnTo>
                    <a:pt x="20489" y="12006"/>
                  </a:lnTo>
                  <a:lnTo>
                    <a:pt x="20053" y="11737"/>
                  </a:lnTo>
                  <a:lnTo>
                    <a:pt x="18946" y="11167"/>
                  </a:lnTo>
                  <a:lnTo>
                    <a:pt x="16063" y="10094"/>
                  </a:lnTo>
                  <a:lnTo>
                    <a:pt x="12810" y="8954"/>
                  </a:lnTo>
                  <a:lnTo>
                    <a:pt x="9624" y="7579"/>
                  </a:lnTo>
                  <a:lnTo>
                    <a:pt x="8216" y="6707"/>
                  </a:lnTo>
                  <a:lnTo>
                    <a:pt x="7579" y="6271"/>
                  </a:lnTo>
                  <a:lnTo>
                    <a:pt x="6640" y="5399"/>
                  </a:lnTo>
                  <a:lnTo>
                    <a:pt x="5667" y="4125"/>
                  </a:lnTo>
                  <a:lnTo>
                    <a:pt x="4862" y="2583"/>
                  </a:lnTo>
                  <a:lnTo>
                    <a:pt x="4158" y="1510"/>
                  </a:lnTo>
                  <a:lnTo>
                    <a:pt x="3454" y="839"/>
                  </a:lnTo>
                  <a:lnTo>
                    <a:pt x="2985" y="537"/>
                  </a:lnTo>
                  <a:lnTo>
                    <a:pt x="2649" y="302"/>
                  </a:lnTo>
                  <a:lnTo>
                    <a:pt x="1912" y="34"/>
                  </a:lnTo>
                  <a:lnTo>
                    <a:pt x="11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6"/>
            <p:cNvSpPr/>
            <p:nvPr/>
          </p:nvSpPr>
          <p:spPr>
            <a:xfrm>
              <a:off x="6594075" y="3812825"/>
              <a:ext cx="546600" cy="404100"/>
            </a:xfrm>
            <a:custGeom>
              <a:avLst/>
              <a:gdLst/>
              <a:ahLst/>
              <a:cxnLst/>
              <a:rect l="l" t="t" r="r" b="b"/>
              <a:pathLst>
                <a:path w="21864" h="16164" extrusionOk="0">
                  <a:moveTo>
                    <a:pt x="1174" y="1"/>
                  </a:moveTo>
                  <a:lnTo>
                    <a:pt x="403" y="168"/>
                  </a:lnTo>
                  <a:lnTo>
                    <a:pt x="67" y="369"/>
                  </a:lnTo>
                  <a:lnTo>
                    <a:pt x="0" y="705"/>
                  </a:lnTo>
                  <a:lnTo>
                    <a:pt x="168" y="1711"/>
                  </a:lnTo>
                  <a:lnTo>
                    <a:pt x="671" y="3019"/>
                  </a:lnTo>
                  <a:lnTo>
                    <a:pt x="1442" y="4595"/>
                  </a:lnTo>
                  <a:lnTo>
                    <a:pt x="2582" y="6305"/>
                  </a:lnTo>
                  <a:lnTo>
                    <a:pt x="4058" y="8149"/>
                  </a:lnTo>
                  <a:lnTo>
                    <a:pt x="5868" y="9960"/>
                  </a:lnTo>
                  <a:lnTo>
                    <a:pt x="8048" y="11737"/>
                  </a:lnTo>
                  <a:lnTo>
                    <a:pt x="9289" y="12576"/>
                  </a:lnTo>
                  <a:lnTo>
                    <a:pt x="10496" y="13347"/>
                  </a:lnTo>
                  <a:lnTo>
                    <a:pt x="12642" y="14554"/>
                  </a:lnTo>
                  <a:lnTo>
                    <a:pt x="14453" y="15359"/>
                  </a:lnTo>
                  <a:lnTo>
                    <a:pt x="15962" y="15862"/>
                  </a:lnTo>
                  <a:lnTo>
                    <a:pt x="17806" y="16164"/>
                  </a:lnTo>
                  <a:lnTo>
                    <a:pt x="19617" y="15996"/>
                  </a:lnTo>
                  <a:lnTo>
                    <a:pt x="20388" y="15828"/>
                  </a:lnTo>
                  <a:lnTo>
                    <a:pt x="20858" y="15694"/>
                  </a:lnTo>
                  <a:lnTo>
                    <a:pt x="21529" y="15191"/>
                  </a:lnTo>
                  <a:lnTo>
                    <a:pt x="21864" y="14453"/>
                  </a:lnTo>
                  <a:lnTo>
                    <a:pt x="21797" y="13548"/>
                  </a:lnTo>
                  <a:lnTo>
                    <a:pt x="21596" y="13079"/>
                  </a:lnTo>
                  <a:lnTo>
                    <a:pt x="21260" y="12676"/>
                  </a:lnTo>
                  <a:lnTo>
                    <a:pt x="20489" y="12006"/>
                  </a:lnTo>
                  <a:lnTo>
                    <a:pt x="20053" y="11737"/>
                  </a:lnTo>
                  <a:lnTo>
                    <a:pt x="18946" y="11167"/>
                  </a:lnTo>
                  <a:lnTo>
                    <a:pt x="16063" y="10094"/>
                  </a:lnTo>
                  <a:lnTo>
                    <a:pt x="12810" y="8954"/>
                  </a:lnTo>
                  <a:lnTo>
                    <a:pt x="9624" y="7579"/>
                  </a:lnTo>
                  <a:lnTo>
                    <a:pt x="8216" y="6707"/>
                  </a:lnTo>
                  <a:lnTo>
                    <a:pt x="7579" y="6271"/>
                  </a:lnTo>
                  <a:lnTo>
                    <a:pt x="6640" y="5399"/>
                  </a:lnTo>
                  <a:lnTo>
                    <a:pt x="5667" y="4125"/>
                  </a:lnTo>
                  <a:lnTo>
                    <a:pt x="4862" y="2583"/>
                  </a:lnTo>
                  <a:lnTo>
                    <a:pt x="4158" y="1510"/>
                  </a:lnTo>
                  <a:lnTo>
                    <a:pt x="3454" y="839"/>
                  </a:lnTo>
                  <a:lnTo>
                    <a:pt x="2985" y="537"/>
                  </a:lnTo>
                  <a:lnTo>
                    <a:pt x="2649" y="302"/>
                  </a:lnTo>
                  <a:lnTo>
                    <a:pt x="1912" y="34"/>
                  </a:lnTo>
                  <a:lnTo>
                    <a:pt x="1174" y="1"/>
                  </a:ln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6"/>
            <p:cNvSpPr/>
            <p:nvPr/>
          </p:nvSpPr>
          <p:spPr>
            <a:xfrm>
              <a:off x="6594075" y="3812825"/>
              <a:ext cx="546600" cy="404100"/>
            </a:xfrm>
            <a:custGeom>
              <a:avLst/>
              <a:gdLst/>
              <a:ahLst/>
              <a:cxnLst/>
              <a:rect l="l" t="t" r="r" b="b"/>
              <a:pathLst>
                <a:path w="21864" h="16164" fill="none" extrusionOk="0">
                  <a:moveTo>
                    <a:pt x="20053" y="11737"/>
                  </a:moveTo>
                  <a:lnTo>
                    <a:pt x="18946" y="11167"/>
                  </a:lnTo>
                  <a:lnTo>
                    <a:pt x="16063" y="10094"/>
                  </a:lnTo>
                  <a:lnTo>
                    <a:pt x="12810" y="8954"/>
                  </a:lnTo>
                  <a:lnTo>
                    <a:pt x="9624" y="7579"/>
                  </a:lnTo>
                  <a:lnTo>
                    <a:pt x="8216" y="6707"/>
                  </a:lnTo>
                  <a:lnTo>
                    <a:pt x="7579" y="6271"/>
                  </a:lnTo>
                  <a:lnTo>
                    <a:pt x="6640" y="5399"/>
                  </a:lnTo>
                  <a:lnTo>
                    <a:pt x="5667" y="4125"/>
                  </a:lnTo>
                  <a:lnTo>
                    <a:pt x="4862" y="2583"/>
                  </a:lnTo>
                  <a:lnTo>
                    <a:pt x="4158" y="1510"/>
                  </a:lnTo>
                  <a:lnTo>
                    <a:pt x="3454" y="839"/>
                  </a:lnTo>
                  <a:lnTo>
                    <a:pt x="2985" y="537"/>
                  </a:lnTo>
                  <a:lnTo>
                    <a:pt x="2649" y="302"/>
                  </a:lnTo>
                  <a:lnTo>
                    <a:pt x="1912" y="34"/>
                  </a:lnTo>
                  <a:lnTo>
                    <a:pt x="1174" y="1"/>
                  </a:lnTo>
                  <a:lnTo>
                    <a:pt x="403" y="168"/>
                  </a:lnTo>
                  <a:lnTo>
                    <a:pt x="67" y="369"/>
                  </a:lnTo>
                  <a:lnTo>
                    <a:pt x="0" y="705"/>
                  </a:lnTo>
                  <a:lnTo>
                    <a:pt x="168" y="1711"/>
                  </a:lnTo>
                  <a:lnTo>
                    <a:pt x="671" y="3019"/>
                  </a:lnTo>
                  <a:lnTo>
                    <a:pt x="1442" y="4595"/>
                  </a:lnTo>
                  <a:lnTo>
                    <a:pt x="2582" y="6305"/>
                  </a:lnTo>
                  <a:lnTo>
                    <a:pt x="4058" y="8149"/>
                  </a:lnTo>
                  <a:lnTo>
                    <a:pt x="5868" y="9960"/>
                  </a:lnTo>
                  <a:lnTo>
                    <a:pt x="8048" y="11737"/>
                  </a:lnTo>
                  <a:lnTo>
                    <a:pt x="9289" y="12576"/>
                  </a:lnTo>
                  <a:lnTo>
                    <a:pt x="10496" y="13347"/>
                  </a:lnTo>
                  <a:lnTo>
                    <a:pt x="12642" y="14554"/>
                  </a:lnTo>
                  <a:lnTo>
                    <a:pt x="14453" y="15359"/>
                  </a:lnTo>
                  <a:lnTo>
                    <a:pt x="15962" y="15862"/>
                  </a:lnTo>
                  <a:lnTo>
                    <a:pt x="17806" y="16164"/>
                  </a:lnTo>
                  <a:lnTo>
                    <a:pt x="19617" y="15996"/>
                  </a:lnTo>
                  <a:lnTo>
                    <a:pt x="20388" y="15828"/>
                  </a:lnTo>
                  <a:lnTo>
                    <a:pt x="20858" y="15694"/>
                  </a:lnTo>
                  <a:lnTo>
                    <a:pt x="21529" y="15191"/>
                  </a:lnTo>
                  <a:lnTo>
                    <a:pt x="21864" y="14453"/>
                  </a:lnTo>
                  <a:lnTo>
                    <a:pt x="21797" y="13548"/>
                  </a:lnTo>
                  <a:lnTo>
                    <a:pt x="21596" y="13079"/>
                  </a:lnTo>
                  <a:lnTo>
                    <a:pt x="21260" y="12676"/>
                  </a:lnTo>
                  <a:lnTo>
                    <a:pt x="20489" y="12006"/>
                  </a:lnTo>
                  <a:lnTo>
                    <a:pt x="20053" y="11737"/>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6"/>
            <p:cNvSpPr/>
            <p:nvPr/>
          </p:nvSpPr>
          <p:spPr>
            <a:xfrm>
              <a:off x="5754050" y="3573900"/>
              <a:ext cx="95600" cy="192850"/>
            </a:xfrm>
            <a:custGeom>
              <a:avLst/>
              <a:gdLst/>
              <a:ahLst/>
              <a:cxnLst/>
              <a:rect l="l" t="t" r="r" b="b"/>
              <a:pathLst>
                <a:path w="3824" h="7714" extrusionOk="0">
                  <a:moveTo>
                    <a:pt x="2885" y="1"/>
                  </a:moveTo>
                  <a:lnTo>
                    <a:pt x="1711" y="939"/>
                  </a:lnTo>
                  <a:lnTo>
                    <a:pt x="1443" y="1241"/>
                  </a:lnTo>
                  <a:lnTo>
                    <a:pt x="1007" y="2549"/>
                  </a:lnTo>
                  <a:lnTo>
                    <a:pt x="1241" y="2516"/>
                  </a:lnTo>
                  <a:lnTo>
                    <a:pt x="2080" y="2884"/>
                  </a:lnTo>
                  <a:lnTo>
                    <a:pt x="2281" y="3522"/>
                  </a:lnTo>
                  <a:lnTo>
                    <a:pt x="2247" y="4159"/>
                  </a:lnTo>
                  <a:lnTo>
                    <a:pt x="2180" y="4561"/>
                  </a:lnTo>
                  <a:lnTo>
                    <a:pt x="1946" y="5299"/>
                  </a:lnTo>
                  <a:lnTo>
                    <a:pt x="1510" y="5869"/>
                  </a:lnTo>
                  <a:lnTo>
                    <a:pt x="973" y="5601"/>
                  </a:lnTo>
                  <a:lnTo>
                    <a:pt x="873" y="5433"/>
                  </a:lnTo>
                  <a:lnTo>
                    <a:pt x="1" y="6573"/>
                  </a:lnTo>
                  <a:lnTo>
                    <a:pt x="101" y="6808"/>
                  </a:lnTo>
                  <a:lnTo>
                    <a:pt x="839" y="7646"/>
                  </a:lnTo>
                  <a:lnTo>
                    <a:pt x="1443" y="7713"/>
                  </a:lnTo>
                  <a:lnTo>
                    <a:pt x="1912" y="7512"/>
                  </a:lnTo>
                  <a:lnTo>
                    <a:pt x="2180" y="7277"/>
                  </a:lnTo>
                  <a:lnTo>
                    <a:pt x="2415" y="7043"/>
                  </a:lnTo>
                  <a:lnTo>
                    <a:pt x="2885" y="6372"/>
                  </a:lnTo>
                  <a:lnTo>
                    <a:pt x="3388" y="5131"/>
                  </a:lnTo>
                  <a:lnTo>
                    <a:pt x="3756" y="3253"/>
                  </a:lnTo>
                  <a:lnTo>
                    <a:pt x="3823" y="1442"/>
                  </a:lnTo>
                  <a:lnTo>
                    <a:pt x="3756" y="671"/>
                  </a:lnTo>
                  <a:lnTo>
                    <a:pt x="3689" y="369"/>
                  </a:lnTo>
                  <a:lnTo>
                    <a:pt x="3421" y="34"/>
                  </a:lnTo>
                  <a:lnTo>
                    <a:pt x="2885" y="1"/>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6"/>
            <p:cNvSpPr/>
            <p:nvPr/>
          </p:nvSpPr>
          <p:spPr>
            <a:xfrm>
              <a:off x="5541950" y="3563000"/>
              <a:ext cx="263275" cy="287575"/>
            </a:xfrm>
            <a:custGeom>
              <a:avLst/>
              <a:gdLst/>
              <a:ahLst/>
              <a:cxnLst/>
              <a:rect l="l" t="t" r="r" b="b"/>
              <a:pathLst>
                <a:path w="10531" h="11503" extrusionOk="0">
                  <a:moveTo>
                    <a:pt x="34" y="1"/>
                  </a:moveTo>
                  <a:lnTo>
                    <a:pt x="1" y="1141"/>
                  </a:lnTo>
                  <a:lnTo>
                    <a:pt x="235" y="5701"/>
                  </a:lnTo>
                  <a:lnTo>
                    <a:pt x="537" y="7546"/>
                  </a:lnTo>
                  <a:lnTo>
                    <a:pt x="1007" y="9222"/>
                  </a:lnTo>
                  <a:lnTo>
                    <a:pt x="1677" y="10497"/>
                  </a:lnTo>
                  <a:lnTo>
                    <a:pt x="2147" y="10899"/>
                  </a:lnTo>
                  <a:lnTo>
                    <a:pt x="2650" y="11201"/>
                  </a:lnTo>
                  <a:lnTo>
                    <a:pt x="4327" y="11503"/>
                  </a:lnTo>
                  <a:lnTo>
                    <a:pt x="6204" y="11503"/>
                  </a:lnTo>
                  <a:lnTo>
                    <a:pt x="7848" y="11201"/>
                  </a:lnTo>
                  <a:lnTo>
                    <a:pt x="8384" y="10899"/>
                  </a:lnTo>
                  <a:lnTo>
                    <a:pt x="8854" y="10497"/>
                  </a:lnTo>
                  <a:lnTo>
                    <a:pt x="9524" y="9222"/>
                  </a:lnTo>
                  <a:lnTo>
                    <a:pt x="9994" y="7546"/>
                  </a:lnTo>
                  <a:lnTo>
                    <a:pt x="10295" y="5701"/>
                  </a:lnTo>
                  <a:lnTo>
                    <a:pt x="10530" y="1141"/>
                  </a:lnTo>
                  <a:lnTo>
                    <a:pt x="10463" y="1"/>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6"/>
            <p:cNvSpPr/>
            <p:nvPr/>
          </p:nvSpPr>
          <p:spPr>
            <a:xfrm>
              <a:off x="5571300" y="3235225"/>
              <a:ext cx="26850" cy="284200"/>
            </a:xfrm>
            <a:custGeom>
              <a:avLst/>
              <a:gdLst/>
              <a:ahLst/>
              <a:cxnLst/>
              <a:rect l="l" t="t" r="r" b="b"/>
              <a:pathLst>
                <a:path w="1074" h="11368" fill="none" extrusionOk="0">
                  <a:moveTo>
                    <a:pt x="0" y="11368"/>
                  </a:moveTo>
                  <a:lnTo>
                    <a:pt x="34" y="10965"/>
                  </a:lnTo>
                  <a:lnTo>
                    <a:pt x="336" y="10429"/>
                  </a:lnTo>
                  <a:lnTo>
                    <a:pt x="738" y="9993"/>
                  </a:lnTo>
                  <a:lnTo>
                    <a:pt x="1040" y="9490"/>
                  </a:lnTo>
                  <a:lnTo>
                    <a:pt x="1073" y="9088"/>
                  </a:lnTo>
                  <a:lnTo>
                    <a:pt x="1040" y="8685"/>
                  </a:lnTo>
                  <a:lnTo>
                    <a:pt x="738" y="8149"/>
                  </a:lnTo>
                  <a:lnTo>
                    <a:pt x="336" y="7746"/>
                  </a:lnTo>
                  <a:lnTo>
                    <a:pt x="34" y="7210"/>
                  </a:lnTo>
                  <a:lnTo>
                    <a:pt x="0" y="6807"/>
                  </a:lnTo>
                  <a:lnTo>
                    <a:pt x="34" y="6438"/>
                  </a:lnTo>
                  <a:lnTo>
                    <a:pt x="336" y="5902"/>
                  </a:lnTo>
                  <a:lnTo>
                    <a:pt x="738" y="5466"/>
                  </a:lnTo>
                  <a:lnTo>
                    <a:pt x="1040" y="4929"/>
                  </a:lnTo>
                  <a:lnTo>
                    <a:pt x="1073" y="4527"/>
                  </a:lnTo>
                  <a:lnTo>
                    <a:pt x="1040" y="4158"/>
                  </a:lnTo>
                  <a:lnTo>
                    <a:pt x="738" y="3622"/>
                  </a:lnTo>
                  <a:lnTo>
                    <a:pt x="336" y="3186"/>
                  </a:lnTo>
                  <a:lnTo>
                    <a:pt x="34" y="2649"/>
                  </a:lnTo>
                  <a:lnTo>
                    <a:pt x="0" y="2280"/>
                  </a:lnTo>
                  <a:lnTo>
                    <a:pt x="34" y="1878"/>
                  </a:lnTo>
                  <a:lnTo>
                    <a:pt x="336" y="1341"/>
                  </a:lnTo>
                  <a:lnTo>
                    <a:pt x="738" y="939"/>
                  </a:lnTo>
                  <a:lnTo>
                    <a:pt x="1040" y="402"/>
                  </a:lnTo>
                  <a:lnTo>
                    <a:pt x="1073"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6"/>
            <p:cNvSpPr/>
            <p:nvPr/>
          </p:nvSpPr>
          <p:spPr>
            <a:xfrm>
              <a:off x="5661850" y="3303125"/>
              <a:ext cx="26000" cy="216300"/>
            </a:xfrm>
            <a:custGeom>
              <a:avLst/>
              <a:gdLst/>
              <a:ahLst/>
              <a:cxnLst/>
              <a:rect l="l" t="t" r="r" b="b"/>
              <a:pathLst>
                <a:path w="1040" h="8652" fill="none" extrusionOk="0">
                  <a:moveTo>
                    <a:pt x="0" y="8652"/>
                  </a:moveTo>
                  <a:lnTo>
                    <a:pt x="0" y="8350"/>
                  </a:lnTo>
                  <a:lnTo>
                    <a:pt x="302" y="7948"/>
                  </a:lnTo>
                  <a:lnTo>
                    <a:pt x="704" y="7612"/>
                  </a:lnTo>
                  <a:lnTo>
                    <a:pt x="1006" y="7210"/>
                  </a:lnTo>
                  <a:lnTo>
                    <a:pt x="1040" y="6908"/>
                  </a:lnTo>
                  <a:lnTo>
                    <a:pt x="1006" y="6606"/>
                  </a:lnTo>
                  <a:lnTo>
                    <a:pt x="704" y="6204"/>
                  </a:lnTo>
                  <a:lnTo>
                    <a:pt x="302" y="5869"/>
                  </a:lnTo>
                  <a:lnTo>
                    <a:pt x="0" y="5500"/>
                  </a:lnTo>
                  <a:lnTo>
                    <a:pt x="0" y="5198"/>
                  </a:lnTo>
                  <a:lnTo>
                    <a:pt x="0" y="4896"/>
                  </a:lnTo>
                  <a:lnTo>
                    <a:pt x="302" y="4494"/>
                  </a:lnTo>
                  <a:lnTo>
                    <a:pt x="704" y="4158"/>
                  </a:lnTo>
                  <a:lnTo>
                    <a:pt x="1006" y="3756"/>
                  </a:lnTo>
                  <a:lnTo>
                    <a:pt x="1040" y="3454"/>
                  </a:lnTo>
                  <a:lnTo>
                    <a:pt x="1006" y="3186"/>
                  </a:lnTo>
                  <a:lnTo>
                    <a:pt x="704" y="2750"/>
                  </a:lnTo>
                  <a:lnTo>
                    <a:pt x="302" y="2448"/>
                  </a:lnTo>
                  <a:lnTo>
                    <a:pt x="0" y="2046"/>
                  </a:lnTo>
                  <a:lnTo>
                    <a:pt x="0" y="1744"/>
                  </a:lnTo>
                  <a:lnTo>
                    <a:pt x="0" y="1442"/>
                  </a:lnTo>
                  <a:lnTo>
                    <a:pt x="302" y="1040"/>
                  </a:lnTo>
                  <a:lnTo>
                    <a:pt x="704" y="704"/>
                  </a:lnTo>
                  <a:lnTo>
                    <a:pt x="1006" y="302"/>
                  </a:lnTo>
                  <a:lnTo>
                    <a:pt x="1040"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6"/>
            <p:cNvSpPr/>
            <p:nvPr/>
          </p:nvSpPr>
          <p:spPr>
            <a:xfrm>
              <a:off x="5760750" y="3235225"/>
              <a:ext cx="26025" cy="284200"/>
            </a:xfrm>
            <a:custGeom>
              <a:avLst/>
              <a:gdLst/>
              <a:ahLst/>
              <a:cxnLst/>
              <a:rect l="l" t="t" r="r" b="b"/>
              <a:pathLst>
                <a:path w="1041" h="11368" fill="none" extrusionOk="0">
                  <a:moveTo>
                    <a:pt x="1" y="11368"/>
                  </a:moveTo>
                  <a:lnTo>
                    <a:pt x="34" y="10965"/>
                  </a:lnTo>
                  <a:lnTo>
                    <a:pt x="303" y="10429"/>
                  </a:lnTo>
                  <a:lnTo>
                    <a:pt x="705" y="9993"/>
                  </a:lnTo>
                  <a:lnTo>
                    <a:pt x="1007" y="9490"/>
                  </a:lnTo>
                  <a:lnTo>
                    <a:pt x="1040" y="9088"/>
                  </a:lnTo>
                  <a:lnTo>
                    <a:pt x="1007" y="8685"/>
                  </a:lnTo>
                  <a:lnTo>
                    <a:pt x="705" y="8149"/>
                  </a:lnTo>
                  <a:lnTo>
                    <a:pt x="303" y="7746"/>
                  </a:lnTo>
                  <a:lnTo>
                    <a:pt x="34" y="7210"/>
                  </a:lnTo>
                  <a:lnTo>
                    <a:pt x="1" y="6807"/>
                  </a:lnTo>
                  <a:lnTo>
                    <a:pt x="34" y="6438"/>
                  </a:lnTo>
                  <a:lnTo>
                    <a:pt x="303" y="5902"/>
                  </a:lnTo>
                  <a:lnTo>
                    <a:pt x="705" y="5466"/>
                  </a:lnTo>
                  <a:lnTo>
                    <a:pt x="1007" y="4929"/>
                  </a:lnTo>
                  <a:lnTo>
                    <a:pt x="1040" y="4527"/>
                  </a:lnTo>
                  <a:lnTo>
                    <a:pt x="1007" y="4158"/>
                  </a:lnTo>
                  <a:lnTo>
                    <a:pt x="705" y="3622"/>
                  </a:lnTo>
                  <a:lnTo>
                    <a:pt x="303" y="3186"/>
                  </a:lnTo>
                  <a:lnTo>
                    <a:pt x="34" y="2649"/>
                  </a:lnTo>
                  <a:lnTo>
                    <a:pt x="1" y="2280"/>
                  </a:lnTo>
                  <a:lnTo>
                    <a:pt x="34" y="1878"/>
                  </a:lnTo>
                  <a:lnTo>
                    <a:pt x="303" y="1341"/>
                  </a:lnTo>
                  <a:lnTo>
                    <a:pt x="705" y="939"/>
                  </a:lnTo>
                  <a:lnTo>
                    <a:pt x="1007" y="402"/>
                  </a:lnTo>
                  <a:lnTo>
                    <a:pt x="1040"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6"/>
            <p:cNvSpPr/>
            <p:nvPr/>
          </p:nvSpPr>
          <p:spPr>
            <a:xfrm>
              <a:off x="5542800" y="3551275"/>
              <a:ext cx="260750" cy="23500"/>
            </a:xfrm>
            <a:custGeom>
              <a:avLst/>
              <a:gdLst/>
              <a:ahLst/>
              <a:cxnLst/>
              <a:rect l="l" t="t" r="r" b="b"/>
              <a:pathLst>
                <a:path w="10430" h="940" extrusionOk="0">
                  <a:moveTo>
                    <a:pt x="5231" y="0"/>
                  </a:moveTo>
                  <a:lnTo>
                    <a:pt x="3119" y="34"/>
                  </a:lnTo>
                  <a:lnTo>
                    <a:pt x="872" y="201"/>
                  </a:lnTo>
                  <a:lnTo>
                    <a:pt x="101" y="369"/>
                  </a:lnTo>
                  <a:lnTo>
                    <a:pt x="0" y="470"/>
                  </a:lnTo>
                  <a:lnTo>
                    <a:pt x="101" y="570"/>
                  </a:lnTo>
                  <a:lnTo>
                    <a:pt x="872" y="738"/>
                  </a:lnTo>
                  <a:lnTo>
                    <a:pt x="3119" y="939"/>
                  </a:lnTo>
                  <a:lnTo>
                    <a:pt x="7311" y="939"/>
                  </a:lnTo>
                  <a:lnTo>
                    <a:pt x="9557" y="738"/>
                  </a:lnTo>
                  <a:lnTo>
                    <a:pt x="10362" y="570"/>
                  </a:lnTo>
                  <a:lnTo>
                    <a:pt x="10429" y="470"/>
                  </a:lnTo>
                  <a:lnTo>
                    <a:pt x="10362" y="369"/>
                  </a:lnTo>
                  <a:lnTo>
                    <a:pt x="9557" y="201"/>
                  </a:lnTo>
                  <a:lnTo>
                    <a:pt x="7311" y="34"/>
                  </a:lnTo>
                  <a:lnTo>
                    <a:pt x="5231"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6"/>
            <p:cNvSpPr/>
            <p:nvPr/>
          </p:nvSpPr>
          <p:spPr>
            <a:xfrm>
              <a:off x="6044125" y="1938300"/>
              <a:ext cx="184450" cy="474525"/>
            </a:xfrm>
            <a:custGeom>
              <a:avLst/>
              <a:gdLst/>
              <a:ahLst/>
              <a:cxnLst/>
              <a:rect l="l" t="t" r="r" b="b"/>
              <a:pathLst>
                <a:path w="7378" h="18981" extrusionOk="0">
                  <a:moveTo>
                    <a:pt x="235" y="1"/>
                  </a:moveTo>
                  <a:lnTo>
                    <a:pt x="67" y="34"/>
                  </a:lnTo>
                  <a:lnTo>
                    <a:pt x="0" y="135"/>
                  </a:lnTo>
                  <a:lnTo>
                    <a:pt x="235" y="2784"/>
                  </a:lnTo>
                  <a:lnTo>
                    <a:pt x="704" y="7110"/>
                  </a:lnTo>
                  <a:lnTo>
                    <a:pt x="872" y="8753"/>
                  </a:lnTo>
                  <a:lnTo>
                    <a:pt x="1476" y="13582"/>
                  </a:lnTo>
                  <a:lnTo>
                    <a:pt x="1845" y="15158"/>
                  </a:lnTo>
                  <a:lnTo>
                    <a:pt x="2113" y="15795"/>
                  </a:lnTo>
                  <a:lnTo>
                    <a:pt x="3052" y="17204"/>
                  </a:lnTo>
                  <a:lnTo>
                    <a:pt x="4158" y="18444"/>
                  </a:lnTo>
                  <a:lnTo>
                    <a:pt x="4863" y="18914"/>
                  </a:lnTo>
                  <a:lnTo>
                    <a:pt x="5131" y="18981"/>
                  </a:lnTo>
                  <a:lnTo>
                    <a:pt x="5198" y="18880"/>
                  </a:lnTo>
                  <a:lnTo>
                    <a:pt x="5533" y="17941"/>
                  </a:lnTo>
                  <a:lnTo>
                    <a:pt x="6204" y="14689"/>
                  </a:lnTo>
                  <a:lnTo>
                    <a:pt x="6372" y="12375"/>
                  </a:lnTo>
                  <a:lnTo>
                    <a:pt x="6237" y="11335"/>
                  </a:lnTo>
                  <a:lnTo>
                    <a:pt x="5902" y="9457"/>
                  </a:lnTo>
                  <a:lnTo>
                    <a:pt x="5701" y="7211"/>
                  </a:lnTo>
                  <a:lnTo>
                    <a:pt x="5768" y="6171"/>
                  </a:lnTo>
                  <a:lnTo>
                    <a:pt x="5869" y="5903"/>
                  </a:lnTo>
                  <a:lnTo>
                    <a:pt x="6237" y="5400"/>
                  </a:lnTo>
                  <a:lnTo>
                    <a:pt x="7210" y="4595"/>
                  </a:lnTo>
                  <a:lnTo>
                    <a:pt x="7378" y="4494"/>
                  </a:lnTo>
                  <a:lnTo>
                    <a:pt x="5366" y="3421"/>
                  </a:lnTo>
                  <a:lnTo>
                    <a:pt x="3421" y="2214"/>
                  </a:lnTo>
                  <a:lnTo>
                    <a:pt x="2113" y="1275"/>
                  </a:lnTo>
                  <a:lnTo>
                    <a:pt x="704" y="202"/>
                  </a:lnTo>
                  <a:lnTo>
                    <a:pt x="2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6"/>
            <p:cNvSpPr/>
            <p:nvPr/>
          </p:nvSpPr>
          <p:spPr>
            <a:xfrm>
              <a:off x="6044125" y="1938300"/>
              <a:ext cx="184450" cy="474525"/>
            </a:xfrm>
            <a:custGeom>
              <a:avLst/>
              <a:gdLst/>
              <a:ahLst/>
              <a:cxnLst/>
              <a:rect l="l" t="t" r="r" b="b"/>
              <a:pathLst>
                <a:path w="7378" h="18981" fill="none" extrusionOk="0">
                  <a:moveTo>
                    <a:pt x="0" y="135"/>
                  </a:moveTo>
                  <a:lnTo>
                    <a:pt x="235" y="2784"/>
                  </a:lnTo>
                  <a:lnTo>
                    <a:pt x="704" y="7110"/>
                  </a:lnTo>
                  <a:lnTo>
                    <a:pt x="872" y="8753"/>
                  </a:lnTo>
                  <a:lnTo>
                    <a:pt x="1476" y="13582"/>
                  </a:lnTo>
                  <a:lnTo>
                    <a:pt x="1845" y="15158"/>
                  </a:lnTo>
                  <a:lnTo>
                    <a:pt x="2113" y="15795"/>
                  </a:lnTo>
                  <a:lnTo>
                    <a:pt x="3052" y="17204"/>
                  </a:lnTo>
                  <a:lnTo>
                    <a:pt x="4158" y="18444"/>
                  </a:lnTo>
                  <a:lnTo>
                    <a:pt x="4863" y="18914"/>
                  </a:lnTo>
                  <a:lnTo>
                    <a:pt x="5131" y="18981"/>
                  </a:lnTo>
                  <a:lnTo>
                    <a:pt x="5198" y="18880"/>
                  </a:lnTo>
                  <a:lnTo>
                    <a:pt x="5533" y="17941"/>
                  </a:lnTo>
                  <a:lnTo>
                    <a:pt x="6204" y="14689"/>
                  </a:lnTo>
                  <a:lnTo>
                    <a:pt x="6372" y="12375"/>
                  </a:lnTo>
                  <a:lnTo>
                    <a:pt x="6237" y="11335"/>
                  </a:lnTo>
                  <a:lnTo>
                    <a:pt x="5902" y="9457"/>
                  </a:lnTo>
                  <a:lnTo>
                    <a:pt x="5701" y="7211"/>
                  </a:lnTo>
                  <a:lnTo>
                    <a:pt x="5768" y="6171"/>
                  </a:lnTo>
                  <a:lnTo>
                    <a:pt x="5869" y="5903"/>
                  </a:lnTo>
                  <a:lnTo>
                    <a:pt x="6237" y="5400"/>
                  </a:lnTo>
                  <a:lnTo>
                    <a:pt x="7210" y="4595"/>
                  </a:lnTo>
                  <a:lnTo>
                    <a:pt x="7378" y="4494"/>
                  </a:lnTo>
                  <a:lnTo>
                    <a:pt x="5366" y="3421"/>
                  </a:lnTo>
                  <a:lnTo>
                    <a:pt x="3421" y="2214"/>
                  </a:lnTo>
                  <a:lnTo>
                    <a:pt x="2113" y="1275"/>
                  </a:lnTo>
                  <a:lnTo>
                    <a:pt x="704" y="202"/>
                  </a:lnTo>
                  <a:lnTo>
                    <a:pt x="235" y="1"/>
                  </a:lnTo>
                  <a:lnTo>
                    <a:pt x="67" y="34"/>
                  </a:lnTo>
                  <a:lnTo>
                    <a:pt x="0" y="135"/>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6"/>
            <p:cNvSpPr/>
            <p:nvPr/>
          </p:nvSpPr>
          <p:spPr>
            <a:xfrm>
              <a:off x="5982075" y="1638200"/>
              <a:ext cx="352975" cy="424200"/>
            </a:xfrm>
            <a:custGeom>
              <a:avLst/>
              <a:gdLst/>
              <a:ahLst/>
              <a:cxnLst/>
              <a:rect l="l" t="t" r="r" b="b"/>
              <a:pathLst>
                <a:path w="14119" h="16968" extrusionOk="0">
                  <a:moveTo>
                    <a:pt x="6473" y="0"/>
                  </a:moveTo>
                  <a:lnTo>
                    <a:pt x="4394" y="503"/>
                  </a:lnTo>
                  <a:lnTo>
                    <a:pt x="2247" y="1509"/>
                  </a:lnTo>
                  <a:lnTo>
                    <a:pt x="1007" y="2481"/>
                  </a:lnTo>
                  <a:lnTo>
                    <a:pt x="437" y="3219"/>
                  </a:lnTo>
                  <a:lnTo>
                    <a:pt x="269" y="3588"/>
                  </a:lnTo>
                  <a:lnTo>
                    <a:pt x="34" y="4393"/>
                  </a:lnTo>
                  <a:lnTo>
                    <a:pt x="1" y="6137"/>
                  </a:lnTo>
                  <a:lnTo>
                    <a:pt x="504" y="8786"/>
                  </a:lnTo>
                  <a:lnTo>
                    <a:pt x="1007" y="10228"/>
                  </a:lnTo>
                  <a:lnTo>
                    <a:pt x="1241" y="10932"/>
                  </a:lnTo>
                  <a:lnTo>
                    <a:pt x="1912" y="12273"/>
                  </a:lnTo>
                  <a:lnTo>
                    <a:pt x="2281" y="12910"/>
                  </a:lnTo>
                  <a:lnTo>
                    <a:pt x="2683" y="13212"/>
                  </a:lnTo>
                  <a:lnTo>
                    <a:pt x="4897" y="14855"/>
                  </a:lnTo>
                  <a:lnTo>
                    <a:pt x="6741" y="15962"/>
                  </a:lnTo>
                  <a:lnTo>
                    <a:pt x="7613" y="16331"/>
                  </a:lnTo>
                  <a:lnTo>
                    <a:pt x="8518" y="16666"/>
                  </a:lnTo>
                  <a:lnTo>
                    <a:pt x="10530" y="16968"/>
                  </a:lnTo>
                  <a:lnTo>
                    <a:pt x="12375" y="16901"/>
                  </a:lnTo>
                  <a:lnTo>
                    <a:pt x="13414" y="16565"/>
                  </a:lnTo>
                  <a:lnTo>
                    <a:pt x="13884" y="16230"/>
                  </a:lnTo>
                  <a:lnTo>
                    <a:pt x="13984" y="15995"/>
                  </a:lnTo>
                  <a:lnTo>
                    <a:pt x="14085" y="15727"/>
                  </a:lnTo>
                  <a:lnTo>
                    <a:pt x="14118" y="14587"/>
                  </a:lnTo>
                  <a:lnTo>
                    <a:pt x="13884" y="11971"/>
                  </a:lnTo>
                  <a:lnTo>
                    <a:pt x="13246" y="7713"/>
                  </a:lnTo>
                  <a:lnTo>
                    <a:pt x="12375" y="3923"/>
                  </a:lnTo>
                  <a:lnTo>
                    <a:pt x="11939" y="2783"/>
                  </a:lnTo>
                  <a:lnTo>
                    <a:pt x="11469" y="1911"/>
                  </a:lnTo>
                  <a:lnTo>
                    <a:pt x="10497" y="838"/>
                  </a:lnTo>
                  <a:lnTo>
                    <a:pt x="9424" y="302"/>
                  </a:lnTo>
                  <a:lnTo>
                    <a:pt x="8116" y="101"/>
                  </a:lnTo>
                  <a:lnTo>
                    <a:pt x="7345" y="34"/>
                  </a:lnTo>
                  <a:lnTo>
                    <a:pt x="6473" y="0"/>
                  </a:ln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6"/>
            <p:cNvSpPr/>
            <p:nvPr/>
          </p:nvSpPr>
          <p:spPr>
            <a:xfrm>
              <a:off x="5982075" y="1638200"/>
              <a:ext cx="352975" cy="424200"/>
            </a:xfrm>
            <a:custGeom>
              <a:avLst/>
              <a:gdLst/>
              <a:ahLst/>
              <a:cxnLst/>
              <a:rect l="l" t="t" r="r" b="b"/>
              <a:pathLst>
                <a:path w="14119" h="16968" fill="none" extrusionOk="0">
                  <a:moveTo>
                    <a:pt x="2281" y="12910"/>
                  </a:moveTo>
                  <a:lnTo>
                    <a:pt x="2683" y="13212"/>
                  </a:lnTo>
                  <a:lnTo>
                    <a:pt x="4897" y="14855"/>
                  </a:lnTo>
                  <a:lnTo>
                    <a:pt x="6741" y="15962"/>
                  </a:lnTo>
                  <a:lnTo>
                    <a:pt x="7613" y="16331"/>
                  </a:lnTo>
                  <a:lnTo>
                    <a:pt x="8518" y="16666"/>
                  </a:lnTo>
                  <a:lnTo>
                    <a:pt x="10530" y="16968"/>
                  </a:lnTo>
                  <a:lnTo>
                    <a:pt x="12375" y="16901"/>
                  </a:lnTo>
                  <a:lnTo>
                    <a:pt x="13414" y="16565"/>
                  </a:lnTo>
                  <a:lnTo>
                    <a:pt x="13884" y="16230"/>
                  </a:lnTo>
                  <a:lnTo>
                    <a:pt x="13984" y="15995"/>
                  </a:lnTo>
                  <a:lnTo>
                    <a:pt x="14085" y="15727"/>
                  </a:lnTo>
                  <a:lnTo>
                    <a:pt x="14118" y="14587"/>
                  </a:lnTo>
                  <a:lnTo>
                    <a:pt x="13884" y="11971"/>
                  </a:lnTo>
                  <a:lnTo>
                    <a:pt x="13246" y="7713"/>
                  </a:lnTo>
                  <a:lnTo>
                    <a:pt x="12375" y="3923"/>
                  </a:lnTo>
                  <a:lnTo>
                    <a:pt x="11939" y="2783"/>
                  </a:lnTo>
                  <a:lnTo>
                    <a:pt x="11469" y="1911"/>
                  </a:lnTo>
                  <a:lnTo>
                    <a:pt x="10497" y="838"/>
                  </a:lnTo>
                  <a:lnTo>
                    <a:pt x="9424" y="302"/>
                  </a:lnTo>
                  <a:lnTo>
                    <a:pt x="8116" y="101"/>
                  </a:lnTo>
                  <a:lnTo>
                    <a:pt x="7345" y="34"/>
                  </a:lnTo>
                  <a:lnTo>
                    <a:pt x="6473" y="0"/>
                  </a:lnTo>
                  <a:lnTo>
                    <a:pt x="4394" y="503"/>
                  </a:lnTo>
                  <a:lnTo>
                    <a:pt x="2247" y="1509"/>
                  </a:lnTo>
                  <a:lnTo>
                    <a:pt x="1007" y="2481"/>
                  </a:lnTo>
                  <a:lnTo>
                    <a:pt x="437" y="3219"/>
                  </a:lnTo>
                  <a:lnTo>
                    <a:pt x="269" y="3588"/>
                  </a:lnTo>
                  <a:lnTo>
                    <a:pt x="34" y="4393"/>
                  </a:lnTo>
                  <a:lnTo>
                    <a:pt x="1" y="6137"/>
                  </a:lnTo>
                  <a:lnTo>
                    <a:pt x="504" y="8786"/>
                  </a:lnTo>
                  <a:lnTo>
                    <a:pt x="1007" y="10228"/>
                  </a:lnTo>
                  <a:lnTo>
                    <a:pt x="1241" y="10932"/>
                  </a:lnTo>
                  <a:lnTo>
                    <a:pt x="1912" y="12273"/>
                  </a:lnTo>
                  <a:lnTo>
                    <a:pt x="2281" y="1291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6"/>
            <p:cNvSpPr/>
            <p:nvPr/>
          </p:nvSpPr>
          <p:spPr>
            <a:xfrm>
              <a:off x="6197525" y="1753050"/>
              <a:ext cx="88050" cy="109000"/>
            </a:xfrm>
            <a:custGeom>
              <a:avLst/>
              <a:gdLst/>
              <a:ahLst/>
              <a:cxnLst/>
              <a:rect l="l" t="t" r="r" b="b"/>
              <a:pathLst>
                <a:path w="3522" h="4360" fill="none" extrusionOk="0">
                  <a:moveTo>
                    <a:pt x="3522" y="2113"/>
                  </a:moveTo>
                  <a:lnTo>
                    <a:pt x="3522" y="2549"/>
                  </a:lnTo>
                  <a:lnTo>
                    <a:pt x="3287" y="3353"/>
                  </a:lnTo>
                  <a:lnTo>
                    <a:pt x="2818" y="3957"/>
                  </a:lnTo>
                  <a:lnTo>
                    <a:pt x="2214" y="4292"/>
                  </a:lnTo>
                  <a:lnTo>
                    <a:pt x="1845" y="4359"/>
                  </a:lnTo>
                  <a:lnTo>
                    <a:pt x="1510" y="4326"/>
                  </a:lnTo>
                  <a:lnTo>
                    <a:pt x="839" y="4024"/>
                  </a:lnTo>
                  <a:lnTo>
                    <a:pt x="336" y="3454"/>
                  </a:lnTo>
                  <a:lnTo>
                    <a:pt x="34" y="2683"/>
                  </a:lnTo>
                  <a:lnTo>
                    <a:pt x="1" y="2247"/>
                  </a:lnTo>
                  <a:lnTo>
                    <a:pt x="1" y="1811"/>
                  </a:lnTo>
                  <a:lnTo>
                    <a:pt x="236" y="1006"/>
                  </a:lnTo>
                  <a:lnTo>
                    <a:pt x="705" y="402"/>
                  </a:lnTo>
                  <a:lnTo>
                    <a:pt x="1309" y="34"/>
                  </a:lnTo>
                  <a:lnTo>
                    <a:pt x="1677" y="0"/>
                  </a:lnTo>
                  <a:lnTo>
                    <a:pt x="2013" y="0"/>
                  </a:lnTo>
                  <a:lnTo>
                    <a:pt x="2683" y="302"/>
                  </a:lnTo>
                  <a:lnTo>
                    <a:pt x="3186" y="872"/>
                  </a:lnTo>
                  <a:lnTo>
                    <a:pt x="3488" y="1643"/>
                  </a:lnTo>
                  <a:lnTo>
                    <a:pt x="3522" y="2113"/>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6"/>
            <p:cNvSpPr/>
            <p:nvPr/>
          </p:nvSpPr>
          <p:spPr>
            <a:xfrm>
              <a:off x="6297300" y="1739625"/>
              <a:ext cx="47800" cy="109850"/>
            </a:xfrm>
            <a:custGeom>
              <a:avLst/>
              <a:gdLst/>
              <a:ahLst/>
              <a:cxnLst/>
              <a:rect l="l" t="t" r="r" b="b"/>
              <a:pathLst>
                <a:path w="1912" h="4394" fill="none" extrusionOk="0">
                  <a:moveTo>
                    <a:pt x="1912" y="2180"/>
                  </a:moveTo>
                  <a:lnTo>
                    <a:pt x="1878" y="3052"/>
                  </a:lnTo>
                  <a:lnTo>
                    <a:pt x="1576" y="3991"/>
                  </a:lnTo>
                  <a:lnTo>
                    <a:pt x="1241" y="4360"/>
                  </a:lnTo>
                  <a:lnTo>
                    <a:pt x="1040" y="4393"/>
                  </a:lnTo>
                  <a:lnTo>
                    <a:pt x="839" y="4360"/>
                  </a:lnTo>
                  <a:lnTo>
                    <a:pt x="503" y="4058"/>
                  </a:lnTo>
                  <a:lnTo>
                    <a:pt x="101" y="3119"/>
                  </a:lnTo>
                  <a:lnTo>
                    <a:pt x="0" y="2247"/>
                  </a:lnTo>
                  <a:lnTo>
                    <a:pt x="34" y="1375"/>
                  </a:lnTo>
                  <a:lnTo>
                    <a:pt x="336" y="403"/>
                  </a:lnTo>
                  <a:lnTo>
                    <a:pt x="671" y="68"/>
                  </a:lnTo>
                  <a:lnTo>
                    <a:pt x="872" y="1"/>
                  </a:lnTo>
                  <a:lnTo>
                    <a:pt x="1073" y="34"/>
                  </a:lnTo>
                  <a:lnTo>
                    <a:pt x="1409" y="369"/>
                  </a:lnTo>
                  <a:lnTo>
                    <a:pt x="1811" y="1275"/>
                  </a:lnTo>
                  <a:lnTo>
                    <a:pt x="1912" y="218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6"/>
            <p:cNvSpPr/>
            <p:nvPr/>
          </p:nvSpPr>
          <p:spPr>
            <a:xfrm>
              <a:off x="6288900" y="1794125"/>
              <a:ext cx="78850" cy="81325"/>
            </a:xfrm>
            <a:custGeom>
              <a:avLst/>
              <a:gdLst/>
              <a:ahLst/>
              <a:cxnLst/>
              <a:rect l="l" t="t" r="r" b="b"/>
              <a:pathLst>
                <a:path w="3154" h="3253" fill="none" extrusionOk="0">
                  <a:moveTo>
                    <a:pt x="1" y="0"/>
                  </a:moveTo>
                  <a:lnTo>
                    <a:pt x="437" y="101"/>
                  </a:lnTo>
                  <a:lnTo>
                    <a:pt x="2315" y="671"/>
                  </a:lnTo>
                  <a:lnTo>
                    <a:pt x="2985" y="1040"/>
                  </a:lnTo>
                  <a:lnTo>
                    <a:pt x="3153" y="1342"/>
                  </a:lnTo>
                  <a:lnTo>
                    <a:pt x="3120" y="1509"/>
                  </a:lnTo>
                  <a:lnTo>
                    <a:pt x="2952" y="1811"/>
                  </a:lnTo>
                  <a:lnTo>
                    <a:pt x="2147" y="2415"/>
                  </a:lnTo>
                  <a:lnTo>
                    <a:pt x="739" y="3119"/>
                  </a:lnTo>
                  <a:lnTo>
                    <a:pt x="470" y="32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6"/>
            <p:cNvSpPr/>
            <p:nvPr/>
          </p:nvSpPr>
          <p:spPr>
            <a:xfrm>
              <a:off x="6288900" y="1794125"/>
              <a:ext cx="78850" cy="81325"/>
            </a:xfrm>
            <a:custGeom>
              <a:avLst/>
              <a:gdLst/>
              <a:ahLst/>
              <a:cxnLst/>
              <a:rect l="l" t="t" r="r" b="b"/>
              <a:pathLst>
                <a:path w="3154" h="3253" fill="none" extrusionOk="0">
                  <a:moveTo>
                    <a:pt x="1" y="0"/>
                  </a:moveTo>
                  <a:lnTo>
                    <a:pt x="437" y="101"/>
                  </a:lnTo>
                  <a:lnTo>
                    <a:pt x="2315" y="671"/>
                  </a:lnTo>
                  <a:lnTo>
                    <a:pt x="2985" y="1040"/>
                  </a:lnTo>
                  <a:lnTo>
                    <a:pt x="3153" y="1342"/>
                  </a:lnTo>
                  <a:lnTo>
                    <a:pt x="3120" y="1509"/>
                  </a:lnTo>
                  <a:lnTo>
                    <a:pt x="2952" y="1811"/>
                  </a:lnTo>
                  <a:lnTo>
                    <a:pt x="2147" y="2415"/>
                  </a:lnTo>
                  <a:lnTo>
                    <a:pt x="739" y="3119"/>
                  </a:lnTo>
                  <a:lnTo>
                    <a:pt x="470" y="3253"/>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6"/>
            <p:cNvSpPr/>
            <p:nvPr/>
          </p:nvSpPr>
          <p:spPr>
            <a:xfrm>
              <a:off x="6283875" y="1778200"/>
              <a:ext cx="14275" cy="6725"/>
            </a:xfrm>
            <a:custGeom>
              <a:avLst/>
              <a:gdLst/>
              <a:ahLst/>
              <a:cxnLst/>
              <a:rect l="l" t="t" r="r" b="b"/>
              <a:pathLst>
                <a:path w="571" h="269" fill="none" extrusionOk="0">
                  <a:moveTo>
                    <a:pt x="1" y="268"/>
                  </a:moveTo>
                  <a:lnTo>
                    <a:pt x="1" y="201"/>
                  </a:lnTo>
                  <a:lnTo>
                    <a:pt x="235" y="0"/>
                  </a:lnTo>
                  <a:lnTo>
                    <a:pt x="571" y="10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6"/>
            <p:cNvSpPr/>
            <p:nvPr/>
          </p:nvSpPr>
          <p:spPr>
            <a:xfrm>
              <a:off x="6037400" y="1813400"/>
              <a:ext cx="157650" cy="62050"/>
            </a:xfrm>
            <a:custGeom>
              <a:avLst/>
              <a:gdLst/>
              <a:ahLst/>
              <a:cxnLst/>
              <a:rect l="l" t="t" r="r" b="b"/>
              <a:pathLst>
                <a:path w="6306" h="2482" fill="none" extrusionOk="0">
                  <a:moveTo>
                    <a:pt x="6305" y="0"/>
                  </a:moveTo>
                  <a:lnTo>
                    <a:pt x="1" y="2482"/>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6"/>
            <p:cNvSpPr/>
            <p:nvPr/>
          </p:nvSpPr>
          <p:spPr>
            <a:xfrm>
              <a:off x="6196700" y="1738800"/>
              <a:ext cx="39425" cy="24325"/>
            </a:xfrm>
            <a:custGeom>
              <a:avLst/>
              <a:gdLst/>
              <a:ahLst/>
              <a:cxnLst/>
              <a:rect l="l" t="t" r="r" b="b"/>
              <a:pathLst>
                <a:path w="1577" h="973" fill="none" extrusionOk="0">
                  <a:moveTo>
                    <a:pt x="0" y="972"/>
                  </a:moveTo>
                  <a:lnTo>
                    <a:pt x="235" y="537"/>
                  </a:lnTo>
                  <a:lnTo>
                    <a:pt x="1073" y="34"/>
                  </a:lnTo>
                  <a:lnTo>
                    <a:pt x="1576" y="0"/>
                  </a:lnTo>
                </a:path>
              </a:pathLst>
            </a:custGeom>
            <a:solidFill>
              <a:schemeClr val="dk2"/>
            </a:solidFill>
            <a:ln w="20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6"/>
            <p:cNvSpPr/>
            <p:nvPr/>
          </p:nvSpPr>
          <p:spPr>
            <a:xfrm>
              <a:off x="6277175" y="1739625"/>
              <a:ext cx="24325" cy="9250"/>
            </a:xfrm>
            <a:custGeom>
              <a:avLst/>
              <a:gdLst/>
              <a:ahLst/>
              <a:cxnLst/>
              <a:rect l="l" t="t" r="r" b="b"/>
              <a:pathLst>
                <a:path w="973" h="370" fill="none" extrusionOk="0">
                  <a:moveTo>
                    <a:pt x="973" y="1"/>
                  </a:moveTo>
                  <a:lnTo>
                    <a:pt x="0" y="369"/>
                  </a:lnTo>
                </a:path>
              </a:pathLst>
            </a:custGeom>
            <a:solidFill>
              <a:schemeClr val="dk2"/>
            </a:solidFill>
            <a:ln w="20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6"/>
            <p:cNvSpPr/>
            <p:nvPr/>
          </p:nvSpPr>
          <p:spPr>
            <a:xfrm>
              <a:off x="6226875" y="1914000"/>
              <a:ext cx="48650" cy="11750"/>
            </a:xfrm>
            <a:custGeom>
              <a:avLst/>
              <a:gdLst/>
              <a:ahLst/>
              <a:cxnLst/>
              <a:rect l="l" t="t" r="r" b="b"/>
              <a:pathLst>
                <a:path w="1946" h="470" fill="none" extrusionOk="0">
                  <a:moveTo>
                    <a:pt x="0" y="68"/>
                  </a:moveTo>
                  <a:lnTo>
                    <a:pt x="135" y="34"/>
                  </a:lnTo>
                  <a:lnTo>
                    <a:pt x="1040" y="0"/>
                  </a:lnTo>
                  <a:lnTo>
                    <a:pt x="1677" y="235"/>
                  </a:lnTo>
                  <a:lnTo>
                    <a:pt x="1945" y="470"/>
                  </a:lnTo>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6"/>
            <p:cNvSpPr/>
            <p:nvPr/>
          </p:nvSpPr>
          <p:spPr>
            <a:xfrm>
              <a:off x="6232750" y="1793275"/>
              <a:ext cx="15100" cy="37750"/>
            </a:xfrm>
            <a:custGeom>
              <a:avLst/>
              <a:gdLst/>
              <a:ahLst/>
              <a:cxnLst/>
              <a:rect l="l" t="t" r="r" b="b"/>
              <a:pathLst>
                <a:path w="604" h="1510" extrusionOk="0">
                  <a:moveTo>
                    <a:pt x="201" y="1"/>
                  </a:moveTo>
                  <a:lnTo>
                    <a:pt x="67" y="34"/>
                  </a:lnTo>
                  <a:lnTo>
                    <a:pt x="0" y="470"/>
                  </a:lnTo>
                  <a:lnTo>
                    <a:pt x="0" y="772"/>
                  </a:lnTo>
                  <a:lnTo>
                    <a:pt x="67" y="1074"/>
                  </a:lnTo>
                  <a:lnTo>
                    <a:pt x="268" y="1476"/>
                  </a:lnTo>
                  <a:lnTo>
                    <a:pt x="403" y="1510"/>
                  </a:lnTo>
                  <a:lnTo>
                    <a:pt x="503" y="1443"/>
                  </a:lnTo>
                  <a:lnTo>
                    <a:pt x="604" y="1007"/>
                  </a:lnTo>
                  <a:lnTo>
                    <a:pt x="570" y="705"/>
                  </a:lnTo>
                  <a:lnTo>
                    <a:pt x="503" y="403"/>
                  </a:lnTo>
                  <a:lnTo>
                    <a:pt x="30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6"/>
            <p:cNvSpPr/>
            <p:nvPr/>
          </p:nvSpPr>
          <p:spPr>
            <a:xfrm>
              <a:off x="5895725" y="1466325"/>
              <a:ext cx="472850" cy="446850"/>
            </a:xfrm>
            <a:custGeom>
              <a:avLst/>
              <a:gdLst/>
              <a:ahLst/>
              <a:cxnLst/>
              <a:rect l="l" t="t" r="r" b="b"/>
              <a:pathLst>
                <a:path w="18914" h="17874" extrusionOk="0">
                  <a:moveTo>
                    <a:pt x="16365" y="1"/>
                  </a:moveTo>
                  <a:lnTo>
                    <a:pt x="15929" y="34"/>
                  </a:lnTo>
                  <a:lnTo>
                    <a:pt x="15024" y="168"/>
                  </a:lnTo>
                  <a:lnTo>
                    <a:pt x="13414" y="839"/>
                  </a:lnTo>
                  <a:lnTo>
                    <a:pt x="12073" y="1744"/>
                  </a:lnTo>
                  <a:lnTo>
                    <a:pt x="10966" y="2415"/>
                  </a:lnTo>
                  <a:lnTo>
                    <a:pt x="10530" y="2549"/>
                  </a:lnTo>
                  <a:lnTo>
                    <a:pt x="9558" y="2482"/>
                  </a:lnTo>
                  <a:lnTo>
                    <a:pt x="7512" y="2113"/>
                  </a:lnTo>
                  <a:lnTo>
                    <a:pt x="6406" y="2147"/>
                  </a:lnTo>
                  <a:lnTo>
                    <a:pt x="5701" y="2348"/>
                  </a:lnTo>
                  <a:lnTo>
                    <a:pt x="5333" y="2549"/>
                  </a:lnTo>
                  <a:lnTo>
                    <a:pt x="4997" y="2750"/>
                  </a:lnTo>
                  <a:lnTo>
                    <a:pt x="4461" y="3320"/>
                  </a:lnTo>
                  <a:lnTo>
                    <a:pt x="3891" y="4326"/>
                  </a:lnTo>
                  <a:lnTo>
                    <a:pt x="3354" y="6372"/>
                  </a:lnTo>
                  <a:lnTo>
                    <a:pt x="3254" y="7009"/>
                  </a:lnTo>
                  <a:lnTo>
                    <a:pt x="2818" y="7311"/>
                  </a:lnTo>
                  <a:lnTo>
                    <a:pt x="1242" y="8350"/>
                  </a:lnTo>
                  <a:lnTo>
                    <a:pt x="537" y="9256"/>
                  </a:lnTo>
                  <a:lnTo>
                    <a:pt x="202" y="10027"/>
                  </a:lnTo>
                  <a:lnTo>
                    <a:pt x="101" y="10497"/>
                  </a:lnTo>
                  <a:lnTo>
                    <a:pt x="1" y="11301"/>
                  </a:lnTo>
                  <a:lnTo>
                    <a:pt x="101" y="12844"/>
                  </a:lnTo>
                  <a:lnTo>
                    <a:pt x="571" y="14319"/>
                  </a:lnTo>
                  <a:lnTo>
                    <a:pt x="1342" y="15694"/>
                  </a:lnTo>
                  <a:lnTo>
                    <a:pt x="1879" y="16298"/>
                  </a:lnTo>
                  <a:lnTo>
                    <a:pt x="3153" y="17639"/>
                  </a:lnTo>
                  <a:lnTo>
                    <a:pt x="3388" y="17874"/>
                  </a:lnTo>
                  <a:lnTo>
                    <a:pt x="6238" y="16398"/>
                  </a:lnTo>
                  <a:lnTo>
                    <a:pt x="6204" y="16499"/>
                  </a:lnTo>
                  <a:lnTo>
                    <a:pt x="6238" y="16969"/>
                  </a:lnTo>
                  <a:lnTo>
                    <a:pt x="6607" y="17237"/>
                  </a:lnTo>
                  <a:lnTo>
                    <a:pt x="7009" y="17270"/>
                  </a:lnTo>
                  <a:lnTo>
                    <a:pt x="7445" y="17270"/>
                  </a:lnTo>
                  <a:lnTo>
                    <a:pt x="8149" y="17069"/>
                  </a:lnTo>
                  <a:lnTo>
                    <a:pt x="8552" y="16734"/>
                  </a:lnTo>
                  <a:lnTo>
                    <a:pt x="8585" y="16264"/>
                  </a:lnTo>
                  <a:lnTo>
                    <a:pt x="8418" y="15996"/>
                  </a:lnTo>
                  <a:lnTo>
                    <a:pt x="7948" y="15460"/>
                  </a:lnTo>
                  <a:lnTo>
                    <a:pt x="7479" y="14621"/>
                  </a:lnTo>
                  <a:lnTo>
                    <a:pt x="7613" y="14018"/>
                  </a:lnTo>
                  <a:lnTo>
                    <a:pt x="7881" y="13649"/>
                  </a:lnTo>
                  <a:lnTo>
                    <a:pt x="8619" y="12978"/>
                  </a:lnTo>
                  <a:lnTo>
                    <a:pt x="9658" y="11972"/>
                  </a:lnTo>
                  <a:lnTo>
                    <a:pt x="9793" y="11436"/>
                  </a:lnTo>
                  <a:lnTo>
                    <a:pt x="9658" y="11067"/>
                  </a:lnTo>
                  <a:lnTo>
                    <a:pt x="9491" y="10865"/>
                  </a:lnTo>
                  <a:lnTo>
                    <a:pt x="9290" y="10664"/>
                  </a:lnTo>
                  <a:lnTo>
                    <a:pt x="8753" y="10430"/>
                  </a:lnTo>
                  <a:lnTo>
                    <a:pt x="7713" y="10295"/>
                  </a:lnTo>
                  <a:lnTo>
                    <a:pt x="6372" y="10295"/>
                  </a:lnTo>
                  <a:lnTo>
                    <a:pt x="5802" y="10228"/>
                  </a:lnTo>
                  <a:lnTo>
                    <a:pt x="5769" y="10061"/>
                  </a:lnTo>
                  <a:lnTo>
                    <a:pt x="5903" y="9893"/>
                  </a:lnTo>
                  <a:lnTo>
                    <a:pt x="6339" y="9591"/>
                  </a:lnTo>
                  <a:lnTo>
                    <a:pt x="7948" y="8988"/>
                  </a:lnTo>
                  <a:lnTo>
                    <a:pt x="9960" y="8518"/>
                  </a:lnTo>
                  <a:lnTo>
                    <a:pt x="11905" y="8250"/>
                  </a:lnTo>
                  <a:lnTo>
                    <a:pt x="12676" y="8283"/>
                  </a:lnTo>
                  <a:lnTo>
                    <a:pt x="13414" y="8250"/>
                  </a:lnTo>
                  <a:lnTo>
                    <a:pt x="15191" y="7814"/>
                  </a:lnTo>
                  <a:lnTo>
                    <a:pt x="16935" y="6976"/>
                  </a:lnTo>
                  <a:lnTo>
                    <a:pt x="18008" y="6104"/>
                  </a:lnTo>
                  <a:lnTo>
                    <a:pt x="18511" y="5467"/>
                  </a:lnTo>
                  <a:lnTo>
                    <a:pt x="18679" y="5098"/>
                  </a:lnTo>
                  <a:lnTo>
                    <a:pt x="18780" y="4762"/>
                  </a:lnTo>
                  <a:lnTo>
                    <a:pt x="18914" y="3958"/>
                  </a:lnTo>
                  <a:lnTo>
                    <a:pt x="18847" y="3086"/>
                  </a:lnTo>
                  <a:lnTo>
                    <a:pt x="18645" y="2214"/>
                  </a:lnTo>
                  <a:lnTo>
                    <a:pt x="18310" y="1409"/>
                  </a:lnTo>
                  <a:lnTo>
                    <a:pt x="17807" y="738"/>
                  </a:lnTo>
                  <a:lnTo>
                    <a:pt x="17136" y="269"/>
                  </a:lnTo>
                  <a:lnTo>
                    <a:pt x="16365"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6"/>
            <p:cNvSpPr/>
            <p:nvPr/>
          </p:nvSpPr>
          <p:spPr>
            <a:xfrm>
              <a:off x="5918375" y="1759750"/>
              <a:ext cx="6725" cy="27675"/>
            </a:xfrm>
            <a:custGeom>
              <a:avLst/>
              <a:gdLst/>
              <a:ahLst/>
              <a:cxnLst/>
              <a:rect l="l" t="t" r="r" b="b"/>
              <a:pathLst>
                <a:path w="269" h="1107" fill="none" extrusionOk="0">
                  <a:moveTo>
                    <a:pt x="0" y="0"/>
                  </a:moveTo>
                  <a:lnTo>
                    <a:pt x="0" y="302"/>
                  </a:lnTo>
                  <a:lnTo>
                    <a:pt x="134" y="872"/>
                  </a:lnTo>
                  <a:lnTo>
                    <a:pt x="268" y="1107"/>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6"/>
            <p:cNvSpPr/>
            <p:nvPr/>
          </p:nvSpPr>
          <p:spPr>
            <a:xfrm>
              <a:off x="5928425" y="1544300"/>
              <a:ext cx="340400" cy="189475"/>
            </a:xfrm>
            <a:custGeom>
              <a:avLst/>
              <a:gdLst/>
              <a:ahLst/>
              <a:cxnLst/>
              <a:rect l="l" t="t" r="r" b="b"/>
              <a:pathLst>
                <a:path w="13616" h="7579" fill="none" extrusionOk="0">
                  <a:moveTo>
                    <a:pt x="10295" y="1979"/>
                  </a:moveTo>
                  <a:lnTo>
                    <a:pt x="10161" y="1744"/>
                  </a:lnTo>
                  <a:lnTo>
                    <a:pt x="10161" y="805"/>
                  </a:lnTo>
                  <a:lnTo>
                    <a:pt x="10329" y="436"/>
                  </a:lnTo>
                  <a:lnTo>
                    <a:pt x="10698" y="168"/>
                  </a:lnTo>
                  <a:lnTo>
                    <a:pt x="11301" y="0"/>
                  </a:lnTo>
                  <a:lnTo>
                    <a:pt x="11704" y="0"/>
                  </a:lnTo>
                  <a:lnTo>
                    <a:pt x="12140" y="0"/>
                  </a:lnTo>
                  <a:lnTo>
                    <a:pt x="12810" y="269"/>
                  </a:lnTo>
                  <a:lnTo>
                    <a:pt x="13280" y="704"/>
                  </a:lnTo>
                  <a:lnTo>
                    <a:pt x="13582" y="1275"/>
                  </a:lnTo>
                  <a:lnTo>
                    <a:pt x="13615" y="1912"/>
                  </a:lnTo>
                  <a:lnTo>
                    <a:pt x="13447" y="2582"/>
                  </a:lnTo>
                  <a:lnTo>
                    <a:pt x="13045" y="3219"/>
                  </a:lnTo>
                  <a:lnTo>
                    <a:pt x="12374" y="3756"/>
                  </a:lnTo>
                  <a:lnTo>
                    <a:pt x="11972" y="3991"/>
                  </a:lnTo>
                  <a:lnTo>
                    <a:pt x="10966" y="4360"/>
                  </a:lnTo>
                  <a:lnTo>
                    <a:pt x="8350" y="4930"/>
                  </a:lnTo>
                  <a:lnTo>
                    <a:pt x="5399" y="5466"/>
                  </a:lnTo>
                  <a:lnTo>
                    <a:pt x="2583" y="6137"/>
                  </a:lnTo>
                  <a:lnTo>
                    <a:pt x="1443" y="6573"/>
                  </a:lnTo>
                  <a:lnTo>
                    <a:pt x="1040" y="6740"/>
                  </a:lnTo>
                  <a:lnTo>
                    <a:pt x="336" y="7277"/>
                  </a:lnTo>
                  <a:lnTo>
                    <a:pt x="1" y="7579"/>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66"/>
            <p:cNvSpPr/>
            <p:nvPr/>
          </p:nvSpPr>
          <p:spPr>
            <a:xfrm>
              <a:off x="5956925" y="1771475"/>
              <a:ext cx="123275" cy="84700"/>
            </a:xfrm>
            <a:custGeom>
              <a:avLst/>
              <a:gdLst/>
              <a:ahLst/>
              <a:cxnLst/>
              <a:rect l="l" t="t" r="r" b="b"/>
              <a:pathLst>
                <a:path w="4931" h="3388" fill="none" extrusionOk="0">
                  <a:moveTo>
                    <a:pt x="4930" y="1"/>
                  </a:moveTo>
                  <a:lnTo>
                    <a:pt x="3555" y="504"/>
                  </a:lnTo>
                  <a:lnTo>
                    <a:pt x="1912" y="1242"/>
                  </a:lnTo>
                  <a:lnTo>
                    <a:pt x="1107" y="1644"/>
                  </a:lnTo>
                  <a:lnTo>
                    <a:pt x="269" y="2415"/>
                  </a:lnTo>
                  <a:lnTo>
                    <a:pt x="1" y="3254"/>
                  </a:lnTo>
                  <a:lnTo>
                    <a:pt x="68" y="3388"/>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6"/>
            <p:cNvSpPr/>
            <p:nvPr/>
          </p:nvSpPr>
          <p:spPr>
            <a:xfrm>
              <a:off x="6105325" y="1758900"/>
              <a:ext cx="13425" cy="4225"/>
            </a:xfrm>
            <a:custGeom>
              <a:avLst/>
              <a:gdLst/>
              <a:ahLst/>
              <a:cxnLst/>
              <a:rect l="l" t="t" r="r" b="b"/>
              <a:pathLst>
                <a:path w="537" h="169" fill="none" extrusionOk="0">
                  <a:moveTo>
                    <a:pt x="537" y="1"/>
                  </a:moveTo>
                  <a:lnTo>
                    <a:pt x="436" y="34"/>
                  </a:lnTo>
                  <a:lnTo>
                    <a:pt x="0" y="168"/>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6"/>
            <p:cNvSpPr/>
            <p:nvPr/>
          </p:nvSpPr>
          <p:spPr>
            <a:xfrm>
              <a:off x="5974525" y="1864550"/>
              <a:ext cx="98950" cy="124925"/>
            </a:xfrm>
            <a:custGeom>
              <a:avLst/>
              <a:gdLst/>
              <a:ahLst/>
              <a:cxnLst/>
              <a:rect l="l" t="t" r="r" b="b"/>
              <a:pathLst>
                <a:path w="3958" h="4997" fill="none" extrusionOk="0">
                  <a:moveTo>
                    <a:pt x="3488" y="1341"/>
                  </a:moveTo>
                  <a:lnTo>
                    <a:pt x="3321" y="1107"/>
                  </a:lnTo>
                  <a:lnTo>
                    <a:pt x="2214" y="201"/>
                  </a:lnTo>
                  <a:lnTo>
                    <a:pt x="1510" y="0"/>
                  </a:lnTo>
                  <a:lnTo>
                    <a:pt x="973" y="67"/>
                  </a:lnTo>
                  <a:lnTo>
                    <a:pt x="705" y="201"/>
                  </a:lnTo>
                  <a:lnTo>
                    <a:pt x="470" y="335"/>
                  </a:lnTo>
                  <a:lnTo>
                    <a:pt x="169" y="805"/>
                  </a:lnTo>
                  <a:lnTo>
                    <a:pt x="1" y="1710"/>
                  </a:lnTo>
                  <a:lnTo>
                    <a:pt x="303" y="3085"/>
                  </a:lnTo>
                  <a:lnTo>
                    <a:pt x="940" y="4292"/>
                  </a:lnTo>
                  <a:lnTo>
                    <a:pt x="1242" y="4728"/>
                  </a:lnTo>
                  <a:lnTo>
                    <a:pt x="1409" y="4896"/>
                  </a:lnTo>
                  <a:lnTo>
                    <a:pt x="1812" y="4996"/>
                  </a:lnTo>
                  <a:lnTo>
                    <a:pt x="2449" y="4896"/>
                  </a:lnTo>
                  <a:lnTo>
                    <a:pt x="3254" y="4292"/>
                  </a:lnTo>
                  <a:lnTo>
                    <a:pt x="3824" y="3655"/>
                  </a:lnTo>
                  <a:lnTo>
                    <a:pt x="3958" y="3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66"/>
            <p:cNvSpPr/>
            <p:nvPr/>
          </p:nvSpPr>
          <p:spPr>
            <a:xfrm>
              <a:off x="5974525" y="1864550"/>
              <a:ext cx="98950" cy="124925"/>
            </a:xfrm>
            <a:custGeom>
              <a:avLst/>
              <a:gdLst/>
              <a:ahLst/>
              <a:cxnLst/>
              <a:rect l="l" t="t" r="r" b="b"/>
              <a:pathLst>
                <a:path w="3958" h="4997" fill="none" extrusionOk="0">
                  <a:moveTo>
                    <a:pt x="3488" y="1341"/>
                  </a:moveTo>
                  <a:lnTo>
                    <a:pt x="3321" y="1107"/>
                  </a:lnTo>
                  <a:lnTo>
                    <a:pt x="2214" y="201"/>
                  </a:lnTo>
                  <a:lnTo>
                    <a:pt x="1510" y="0"/>
                  </a:lnTo>
                  <a:lnTo>
                    <a:pt x="973" y="67"/>
                  </a:lnTo>
                  <a:lnTo>
                    <a:pt x="705" y="201"/>
                  </a:lnTo>
                  <a:lnTo>
                    <a:pt x="470" y="335"/>
                  </a:lnTo>
                  <a:lnTo>
                    <a:pt x="169" y="805"/>
                  </a:lnTo>
                  <a:lnTo>
                    <a:pt x="1" y="1710"/>
                  </a:lnTo>
                  <a:lnTo>
                    <a:pt x="303" y="3085"/>
                  </a:lnTo>
                  <a:lnTo>
                    <a:pt x="940" y="4292"/>
                  </a:lnTo>
                  <a:lnTo>
                    <a:pt x="1242" y="4728"/>
                  </a:lnTo>
                  <a:lnTo>
                    <a:pt x="1409" y="4896"/>
                  </a:lnTo>
                  <a:lnTo>
                    <a:pt x="1812" y="4996"/>
                  </a:lnTo>
                  <a:lnTo>
                    <a:pt x="2449" y="4896"/>
                  </a:lnTo>
                  <a:lnTo>
                    <a:pt x="3254" y="4292"/>
                  </a:lnTo>
                  <a:lnTo>
                    <a:pt x="3824" y="3655"/>
                  </a:lnTo>
                  <a:lnTo>
                    <a:pt x="3958" y="3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6"/>
            <p:cNvSpPr/>
            <p:nvPr/>
          </p:nvSpPr>
          <p:spPr>
            <a:xfrm>
              <a:off x="4829375" y="1853650"/>
              <a:ext cx="858475" cy="656425"/>
            </a:xfrm>
            <a:custGeom>
              <a:avLst/>
              <a:gdLst/>
              <a:ahLst/>
              <a:cxnLst/>
              <a:rect l="l" t="t" r="r" b="b"/>
              <a:pathLst>
                <a:path w="34339" h="26257" extrusionOk="0">
                  <a:moveTo>
                    <a:pt x="2147" y="0"/>
                  </a:moveTo>
                  <a:lnTo>
                    <a:pt x="1711" y="34"/>
                  </a:lnTo>
                  <a:lnTo>
                    <a:pt x="939" y="369"/>
                  </a:lnTo>
                  <a:lnTo>
                    <a:pt x="369" y="939"/>
                  </a:lnTo>
                  <a:lnTo>
                    <a:pt x="34" y="1710"/>
                  </a:lnTo>
                  <a:lnTo>
                    <a:pt x="0" y="2146"/>
                  </a:lnTo>
                  <a:lnTo>
                    <a:pt x="0" y="24111"/>
                  </a:lnTo>
                  <a:lnTo>
                    <a:pt x="34" y="24547"/>
                  </a:lnTo>
                  <a:lnTo>
                    <a:pt x="369" y="25318"/>
                  </a:lnTo>
                  <a:lnTo>
                    <a:pt x="939" y="25921"/>
                  </a:lnTo>
                  <a:lnTo>
                    <a:pt x="1711" y="26223"/>
                  </a:lnTo>
                  <a:lnTo>
                    <a:pt x="2147" y="26257"/>
                  </a:lnTo>
                  <a:lnTo>
                    <a:pt x="32192" y="26257"/>
                  </a:lnTo>
                  <a:lnTo>
                    <a:pt x="32628" y="26223"/>
                  </a:lnTo>
                  <a:lnTo>
                    <a:pt x="33400" y="25921"/>
                  </a:lnTo>
                  <a:lnTo>
                    <a:pt x="34003" y="25318"/>
                  </a:lnTo>
                  <a:lnTo>
                    <a:pt x="34305" y="24547"/>
                  </a:lnTo>
                  <a:lnTo>
                    <a:pt x="34339" y="24111"/>
                  </a:lnTo>
                  <a:lnTo>
                    <a:pt x="34339" y="2146"/>
                  </a:lnTo>
                  <a:lnTo>
                    <a:pt x="34305" y="1710"/>
                  </a:lnTo>
                  <a:lnTo>
                    <a:pt x="34003" y="939"/>
                  </a:lnTo>
                  <a:lnTo>
                    <a:pt x="33400" y="369"/>
                  </a:lnTo>
                  <a:lnTo>
                    <a:pt x="32628" y="34"/>
                  </a:lnTo>
                  <a:lnTo>
                    <a:pt x="32192"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6"/>
            <p:cNvSpPr/>
            <p:nvPr/>
          </p:nvSpPr>
          <p:spPr>
            <a:xfrm>
              <a:off x="4898950" y="1916525"/>
              <a:ext cx="202075" cy="530675"/>
            </a:xfrm>
            <a:custGeom>
              <a:avLst/>
              <a:gdLst/>
              <a:ahLst/>
              <a:cxnLst/>
              <a:rect l="l" t="t" r="r" b="b"/>
              <a:pathLst>
                <a:path w="8083" h="21227" extrusionOk="0">
                  <a:moveTo>
                    <a:pt x="1" y="0"/>
                  </a:moveTo>
                  <a:lnTo>
                    <a:pt x="1" y="21227"/>
                  </a:lnTo>
                  <a:lnTo>
                    <a:pt x="8082" y="21227"/>
                  </a:lnTo>
                  <a:lnTo>
                    <a:pt x="8082" y="0"/>
                  </a:lnTo>
                  <a:close/>
                </a:path>
              </a:pathLst>
            </a:custGeom>
            <a:solidFill>
              <a:schemeClr val="accent3"/>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6"/>
            <p:cNvSpPr/>
            <p:nvPr/>
          </p:nvSpPr>
          <p:spPr>
            <a:xfrm>
              <a:off x="5618250" y="1916525"/>
              <a:ext cx="25175" cy="530675"/>
            </a:xfrm>
            <a:custGeom>
              <a:avLst/>
              <a:gdLst/>
              <a:ahLst/>
              <a:cxnLst/>
              <a:rect l="l" t="t" r="r" b="b"/>
              <a:pathLst>
                <a:path w="1007" h="21227" extrusionOk="0">
                  <a:moveTo>
                    <a:pt x="0" y="0"/>
                  </a:moveTo>
                  <a:lnTo>
                    <a:pt x="0" y="21227"/>
                  </a:lnTo>
                  <a:lnTo>
                    <a:pt x="1006" y="21227"/>
                  </a:lnTo>
                  <a:lnTo>
                    <a:pt x="1006" y="0"/>
                  </a:lnTo>
                  <a:close/>
                </a:path>
              </a:pathLst>
            </a:custGeom>
            <a:solidFill>
              <a:srgbClr val="6EDBFC"/>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6"/>
            <p:cNvSpPr/>
            <p:nvPr/>
          </p:nvSpPr>
          <p:spPr>
            <a:xfrm>
              <a:off x="5618250" y="2159625"/>
              <a:ext cx="25175" cy="45300"/>
            </a:xfrm>
            <a:custGeom>
              <a:avLst/>
              <a:gdLst/>
              <a:ahLst/>
              <a:cxnLst/>
              <a:rect l="l" t="t" r="r" b="b"/>
              <a:pathLst>
                <a:path w="1007" h="1812" extrusionOk="0">
                  <a:moveTo>
                    <a:pt x="0" y="1"/>
                  </a:moveTo>
                  <a:lnTo>
                    <a:pt x="0" y="1812"/>
                  </a:lnTo>
                  <a:lnTo>
                    <a:pt x="1006" y="1812"/>
                  </a:lnTo>
                  <a:lnTo>
                    <a:pt x="1006"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6"/>
            <p:cNvSpPr/>
            <p:nvPr/>
          </p:nvSpPr>
          <p:spPr>
            <a:xfrm>
              <a:off x="5163875" y="1929100"/>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6"/>
            <p:cNvSpPr/>
            <p:nvPr/>
          </p:nvSpPr>
          <p:spPr>
            <a:xfrm>
              <a:off x="5163875" y="1929100"/>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6"/>
            <p:cNvSpPr/>
            <p:nvPr/>
          </p:nvSpPr>
          <p:spPr>
            <a:xfrm>
              <a:off x="5163875" y="1986100"/>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6"/>
            <p:cNvSpPr/>
            <p:nvPr/>
          </p:nvSpPr>
          <p:spPr>
            <a:xfrm>
              <a:off x="5163875" y="1986100"/>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6"/>
            <p:cNvSpPr/>
            <p:nvPr/>
          </p:nvSpPr>
          <p:spPr>
            <a:xfrm>
              <a:off x="5163875" y="2043100"/>
              <a:ext cx="398225" cy="25"/>
            </a:xfrm>
            <a:custGeom>
              <a:avLst/>
              <a:gdLst/>
              <a:ahLst/>
              <a:cxnLst/>
              <a:rect l="l" t="t" r="r" b="b"/>
              <a:pathLst>
                <a:path w="15929" h="1" fill="none" extrusionOk="0">
                  <a:moveTo>
                    <a:pt x="0" y="1"/>
                  </a:moveTo>
                  <a:lnTo>
                    <a:pt x="159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6"/>
            <p:cNvSpPr/>
            <p:nvPr/>
          </p:nvSpPr>
          <p:spPr>
            <a:xfrm>
              <a:off x="5163875" y="2043100"/>
              <a:ext cx="398225" cy="25"/>
            </a:xfrm>
            <a:custGeom>
              <a:avLst/>
              <a:gdLst/>
              <a:ahLst/>
              <a:cxnLst/>
              <a:rect l="l" t="t" r="r" b="b"/>
              <a:pathLst>
                <a:path w="15929" h="1" fill="none" extrusionOk="0">
                  <a:moveTo>
                    <a:pt x="0" y="1"/>
                  </a:moveTo>
                  <a:lnTo>
                    <a:pt x="15929"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6"/>
            <p:cNvSpPr/>
            <p:nvPr/>
          </p:nvSpPr>
          <p:spPr>
            <a:xfrm>
              <a:off x="5163875" y="2100100"/>
              <a:ext cx="398225" cy="25"/>
            </a:xfrm>
            <a:custGeom>
              <a:avLst/>
              <a:gdLst/>
              <a:ahLst/>
              <a:cxnLst/>
              <a:rect l="l" t="t" r="r" b="b"/>
              <a:pathLst>
                <a:path w="15929" h="1" fill="none" extrusionOk="0">
                  <a:moveTo>
                    <a:pt x="0" y="1"/>
                  </a:moveTo>
                  <a:lnTo>
                    <a:pt x="159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6"/>
            <p:cNvSpPr/>
            <p:nvPr/>
          </p:nvSpPr>
          <p:spPr>
            <a:xfrm>
              <a:off x="5163875" y="2100100"/>
              <a:ext cx="398225" cy="25"/>
            </a:xfrm>
            <a:custGeom>
              <a:avLst/>
              <a:gdLst/>
              <a:ahLst/>
              <a:cxnLst/>
              <a:rect l="l" t="t" r="r" b="b"/>
              <a:pathLst>
                <a:path w="15929" h="1" fill="none" extrusionOk="0">
                  <a:moveTo>
                    <a:pt x="0" y="1"/>
                  </a:moveTo>
                  <a:lnTo>
                    <a:pt x="15929"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66"/>
            <p:cNvSpPr/>
            <p:nvPr/>
          </p:nvSpPr>
          <p:spPr>
            <a:xfrm>
              <a:off x="5163875" y="22392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6"/>
            <p:cNvSpPr/>
            <p:nvPr/>
          </p:nvSpPr>
          <p:spPr>
            <a:xfrm>
              <a:off x="5163875" y="22392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6"/>
            <p:cNvSpPr/>
            <p:nvPr/>
          </p:nvSpPr>
          <p:spPr>
            <a:xfrm>
              <a:off x="5163875" y="22895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6"/>
            <p:cNvSpPr/>
            <p:nvPr/>
          </p:nvSpPr>
          <p:spPr>
            <a:xfrm>
              <a:off x="5163875" y="22895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6"/>
            <p:cNvSpPr/>
            <p:nvPr/>
          </p:nvSpPr>
          <p:spPr>
            <a:xfrm>
              <a:off x="5163875" y="23398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66"/>
            <p:cNvSpPr/>
            <p:nvPr/>
          </p:nvSpPr>
          <p:spPr>
            <a:xfrm>
              <a:off x="5163875" y="23398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66"/>
            <p:cNvSpPr/>
            <p:nvPr/>
          </p:nvSpPr>
          <p:spPr>
            <a:xfrm>
              <a:off x="5163875" y="24446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66"/>
            <p:cNvSpPr/>
            <p:nvPr/>
          </p:nvSpPr>
          <p:spPr>
            <a:xfrm>
              <a:off x="5163875" y="24446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6"/>
            <p:cNvSpPr/>
            <p:nvPr/>
          </p:nvSpPr>
          <p:spPr>
            <a:xfrm>
              <a:off x="4898950" y="1916525"/>
              <a:ext cx="202075" cy="530675"/>
            </a:xfrm>
            <a:custGeom>
              <a:avLst/>
              <a:gdLst/>
              <a:ahLst/>
              <a:cxnLst/>
              <a:rect l="l" t="t" r="r" b="b"/>
              <a:pathLst>
                <a:path w="8083" h="21227" fill="none" extrusionOk="0">
                  <a:moveTo>
                    <a:pt x="1" y="21227"/>
                  </a:moveTo>
                  <a:lnTo>
                    <a:pt x="8082"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a:extLst>
              <a:ext uri="{FF2B5EF4-FFF2-40B4-BE49-F238E27FC236}">
                <a16:creationId xmlns:a16="http://schemas.microsoft.com/office/drawing/2014/main" id="{9D4EC0F9-A692-C64F-B113-088E44C3D0D7}"/>
              </a:ext>
            </a:extLst>
          </p:cNvPr>
          <p:cNvSpPr/>
          <p:nvPr/>
        </p:nvSpPr>
        <p:spPr>
          <a:xfrm>
            <a:off x="572232" y="3464911"/>
            <a:ext cx="3565460" cy="10466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5" name="Google Shape;2505;p66"/>
          <p:cNvSpPr txBox="1">
            <a:spLocks noGrp="1"/>
          </p:cNvSpPr>
          <p:nvPr>
            <p:ph type="title"/>
          </p:nvPr>
        </p:nvSpPr>
        <p:spPr>
          <a:xfrm>
            <a:off x="392304" y="3584379"/>
            <a:ext cx="4768581" cy="79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b="1" i="0" u="none" strike="noStrike" dirty="0">
                <a:solidFill>
                  <a:schemeClr val="bg1"/>
                </a:solidFill>
                <a:effectLst/>
                <a:latin typeface="Signika" panose="020B0604020202020204" charset="0"/>
              </a:rPr>
              <a:t> Model Deployment with Python and </a:t>
            </a:r>
            <a:r>
              <a:rPr lang="en-US" sz="4000" b="1" i="0" u="none" strike="noStrike" dirty="0" err="1">
                <a:solidFill>
                  <a:schemeClr val="bg1"/>
                </a:solidFill>
                <a:effectLst/>
                <a:latin typeface="Signika" panose="020B0604020202020204" charset="0"/>
              </a:rPr>
              <a:t>Streamlit</a:t>
            </a:r>
            <a:r>
              <a:rPr lang="en-US" sz="4000" b="1" i="0" u="none" strike="noStrike" dirty="0">
                <a:solidFill>
                  <a:schemeClr val="bg1"/>
                </a:solidFill>
                <a:effectLst/>
                <a:latin typeface="Signika" panose="020B0604020202020204" charset="0"/>
              </a:rPr>
              <a:t> </a:t>
            </a:r>
            <a:endParaRPr sz="4000" dirty="0">
              <a:solidFill>
                <a:schemeClr val="bg1"/>
              </a:solidFill>
              <a:latin typeface="Signika" panose="020B0604020202020204" charset="0"/>
            </a:endParaRPr>
          </a:p>
        </p:txBody>
      </p:sp>
      <p:sp>
        <p:nvSpPr>
          <p:cNvPr id="6" name="Google Shape;466;p35">
            <a:extLst>
              <a:ext uri="{FF2B5EF4-FFF2-40B4-BE49-F238E27FC236}">
                <a16:creationId xmlns:a16="http://schemas.microsoft.com/office/drawing/2014/main" id="{B442332F-2609-59A6-1C70-92C77426F556}"/>
              </a:ext>
            </a:extLst>
          </p:cNvPr>
          <p:cNvSpPr txBox="1">
            <a:spLocks/>
          </p:cNvSpPr>
          <p:nvPr/>
        </p:nvSpPr>
        <p:spPr>
          <a:xfrm>
            <a:off x="2206901" y="1544300"/>
            <a:ext cx="800774" cy="8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4200" b="1" i="0" u="none" strike="noStrike" cap="none">
                <a:solidFill>
                  <a:schemeClr val="lt1"/>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algn="ctr"/>
            <a:r>
              <a:rPr lang="en-GB" dirty="0">
                <a:solidFill>
                  <a:schemeClr val="accent3">
                    <a:lumMod val="50000"/>
                  </a:schemeClr>
                </a:solidFill>
              </a:rPr>
              <a:t>5</a:t>
            </a:r>
          </a:p>
        </p:txBody>
      </p:sp>
    </p:spTree>
    <p:extLst>
      <p:ext uri="{BB962C8B-B14F-4D97-AF65-F5344CB8AC3E}">
        <p14:creationId xmlns:p14="http://schemas.microsoft.com/office/powerpoint/2010/main" val="142506925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grpSp>
        <p:nvGrpSpPr>
          <p:cNvPr id="451" name="Google Shape;451;p34"/>
          <p:cNvGrpSpPr/>
          <p:nvPr/>
        </p:nvGrpSpPr>
        <p:grpSpPr>
          <a:xfrm>
            <a:off x="8680362" y="2718621"/>
            <a:ext cx="219461" cy="220453"/>
            <a:chOff x="8680362" y="2718621"/>
            <a:chExt cx="219461" cy="220453"/>
          </a:xfrm>
        </p:grpSpPr>
        <p:sp>
          <p:nvSpPr>
            <p:cNvPr id="452" name="Google Shape;452;p34"/>
            <p:cNvSpPr/>
            <p:nvPr/>
          </p:nvSpPr>
          <p:spPr>
            <a:xfrm>
              <a:off x="8784662" y="2718621"/>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8784662" y="2867183"/>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8828970" y="2821929"/>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4"/>
            <p:cNvSpPr/>
            <p:nvPr/>
          </p:nvSpPr>
          <p:spPr>
            <a:xfrm>
              <a:off x="8680362" y="2821929"/>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34"/>
          <p:cNvGrpSpPr/>
          <p:nvPr/>
        </p:nvGrpSpPr>
        <p:grpSpPr>
          <a:xfrm>
            <a:off x="8341338" y="4088175"/>
            <a:ext cx="165327" cy="166060"/>
            <a:chOff x="8819650" y="3819100"/>
            <a:chExt cx="165327" cy="166060"/>
          </a:xfrm>
        </p:grpSpPr>
        <p:sp>
          <p:nvSpPr>
            <p:cNvPr id="457" name="Google Shape;457;p34"/>
            <p:cNvSpPr/>
            <p:nvPr/>
          </p:nvSpPr>
          <p:spPr>
            <a:xfrm>
              <a:off x="8898222" y="3819100"/>
              <a:ext cx="8930" cy="54154"/>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8898222" y="3931006"/>
              <a:ext cx="8930" cy="54154"/>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4"/>
            <p:cNvSpPr/>
            <p:nvPr/>
          </p:nvSpPr>
          <p:spPr>
            <a:xfrm>
              <a:off x="8931600" y="3896918"/>
              <a:ext cx="53377" cy="9676"/>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4"/>
            <p:cNvSpPr/>
            <p:nvPr/>
          </p:nvSpPr>
          <p:spPr>
            <a:xfrm>
              <a:off x="8819650" y="3896918"/>
              <a:ext cx="53411" cy="9676"/>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Aucune description disponible.">
            <a:extLst>
              <a:ext uri="{FF2B5EF4-FFF2-40B4-BE49-F238E27FC236}">
                <a16:creationId xmlns:a16="http://schemas.microsoft.com/office/drawing/2014/main" id="{885CCA29-840F-C135-DA7B-B79B3BFE4D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307"/>
          <a:stretch/>
        </p:blipFill>
        <p:spPr bwMode="auto">
          <a:xfrm>
            <a:off x="89011" y="0"/>
            <a:ext cx="7841763" cy="342492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ucune description disponible.">
            <a:extLst>
              <a:ext uri="{FF2B5EF4-FFF2-40B4-BE49-F238E27FC236}">
                <a16:creationId xmlns:a16="http://schemas.microsoft.com/office/drawing/2014/main" id="{A086332E-85E8-89A5-A182-E0F905D36D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7953" b="63890"/>
          <a:stretch/>
        </p:blipFill>
        <p:spPr bwMode="auto">
          <a:xfrm>
            <a:off x="5990567" y="2231571"/>
            <a:ext cx="3066166" cy="28230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36"/>
          <p:cNvSpPr/>
          <p:nvPr/>
        </p:nvSpPr>
        <p:spPr>
          <a:xfrm>
            <a:off x="7697475" y="205925"/>
            <a:ext cx="1148250" cy="1089950"/>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txBox="1">
            <a:spLocks noGrp="1"/>
          </p:cNvSpPr>
          <p:nvPr>
            <p:ph type="title"/>
          </p:nvPr>
        </p:nvSpPr>
        <p:spPr>
          <a:xfrm>
            <a:off x="720000" y="2359750"/>
            <a:ext cx="2709000" cy="6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LAB 3</a:t>
            </a:r>
            <a:endParaRPr dirty="0"/>
          </a:p>
        </p:txBody>
      </p:sp>
      <p:grpSp>
        <p:nvGrpSpPr>
          <p:cNvPr id="512" name="Google Shape;512;p36"/>
          <p:cNvGrpSpPr/>
          <p:nvPr/>
        </p:nvGrpSpPr>
        <p:grpSpPr>
          <a:xfrm>
            <a:off x="3093536" y="4221850"/>
            <a:ext cx="279251" cy="280502"/>
            <a:chOff x="3245936" y="3278875"/>
            <a:chExt cx="279251" cy="280502"/>
          </a:xfrm>
        </p:grpSpPr>
        <p:sp>
          <p:nvSpPr>
            <p:cNvPr id="513" name="Google Shape;513;p36"/>
            <p:cNvSpPr/>
            <p:nvPr/>
          </p:nvSpPr>
          <p:spPr>
            <a:xfrm>
              <a:off x="3378651" y="32788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3378651" y="3467903"/>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3435029" y="3410323"/>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3245936" y="3410323"/>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36"/>
          <p:cNvGrpSpPr/>
          <p:nvPr/>
        </p:nvGrpSpPr>
        <p:grpSpPr>
          <a:xfrm>
            <a:off x="8356852" y="1992625"/>
            <a:ext cx="217525" cy="218499"/>
            <a:chOff x="6548002" y="3230725"/>
            <a:chExt cx="217525" cy="218499"/>
          </a:xfrm>
        </p:grpSpPr>
        <p:sp>
          <p:nvSpPr>
            <p:cNvPr id="518" name="Google Shape;518;p36"/>
            <p:cNvSpPr/>
            <p:nvPr/>
          </p:nvSpPr>
          <p:spPr>
            <a:xfrm>
              <a:off x="6651382" y="3230725"/>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a:off x="6651382" y="3377971"/>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6695298" y="3333118"/>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p:cNvSpPr/>
            <p:nvPr/>
          </p:nvSpPr>
          <p:spPr>
            <a:xfrm>
              <a:off x="6548002" y="3333118"/>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36"/>
          <p:cNvGrpSpPr/>
          <p:nvPr/>
        </p:nvGrpSpPr>
        <p:grpSpPr>
          <a:xfrm>
            <a:off x="8440752" y="4221850"/>
            <a:ext cx="217525" cy="218499"/>
            <a:chOff x="6591027" y="3544075"/>
            <a:chExt cx="217525" cy="218499"/>
          </a:xfrm>
        </p:grpSpPr>
        <p:sp>
          <p:nvSpPr>
            <p:cNvPr id="523" name="Google Shape;523;p36"/>
            <p:cNvSpPr/>
            <p:nvPr/>
          </p:nvSpPr>
          <p:spPr>
            <a:xfrm>
              <a:off x="6694407" y="3544075"/>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p:nvPr/>
          </p:nvSpPr>
          <p:spPr>
            <a:xfrm>
              <a:off x="6694407" y="3691321"/>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6738323" y="3646468"/>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6591027" y="3646468"/>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36"/>
          <p:cNvGrpSpPr/>
          <p:nvPr/>
        </p:nvGrpSpPr>
        <p:grpSpPr>
          <a:xfrm>
            <a:off x="6547165" y="297900"/>
            <a:ext cx="243082" cy="242093"/>
            <a:chOff x="6547165" y="297900"/>
            <a:chExt cx="243082" cy="242093"/>
          </a:xfrm>
        </p:grpSpPr>
        <p:sp>
          <p:nvSpPr>
            <p:cNvPr id="528" name="Google Shape;528;p3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6"/>
          <p:cNvGrpSpPr/>
          <p:nvPr/>
        </p:nvGrpSpPr>
        <p:grpSpPr>
          <a:xfrm>
            <a:off x="2815661" y="780875"/>
            <a:ext cx="279251" cy="280502"/>
            <a:chOff x="3245936" y="3278875"/>
            <a:chExt cx="279251" cy="280502"/>
          </a:xfrm>
        </p:grpSpPr>
        <p:sp>
          <p:nvSpPr>
            <p:cNvPr id="533" name="Google Shape;533;p36"/>
            <p:cNvSpPr/>
            <p:nvPr/>
          </p:nvSpPr>
          <p:spPr>
            <a:xfrm>
              <a:off x="3378651" y="32788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p:cNvSpPr/>
            <p:nvPr/>
          </p:nvSpPr>
          <p:spPr>
            <a:xfrm>
              <a:off x="3378651" y="3467903"/>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3435029" y="3410323"/>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3245936" y="3410323"/>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36"/>
          <p:cNvGrpSpPr/>
          <p:nvPr/>
        </p:nvGrpSpPr>
        <p:grpSpPr>
          <a:xfrm>
            <a:off x="3217100" y="875250"/>
            <a:ext cx="4670375" cy="3775875"/>
            <a:chOff x="3217100" y="875250"/>
            <a:chExt cx="4670375" cy="3775875"/>
          </a:xfrm>
        </p:grpSpPr>
        <p:sp>
          <p:nvSpPr>
            <p:cNvPr id="538" name="Google Shape;538;p36"/>
            <p:cNvSpPr/>
            <p:nvPr/>
          </p:nvSpPr>
          <p:spPr>
            <a:xfrm>
              <a:off x="3412425" y="875250"/>
              <a:ext cx="4300675" cy="3775875"/>
            </a:xfrm>
            <a:custGeom>
              <a:avLst/>
              <a:gdLst/>
              <a:ahLst/>
              <a:cxnLst/>
              <a:rect l="l" t="t" r="r" b="b"/>
              <a:pathLst>
                <a:path w="172027" h="151035" extrusionOk="0">
                  <a:moveTo>
                    <a:pt x="121928" y="0"/>
                  </a:moveTo>
                  <a:lnTo>
                    <a:pt x="118474" y="403"/>
                  </a:lnTo>
                  <a:lnTo>
                    <a:pt x="115054" y="1140"/>
                  </a:lnTo>
                  <a:lnTo>
                    <a:pt x="111700" y="2281"/>
                  </a:lnTo>
                  <a:lnTo>
                    <a:pt x="110091" y="3018"/>
                  </a:lnTo>
                  <a:lnTo>
                    <a:pt x="106804" y="4661"/>
                  </a:lnTo>
                  <a:lnTo>
                    <a:pt x="100467" y="8250"/>
                  </a:lnTo>
                  <a:lnTo>
                    <a:pt x="95738" y="10899"/>
                  </a:lnTo>
                  <a:lnTo>
                    <a:pt x="92519" y="12542"/>
                  </a:lnTo>
                  <a:lnTo>
                    <a:pt x="89199" y="13984"/>
                  </a:lnTo>
                  <a:lnTo>
                    <a:pt x="85712" y="15157"/>
                  </a:lnTo>
                  <a:lnTo>
                    <a:pt x="83901" y="15593"/>
                  </a:lnTo>
                  <a:lnTo>
                    <a:pt x="82660" y="15862"/>
                  </a:lnTo>
                  <a:lnTo>
                    <a:pt x="80112" y="16197"/>
                  </a:lnTo>
                  <a:lnTo>
                    <a:pt x="77496" y="16365"/>
                  </a:lnTo>
                  <a:lnTo>
                    <a:pt x="74814" y="16365"/>
                  </a:lnTo>
                  <a:lnTo>
                    <a:pt x="70689" y="16063"/>
                  </a:lnTo>
                  <a:lnTo>
                    <a:pt x="65022" y="15225"/>
                  </a:lnTo>
                  <a:lnTo>
                    <a:pt x="56270" y="13347"/>
                  </a:lnTo>
                  <a:lnTo>
                    <a:pt x="47484" y="11234"/>
                  </a:lnTo>
                  <a:lnTo>
                    <a:pt x="41649" y="9960"/>
                  </a:lnTo>
                  <a:lnTo>
                    <a:pt x="35915" y="8987"/>
                  </a:lnTo>
                  <a:lnTo>
                    <a:pt x="30382" y="8451"/>
                  </a:lnTo>
                  <a:lnTo>
                    <a:pt x="26391" y="8451"/>
                  </a:lnTo>
                  <a:lnTo>
                    <a:pt x="23809" y="8686"/>
                  </a:lnTo>
                  <a:lnTo>
                    <a:pt x="21294" y="9088"/>
                  </a:lnTo>
                  <a:lnTo>
                    <a:pt x="18846" y="9725"/>
                  </a:lnTo>
                  <a:lnTo>
                    <a:pt x="16533" y="10630"/>
                  </a:lnTo>
                  <a:lnTo>
                    <a:pt x="14286" y="11771"/>
                  </a:lnTo>
                  <a:lnTo>
                    <a:pt x="12140" y="13213"/>
                  </a:lnTo>
                  <a:lnTo>
                    <a:pt x="10128" y="14923"/>
                  </a:lnTo>
                  <a:lnTo>
                    <a:pt x="8216" y="16968"/>
                  </a:lnTo>
                  <a:lnTo>
                    <a:pt x="6473" y="19383"/>
                  </a:lnTo>
                  <a:lnTo>
                    <a:pt x="4829" y="22132"/>
                  </a:lnTo>
                  <a:lnTo>
                    <a:pt x="3320" y="25251"/>
                  </a:lnTo>
                  <a:lnTo>
                    <a:pt x="2650" y="26995"/>
                  </a:lnTo>
                  <a:lnTo>
                    <a:pt x="2214" y="28202"/>
                  </a:lnTo>
                  <a:lnTo>
                    <a:pt x="1443" y="30717"/>
                  </a:lnTo>
                  <a:lnTo>
                    <a:pt x="839" y="33299"/>
                  </a:lnTo>
                  <a:lnTo>
                    <a:pt x="403" y="35948"/>
                  </a:lnTo>
                  <a:lnTo>
                    <a:pt x="135" y="38631"/>
                  </a:lnTo>
                  <a:lnTo>
                    <a:pt x="1" y="41347"/>
                  </a:lnTo>
                  <a:lnTo>
                    <a:pt x="68" y="44063"/>
                  </a:lnTo>
                  <a:lnTo>
                    <a:pt x="269" y="46813"/>
                  </a:lnTo>
                  <a:lnTo>
                    <a:pt x="638" y="49529"/>
                  </a:lnTo>
                  <a:lnTo>
                    <a:pt x="1174" y="52178"/>
                  </a:lnTo>
                  <a:lnTo>
                    <a:pt x="1878" y="54827"/>
                  </a:lnTo>
                  <a:lnTo>
                    <a:pt x="2717" y="57376"/>
                  </a:lnTo>
                  <a:lnTo>
                    <a:pt x="3756" y="59891"/>
                  </a:lnTo>
                  <a:lnTo>
                    <a:pt x="4930" y="62272"/>
                  </a:lnTo>
                  <a:lnTo>
                    <a:pt x="6271" y="64552"/>
                  </a:lnTo>
                  <a:lnTo>
                    <a:pt x="7780" y="66732"/>
                  </a:lnTo>
                  <a:lnTo>
                    <a:pt x="8619" y="67738"/>
                  </a:lnTo>
                  <a:lnTo>
                    <a:pt x="10832" y="70286"/>
                  </a:lnTo>
                  <a:lnTo>
                    <a:pt x="14219" y="74042"/>
                  </a:lnTo>
                  <a:lnTo>
                    <a:pt x="16231" y="76758"/>
                  </a:lnTo>
                  <a:lnTo>
                    <a:pt x="17069" y="78200"/>
                  </a:lnTo>
                  <a:lnTo>
                    <a:pt x="17572" y="79206"/>
                  </a:lnTo>
                  <a:lnTo>
                    <a:pt x="18343" y="81285"/>
                  </a:lnTo>
                  <a:lnTo>
                    <a:pt x="18813" y="83364"/>
                  </a:lnTo>
                  <a:lnTo>
                    <a:pt x="19048" y="85443"/>
                  </a:lnTo>
                  <a:lnTo>
                    <a:pt x="19048" y="87556"/>
                  </a:lnTo>
                  <a:lnTo>
                    <a:pt x="18813" y="89669"/>
                  </a:lnTo>
                  <a:lnTo>
                    <a:pt x="18209" y="92821"/>
                  </a:lnTo>
                  <a:lnTo>
                    <a:pt x="16868" y="97012"/>
                  </a:lnTo>
                  <a:lnTo>
                    <a:pt x="15191" y="101171"/>
                  </a:lnTo>
                  <a:lnTo>
                    <a:pt x="12475" y="107240"/>
                  </a:lnTo>
                  <a:lnTo>
                    <a:pt x="10966" y="111096"/>
                  </a:lnTo>
                  <a:lnTo>
                    <a:pt x="10564" y="112203"/>
                  </a:lnTo>
                  <a:lnTo>
                    <a:pt x="9994" y="114383"/>
                  </a:lnTo>
                  <a:lnTo>
                    <a:pt x="9658" y="116529"/>
                  </a:lnTo>
                  <a:lnTo>
                    <a:pt x="9524" y="118574"/>
                  </a:lnTo>
                  <a:lnTo>
                    <a:pt x="9591" y="120553"/>
                  </a:lnTo>
                  <a:lnTo>
                    <a:pt x="9859" y="122498"/>
                  </a:lnTo>
                  <a:lnTo>
                    <a:pt x="10329" y="124342"/>
                  </a:lnTo>
                  <a:lnTo>
                    <a:pt x="10966" y="126153"/>
                  </a:lnTo>
                  <a:lnTo>
                    <a:pt x="11771" y="127897"/>
                  </a:lnTo>
                  <a:lnTo>
                    <a:pt x="12710" y="129573"/>
                  </a:lnTo>
                  <a:lnTo>
                    <a:pt x="14420" y="131988"/>
                  </a:lnTo>
                  <a:lnTo>
                    <a:pt x="17136" y="134972"/>
                  </a:lnTo>
                  <a:lnTo>
                    <a:pt x="20322" y="137688"/>
                  </a:lnTo>
                  <a:lnTo>
                    <a:pt x="23843" y="140170"/>
                  </a:lnTo>
                  <a:lnTo>
                    <a:pt x="27632" y="142383"/>
                  </a:lnTo>
                  <a:lnTo>
                    <a:pt x="31623" y="144362"/>
                  </a:lnTo>
                  <a:lnTo>
                    <a:pt x="35714" y="146105"/>
                  </a:lnTo>
                  <a:lnTo>
                    <a:pt x="39838" y="147547"/>
                  </a:lnTo>
                  <a:lnTo>
                    <a:pt x="43862" y="148788"/>
                  </a:lnTo>
                  <a:lnTo>
                    <a:pt x="47786" y="149727"/>
                  </a:lnTo>
                  <a:lnTo>
                    <a:pt x="51441" y="150465"/>
                  </a:lnTo>
                  <a:lnTo>
                    <a:pt x="53151" y="150699"/>
                  </a:lnTo>
                  <a:lnTo>
                    <a:pt x="54559" y="150867"/>
                  </a:lnTo>
                  <a:lnTo>
                    <a:pt x="57309" y="151035"/>
                  </a:lnTo>
                  <a:lnTo>
                    <a:pt x="60025" y="151001"/>
                  </a:lnTo>
                  <a:lnTo>
                    <a:pt x="62708" y="150800"/>
                  </a:lnTo>
                  <a:lnTo>
                    <a:pt x="66732" y="150163"/>
                  </a:lnTo>
                  <a:lnTo>
                    <a:pt x="71963" y="148821"/>
                  </a:lnTo>
                  <a:lnTo>
                    <a:pt x="77161" y="147011"/>
                  </a:lnTo>
                  <a:lnTo>
                    <a:pt x="82292" y="144898"/>
                  </a:lnTo>
                  <a:lnTo>
                    <a:pt x="89937" y="141377"/>
                  </a:lnTo>
                  <a:lnTo>
                    <a:pt x="97516" y="137856"/>
                  </a:lnTo>
                  <a:lnTo>
                    <a:pt x="102613" y="135676"/>
                  </a:lnTo>
                  <a:lnTo>
                    <a:pt x="107676" y="133798"/>
                  </a:lnTo>
                  <a:lnTo>
                    <a:pt x="112807" y="132390"/>
                  </a:lnTo>
                  <a:lnTo>
                    <a:pt x="116697" y="131686"/>
                  </a:lnTo>
                  <a:lnTo>
                    <a:pt x="119279" y="131384"/>
                  </a:lnTo>
                  <a:lnTo>
                    <a:pt x="121928" y="131283"/>
                  </a:lnTo>
                  <a:lnTo>
                    <a:pt x="124544" y="131384"/>
                  </a:lnTo>
                  <a:lnTo>
                    <a:pt x="127226" y="131686"/>
                  </a:lnTo>
                  <a:lnTo>
                    <a:pt x="129909" y="132222"/>
                  </a:lnTo>
                  <a:lnTo>
                    <a:pt x="132592" y="132994"/>
                  </a:lnTo>
                  <a:lnTo>
                    <a:pt x="135341" y="134000"/>
                  </a:lnTo>
                  <a:lnTo>
                    <a:pt x="136716" y="134637"/>
                  </a:lnTo>
                  <a:lnTo>
                    <a:pt x="137689" y="135073"/>
                  </a:lnTo>
                  <a:lnTo>
                    <a:pt x="139600" y="135777"/>
                  </a:lnTo>
                  <a:lnTo>
                    <a:pt x="141478" y="136313"/>
                  </a:lnTo>
                  <a:lnTo>
                    <a:pt x="143356" y="136649"/>
                  </a:lnTo>
                  <a:lnTo>
                    <a:pt x="145167" y="136850"/>
                  </a:lnTo>
                  <a:lnTo>
                    <a:pt x="146977" y="136850"/>
                  </a:lnTo>
                  <a:lnTo>
                    <a:pt x="149627" y="136582"/>
                  </a:lnTo>
                  <a:lnTo>
                    <a:pt x="153013" y="135676"/>
                  </a:lnTo>
                  <a:lnTo>
                    <a:pt x="156233" y="134201"/>
                  </a:lnTo>
                  <a:lnTo>
                    <a:pt x="159217" y="132222"/>
                  </a:lnTo>
                  <a:lnTo>
                    <a:pt x="161967" y="129808"/>
                  </a:lnTo>
                  <a:lnTo>
                    <a:pt x="164448" y="126958"/>
                  </a:lnTo>
                  <a:lnTo>
                    <a:pt x="166628" y="123738"/>
                  </a:lnTo>
                  <a:lnTo>
                    <a:pt x="168472" y="120217"/>
                  </a:lnTo>
                  <a:lnTo>
                    <a:pt x="169948" y="116395"/>
                  </a:lnTo>
                  <a:lnTo>
                    <a:pt x="171088" y="112404"/>
                  </a:lnTo>
                  <a:lnTo>
                    <a:pt x="171759" y="108213"/>
                  </a:lnTo>
                  <a:lnTo>
                    <a:pt x="172027" y="103920"/>
                  </a:lnTo>
                  <a:lnTo>
                    <a:pt x="171826" y="99527"/>
                  </a:lnTo>
                  <a:lnTo>
                    <a:pt x="171524" y="97348"/>
                  </a:lnTo>
                  <a:lnTo>
                    <a:pt x="171256" y="95906"/>
                  </a:lnTo>
                  <a:lnTo>
                    <a:pt x="170585" y="93022"/>
                  </a:lnTo>
                  <a:lnTo>
                    <a:pt x="169244" y="88730"/>
                  </a:lnTo>
                  <a:lnTo>
                    <a:pt x="165756" y="80246"/>
                  </a:lnTo>
                  <a:lnTo>
                    <a:pt x="162034" y="71728"/>
                  </a:lnTo>
                  <a:lnTo>
                    <a:pt x="159854" y="66061"/>
                  </a:lnTo>
                  <a:lnTo>
                    <a:pt x="158647" y="61769"/>
                  </a:lnTo>
                  <a:lnTo>
                    <a:pt x="158077" y="58885"/>
                  </a:lnTo>
                  <a:lnTo>
                    <a:pt x="157708" y="55968"/>
                  </a:lnTo>
                  <a:lnTo>
                    <a:pt x="157641" y="53050"/>
                  </a:lnTo>
                  <a:lnTo>
                    <a:pt x="157708" y="51608"/>
                  </a:lnTo>
                  <a:lnTo>
                    <a:pt x="157775" y="50770"/>
                  </a:lnTo>
                  <a:lnTo>
                    <a:pt x="157842" y="49965"/>
                  </a:lnTo>
                  <a:lnTo>
                    <a:pt x="158245" y="46310"/>
                  </a:lnTo>
                  <a:lnTo>
                    <a:pt x="159083" y="39100"/>
                  </a:lnTo>
                  <a:lnTo>
                    <a:pt x="159351" y="33735"/>
                  </a:lnTo>
                  <a:lnTo>
                    <a:pt x="159217" y="30214"/>
                  </a:lnTo>
                  <a:lnTo>
                    <a:pt x="158714" y="26659"/>
                  </a:lnTo>
                  <a:lnTo>
                    <a:pt x="157742" y="23138"/>
                  </a:lnTo>
                  <a:lnTo>
                    <a:pt x="157037" y="21361"/>
                  </a:lnTo>
                  <a:lnTo>
                    <a:pt x="156333" y="19752"/>
                  </a:lnTo>
                  <a:lnTo>
                    <a:pt x="154623" y="16700"/>
                  </a:lnTo>
                  <a:lnTo>
                    <a:pt x="152577" y="13850"/>
                  </a:lnTo>
                  <a:lnTo>
                    <a:pt x="150297" y="11234"/>
                  </a:lnTo>
                  <a:lnTo>
                    <a:pt x="147749" y="8853"/>
                  </a:lnTo>
                  <a:lnTo>
                    <a:pt x="144965" y="6707"/>
                  </a:lnTo>
                  <a:lnTo>
                    <a:pt x="142014" y="4863"/>
                  </a:lnTo>
                  <a:lnTo>
                    <a:pt x="138896" y="3287"/>
                  </a:lnTo>
                  <a:lnTo>
                    <a:pt x="135643" y="1979"/>
                  </a:lnTo>
                  <a:lnTo>
                    <a:pt x="132290" y="1006"/>
                  </a:lnTo>
                  <a:lnTo>
                    <a:pt x="128869" y="336"/>
                  </a:lnTo>
                  <a:lnTo>
                    <a:pt x="1254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3468600" y="1560175"/>
              <a:ext cx="724350" cy="724325"/>
            </a:xfrm>
            <a:custGeom>
              <a:avLst/>
              <a:gdLst/>
              <a:ahLst/>
              <a:cxnLst/>
              <a:rect l="l" t="t" r="r" b="b"/>
              <a:pathLst>
                <a:path w="28974" h="28973" extrusionOk="0">
                  <a:moveTo>
                    <a:pt x="14487" y="0"/>
                  </a:moveTo>
                  <a:lnTo>
                    <a:pt x="13011" y="67"/>
                  </a:lnTo>
                  <a:lnTo>
                    <a:pt x="10161" y="637"/>
                  </a:lnTo>
                  <a:lnTo>
                    <a:pt x="7579" y="1744"/>
                  </a:lnTo>
                  <a:lnTo>
                    <a:pt x="5265" y="3320"/>
                  </a:lnTo>
                  <a:lnTo>
                    <a:pt x="3320" y="5265"/>
                  </a:lnTo>
                  <a:lnTo>
                    <a:pt x="1744" y="7579"/>
                  </a:lnTo>
                  <a:lnTo>
                    <a:pt x="637" y="10161"/>
                  </a:lnTo>
                  <a:lnTo>
                    <a:pt x="67" y="13011"/>
                  </a:lnTo>
                  <a:lnTo>
                    <a:pt x="0" y="14487"/>
                  </a:lnTo>
                  <a:lnTo>
                    <a:pt x="67" y="15962"/>
                  </a:lnTo>
                  <a:lnTo>
                    <a:pt x="637" y="18812"/>
                  </a:lnTo>
                  <a:lnTo>
                    <a:pt x="1744" y="21394"/>
                  </a:lnTo>
                  <a:lnTo>
                    <a:pt x="3320" y="23708"/>
                  </a:lnTo>
                  <a:lnTo>
                    <a:pt x="5265" y="25687"/>
                  </a:lnTo>
                  <a:lnTo>
                    <a:pt x="7579" y="27229"/>
                  </a:lnTo>
                  <a:lnTo>
                    <a:pt x="10161" y="28336"/>
                  </a:lnTo>
                  <a:lnTo>
                    <a:pt x="13011" y="28906"/>
                  </a:lnTo>
                  <a:lnTo>
                    <a:pt x="14487" y="28973"/>
                  </a:lnTo>
                  <a:lnTo>
                    <a:pt x="15962" y="28906"/>
                  </a:lnTo>
                  <a:lnTo>
                    <a:pt x="18813" y="28336"/>
                  </a:lnTo>
                  <a:lnTo>
                    <a:pt x="21395" y="27229"/>
                  </a:lnTo>
                  <a:lnTo>
                    <a:pt x="23708" y="25687"/>
                  </a:lnTo>
                  <a:lnTo>
                    <a:pt x="25687" y="23708"/>
                  </a:lnTo>
                  <a:lnTo>
                    <a:pt x="27229" y="21394"/>
                  </a:lnTo>
                  <a:lnTo>
                    <a:pt x="28336" y="18812"/>
                  </a:lnTo>
                  <a:lnTo>
                    <a:pt x="28906" y="15962"/>
                  </a:lnTo>
                  <a:lnTo>
                    <a:pt x="28973" y="14487"/>
                  </a:lnTo>
                  <a:lnTo>
                    <a:pt x="28906" y="13011"/>
                  </a:lnTo>
                  <a:lnTo>
                    <a:pt x="28336" y="10161"/>
                  </a:lnTo>
                  <a:lnTo>
                    <a:pt x="27229" y="7579"/>
                  </a:lnTo>
                  <a:lnTo>
                    <a:pt x="25687" y="5265"/>
                  </a:lnTo>
                  <a:lnTo>
                    <a:pt x="23708" y="3320"/>
                  </a:lnTo>
                  <a:lnTo>
                    <a:pt x="21395" y="1744"/>
                  </a:lnTo>
                  <a:lnTo>
                    <a:pt x="18813" y="637"/>
                  </a:lnTo>
                  <a:lnTo>
                    <a:pt x="15962" y="67"/>
                  </a:lnTo>
                  <a:lnTo>
                    <a:pt x="14487"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3441775" y="1524950"/>
              <a:ext cx="724350" cy="723525"/>
            </a:xfrm>
            <a:custGeom>
              <a:avLst/>
              <a:gdLst/>
              <a:ahLst/>
              <a:cxnLst/>
              <a:rect l="l" t="t" r="r" b="b"/>
              <a:pathLst>
                <a:path w="28974" h="28941" extrusionOk="0">
                  <a:moveTo>
                    <a:pt x="14487" y="1"/>
                  </a:moveTo>
                  <a:lnTo>
                    <a:pt x="13011" y="34"/>
                  </a:lnTo>
                  <a:lnTo>
                    <a:pt x="10161" y="604"/>
                  </a:lnTo>
                  <a:lnTo>
                    <a:pt x="7579" y="1711"/>
                  </a:lnTo>
                  <a:lnTo>
                    <a:pt x="5265" y="3287"/>
                  </a:lnTo>
                  <a:lnTo>
                    <a:pt x="3287" y="5232"/>
                  </a:lnTo>
                  <a:lnTo>
                    <a:pt x="1744" y="7546"/>
                  </a:lnTo>
                  <a:lnTo>
                    <a:pt x="637" y="10161"/>
                  </a:lnTo>
                  <a:lnTo>
                    <a:pt x="67" y="12978"/>
                  </a:lnTo>
                  <a:lnTo>
                    <a:pt x="0" y="14454"/>
                  </a:lnTo>
                  <a:lnTo>
                    <a:pt x="67" y="15963"/>
                  </a:lnTo>
                  <a:lnTo>
                    <a:pt x="637" y="18779"/>
                  </a:lnTo>
                  <a:lnTo>
                    <a:pt x="1744" y="21361"/>
                  </a:lnTo>
                  <a:lnTo>
                    <a:pt x="3287" y="23675"/>
                  </a:lnTo>
                  <a:lnTo>
                    <a:pt x="5265" y="25654"/>
                  </a:lnTo>
                  <a:lnTo>
                    <a:pt x="7579" y="27196"/>
                  </a:lnTo>
                  <a:lnTo>
                    <a:pt x="10161" y="28303"/>
                  </a:lnTo>
                  <a:lnTo>
                    <a:pt x="13011" y="28873"/>
                  </a:lnTo>
                  <a:lnTo>
                    <a:pt x="14487" y="28940"/>
                  </a:lnTo>
                  <a:lnTo>
                    <a:pt x="15962" y="28873"/>
                  </a:lnTo>
                  <a:lnTo>
                    <a:pt x="18813" y="28303"/>
                  </a:lnTo>
                  <a:lnTo>
                    <a:pt x="21395" y="27196"/>
                  </a:lnTo>
                  <a:lnTo>
                    <a:pt x="23708" y="25654"/>
                  </a:lnTo>
                  <a:lnTo>
                    <a:pt x="25687" y="23675"/>
                  </a:lnTo>
                  <a:lnTo>
                    <a:pt x="27229" y="21361"/>
                  </a:lnTo>
                  <a:lnTo>
                    <a:pt x="28336" y="18779"/>
                  </a:lnTo>
                  <a:lnTo>
                    <a:pt x="28906" y="15963"/>
                  </a:lnTo>
                  <a:lnTo>
                    <a:pt x="28973" y="14454"/>
                  </a:lnTo>
                  <a:lnTo>
                    <a:pt x="28906" y="12978"/>
                  </a:lnTo>
                  <a:lnTo>
                    <a:pt x="28336" y="10161"/>
                  </a:lnTo>
                  <a:lnTo>
                    <a:pt x="27229" y="7546"/>
                  </a:lnTo>
                  <a:lnTo>
                    <a:pt x="25687" y="5232"/>
                  </a:lnTo>
                  <a:lnTo>
                    <a:pt x="23708" y="3287"/>
                  </a:lnTo>
                  <a:lnTo>
                    <a:pt x="21395" y="1711"/>
                  </a:lnTo>
                  <a:lnTo>
                    <a:pt x="18813" y="604"/>
                  </a:lnTo>
                  <a:lnTo>
                    <a:pt x="15962" y="34"/>
                  </a:lnTo>
                  <a:lnTo>
                    <a:pt x="14487"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3477825" y="1561000"/>
              <a:ext cx="652250" cy="651425"/>
            </a:xfrm>
            <a:custGeom>
              <a:avLst/>
              <a:gdLst/>
              <a:ahLst/>
              <a:cxnLst/>
              <a:rect l="l" t="t" r="r" b="b"/>
              <a:pathLst>
                <a:path w="26090" h="26057" extrusionOk="0">
                  <a:moveTo>
                    <a:pt x="13045" y="1"/>
                  </a:moveTo>
                  <a:lnTo>
                    <a:pt x="11703" y="34"/>
                  </a:lnTo>
                  <a:lnTo>
                    <a:pt x="9155" y="537"/>
                  </a:lnTo>
                  <a:lnTo>
                    <a:pt x="6807" y="1543"/>
                  </a:lnTo>
                  <a:lnTo>
                    <a:pt x="4728" y="2952"/>
                  </a:lnTo>
                  <a:lnTo>
                    <a:pt x="2985" y="4729"/>
                  </a:lnTo>
                  <a:lnTo>
                    <a:pt x="1576" y="6808"/>
                  </a:lnTo>
                  <a:lnTo>
                    <a:pt x="570" y="9122"/>
                  </a:lnTo>
                  <a:lnTo>
                    <a:pt x="67" y="11670"/>
                  </a:lnTo>
                  <a:lnTo>
                    <a:pt x="0" y="13012"/>
                  </a:lnTo>
                  <a:lnTo>
                    <a:pt x="67" y="14353"/>
                  </a:lnTo>
                  <a:lnTo>
                    <a:pt x="570" y="16901"/>
                  </a:lnTo>
                  <a:lnTo>
                    <a:pt x="1576" y="19249"/>
                  </a:lnTo>
                  <a:lnTo>
                    <a:pt x="2985" y="21328"/>
                  </a:lnTo>
                  <a:lnTo>
                    <a:pt x="4728" y="23105"/>
                  </a:lnTo>
                  <a:lnTo>
                    <a:pt x="6807" y="24514"/>
                  </a:lnTo>
                  <a:lnTo>
                    <a:pt x="9155" y="25486"/>
                  </a:lnTo>
                  <a:lnTo>
                    <a:pt x="11703" y="26023"/>
                  </a:lnTo>
                  <a:lnTo>
                    <a:pt x="13045" y="26056"/>
                  </a:lnTo>
                  <a:lnTo>
                    <a:pt x="14386" y="26023"/>
                  </a:lnTo>
                  <a:lnTo>
                    <a:pt x="16935" y="25486"/>
                  </a:lnTo>
                  <a:lnTo>
                    <a:pt x="19282" y="24514"/>
                  </a:lnTo>
                  <a:lnTo>
                    <a:pt x="21361" y="23105"/>
                  </a:lnTo>
                  <a:lnTo>
                    <a:pt x="23105" y="21328"/>
                  </a:lnTo>
                  <a:lnTo>
                    <a:pt x="24513" y="19249"/>
                  </a:lnTo>
                  <a:lnTo>
                    <a:pt x="25519" y="16901"/>
                  </a:lnTo>
                  <a:lnTo>
                    <a:pt x="26022" y="14353"/>
                  </a:lnTo>
                  <a:lnTo>
                    <a:pt x="26089" y="13012"/>
                  </a:lnTo>
                  <a:lnTo>
                    <a:pt x="26022" y="11670"/>
                  </a:lnTo>
                  <a:lnTo>
                    <a:pt x="25519" y="9122"/>
                  </a:lnTo>
                  <a:lnTo>
                    <a:pt x="24513" y="6808"/>
                  </a:lnTo>
                  <a:lnTo>
                    <a:pt x="23105" y="4729"/>
                  </a:lnTo>
                  <a:lnTo>
                    <a:pt x="21361" y="2952"/>
                  </a:lnTo>
                  <a:lnTo>
                    <a:pt x="19282" y="1543"/>
                  </a:lnTo>
                  <a:lnTo>
                    <a:pt x="16935" y="537"/>
                  </a:lnTo>
                  <a:lnTo>
                    <a:pt x="14386" y="34"/>
                  </a:lnTo>
                  <a:lnTo>
                    <a:pt x="13045" y="1"/>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3217100" y="1358125"/>
              <a:ext cx="1052125" cy="944825"/>
            </a:xfrm>
            <a:custGeom>
              <a:avLst/>
              <a:gdLst/>
              <a:ahLst/>
              <a:cxnLst/>
              <a:rect l="l" t="t" r="r" b="b"/>
              <a:pathLst>
                <a:path w="42085" h="37793" extrusionOk="0">
                  <a:moveTo>
                    <a:pt x="27699" y="1"/>
                  </a:moveTo>
                  <a:lnTo>
                    <a:pt x="27464" y="135"/>
                  </a:lnTo>
                  <a:lnTo>
                    <a:pt x="25788" y="1543"/>
                  </a:lnTo>
                  <a:lnTo>
                    <a:pt x="24245" y="3287"/>
                  </a:lnTo>
                  <a:lnTo>
                    <a:pt x="23373" y="4494"/>
                  </a:lnTo>
                  <a:lnTo>
                    <a:pt x="22904" y="5265"/>
                  </a:lnTo>
                  <a:lnTo>
                    <a:pt x="22166" y="6908"/>
                  </a:lnTo>
                  <a:lnTo>
                    <a:pt x="21831" y="8652"/>
                  </a:lnTo>
                  <a:lnTo>
                    <a:pt x="21797" y="10429"/>
                  </a:lnTo>
                  <a:lnTo>
                    <a:pt x="21931" y="11335"/>
                  </a:lnTo>
                  <a:lnTo>
                    <a:pt x="21764" y="10899"/>
                  </a:lnTo>
                  <a:lnTo>
                    <a:pt x="20355" y="8283"/>
                  </a:lnTo>
                  <a:lnTo>
                    <a:pt x="18913" y="6204"/>
                  </a:lnTo>
                  <a:lnTo>
                    <a:pt x="18008" y="5232"/>
                  </a:lnTo>
                  <a:lnTo>
                    <a:pt x="17471" y="4762"/>
                  </a:lnTo>
                  <a:lnTo>
                    <a:pt x="15895" y="3890"/>
                  </a:lnTo>
                  <a:lnTo>
                    <a:pt x="12877" y="2784"/>
                  </a:lnTo>
                  <a:lnTo>
                    <a:pt x="6506" y="1275"/>
                  </a:lnTo>
                  <a:lnTo>
                    <a:pt x="5232" y="1074"/>
                  </a:lnTo>
                  <a:lnTo>
                    <a:pt x="6439" y="2314"/>
                  </a:lnTo>
                  <a:lnTo>
                    <a:pt x="8685" y="4896"/>
                  </a:lnTo>
                  <a:lnTo>
                    <a:pt x="9725" y="6305"/>
                  </a:lnTo>
                  <a:lnTo>
                    <a:pt x="10765" y="7646"/>
                  </a:lnTo>
                  <a:lnTo>
                    <a:pt x="13917" y="11067"/>
                  </a:lnTo>
                  <a:lnTo>
                    <a:pt x="18813" y="15996"/>
                  </a:lnTo>
                  <a:lnTo>
                    <a:pt x="19785" y="16901"/>
                  </a:lnTo>
                  <a:lnTo>
                    <a:pt x="19316" y="16499"/>
                  </a:lnTo>
                  <a:lnTo>
                    <a:pt x="16398" y="14588"/>
                  </a:lnTo>
                  <a:lnTo>
                    <a:pt x="14520" y="13783"/>
                  </a:lnTo>
                  <a:lnTo>
                    <a:pt x="13246" y="13414"/>
                  </a:lnTo>
                  <a:lnTo>
                    <a:pt x="12575" y="13313"/>
                  </a:lnTo>
                  <a:lnTo>
                    <a:pt x="11133" y="13246"/>
                  </a:lnTo>
                  <a:lnTo>
                    <a:pt x="7244" y="13615"/>
                  </a:lnTo>
                  <a:lnTo>
                    <a:pt x="1409" y="14521"/>
                  </a:lnTo>
                  <a:lnTo>
                    <a:pt x="0" y="14755"/>
                  </a:lnTo>
                  <a:lnTo>
                    <a:pt x="168" y="14923"/>
                  </a:lnTo>
                  <a:lnTo>
                    <a:pt x="3790" y="16465"/>
                  </a:lnTo>
                  <a:lnTo>
                    <a:pt x="5936" y="17438"/>
                  </a:lnTo>
                  <a:lnTo>
                    <a:pt x="6506" y="17673"/>
                  </a:lnTo>
                  <a:lnTo>
                    <a:pt x="8149" y="18142"/>
                  </a:lnTo>
                  <a:lnTo>
                    <a:pt x="11268" y="18746"/>
                  </a:lnTo>
                  <a:lnTo>
                    <a:pt x="17773" y="19651"/>
                  </a:lnTo>
                  <a:lnTo>
                    <a:pt x="19081" y="19785"/>
                  </a:lnTo>
                  <a:lnTo>
                    <a:pt x="16834" y="20422"/>
                  </a:lnTo>
                  <a:lnTo>
                    <a:pt x="11536" y="22133"/>
                  </a:lnTo>
                  <a:lnTo>
                    <a:pt x="10966" y="22367"/>
                  </a:lnTo>
                  <a:lnTo>
                    <a:pt x="9859" y="23340"/>
                  </a:lnTo>
                  <a:lnTo>
                    <a:pt x="8786" y="24681"/>
                  </a:lnTo>
                  <a:lnTo>
                    <a:pt x="7847" y="26224"/>
                  </a:lnTo>
                  <a:lnTo>
                    <a:pt x="5936" y="30114"/>
                  </a:lnTo>
                  <a:lnTo>
                    <a:pt x="5600" y="31120"/>
                  </a:lnTo>
                  <a:lnTo>
                    <a:pt x="6070" y="30650"/>
                  </a:lnTo>
                  <a:lnTo>
                    <a:pt x="9121" y="28437"/>
                  </a:lnTo>
                  <a:lnTo>
                    <a:pt x="10999" y="27364"/>
                  </a:lnTo>
                  <a:lnTo>
                    <a:pt x="12307" y="26794"/>
                  </a:lnTo>
                  <a:lnTo>
                    <a:pt x="12944" y="26626"/>
                  </a:lnTo>
                  <a:lnTo>
                    <a:pt x="18813" y="24916"/>
                  </a:lnTo>
                  <a:lnTo>
                    <a:pt x="21227" y="24111"/>
                  </a:lnTo>
                  <a:lnTo>
                    <a:pt x="20858" y="24513"/>
                  </a:lnTo>
                  <a:lnTo>
                    <a:pt x="18947" y="26995"/>
                  </a:lnTo>
                  <a:lnTo>
                    <a:pt x="17807" y="28940"/>
                  </a:lnTo>
                  <a:lnTo>
                    <a:pt x="17471" y="29845"/>
                  </a:lnTo>
                  <a:lnTo>
                    <a:pt x="17236" y="30818"/>
                  </a:lnTo>
                  <a:lnTo>
                    <a:pt x="17069" y="33333"/>
                  </a:lnTo>
                  <a:lnTo>
                    <a:pt x="17203" y="36921"/>
                  </a:lnTo>
                  <a:lnTo>
                    <a:pt x="17270" y="37591"/>
                  </a:lnTo>
                  <a:lnTo>
                    <a:pt x="17471" y="36954"/>
                  </a:lnTo>
                  <a:lnTo>
                    <a:pt x="18846" y="33668"/>
                  </a:lnTo>
                  <a:lnTo>
                    <a:pt x="20154" y="31421"/>
                  </a:lnTo>
                  <a:lnTo>
                    <a:pt x="20858" y="30583"/>
                  </a:lnTo>
                  <a:lnTo>
                    <a:pt x="21629" y="29778"/>
                  </a:lnTo>
                  <a:lnTo>
                    <a:pt x="23071" y="28001"/>
                  </a:lnTo>
                  <a:lnTo>
                    <a:pt x="24714" y="25620"/>
                  </a:lnTo>
                  <a:lnTo>
                    <a:pt x="25016" y="25218"/>
                  </a:lnTo>
                  <a:lnTo>
                    <a:pt x="25720" y="26425"/>
                  </a:lnTo>
                  <a:lnTo>
                    <a:pt x="27095" y="28940"/>
                  </a:lnTo>
                  <a:lnTo>
                    <a:pt x="27699" y="30248"/>
                  </a:lnTo>
                  <a:lnTo>
                    <a:pt x="28235" y="31421"/>
                  </a:lnTo>
                  <a:lnTo>
                    <a:pt x="29074" y="33970"/>
                  </a:lnTo>
                  <a:lnTo>
                    <a:pt x="29912" y="37223"/>
                  </a:lnTo>
                  <a:lnTo>
                    <a:pt x="30046" y="37793"/>
                  </a:lnTo>
                  <a:lnTo>
                    <a:pt x="30315" y="37156"/>
                  </a:lnTo>
                  <a:lnTo>
                    <a:pt x="31589" y="33735"/>
                  </a:lnTo>
                  <a:lnTo>
                    <a:pt x="32058" y="31857"/>
                  </a:lnTo>
                  <a:lnTo>
                    <a:pt x="32192" y="30717"/>
                  </a:lnTo>
                  <a:lnTo>
                    <a:pt x="32192" y="30248"/>
                  </a:lnTo>
                  <a:lnTo>
                    <a:pt x="32058" y="29242"/>
                  </a:lnTo>
                  <a:lnTo>
                    <a:pt x="31220" y="26894"/>
                  </a:lnTo>
                  <a:lnTo>
                    <a:pt x="29644" y="23776"/>
                  </a:lnTo>
                  <a:lnTo>
                    <a:pt x="29309" y="23206"/>
                  </a:lnTo>
                  <a:lnTo>
                    <a:pt x="29543" y="23072"/>
                  </a:lnTo>
                  <a:lnTo>
                    <a:pt x="31186" y="22602"/>
                  </a:lnTo>
                  <a:lnTo>
                    <a:pt x="32830" y="22703"/>
                  </a:lnTo>
                  <a:lnTo>
                    <a:pt x="33802" y="23038"/>
                  </a:lnTo>
                  <a:lnTo>
                    <a:pt x="34875" y="23541"/>
                  </a:lnTo>
                  <a:lnTo>
                    <a:pt x="37323" y="25285"/>
                  </a:lnTo>
                  <a:lnTo>
                    <a:pt x="40609" y="28034"/>
                  </a:lnTo>
                  <a:lnTo>
                    <a:pt x="41179" y="28605"/>
                  </a:lnTo>
                  <a:lnTo>
                    <a:pt x="41179" y="28605"/>
                  </a:lnTo>
                  <a:lnTo>
                    <a:pt x="41045" y="27867"/>
                  </a:lnTo>
                  <a:lnTo>
                    <a:pt x="40006" y="23977"/>
                  </a:lnTo>
                  <a:lnTo>
                    <a:pt x="39234" y="21965"/>
                  </a:lnTo>
                  <a:lnTo>
                    <a:pt x="38631" y="20825"/>
                  </a:lnTo>
                  <a:lnTo>
                    <a:pt x="38295" y="20355"/>
                  </a:lnTo>
                  <a:lnTo>
                    <a:pt x="37927" y="19919"/>
                  </a:lnTo>
                  <a:lnTo>
                    <a:pt x="36786" y="19182"/>
                  </a:lnTo>
                  <a:lnTo>
                    <a:pt x="34506" y="18343"/>
                  </a:lnTo>
                  <a:lnTo>
                    <a:pt x="29744" y="17371"/>
                  </a:lnTo>
                  <a:lnTo>
                    <a:pt x="28772" y="17270"/>
                  </a:lnTo>
                  <a:lnTo>
                    <a:pt x="29309" y="16968"/>
                  </a:lnTo>
                  <a:lnTo>
                    <a:pt x="32360" y="15426"/>
                  </a:lnTo>
                  <a:lnTo>
                    <a:pt x="34741" y="14487"/>
                  </a:lnTo>
                  <a:lnTo>
                    <a:pt x="35780" y="14219"/>
                  </a:lnTo>
                  <a:lnTo>
                    <a:pt x="36820" y="14085"/>
                  </a:lnTo>
                  <a:lnTo>
                    <a:pt x="38966" y="14219"/>
                  </a:lnTo>
                  <a:lnTo>
                    <a:pt x="41615" y="14789"/>
                  </a:lnTo>
                  <a:lnTo>
                    <a:pt x="42085" y="14956"/>
                  </a:lnTo>
                  <a:lnTo>
                    <a:pt x="41548" y="14219"/>
                  </a:lnTo>
                  <a:lnTo>
                    <a:pt x="38463" y="10899"/>
                  </a:lnTo>
                  <a:lnTo>
                    <a:pt x="36585" y="9524"/>
                  </a:lnTo>
                  <a:lnTo>
                    <a:pt x="35311" y="8954"/>
                  </a:lnTo>
                  <a:lnTo>
                    <a:pt x="34707" y="8820"/>
                  </a:lnTo>
                  <a:lnTo>
                    <a:pt x="34104" y="8820"/>
                  </a:lnTo>
                  <a:lnTo>
                    <a:pt x="32762" y="9122"/>
                  </a:lnTo>
                  <a:lnTo>
                    <a:pt x="31388" y="9759"/>
                  </a:lnTo>
                  <a:lnTo>
                    <a:pt x="30080" y="10564"/>
                  </a:lnTo>
                  <a:lnTo>
                    <a:pt x="27229" y="12877"/>
                  </a:lnTo>
                  <a:lnTo>
                    <a:pt x="26626" y="13481"/>
                  </a:lnTo>
                  <a:lnTo>
                    <a:pt x="28068" y="6305"/>
                  </a:lnTo>
                  <a:lnTo>
                    <a:pt x="28168" y="5534"/>
                  </a:lnTo>
                  <a:lnTo>
                    <a:pt x="28101" y="3522"/>
                  </a:lnTo>
                  <a:lnTo>
                    <a:pt x="27800" y="571"/>
                  </a:lnTo>
                  <a:lnTo>
                    <a:pt x="27699"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3217100" y="1358125"/>
              <a:ext cx="1052125" cy="944825"/>
            </a:xfrm>
            <a:custGeom>
              <a:avLst/>
              <a:gdLst/>
              <a:ahLst/>
              <a:cxnLst/>
              <a:rect l="l" t="t" r="r" b="b"/>
              <a:pathLst>
                <a:path w="42085" h="37793" extrusionOk="0">
                  <a:moveTo>
                    <a:pt x="27699" y="1"/>
                  </a:moveTo>
                  <a:lnTo>
                    <a:pt x="27464" y="135"/>
                  </a:lnTo>
                  <a:lnTo>
                    <a:pt x="25788" y="1543"/>
                  </a:lnTo>
                  <a:lnTo>
                    <a:pt x="24245" y="3287"/>
                  </a:lnTo>
                  <a:lnTo>
                    <a:pt x="23373" y="4494"/>
                  </a:lnTo>
                  <a:lnTo>
                    <a:pt x="22904" y="5265"/>
                  </a:lnTo>
                  <a:lnTo>
                    <a:pt x="22166" y="6908"/>
                  </a:lnTo>
                  <a:lnTo>
                    <a:pt x="21831" y="8652"/>
                  </a:lnTo>
                  <a:lnTo>
                    <a:pt x="21797" y="10429"/>
                  </a:lnTo>
                  <a:lnTo>
                    <a:pt x="21931" y="11335"/>
                  </a:lnTo>
                  <a:lnTo>
                    <a:pt x="21764" y="10899"/>
                  </a:lnTo>
                  <a:lnTo>
                    <a:pt x="20355" y="8283"/>
                  </a:lnTo>
                  <a:lnTo>
                    <a:pt x="18913" y="6204"/>
                  </a:lnTo>
                  <a:lnTo>
                    <a:pt x="18008" y="5232"/>
                  </a:lnTo>
                  <a:lnTo>
                    <a:pt x="17471" y="4762"/>
                  </a:lnTo>
                  <a:lnTo>
                    <a:pt x="15895" y="3890"/>
                  </a:lnTo>
                  <a:lnTo>
                    <a:pt x="12877" y="2784"/>
                  </a:lnTo>
                  <a:lnTo>
                    <a:pt x="6506" y="1275"/>
                  </a:lnTo>
                  <a:lnTo>
                    <a:pt x="5232" y="1074"/>
                  </a:lnTo>
                  <a:lnTo>
                    <a:pt x="6439" y="2314"/>
                  </a:lnTo>
                  <a:lnTo>
                    <a:pt x="8685" y="4896"/>
                  </a:lnTo>
                  <a:lnTo>
                    <a:pt x="9725" y="6305"/>
                  </a:lnTo>
                  <a:lnTo>
                    <a:pt x="10765" y="7646"/>
                  </a:lnTo>
                  <a:lnTo>
                    <a:pt x="13917" y="11067"/>
                  </a:lnTo>
                  <a:lnTo>
                    <a:pt x="18813" y="15996"/>
                  </a:lnTo>
                  <a:lnTo>
                    <a:pt x="19785" y="16901"/>
                  </a:lnTo>
                  <a:lnTo>
                    <a:pt x="19316" y="16499"/>
                  </a:lnTo>
                  <a:lnTo>
                    <a:pt x="16398" y="14588"/>
                  </a:lnTo>
                  <a:lnTo>
                    <a:pt x="14520" y="13783"/>
                  </a:lnTo>
                  <a:lnTo>
                    <a:pt x="13246" y="13414"/>
                  </a:lnTo>
                  <a:lnTo>
                    <a:pt x="12575" y="13313"/>
                  </a:lnTo>
                  <a:lnTo>
                    <a:pt x="11133" y="13246"/>
                  </a:lnTo>
                  <a:lnTo>
                    <a:pt x="7244" y="13615"/>
                  </a:lnTo>
                  <a:lnTo>
                    <a:pt x="1409" y="14521"/>
                  </a:lnTo>
                  <a:lnTo>
                    <a:pt x="0" y="14755"/>
                  </a:lnTo>
                  <a:lnTo>
                    <a:pt x="168" y="14923"/>
                  </a:lnTo>
                  <a:lnTo>
                    <a:pt x="3790" y="16465"/>
                  </a:lnTo>
                  <a:lnTo>
                    <a:pt x="5936" y="17438"/>
                  </a:lnTo>
                  <a:lnTo>
                    <a:pt x="6506" y="17673"/>
                  </a:lnTo>
                  <a:lnTo>
                    <a:pt x="8149" y="18142"/>
                  </a:lnTo>
                  <a:lnTo>
                    <a:pt x="11268" y="18746"/>
                  </a:lnTo>
                  <a:lnTo>
                    <a:pt x="17773" y="19651"/>
                  </a:lnTo>
                  <a:lnTo>
                    <a:pt x="19081" y="19785"/>
                  </a:lnTo>
                  <a:lnTo>
                    <a:pt x="16834" y="20422"/>
                  </a:lnTo>
                  <a:lnTo>
                    <a:pt x="11536" y="22133"/>
                  </a:lnTo>
                  <a:lnTo>
                    <a:pt x="10966" y="22367"/>
                  </a:lnTo>
                  <a:lnTo>
                    <a:pt x="9859" y="23340"/>
                  </a:lnTo>
                  <a:lnTo>
                    <a:pt x="8786" y="24681"/>
                  </a:lnTo>
                  <a:lnTo>
                    <a:pt x="7847" y="26224"/>
                  </a:lnTo>
                  <a:lnTo>
                    <a:pt x="5936" y="30114"/>
                  </a:lnTo>
                  <a:lnTo>
                    <a:pt x="5600" y="31120"/>
                  </a:lnTo>
                  <a:lnTo>
                    <a:pt x="6070" y="30650"/>
                  </a:lnTo>
                  <a:lnTo>
                    <a:pt x="9121" y="28437"/>
                  </a:lnTo>
                  <a:lnTo>
                    <a:pt x="10999" y="27364"/>
                  </a:lnTo>
                  <a:lnTo>
                    <a:pt x="12307" y="26794"/>
                  </a:lnTo>
                  <a:lnTo>
                    <a:pt x="12944" y="26626"/>
                  </a:lnTo>
                  <a:lnTo>
                    <a:pt x="18813" y="24916"/>
                  </a:lnTo>
                  <a:lnTo>
                    <a:pt x="21227" y="24111"/>
                  </a:lnTo>
                  <a:lnTo>
                    <a:pt x="20858" y="24513"/>
                  </a:lnTo>
                  <a:lnTo>
                    <a:pt x="18947" y="26995"/>
                  </a:lnTo>
                  <a:lnTo>
                    <a:pt x="17807" y="28940"/>
                  </a:lnTo>
                  <a:lnTo>
                    <a:pt x="17471" y="29845"/>
                  </a:lnTo>
                  <a:lnTo>
                    <a:pt x="17236" y="30818"/>
                  </a:lnTo>
                  <a:lnTo>
                    <a:pt x="17069" y="33333"/>
                  </a:lnTo>
                  <a:lnTo>
                    <a:pt x="17203" y="36921"/>
                  </a:lnTo>
                  <a:lnTo>
                    <a:pt x="17270" y="37591"/>
                  </a:lnTo>
                  <a:lnTo>
                    <a:pt x="17471" y="36954"/>
                  </a:lnTo>
                  <a:lnTo>
                    <a:pt x="18846" y="33668"/>
                  </a:lnTo>
                  <a:lnTo>
                    <a:pt x="20154" y="31421"/>
                  </a:lnTo>
                  <a:lnTo>
                    <a:pt x="20858" y="30583"/>
                  </a:lnTo>
                  <a:lnTo>
                    <a:pt x="21629" y="29778"/>
                  </a:lnTo>
                  <a:lnTo>
                    <a:pt x="23071" y="28001"/>
                  </a:lnTo>
                  <a:lnTo>
                    <a:pt x="24714" y="25620"/>
                  </a:lnTo>
                  <a:lnTo>
                    <a:pt x="25016" y="25218"/>
                  </a:lnTo>
                  <a:lnTo>
                    <a:pt x="25720" y="26425"/>
                  </a:lnTo>
                  <a:lnTo>
                    <a:pt x="27095" y="28940"/>
                  </a:lnTo>
                  <a:lnTo>
                    <a:pt x="27699" y="30248"/>
                  </a:lnTo>
                  <a:lnTo>
                    <a:pt x="28235" y="31421"/>
                  </a:lnTo>
                  <a:lnTo>
                    <a:pt x="29074" y="33970"/>
                  </a:lnTo>
                  <a:lnTo>
                    <a:pt x="29912" y="37223"/>
                  </a:lnTo>
                  <a:lnTo>
                    <a:pt x="30046" y="37793"/>
                  </a:lnTo>
                  <a:lnTo>
                    <a:pt x="30315" y="37156"/>
                  </a:lnTo>
                  <a:lnTo>
                    <a:pt x="31589" y="33735"/>
                  </a:lnTo>
                  <a:lnTo>
                    <a:pt x="32058" y="31857"/>
                  </a:lnTo>
                  <a:lnTo>
                    <a:pt x="32192" y="30717"/>
                  </a:lnTo>
                  <a:lnTo>
                    <a:pt x="32192" y="30248"/>
                  </a:lnTo>
                  <a:lnTo>
                    <a:pt x="32058" y="29242"/>
                  </a:lnTo>
                  <a:lnTo>
                    <a:pt x="31220" y="26894"/>
                  </a:lnTo>
                  <a:lnTo>
                    <a:pt x="29644" y="23776"/>
                  </a:lnTo>
                  <a:lnTo>
                    <a:pt x="29309" y="23206"/>
                  </a:lnTo>
                  <a:lnTo>
                    <a:pt x="29543" y="23072"/>
                  </a:lnTo>
                  <a:lnTo>
                    <a:pt x="31186" y="22602"/>
                  </a:lnTo>
                  <a:lnTo>
                    <a:pt x="32830" y="22703"/>
                  </a:lnTo>
                  <a:lnTo>
                    <a:pt x="33802" y="23038"/>
                  </a:lnTo>
                  <a:lnTo>
                    <a:pt x="34875" y="23541"/>
                  </a:lnTo>
                  <a:lnTo>
                    <a:pt x="37323" y="25285"/>
                  </a:lnTo>
                  <a:lnTo>
                    <a:pt x="40609" y="28034"/>
                  </a:lnTo>
                  <a:lnTo>
                    <a:pt x="41179" y="28605"/>
                  </a:lnTo>
                  <a:lnTo>
                    <a:pt x="41179" y="28605"/>
                  </a:lnTo>
                  <a:lnTo>
                    <a:pt x="41045" y="27867"/>
                  </a:lnTo>
                  <a:lnTo>
                    <a:pt x="40006" y="23977"/>
                  </a:lnTo>
                  <a:lnTo>
                    <a:pt x="39234" y="21965"/>
                  </a:lnTo>
                  <a:lnTo>
                    <a:pt x="38631" y="20825"/>
                  </a:lnTo>
                  <a:lnTo>
                    <a:pt x="38295" y="20355"/>
                  </a:lnTo>
                  <a:lnTo>
                    <a:pt x="37927" y="19919"/>
                  </a:lnTo>
                  <a:lnTo>
                    <a:pt x="36786" y="19182"/>
                  </a:lnTo>
                  <a:lnTo>
                    <a:pt x="34506" y="18343"/>
                  </a:lnTo>
                  <a:lnTo>
                    <a:pt x="29744" y="17371"/>
                  </a:lnTo>
                  <a:lnTo>
                    <a:pt x="28772" y="17270"/>
                  </a:lnTo>
                  <a:lnTo>
                    <a:pt x="29309" y="16968"/>
                  </a:lnTo>
                  <a:lnTo>
                    <a:pt x="32360" y="15426"/>
                  </a:lnTo>
                  <a:lnTo>
                    <a:pt x="34741" y="14487"/>
                  </a:lnTo>
                  <a:lnTo>
                    <a:pt x="35780" y="14219"/>
                  </a:lnTo>
                  <a:lnTo>
                    <a:pt x="36820" y="14085"/>
                  </a:lnTo>
                  <a:lnTo>
                    <a:pt x="38966" y="14219"/>
                  </a:lnTo>
                  <a:lnTo>
                    <a:pt x="41615" y="14789"/>
                  </a:lnTo>
                  <a:lnTo>
                    <a:pt x="42085" y="14956"/>
                  </a:lnTo>
                  <a:lnTo>
                    <a:pt x="41548" y="14219"/>
                  </a:lnTo>
                  <a:lnTo>
                    <a:pt x="38463" y="10899"/>
                  </a:lnTo>
                  <a:lnTo>
                    <a:pt x="36585" y="9524"/>
                  </a:lnTo>
                  <a:lnTo>
                    <a:pt x="35311" y="8954"/>
                  </a:lnTo>
                  <a:lnTo>
                    <a:pt x="34707" y="8820"/>
                  </a:lnTo>
                  <a:lnTo>
                    <a:pt x="34104" y="8820"/>
                  </a:lnTo>
                  <a:lnTo>
                    <a:pt x="32762" y="9122"/>
                  </a:lnTo>
                  <a:lnTo>
                    <a:pt x="31388" y="9759"/>
                  </a:lnTo>
                  <a:lnTo>
                    <a:pt x="30080" y="10564"/>
                  </a:lnTo>
                  <a:lnTo>
                    <a:pt x="27229" y="12877"/>
                  </a:lnTo>
                  <a:lnTo>
                    <a:pt x="26626" y="13481"/>
                  </a:lnTo>
                  <a:lnTo>
                    <a:pt x="28068" y="6305"/>
                  </a:lnTo>
                  <a:lnTo>
                    <a:pt x="28168" y="5534"/>
                  </a:lnTo>
                  <a:lnTo>
                    <a:pt x="28101" y="3522"/>
                  </a:lnTo>
                  <a:lnTo>
                    <a:pt x="27800" y="571"/>
                  </a:lnTo>
                  <a:lnTo>
                    <a:pt x="276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3854225" y="1466275"/>
              <a:ext cx="10925" cy="38575"/>
            </a:xfrm>
            <a:custGeom>
              <a:avLst/>
              <a:gdLst/>
              <a:ahLst/>
              <a:cxnLst/>
              <a:rect l="l" t="t" r="r" b="b"/>
              <a:pathLst>
                <a:path w="437" h="1543" fill="none" extrusionOk="0">
                  <a:moveTo>
                    <a:pt x="1" y="1543"/>
                  </a:moveTo>
                  <a:lnTo>
                    <a:pt x="202" y="772"/>
                  </a:lnTo>
                  <a:lnTo>
                    <a:pt x="437" y="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3554100" y="1504825"/>
              <a:ext cx="292600" cy="321125"/>
            </a:xfrm>
            <a:custGeom>
              <a:avLst/>
              <a:gdLst/>
              <a:ahLst/>
              <a:cxnLst/>
              <a:rect l="l" t="t" r="r" b="b"/>
              <a:pathLst>
                <a:path w="11704" h="12845" fill="none" extrusionOk="0">
                  <a:moveTo>
                    <a:pt x="1" y="1"/>
                  </a:moveTo>
                  <a:lnTo>
                    <a:pt x="1309" y="973"/>
                  </a:lnTo>
                  <a:lnTo>
                    <a:pt x="3924" y="3254"/>
                  </a:lnTo>
                  <a:lnTo>
                    <a:pt x="4863" y="4394"/>
                  </a:lnTo>
                  <a:lnTo>
                    <a:pt x="8820" y="9960"/>
                  </a:lnTo>
                  <a:lnTo>
                    <a:pt x="10799" y="12844"/>
                  </a:lnTo>
                  <a:lnTo>
                    <a:pt x="10765" y="9927"/>
                  </a:lnTo>
                  <a:lnTo>
                    <a:pt x="11234" y="4159"/>
                  </a:lnTo>
                  <a:lnTo>
                    <a:pt x="11704" y="130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3491225" y="1462075"/>
              <a:ext cx="32725" cy="21825"/>
            </a:xfrm>
            <a:custGeom>
              <a:avLst/>
              <a:gdLst/>
              <a:ahLst/>
              <a:cxnLst/>
              <a:rect l="l" t="t" r="r" b="b"/>
              <a:pathLst>
                <a:path w="1309" h="873" fill="none" extrusionOk="0">
                  <a:moveTo>
                    <a:pt x="1" y="1"/>
                  </a:moveTo>
                  <a:lnTo>
                    <a:pt x="269" y="168"/>
                  </a:lnTo>
                  <a:lnTo>
                    <a:pt x="1309" y="87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3824050" y="1639800"/>
              <a:ext cx="378125" cy="186150"/>
            </a:xfrm>
            <a:custGeom>
              <a:avLst/>
              <a:gdLst/>
              <a:ahLst/>
              <a:cxnLst/>
              <a:rect l="l" t="t" r="r" b="b"/>
              <a:pathLst>
                <a:path w="15125" h="7446" fill="none" extrusionOk="0">
                  <a:moveTo>
                    <a:pt x="1" y="7445"/>
                  </a:moveTo>
                  <a:lnTo>
                    <a:pt x="872" y="6573"/>
                  </a:lnTo>
                  <a:lnTo>
                    <a:pt x="5366" y="2616"/>
                  </a:lnTo>
                  <a:lnTo>
                    <a:pt x="7747" y="940"/>
                  </a:lnTo>
                  <a:lnTo>
                    <a:pt x="9155" y="202"/>
                  </a:lnTo>
                  <a:lnTo>
                    <a:pt x="9725" y="68"/>
                  </a:lnTo>
                  <a:lnTo>
                    <a:pt x="10262" y="1"/>
                  </a:lnTo>
                  <a:lnTo>
                    <a:pt x="11268" y="1"/>
                  </a:lnTo>
                  <a:lnTo>
                    <a:pt x="12710" y="336"/>
                  </a:lnTo>
                  <a:lnTo>
                    <a:pt x="14789" y="1409"/>
                  </a:lnTo>
                  <a:lnTo>
                    <a:pt x="15124" y="167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3473625" y="1968425"/>
              <a:ext cx="45300" cy="41950"/>
            </a:xfrm>
            <a:custGeom>
              <a:avLst/>
              <a:gdLst/>
              <a:ahLst/>
              <a:cxnLst/>
              <a:rect l="l" t="t" r="r" b="b"/>
              <a:pathLst>
                <a:path w="1812" h="1678" fill="none" extrusionOk="0">
                  <a:moveTo>
                    <a:pt x="1811" y="1"/>
                  </a:moveTo>
                  <a:lnTo>
                    <a:pt x="738" y="739"/>
                  </a:lnTo>
                  <a:lnTo>
                    <a:pt x="1" y="1610"/>
                  </a:lnTo>
                  <a:lnTo>
                    <a:pt x="1" y="1678"/>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6"/>
            <p:cNvSpPr/>
            <p:nvPr/>
          </p:nvSpPr>
          <p:spPr>
            <a:xfrm>
              <a:off x="3549075" y="1848550"/>
              <a:ext cx="648050" cy="135000"/>
            </a:xfrm>
            <a:custGeom>
              <a:avLst/>
              <a:gdLst/>
              <a:ahLst/>
              <a:cxnLst/>
              <a:rect l="l" t="t" r="r" b="b"/>
              <a:pathLst>
                <a:path w="25922" h="5400" fill="none" extrusionOk="0">
                  <a:moveTo>
                    <a:pt x="25922" y="5399"/>
                  </a:moveTo>
                  <a:lnTo>
                    <a:pt x="25788" y="5031"/>
                  </a:lnTo>
                  <a:lnTo>
                    <a:pt x="24312" y="3220"/>
                  </a:lnTo>
                  <a:lnTo>
                    <a:pt x="22937" y="2247"/>
                  </a:lnTo>
                  <a:lnTo>
                    <a:pt x="21764" y="1677"/>
                  </a:lnTo>
                  <a:lnTo>
                    <a:pt x="21060" y="1443"/>
                  </a:lnTo>
                  <a:lnTo>
                    <a:pt x="19584" y="973"/>
                  </a:lnTo>
                  <a:lnTo>
                    <a:pt x="16331" y="403"/>
                  </a:lnTo>
                  <a:lnTo>
                    <a:pt x="12106" y="1"/>
                  </a:lnTo>
                  <a:lnTo>
                    <a:pt x="11368" y="1"/>
                  </a:lnTo>
                  <a:lnTo>
                    <a:pt x="10329" y="336"/>
                  </a:lnTo>
                  <a:lnTo>
                    <a:pt x="2951" y="2918"/>
                  </a:lnTo>
                  <a:lnTo>
                    <a:pt x="1" y="412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3741900" y="1822575"/>
              <a:ext cx="91400" cy="26000"/>
            </a:xfrm>
            <a:custGeom>
              <a:avLst/>
              <a:gdLst/>
              <a:ahLst/>
              <a:cxnLst/>
              <a:rect l="l" t="t" r="r" b="b"/>
              <a:pathLst>
                <a:path w="3656" h="1040" fill="none" extrusionOk="0">
                  <a:moveTo>
                    <a:pt x="0" y="0"/>
                  </a:moveTo>
                  <a:lnTo>
                    <a:pt x="2851" y="805"/>
                  </a:lnTo>
                  <a:lnTo>
                    <a:pt x="3655" y="104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3425850" y="1742925"/>
              <a:ext cx="284200" cy="70450"/>
            </a:xfrm>
            <a:custGeom>
              <a:avLst/>
              <a:gdLst/>
              <a:ahLst/>
              <a:cxnLst/>
              <a:rect l="l" t="t" r="r" b="b"/>
              <a:pathLst>
                <a:path w="11368" h="2818" fill="none" extrusionOk="0">
                  <a:moveTo>
                    <a:pt x="0" y="0"/>
                  </a:moveTo>
                  <a:lnTo>
                    <a:pt x="1543" y="101"/>
                  </a:lnTo>
                  <a:lnTo>
                    <a:pt x="3924" y="436"/>
                  </a:lnTo>
                  <a:lnTo>
                    <a:pt x="5298" y="772"/>
                  </a:lnTo>
                  <a:lnTo>
                    <a:pt x="5868" y="973"/>
                  </a:lnTo>
                  <a:lnTo>
                    <a:pt x="8115" y="1811"/>
                  </a:lnTo>
                  <a:lnTo>
                    <a:pt x="11368" y="281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6"/>
            <p:cNvSpPr/>
            <p:nvPr/>
          </p:nvSpPr>
          <p:spPr>
            <a:xfrm>
              <a:off x="3357100" y="1740400"/>
              <a:ext cx="40275" cy="875"/>
            </a:xfrm>
            <a:custGeom>
              <a:avLst/>
              <a:gdLst/>
              <a:ahLst/>
              <a:cxnLst/>
              <a:rect l="l" t="t" r="r" b="b"/>
              <a:pathLst>
                <a:path w="1611" h="35" fill="none" extrusionOk="0">
                  <a:moveTo>
                    <a:pt x="0" y="1"/>
                  </a:moveTo>
                  <a:lnTo>
                    <a:pt x="302" y="1"/>
                  </a:lnTo>
                  <a:lnTo>
                    <a:pt x="1610" y="3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a:off x="3679850" y="1875375"/>
              <a:ext cx="144225" cy="314400"/>
            </a:xfrm>
            <a:custGeom>
              <a:avLst/>
              <a:gdLst/>
              <a:ahLst/>
              <a:cxnLst/>
              <a:rect l="l" t="t" r="r" b="b"/>
              <a:pathLst>
                <a:path w="5769" h="12576" fill="none" extrusionOk="0">
                  <a:moveTo>
                    <a:pt x="5769" y="1"/>
                  </a:moveTo>
                  <a:lnTo>
                    <a:pt x="5131" y="940"/>
                  </a:lnTo>
                  <a:lnTo>
                    <a:pt x="2214" y="5601"/>
                  </a:lnTo>
                  <a:lnTo>
                    <a:pt x="671" y="8485"/>
                  </a:lnTo>
                  <a:lnTo>
                    <a:pt x="370" y="9356"/>
                  </a:lnTo>
                  <a:lnTo>
                    <a:pt x="101" y="10966"/>
                  </a:lnTo>
                  <a:lnTo>
                    <a:pt x="1" y="125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3880225" y="1934900"/>
              <a:ext cx="96425" cy="232250"/>
            </a:xfrm>
            <a:custGeom>
              <a:avLst/>
              <a:gdLst/>
              <a:ahLst/>
              <a:cxnLst/>
              <a:rect l="l" t="t" r="r" b="b"/>
              <a:pathLst>
                <a:path w="3857" h="9290" fill="none" extrusionOk="0">
                  <a:moveTo>
                    <a:pt x="0" y="1"/>
                  </a:moveTo>
                  <a:lnTo>
                    <a:pt x="738" y="973"/>
                  </a:lnTo>
                  <a:lnTo>
                    <a:pt x="2146" y="3220"/>
                  </a:lnTo>
                  <a:lnTo>
                    <a:pt x="2616" y="4259"/>
                  </a:lnTo>
                  <a:lnTo>
                    <a:pt x="3018" y="5500"/>
                  </a:lnTo>
                  <a:lnTo>
                    <a:pt x="3655" y="8015"/>
                  </a:lnTo>
                  <a:lnTo>
                    <a:pt x="3857" y="928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3842500" y="1888800"/>
              <a:ext cx="23500" cy="27675"/>
            </a:xfrm>
            <a:custGeom>
              <a:avLst/>
              <a:gdLst/>
              <a:ahLst/>
              <a:cxnLst/>
              <a:rect l="l" t="t" r="r" b="b"/>
              <a:pathLst>
                <a:path w="940" h="1107" fill="none" extrusionOk="0">
                  <a:moveTo>
                    <a:pt x="0" y="0"/>
                  </a:moveTo>
                  <a:lnTo>
                    <a:pt x="201" y="235"/>
                  </a:lnTo>
                  <a:lnTo>
                    <a:pt x="939" y="11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a:off x="3352075" y="1228175"/>
              <a:ext cx="977525" cy="1106625"/>
            </a:xfrm>
            <a:custGeom>
              <a:avLst/>
              <a:gdLst/>
              <a:ahLst/>
              <a:cxnLst/>
              <a:rect l="l" t="t" r="r" b="b"/>
              <a:pathLst>
                <a:path w="39101" h="44265" extrusionOk="0">
                  <a:moveTo>
                    <a:pt x="21864" y="1"/>
                  </a:moveTo>
                  <a:lnTo>
                    <a:pt x="20959" y="906"/>
                  </a:lnTo>
                  <a:lnTo>
                    <a:pt x="16666" y="5836"/>
                  </a:lnTo>
                  <a:lnTo>
                    <a:pt x="14856" y="8518"/>
                  </a:lnTo>
                  <a:lnTo>
                    <a:pt x="14084" y="10128"/>
                  </a:lnTo>
                  <a:lnTo>
                    <a:pt x="13917" y="10799"/>
                  </a:lnTo>
                  <a:lnTo>
                    <a:pt x="13749" y="12140"/>
                  </a:lnTo>
                  <a:lnTo>
                    <a:pt x="13749" y="14655"/>
                  </a:lnTo>
                  <a:lnTo>
                    <a:pt x="14151" y="17606"/>
                  </a:lnTo>
                  <a:lnTo>
                    <a:pt x="14252" y="18075"/>
                  </a:lnTo>
                  <a:lnTo>
                    <a:pt x="13849" y="17271"/>
                  </a:lnTo>
                  <a:lnTo>
                    <a:pt x="12810" y="15829"/>
                  </a:lnTo>
                  <a:lnTo>
                    <a:pt x="11469" y="14621"/>
                  </a:lnTo>
                  <a:lnTo>
                    <a:pt x="9960" y="13716"/>
                  </a:lnTo>
                  <a:lnTo>
                    <a:pt x="9088" y="13381"/>
                  </a:lnTo>
                  <a:lnTo>
                    <a:pt x="7679" y="12911"/>
                  </a:lnTo>
                  <a:lnTo>
                    <a:pt x="5433" y="12408"/>
                  </a:lnTo>
                  <a:lnTo>
                    <a:pt x="3253" y="12207"/>
                  </a:lnTo>
                  <a:lnTo>
                    <a:pt x="2985" y="12274"/>
                  </a:lnTo>
                  <a:lnTo>
                    <a:pt x="3219" y="12777"/>
                  </a:lnTo>
                  <a:lnTo>
                    <a:pt x="4695" y="15359"/>
                  </a:lnTo>
                  <a:lnTo>
                    <a:pt x="5835" y="17036"/>
                  </a:lnTo>
                  <a:lnTo>
                    <a:pt x="6338" y="17572"/>
                  </a:lnTo>
                  <a:lnTo>
                    <a:pt x="11703" y="22569"/>
                  </a:lnTo>
                  <a:lnTo>
                    <a:pt x="10865" y="22435"/>
                  </a:lnTo>
                  <a:lnTo>
                    <a:pt x="7210" y="22234"/>
                  </a:lnTo>
                  <a:lnTo>
                    <a:pt x="5634" y="22301"/>
                  </a:lnTo>
                  <a:lnTo>
                    <a:pt x="4158" y="22602"/>
                  </a:lnTo>
                  <a:lnTo>
                    <a:pt x="2918" y="23105"/>
                  </a:lnTo>
                  <a:lnTo>
                    <a:pt x="2415" y="23508"/>
                  </a:lnTo>
                  <a:lnTo>
                    <a:pt x="1979" y="23944"/>
                  </a:lnTo>
                  <a:lnTo>
                    <a:pt x="1274" y="25151"/>
                  </a:lnTo>
                  <a:lnTo>
                    <a:pt x="570" y="27398"/>
                  </a:lnTo>
                  <a:lnTo>
                    <a:pt x="0" y="31891"/>
                  </a:lnTo>
                  <a:lnTo>
                    <a:pt x="0" y="32763"/>
                  </a:lnTo>
                  <a:lnTo>
                    <a:pt x="268" y="32361"/>
                  </a:lnTo>
                  <a:lnTo>
                    <a:pt x="2079" y="30349"/>
                  </a:lnTo>
                  <a:lnTo>
                    <a:pt x="3756" y="29007"/>
                  </a:lnTo>
                  <a:lnTo>
                    <a:pt x="4695" y="28504"/>
                  </a:lnTo>
                  <a:lnTo>
                    <a:pt x="5701" y="28102"/>
                  </a:lnTo>
                  <a:lnTo>
                    <a:pt x="8149" y="27498"/>
                  </a:lnTo>
                  <a:lnTo>
                    <a:pt x="11536" y="26962"/>
                  </a:lnTo>
                  <a:lnTo>
                    <a:pt x="12173" y="26895"/>
                  </a:lnTo>
                  <a:lnTo>
                    <a:pt x="11435" y="27532"/>
                  </a:lnTo>
                  <a:lnTo>
                    <a:pt x="8115" y="31120"/>
                  </a:lnTo>
                  <a:lnTo>
                    <a:pt x="6774" y="33132"/>
                  </a:lnTo>
                  <a:lnTo>
                    <a:pt x="6271" y="34373"/>
                  </a:lnTo>
                  <a:lnTo>
                    <a:pt x="6204" y="34943"/>
                  </a:lnTo>
                  <a:lnTo>
                    <a:pt x="6204" y="35513"/>
                  </a:lnTo>
                  <a:lnTo>
                    <a:pt x="6405" y="36821"/>
                  </a:lnTo>
                  <a:lnTo>
                    <a:pt x="6942" y="38900"/>
                  </a:lnTo>
                  <a:lnTo>
                    <a:pt x="8384" y="42655"/>
                  </a:lnTo>
                  <a:lnTo>
                    <a:pt x="8685" y="43326"/>
                  </a:lnTo>
                  <a:lnTo>
                    <a:pt x="8853" y="42521"/>
                  </a:lnTo>
                  <a:lnTo>
                    <a:pt x="9859" y="38363"/>
                  </a:lnTo>
                  <a:lnTo>
                    <a:pt x="10865" y="35546"/>
                  </a:lnTo>
                  <a:lnTo>
                    <a:pt x="11435" y="34507"/>
                  </a:lnTo>
                  <a:lnTo>
                    <a:pt x="12039" y="33668"/>
                  </a:lnTo>
                  <a:lnTo>
                    <a:pt x="13313" y="32629"/>
                  </a:lnTo>
                  <a:lnTo>
                    <a:pt x="14923" y="32025"/>
                  </a:lnTo>
                  <a:lnTo>
                    <a:pt x="15191" y="32025"/>
                  </a:lnTo>
                  <a:lnTo>
                    <a:pt x="15258" y="32696"/>
                  </a:lnTo>
                  <a:lnTo>
                    <a:pt x="15794" y="36116"/>
                  </a:lnTo>
                  <a:lnTo>
                    <a:pt x="16499" y="38497"/>
                  </a:lnTo>
                  <a:lnTo>
                    <a:pt x="16968" y="39403"/>
                  </a:lnTo>
                  <a:lnTo>
                    <a:pt x="17236" y="39805"/>
                  </a:lnTo>
                  <a:lnTo>
                    <a:pt x="18008" y="40643"/>
                  </a:lnTo>
                  <a:lnTo>
                    <a:pt x="19483" y="41884"/>
                  </a:lnTo>
                  <a:lnTo>
                    <a:pt x="22501" y="43930"/>
                  </a:lnTo>
                  <a:lnTo>
                    <a:pt x="23105" y="44265"/>
                  </a:lnTo>
                  <a:lnTo>
                    <a:pt x="22870" y="43762"/>
                  </a:lnTo>
                  <a:lnTo>
                    <a:pt x="21663" y="40643"/>
                  </a:lnTo>
                  <a:lnTo>
                    <a:pt x="20858" y="38061"/>
                  </a:lnTo>
                  <a:lnTo>
                    <a:pt x="20590" y="36787"/>
                  </a:lnTo>
                  <a:lnTo>
                    <a:pt x="20355" y="35379"/>
                  </a:lnTo>
                  <a:lnTo>
                    <a:pt x="19986" y="32528"/>
                  </a:lnTo>
                  <a:lnTo>
                    <a:pt x="19852" y="31120"/>
                  </a:lnTo>
                  <a:lnTo>
                    <a:pt x="20321" y="31321"/>
                  </a:lnTo>
                  <a:lnTo>
                    <a:pt x="23071" y="32260"/>
                  </a:lnTo>
                  <a:lnTo>
                    <a:pt x="25284" y="32897"/>
                  </a:lnTo>
                  <a:lnTo>
                    <a:pt x="26357" y="33098"/>
                  </a:lnTo>
                  <a:lnTo>
                    <a:pt x="27431" y="33333"/>
                  </a:lnTo>
                  <a:lnTo>
                    <a:pt x="29811" y="34406"/>
                  </a:lnTo>
                  <a:lnTo>
                    <a:pt x="32829" y="36284"/>
                  </a:lnTo>
                  <a:lnTo>
                    <a:pt x="33366" y="36686"/>
                  </a:lnTo>
                  <a:lnTo>
                    <a:pt x="33031" y="36083"/>
                  </a:lnTo>
                  <a:lnTo>
                    <a:pt x="31052" y="33098"/>
                  </a:lnTo>
                  <a:lnTo>
                    <a:pt x="29476" y="31153"/>
                  </a:lnTo>
                  <a:lnTo>
                    <a:pt x="28705" y="30516"/>
                  </a:lnTo>
                  <a:lnTo>
                    <a:pt x="27900" y="29946"/>
                  </a:lnTo>
                  <a:lnTo>
                    <a:pt x="25821" y="29041"/>
                  </a:lnTo>
                  <a:lnTo>
                    <a:pt x="22836" y="28135"/>
                  </a:lnTo>
                  <a:lnTo>
                    <a:pt x="22300" y="28035"/>
                  </a:lnTo>
                  <a:lnTo>
                    <a:pt x="24748" y="27264"/>
                  </a:lnTo>
                  <a:lnTo>
                    <a:pt x="30482" y="25252"/>
                  </a:lnTo>
                  <a:lnTo>
                    <a:pt x="31119" y="25017"/>
                  </a:lnTo>
                  <a:lnTo>
                    <a:pt x="32494" y="24715"/>
                  </a:lnTo>
                  <a:lnTo>
                    <a:pt x="34674" y="24480"/>
                  </a:lnTo>
                  <a:lnTo>
                    <a:pt x="38429" y="24514"/>
                  </a:lnTo>
                  <a:lnTo>
                    <a:pt x="39100" y="24614"/>
                  </a:lnTo>
                  <a:lnTo>
                    <a:pt x="38228" y="24011"/>
                  </a:lnTo>
                  <a:lnTo>
                    <a:pt x="34405" y="21932"/>
                  </a:lnTo>
                  <a:lnTo>
                    <a:pt x="32729" y="21228"/>
                  </a:lnTo>
                  <a:lnTo>
                    <a:pt x="31086" y="20758"/>
                  </a:lnTo>
                  <a:lnTo>
                    <a:pt x="29644" y="20624"/>
                  </a:lnTo>
                  <a:lnTo>
                    <a:pt x="29040" y="20758"/>
                  </a:lnTo>
                  <a:lnTo>
                    <a:pt x="23708" y="22468"/>
                  </a:lnTo>
                  <a:lnTo>
                    <a:pt x="21529" y="23273"/>
                  </a:lnTo>
                  <a:lnTo>
                    <a:pt x="21529" y="23273"/>
                  </a:lnTo>
                  <a:lnTo>
                    <a:pt x="22501" y="22401"/>
                  </a:lnTo>
                  <a:lnTo>
                    <a:pt x="27263" y="17874"/>
                  </a:lnTo>
                  <a:lnTo>
                    <a:pt x="29443" y="15527"/>
                  </a:lnTo>
                  <a:lnTo>
                    <a:pt x="30516" y="14219"/>
                  </a:lnTo>
                  <a:lnTo>
                    <a:pt x="30817" y="13716"/>
                  </a:lnTo>
                  <a:lnTo>
                    <a:pt x="32025" y="11671"/>
                  </a:lnTo>
                  <a:lnTo>
                    <a:pt x="34070" y="8284"/>
                  </a:lnTo>
                  <a:lnTo>
                    <a:pt x="34070" y="8049"/>
                  </a:lnTo>
                  <a:lnTo>
                    <a:pt x="32796" y="8686"/>
                  </a:lnTo>
                  <a:lnTo>
                    <a:pt x="27531" y="11335"/>
                  </a:lnTo>
                  <a:lnTo>
                    <a:pt x="24144" y="13314"/>
                  </a:lnTo>
                  <a:lnTo>
                    <a:pt x="23004" y="14219"/>
                  </a:lnTo>
                  <a:lnTo>
                    <a:pt x="22535" y="14689"/>
                  </a:lnTo>
                  <a:lnTo>
                    <a:pt x="21730" y="15728"/>
                  </a:lnTo>
                  <a:lnTo>
                    <a:pt x="20690" y="17505"/>
                  </a:lnTo>
                  <a:lnTo>
                    <a:pt x="19416" y="20758"/>
                  </a:lnTo>
                  <a:lnTo>
                    <a:pt x="19282" y="21362"/>
                  </a:lnTo>
                  <a:lnTo>
                    <a:pt x="19517" y="20054"/>
                  </a:lnTo>
                  <a:lnTo>
                    <a:pt x="20657" y="13213"/>
                  </a:lnTo>
                  <a:lnTo>
                    <a:pt x="21193" y="8552"/>
                  </a:lnTo>
                  <a:lnTo>
                    <a:pt x="21260" y="6875"/>
                  </a:lnTo>
                  <a:lnTo>
                    <a:pt x="21294" y="5132"/>
                  </a:lnTo>
                  <a:lnTo>
                    <a:pt x="21596" y="1711"/>
                  </a:lnTo>
                  <a:lnTo>
                    <a:pt x="21864"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3526450" y="1595375"/>
              <a:ext cx="30200" cy="25175"/>
            </a:xfrm>
            <a:custGeom>
              <a:avLst/>
              <a:gdLst/>
              <a:ahLst/>
              <a:cxnLst/>
              <a:rect l="l" t="t" r="r" b="b"/>
              <a:pathLst>
                <a:path w="1208" h="1007" fill="none" extrusionOk="0">
                  <a:moveTo>
                    <a:pt x="1207" y="1007"/>
                  </a:moveTo>
                  <a:lnTo>
                    <a:pt x="604" y="504"/>
                  </a:lnTo>
                  <a:lnTo>
                    <a:pt x="0" y="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3581775" y="1445325"/>
              <a:ext cx="218825" cy="418350"/>
            </a:xfrm>
            <a:custGeom>
              <a:avLst/>
              <a:gdLst/>
              <a:ahLst/>
              <a:cxnLst/>
              <a:rect l="l" t="t" r="r" b="b"/>
              <a:pathLst>
                <a:path w="8753" h="16734" fill="none" extrusionOk="0">
                  <a:moveTo>
                    <a:pt x="8753" y="0"/>
                  </a:moveTo>
                  <a:lnTo>
                    <a:pt x="8250" y="1576"/>
                  </a:lnTo>
                  <a:lnTo>
                    <a:pt x="7646" y="4125"/>
                  </a:lnTo>
                  <a:lnTo>
                    <a:pt x="7378" y="5701"/>
                  </a:lnTo>
                  <a:lnTo>
                    <a:pt x="7378" y="6438"/>
                  </a:lnTo>
                  <a:lnTo>
                    <a:pt x="7411" y="13246"/>
                  </a:lnTo>
                  <a:lnTo>
                    <a:pt x="7478" y="16733"/>
                  </a:lnTo>
                  <a:lnTo>
                    <a:pt x="6640" y="15560"/>
                  </a:lnTo>
                  <a:lnTo>
                    <a:pt x="4896" y="13246"/>
                  </a:lnTo>
                  <a:lnTo>
                    <a:pt x="3018" y="11033"/>
                  </a:lnTo>
                  <a:lnTo>
                    <a:pt x="1040" y="8920"/>
                  </a:lnTo>
                  <a:lnTo>
                    <a:pt x="0" y="791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3812325" y="1374050"/>
              <a:ext cx="14275" cy="36925"/>
            </a:xfrm>
            <a:custGeom>
              <a:avLst/>
              <a:gdLst/>
              <a:ahLst/>
              <a:cxnLst/>
              <a:rect l="l" t="t" r="r" b="b"/>
              <a:pathLst>
                <a:path w="571" h="1477" fill="none" extrusionOk="0">
                  <a:moveTo>
                    <a:pt x="570" y="1"/>
                  </a:moveTo>
                  <a:lnTo>
                    <a:pt x="436" y="303"/>
                  </a:lnTo>
                  <a:lnTo>
                    <a:pt x="0"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3378050" y="1844350"/>
              <a:ext cx="390700" cy="123275"/>
            </a:xfrm>
            <a:custGeom>
              <a:avLst/>
              <a:gdLst/>
              <a:ahLst/>
              <a:cxnLst/>
              <a:rect l="l" t="t" r="r" b="b"/>
              <a:pathLst>
                <a:path w="15628" h="4931" fill="none" extrusionOk="0">
                  <a:moveTo>
                    <a:pt x="15627" y="772"/>
                  </a:moveTo>
                  <a:lnTo>
                    <a:pt x="14420" y="605"/>
                  </a:lnTo>
                  <a:lnTo>
                    <a:pt x="8451" y="1"/>
                  </a:lnTo>
                  <a:lnTo>
                    <a:pt x="5534" y="34"/>
                  </a:lnTo>
                  <a:lnTo>
                    <a:pt x="3991" y="236"/>
                  </a:lnTo>
                  <a:lnTo>
                    <a:pt x="3455" y="470"/>
                  </a:lnTo>
                  <a:lnTo>
                    <a:pt x="2952" y="705"/>
                  </a:lnTo>
                  <a:lnTo>
                    <a:pt x="2147" y="1342"/>
                  </a:lnTo>
                  <a:lnTo>
                    <a:pt x="1174" y="2415"/>
                  </a:lnTo>
                  <a:lnTo>
                    <a:pt x="101" y="4528"/>
                  </a:lnTo>
                  <a:lnTo>
                    <a:pt x="1" y="493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4099850" y="1801600"/>
              <a:ext cx="61225" cy="7575"/>
            </a:xfrm>
            <a:custGeom>
              <a:avLst/>
              <a:gdLst/>
              <a:ahLst/>
              <a:cxnLst/>
              <a:rect l="l" t="t" r="r" b="b"/>
              <a:pathLst>
                <a:path w="2449" h="303" fill="none" extrusionOk="0">
                  <a:moveTo>
                    <a:pt x="1" y="1"/>
                  </a:moveTo>
                  <a:lnTo>
                    <a:pt x="1309" y="1"/>
                  </a:lnTo>
                  <a:lnTo>
                    <a:pt x="2382" y="269"/>
                  </a:lnTo>
                  <a:lnTo>
                    <a:pt x="2449" y="30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3554950" y="1805800"/>
              <a:ext cx="510575" cy="403250"/>
            </a:xfrm>
            <a:custGeom>
              <a:avLst/>
              <a:gdLst/>
              <a:ahLst/>
              <a:cxnLst/>
              <a:rect l="l" t="t" r="r" b="b"/>
              <a:pathLst>
                <a:path w="20423" h="16130" fill="none" extrusionOk="0">
                  <a:moveTo>
                    <a:pt x="101" y="16130"/>
                  </a:moveTo>
                  <a:lnTo>
                    <a:pt x="0" y="15795"/>
                  </a:lnTo>
                  <a:lnTo>
                    <a:pt x="168" y="13447"/>
                  </a:lnTo>
                  <a:lnTo>
                    <a:pt x="704" y="11871"/>
                  </a:lnTo>
                  <a:lnTo>
                    <a:pt x="1308" y="10698"/>
                  </a:lnTo>
                  <a:lnTo>
                    <a:pt x="1744" y="10094"/>
                  </a:lnTo>
                  <a:lnTo>
                    <a:pt x="2683" y="8887"/>
                  </a:lnTo>
                  <a:lnTo>
                    <a:pt x="4997" y="6506"/>
                  </a:lnTo>
                  <a:lnTo>
                    <a:pt x="8182" y="3723"/>
                  </a:lnTo>
                  <a:lnTo>
                    <a:pt x="8786" y="3287"/>
                  </a:lnTo>
                  <a:lnTo>
                    <a:pt x="9826" y="2951"/>
                  </a:lnTo>
                  <a:lnTo>
                    <a:pt x="17337" y="738"/>
                  </a:lnTo>
                  <a:lnTo>
                    <a:pt x="20422" y="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3774600" y="1813350"/>
              <a:ext cx="58700" cy="74625"/>
            </a:xfrm>
            <a:custGeom>
              <a:avLst/>
              <a:gdLst/>
              <a:ahLst/>
              <a:cxnLst/>
              <a:rect l="l" t="t" r="r" b="b"/>
              <a:pathLst>
                <a:path w="2348" h="2985" fill="none" extrusionOk="0">
                  <a:moveTo>
                    <a:pt x="2347" y="0"/>
                  </a:moveTo>
                  <a:lnTo>
                    <a:pt x="537" y="2314"/>
                  </a:lnTo>
                  <a:lnTo>
                    <a:pt x="0" y="298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3854225" y="1564350"/>
              <a:ext cx="189500" cy="223025"/>
            </a:xfrm>
            <a:custGeom>
              <a:avLst/>
              <a:gdLst/>
              <a:ahLst/>
              <a:cxnLst/>
              <a:rect l="l" t="t" r="r" b="b"/>
              <a:pathLst>
                <a:path w="7580" h="8921" fill="none" extrusionOk="0">
                  <a:moveTo>
                    <a:pt x="7579" y="1"/>
                  </a:moveTo>
                  <a:lnTo>
                    <a:pt x="6406" y="973"/>
                  </a:lnTo>
                  <a:lnTo>
                    <a:pt x="4662" y="2650"/>
                  </a:lnTo>
                  <a:lnTo>
                    <a:pt x="3723" y="3723"/>
                  </a:lnTo>
                  <a:lnTo>
                    <a:pt x="3388" y="4226"/>
                  </a:lnTo>
                  <a:lnTo>
                    <a:pt x="2046" y="6204"/>
                  </a:lnTo>
                  <a:lnTo>
                    <a:pt x="1" y="892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4066325" y="1521600"/>
              <a:ext cx="31875" cy="25175"/>
            </a:xfrm>
            <a:custGeom>
              <a:avLst/>
              <a:gdLst/>
              <a:ahLst/>
              <a:cxnLst/>
              <a:rect l="l" t="t" r="r" b="b"/>
              <a:pathLst>
                <a:path w="1275" h="1007" fill="none" extrusionOk="0">
                  <a:moveTo>
                    <a:pt x="1275" y="1"/>
                  </a:moveTo>
                  <a:lnTo>
                    <a:pt x="1007" y="202"/>
                  </a:lnTo>
                  <a:lnTo>
                    <a:pt x="1" y="10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3797225" y="1904725"/>
              <a:ext cx="300975" cy="171050"/>
            </a:xfrm>
            <a:custGeom>
              <a:avLst/>
              <a:gdLst/>
              <a:ahLst/>
              <a:cxnLst/>
              <a:rect l="l" t="t" r="r" b="b"/>
              <a:pathLst>
                <a:path w="12039" h="6842" fill="none" extrusionOk="0">
                  <a:moveTo>
                    <a:pt x="0" y="0"/>
                  </a:moveTo>
                  <a:lnTo>
                    <a:pt x="1074" y="369"/>
                  </a:lnTo>
                  <a:lnTo>
                    <a:pt x="6171" y="2482"/>
                  </a:lnTo>
                  <a:lnTo>
                    <a:pt x="9122" y="3890"/>
                  </a:lnTo>
                  <a:lnTo>
                    <a:pt x="9859" y="4427"/>
                  </a:lnTo>
                  <a:lnTo>
                    <a:pt x="10999" y="5567"/>
                  </a:lnTo>
                  <a:lnTo>
                    <a:pt x="12039" y="684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3785475" y="1985200"/>
              <a:ext cx="58725" cy="245650"/>
            </a:xfrm>
            <a:custGeom>
              <a:avLst/>
              <a:gdLst/>
              <a:ahLst/>
              <a:cxnLst/>
              <a:rect l="l" t="t" r="r" b="b"/>
              <a:pathLst>
                <a:path w="2349" h="9826" fill="none" extrusionOk="0">
                  <a:moveTo>
                    <a:pt x="35" y="1"/>
                  </a:moveTo>
                  <a:lnTo>
                    <a:pt x="1" y="1241"/>
                  </a:lnTo>
                  <a:lnTo>
                    <a:pt x="169" y="3890"/>
                  </a:lnTo>
                  <a:lnTo>
                    <a:pt x="403" y="4997"/>
                  </a:lnTo>
                  <a:lnTo>
                    <a:pt x="806" y="6238"/>
                  </a:lnTo>
                  <a:lnTo>
                    <a:pt x="1778" y="8652"/>
                  </a:lnTo>
                  <a:lnTo>
                    <a:pt x="2348" y="982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3788000" y="1925675"/>
              <a:ext cx="2550" cy="36925"/>
            </a:xfrm>
            <a:custGeom>
              <a:avLst/>
              <a:gdLst/>
              <a:ahLst/>
              <a:cxnLst/>
              <a:rect l="l" t="t" r="r" b="b"/>
              <a:pathLst>
                <a:path w="102" h="1477" fill="none" extrusionOk="0">
                  <a:moveTo>
                    <a:pt x="101" y="1"/>
                  </a:moveTo>
                  <a:lnTo>
                    <a:pt x="68" y="269"/>
                  </a:lnTo>
                  <a:lnTo>
                    <a:pt x="1"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4296025" y="2160425"/>
              <a:ext cx="2598875" cy="1774775"/>
            </a:xfrm>
            <a:custGeom>
              <a:avLst/>
              <a:gdLst/>
              <a:ahLst/>
              <a:cxnLst/>
              <a:rect l="l" t="t" r="r" b="b"/>
              <a:pathLst>
                <a:path w="103955" h="70991" extrusionOk="0">
                  <a:moveTo>
                    <a:pt x="4025" y="0"/>
                  </a:moveTo>
                  <a:lnTo>
                    <a:pt x="3153" y="201"/>
                  </a:lnTo>
                  <a:lnTo>
                    <a:pt x="2348" y="537"/>
                  </a:lnTo>
                  <a:lnTo>
                    <a:pt x="1610" y="1006"/>
                  </a:lnTo>
                  <a:lnTo>
                    <a:pt x="1007" y="1610"/>
                  </a:lnTo>
                  <a:lnTo>
                    <a:pt x="537" y="2347"/>
                  </a:lnTo>
                  <a:lnTo>
                    <a:pt x="202" y="3152"/>
                  </a:lnTo>
                  <a:lnTo>
                    <a:pt x="1" y="4024"/>
                  </a:lnTo>
                  <a:lnTo>
                    <a:pt x="1" y="4460"/>
                  </a:lnTo>
                  <a:lnTo>
                    <a:pt x="1" y="66094"/>
                  </a:lnTo>
                  <a:lnTo>
                    <a:pt x="34" y="66597"/>
                  </a:lnTo>
                  <a:lnTo>
                    <a:pt x="202" y="67536"/>
                  </a:lnTo>
                  <a:lnTo>
                    <a:pt x="571" y="68408"/>
                  </a:lnTo>
                  <a:lnTo>
                    <a:pt x="1107" y="69213"/>
                  </a:lnTo>
                  <a:lnTo>
                    <a:pt x="1778" y="69850"/>
                  </a:lnTo>
                  <a:lnTo>
                    <a:pt x="2549" y="70387"/>
                  </a:lnTo>
                  <a:lnTo>
                    <a:pt x="3421" y="70755"/>
                  </a:lnTo>
                  <a:lnTo>
                    <a:pt x="4394" y="70957"/>
                  </a:lnTo>
                  <a:lnTo>
                    <a:pt x="4897" y="70990"/>
                  </a:lnTo>
                  <a:lnTo>
                    <a:pt x="99058" y="70990"/>
                  </a:lnTo>
                  <a:lnTo>
                    <a:pt x="99561" y="70957"/>
                  </a:lnTo>
                  <a:lnTo>
                    <a:pt x="100534" y="70755"/>
                  </a:lnTo>
                  <a:lnTo>
                    <a:pt x="101406" y="70387"/>
                  </a:lnTo>
                  <a:lnTo>
                    <a:pt x="102177" y="69850"/>
                  </a:lnTo>
                  <a:lnTo>
                    <a:pt x="102848" y="69213"/>
                  </a:lnTo>
                  <a:lnTo>
                    <a:pt x="103384" y="68408"/>
                  </a:lnTo>
                  <a:lnTo>
                    <a:pt x="103753" y="67536"/>
                  </a:lnTo>
                  <a:lnTo>
                    <a:pt x="103954" y="66597"/>
                  </a:lnTo>
                  <a:lnTo>
                    <a:pt x="103954" y="66094"/>
                  </a:lnTo>
                  <a:lnTo>
                    <a:pt x="103954" y="4460"/>
                  </a:lnTo>
                  <a:lnTo>
                    <a:pt x="103954" y="4024"/>
                  </a:lnTo>
                  <a:lnTo>
                    <a:pt x="103753" y="3152"/>
                  </a:lnTo>
                  <a:lnTo>
                    <a:pt x="103418" y="2347"/>
                  </a:lnTo>
                  <a:lnTo>
                    <a:pt x="102948" y="1610"/>
                  </a:lnTo>
                  <a:lnTo>
                    <a:pt x="102345" y="1006"/>
                  </a:lnTo>
                  <a:lnTo>
                    <a:pt x="101607" y="537"/>
                  </a:lnTo>
                  <a:lnTo>
                    <a:pt x="100802" y="201"/>
                  </a:lnTo>
                  <a:lnTo>
                    <a:pt x="9993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5131025" y="2334775"/>
              <a:ext cx="145875" cy="96450"/>
            </a:xfrm>
            <a:custGeom>
              <a:avLst/>
              <a:gdLst/>
              <a:ahLst/>
              <a:cxnLst/>
              <a:rect l="l" t="t" r="r" b="b"/>
              <a:pathLst>
                <a:path w="5835" h="3858" extrusionOk="0">
                  <a:moveTo>
                    <a:pt x="0" y="1"/>
                  </a:moveTo>
                  <a:lnTo>
                    <a:pt x="0" y="3857"/>
                  </a:lnTo>
                  <a:lnTo>
                    <a:pt x="5835" y="3857"/>
                  </a:lnTo>
                  <a:lnTo>
                    <a:pt x="58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4667425" y="2927500"/>
              <a:ext cx="135825" cy="134975"/>
            </a:xfrm>
            <a:custGeom>
              <a:avLst/>
              <a:gdLst/>
              <a:ahLst/>
              <a:cxnLst/>
              <a:rect l="l" t="t" r="r" b="b"/>
              <a:pathLst>
                <a:path w="5433" h="5399" extrusionOk="0">
                  <a:moveTo>
                    <a:pt x="0" y="0"/>
                  </a:moveTo>
                  <a:lnTo>
                    <a:pt x="0" y="5399"/>
                  </a:lnTo>
                  <a:lnTo>
                    <a:pt x="5432" y="5399"/>
                  </a:lnTo>
                  <a:lnTo>
                    <a:pt x="54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5265975"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4961675" y="2334775"/>
              <a:ext cx="145900" cy="96450"/>
            </a:xfrm>
            <a:custGeom>
              <a:avLst/>
              <a:gdLst/>
              <a:ahLst/>
              <a:cxnLst/>
              <a:rect l="l" t="t" r="r" b="b"/>
              <a:pathLst>
                <a:path w="5836" h="3858" extrusionOk="0">
                  <a:moveTo>
                    <a:pt x="0" y="1"/>
                  </a:moveTo>
                  <a:lnTo>
                    <a:pt x="0" y="3857"/>
                  </a:lnTo>
                  <a:lnTo>
                    <a:pt x="5835" y="3857"/>
                  </a:lnTo>
                  <a:lnTo>
                    <a:pt x="58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5426100"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5300350" y="2334775"/>
              <a:ext cx="145900" cy="96450"/>
            </a:xfrm>
            <a:custGeom>
              <a:avLst/>
              <a:gdLst/>
              <a:ahLst/>
              <a:cxnLst/>
              <a:rect l="l" t="t" r="r" b="b"/>
              <a:pathLst>
                <a:path w="5836" h="3858" extrusionOk="0">
                  <a:moveTo>
                    <a:pt x="1" y="1"/>
                  </a:moveTo>
                  <a:lnTo>
                    <a:pt x="1" y="3857"/>
                  </a:lnTo>
                  <a:lnTo>
                    <a:pt x="5836" y="3857"/>
                  </a:lnTo>
                  <a:lnTo>
                    <a:pt x="58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4463700" y="2769875"/>
              <a:ext cx="257400" cy="135000"/>
            </a:xfrm>
            <a:custGeom>
              <a:avLst/>
              <a:gdLst/>
              <a:ahLst/>
              <a:cxnLst/>
              <a:rect l="l" t="t" r="r" b="b"/>
              <a:pathLst>
                <a:path w="10296" h="5400" extrusionOk="0">
                  <a:moveTo>
                    <a:pt x="0" y="1"/>
                  </a:moveTo>
                  <a:lnTo>
                    <a:pt x="0" y="5400"/>
                  </a:lnTo>
                  <a:lnTo>
                    <a:pt x="10295" y="5400"/>
                  </a:lnTo>
                  <a:lnTo>
                    <a:pt x="10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494657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4463700" y="2927500"/>
              <a:ext cx="180275" cy="134975"/>
            </a:xfrm>
            <a:custGeom>
              <a:avLst/>
              <a:gdLst/>
              <a:ahLst/>
              <a:cxnLst/>
              <a:rect l="l" t="t" r="r" b="b"/>
              <a:pathLst>
                <a:path w="7211" h="5399" extrusionOk="0">
                  <a:moveTo>
                    <a:pt x="0" y="0"/>
                  </a:moveTo>
                  <a:lnTo>
                    <a:pt x="0" y="5399"/>
                  </a:lnTo>
                  <a:lnTo>
                    <a:pt x="7210" y="5399"/>
                  </a:lnTo>
                  <a:lnTo>
                    <a:pt x="72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5469700" y="2334775"/>
              <a:ext cx="146725" cy="96450"/>
            </a:xfrm>
            <a:custGeom>
              <a:avLst/>
              <a:gdLst/>
              <a:ahLst/>
              <a:cxnLst/>
              <a:rect l="l" t="t" r="r" b="b"/>
              <a:pathLst>
                <a:path w="5869" h="3858" extrusionOk="0">
                  <a:moveTo>
                    <a:pt x="1" y="1"/>
                  </a:moveTo>
                  <a:lnTo>
                    <a:pt x="1"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462632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4622975" y="2334775"/>
              <a:ext cx="145900" cy="96450"/>
            </a:xfrm>
            <a:custGeom>
              <a:avLst/>
              <a:gdLst/>
              <a:ahLst/>
              <a:cxnLst/>
              <a:rect l="l" t="t" r="r" b="b"/>
              <a:pathLst>
                <a:path w="5836" h="3858" extrusionOk="0">
                  <a:moveTo>
                    <a:pt x="1" y="1"/>
                  </a:moveTo>
                  <a:lnTo>
                    <a:pt x="1" y="3857"/>
                  </a:lnTo>
                  <a:lnTo>
                    <a:pt x="5836" y="3857"/>
                  </a:lnTo>
                  <a:lnTo>
                    <a:pt x="58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4792325" y="2334775"/>
              <a:ext cx="145900" cy="96450"/>
            </a:xfrm>
            <a:custGeom>
              <a:avLst/>
              <a:gdLst/>
              <a:ahLst/>
              <a:cxnLst/>
              <a:rect l="l" t="t" r="r" b="b"/>
              <a:pathLst>
                <a:path w="5836" h="3858" extrusionOk="0">
                  <a:moveTo>
                    <a:pt x="1" y="1"/>
                  </a:moveTo>
                  <a:lnTo>
                    <a:pt x="1" y="3857"/>
                  </a:lnTo>
                  <a:lnTo>
                    <a:pt x="5835" y="3857"/>
                  </a:lnTo>
                  <a:lnTo>
                    <a:pt x="58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4786450"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5106700" y="2453825"/>
              <a:ext cx="136675" cy="135000"/>
            </a:xfrm>
            <a:custGeom>
              <a:avLst/>
              <a:gdLst/>
              <a:ahLst/>
              <a:cxnLst/>
              <a:rect l="l" t="t" r="r" b="b"/>
              <a:pathLst>
                <a:path w="5467" h="5400" extrusionOk="0">
                  <a:moveTo>
                    <a:pt x="1" y="1"/>
                  </a:moveTo>
                  <a:lnTo>
                    <a:pt x="1" y="5400"/>
                  </a:lnTo>
                  <a:lnTo>
                    <a:pt x="5466" y="5400"/>
                  </a:lnTo>
                  <a:lnTo>
                    <a:pt x="5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6147075"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6316425"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6225875"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6386000"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6574625" y="2927500"/>
              <a:ext cx="201225" cy="134975"/>
            </a:xfrm>
            <a:custGeom>
              <a:avLst/>
              <a:gdLst/>
              <a:ahLst/>
              <a:cxnLst/>
              <a:rect l="l" t="t" r="r" b="b"/>
              <a:pathLst>
                <a:path w="8049" h="5399" extrusionOk="0">
                  <a:moveTo>
                    <a:pt x="0" y="0"/>
                  </a:moveTo>
                  <a:lnTo>
                    <a:pt x="0" y="5399"/>
                  </a:lnTo>
                  <a:lnTo>
                    <a:pt x="8048" y="5399"/>
                  </a:lnTo>
                  <a:lnTo>
                    <a:pt x="80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6486600" y="2334775"/>
              <a:ext cx="145900" cy="96450"/>
            </a:xfrm>
            <a:custGeom>
              <a:avLst/>
              <a:gdLst/>
              <a:ahLst/>
              <a:cxnLst/>
              <a:rect l="l" t="t" r="r" b="b"/>
              <a:pathLst>
                <a:path w="5836" h="3858" extrusionOk="0">
                  <a:moveTo>
                    <a:pt x="0" y="1"/>
                  </a:moveTo>
                  <a:lnTo>
                    <a:pt x="0" y="3857"/>
                  </a:lnTo>
                  <a:lnTo>
                    <a:pt x="5835" y="3857"/>
                  </a:lnTo>
                  <a:lnTo>
                    <a:pt x="58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4463700" y="2453825"/>
              <a:ext cx="140025" cy="135000"/>
            </a:xfrm>
            <a:custGeom>
              <a:avLst/>
              <a:gdLst/>
              <a:ahLst/>
              <a:cxnLst/>
              <a:rect l="l" t="t" r="r" b="b"/>
              <a:pathLst>
                <a:path w="5601" h="5400" extrusionOk="0">
                  <a:moveTo>
                    <a:pt x="0" y="1"/>
                  </a:moveTo>
                  <a:lnTo>
                    <a:pt x="0" y="5400"/>
                  </a:lnTo>
                  <a:lnTo>
                    <a:pt x="5601" y="5400"/>
                  </a:lnTo>
                  <a:lnTo>
                    <a:pt x="56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5639050"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5808375" y="2334775"/>
              <a:ext cx="146750" cy="96450"/>
            </a:xfrm>
            <a:custGeom>
              <a:avLst/>
              <a:gdLst/>
              <a:ahLst/>
              <a:cxnLst/>
              <a:rect l="l" t="t" r="r" b="b"/>
              <a:pathLst>
                <a:path w="5870" h="3858" extrusionOk="0">
                  <a:moveTo>
                    <a:pt x="1" y="1"/>
                  </a:moveTo>
                  <a:lnTo>
                    <a:pt x="1"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5746350" y="2453825"/>
              <a:ext cx="136675" cy="135000"/>
            </a:xfrm>
            <a:custGeom>
              <a:avLst/>
              <a:gdLst/>
              <a:ahLst/>
              <a:cxnLst/>
              <a:rect l="l" t="t" r="r" b="b"/>
              <a:pathLst>
                <a:path w="5467" h="5400" extrusionOk="0">
                  <a:moveTo>
                    <a:pt x="1" y="1"/>
                  </a:moveTo>
                  <a:lnTo>
                    <a:pt x="1" y="5400"/>
                  </a:lnTo>
                  <a:lnTo>
                    <a:pt x="5466" y="5400"/>
                  </a:lnTo>
                  <a:lnTo>
                    <a:pt x="5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6066600"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558622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5906475"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5977725" y="2334775"/>
              <a:ext cx="146750" cy="96450"/>
            </a:xfrm>
            <a:custGeom>
              <a:avLst/>
              <a:gdLst/>
              <a:ahLst/>
              <a:cxnLst/>
              <a:rect l="l" t="t" r="r" b="b"/>
              <a:pathLst>
                <a:path w="5870" h="3858" extrusionOk="0">
                  <a:moveTo>
                    <a:pt x="1" y="1"/>
                  </a:moveTo>
                  <a:lnTo>
                    <a:pt x="1"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5779875"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649247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633402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p:cNvSpPr/>
            <p:nvPr/>
          </p:nvSpPr>
          <p:spPr>
            <a:xfrm>
              <a:off x="641535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p:cNvSpPr/>
            <p:nvPr/>
          </p:nvSpPr>
          <p:spPr>
            <a:xfrm>
              <a:off x="625690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a:off x="5939175"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6097600"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a:off x="6174750" y="2769875"/>
              <a:ext cx="135825" cy="135000"/>
            </a:xfrm>
            <a:custGeom>
              <a:avLst/>
              <a:gdLst/>
              <a:ahLst/>
              <a:cxnLst/>
              <a:rect l="l" t="t" r="r" b="b"/>
              <a:pathLst>
                <a:path w="5433" h="5400" extrusionOk="0">
                  <a:moveTo>
                    <a:pt x="0" y="1"/>
                  </a:moveTo>
                  <a:lnTo>
                    <a:pt x="0" y="5400"/>
                  </a:lnTo>
                  <a:lnTo>
                    <a:pt x="5432" y="5400"/>
                  </a:lnTo>
                  <a:lnTo>
                    <a:pt x="54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a:off x="6015450"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a:off x="6655950" y="2334775"/>
              <a:ext cx="119900" cy="96450"/>
            </a:xfrm>
            <a:custGeom>
              <a:avLst/>
              <a:gdLst/>
              <a:ahLst/>
              <a:cxnLst/>
              <a:rect l="l" t="t" r="r" b="b"/>
              <a:pathLst>
                <a:path w="4796" h="3858" extrusionOk="0">
                  <a:moveTo>
                    <a:pt x="0" y="1"/>
                  </a:moveTo>
                  <a:lnTo>
                    <a:pt x="0" y="3857"/>
                  </a:lnTo>
                  <a:lnTo>
                    <a:pt x="4795" y="3857"/>
                  </a:lnTo>
                  <a:lnTo>
                    <a:pt x="4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4463700" y="2334775"/>
              <a:ext cx="135825" cy="96450"/>
            </a:xfrm>
            <a:custGeom>
              <a:avLst/>
              <a:gdLst/>
              <a:ahLst/>
              <a:cxnLst/>
              <a:rect l="l" t="t" r="r" b="b"/>
              <a:pathLst>
                <a:path w="5433" h="3858" extrusionOk="0">
                  <a:moveTo>
                    <a:pt x="0" y="1"/>
                  </a:moveTo>
                  <a:lnTo>
                    <a:pt x="0" y="3857"/>
                  </a:lnTo>
                  <a:lnTo>
                    <a:pt x="5433" y="3857"/>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4463700" y="3085925"/>
              <a:ext cx="2312150" cy="140025"/>
            </a:xfrm>
            <a:custGeom>
              <a:avLst/>
              <a:gdLst/>
              <a:ahLst/>
              <a:cxnLst/>
              <a:rect l="l" t="t" r="r" b="b"/>
              <a:pathLst>
                <a:path w="92486" h="5601" extrusionOk="0">
                  <a:moveTo>
                    <a:pt x="0" y="1"/>
                  </a:moveTo>
                  <a:lnTo>
                    <a:pt x="0" y="5601"/>
                  </a:lnTo>
                  <a:lnTo>
                    <a:pt x="92485" y="5601"/>
                  </a:lnTo>
                  <a:lnTo>
                    <a:pt x="924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6546125" y="2453825"/>
              <a:ext cx="229725" cy="135000"/>
            </a:xfrm>
            <a:custGeom>
              <a:avLst/>
              <a:gdLst/>
              <a:ahLst/>
              <a:cxnLst/>
              <a:rect l="l" t="t" r="r" b="b"/>
              <a:pathLst>
                <a:path w="9189" h="5400" extrusionOk="0">
                  <a:moveTo>
                    <a:pt x="0" y="1"/>
                  </a:moveTo>
                  <a:lnTo>
                    <a:pt x="0" y="5400"/>
                  </a:lnTo>
                  <a:lnTo>
                    <a:pt x="9188" y="5400"/>
                  </a:lnTo>
                  <a:lnTo>
                    <a:pt x="91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a:off x="6651750" y="2769875"/>
              <a:ext cx="124100" cy="135000"/>
            </a:xfrm>
            <a:custGeom>
              <a:avLst/>
              <a:gdLst/>
              <a:ahLst/>
              <a:cxnLst/>
              <a:rect l="l" t="t" r="r" b="b"/>
              <a:pathLst>
                <a:path w="4964" h="5400" extrusionOk="0">
                  <a:moveTo>
                    <a:pt x="1" y="1"/>
                  </a:moveTo>
                  <a:lnTo>
                    <a:pt x="1" y="5400"/>
                  </a:lnTo>
                  <a:lnTo>
                    <a:pt x="4963" y="5400"/>
                  </a:lnTo>
                  <a:lnTo>
                    <a:pt x="49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4463700" y="2612275"/>
              <a:ext cx="2312150" cy="135000"/>
            </a:xfrm>
            <a:custGeom>
              <a:avLst/>
              <a:gdLst/>
              <a:ahLst/>
              <a:cxnLst/>
              <a:rect l="l" t="t" r="r" b="b"/>
              <a:pathLst>
                <a:path w="92486" h="5400" extrusionOk="0">
                  <a:moveTo>
                    <a:pt x="0" y="0"/>
                  </a:moveTo>
                  <a:lnTo>
                    <a:pt x="0" y="5399"/>
                  </a:lnTo>
                  <a:lnTo>
                    <a:pt x="92485" y="5399"/>
                  </a:lnTo>
                  <a:lnTo>
                    <a:pt x="92485" y="0"/>
                  </a:lnTo>
                  <a:lnTo>
                    <a:pt x="85980" y="0"/>
                  </a:lnTo>
                  <a:lnTo>
                    <a:pt x="85980" y="5332"/>
                  </a:lnTo>
                  <a:lnTo>
                    <a:pt x="85041" y="5332"/>
                  </a:lnTo>
                  <a:lnTo>
                    <a:pt x="85041" y="0"/>
                  </a:lnTo>
                  <a:lnTo>
                    <a:pt x="79609" y="0"/>
                  </a:lnTo>
                  <a:lnTo>
                    <a:pt x="79609" y="5332"/>
                  </a:lnTo>
                  <a:lnTo>
                    <a:pt x="78703" y="5332"/>
                  </a:lnTo>
                  <a:lnTo>
                    <a:pt x="78703" y="0"/>
                  </a:lnTo>
                  <a:lnTo>
                    <a:pt x="73271" y="0"/>
                  </a:lnTo>
                  <a:lnTo>
                    <a:pt x="73271" y="5332"/>
                  </a:lnTo>
                  <a:lnTo>
                    <a:pt x="72332" y="5332"/>
                  </a:lnTo>
                  <a:lnTo>
                    <a:pt x="72332" y="0"/>
                  </a:lnTo>
                  <a:lnTo>
                    <a:pt x="66900" y="0"/>
                  </a:lnTo>
                  <a:lnTo>
                    <a:pt x="66900" y="5332"/>
                  </a:lnTo>
                  <a:lnTo>
                    <a:pt x="65994" y="5332"/>
                  </a:lnTo>
                  <a:lnTo>
                    <a:pt x="65994" y="0"/>
                  </a:lnTo>
                  <a:lnTo>
                    <a:pt x="60562" y="0"/>
                  </a:lnTo>
                  <a:lnTo>
                    <a:pt x="60562" y="5332"/>
                  </a:lnTo>
                  <a:lnTo>
                    <a:pt x="59623" y="5332"/>
                  </a:lnTo>
                  <a:lnTo>
                    <a:pt x="59623" y="0"/>
                  </a:lnTo>
                  <a:lnTo>
                    <a:pt x="54190" y="0"/>
                  </a:lnTo>
                  <a:lnTo>
                    <a:pt x="54190" y="5332"/>
                  </a:lnTo>
                  <a:lnTo>
                    <a:pt x="53251" y="5332"/>
                  </a:lnTo>
                  <a:lnTo>
                    <a:pt x="53251" y="0"/>
                  </a:lnTo>
                  <a:lnTo>
                    <a:pt x="47819" y="0"/>
                  </a:lnTo>
                  <a:lnTo>
                    <a:pt x="47819" y="5332"/>
                  </a:lnTo>
                  <a:lnTo>
                    <a:pt x="46914" y="5332"/>
                  </a:lnTo>
                  <a:lnTo>
                    <a:pt x="46914" y="0"/>
                  </a:lnTo>
                  <a:lnTo>
                    <a:pt x="41481" y="0"/>
                  </a:lnTo>
                  <a:lnTo>
                    <a:pt x="41481" y="5332"/>
                  </a:lnTo>
                  <a:lnTo>
                    <a:pt x="40542" y="5332"/>
                  </a:lnTo>
                  <a:lnTo>
                    <a:pt x="40542" y="0"/>
                  </a:lnTo>
                  <a:lnTo>
                    <a:pt x="35110" y="0"/>
                  </a:lnTo>
                  <a:lnTo>
                    <a:pt x="35110" y="5332"/>
                  </a:lnTo>
                  <a:lnTo>
                    <a:pt x="34204" y="5332"/>
                  </a:lnTo>
                  <a:lnTo>
                    <a:pt x="34204" y="0"/>
                  </a:lnTo>
                  <a:lnTo>
                    <a:pt x="28772" y="0"/>
                  </a:lnTo>
                  <a:lnTo>
                    <a:pt x="28772" y="5332"/>
                  </a:lnTo>
                  <a:lnTo>
                    <a:pt x="27833" y="5332"/>
                  </a:lnTo>
                  <a:lnTo>
                    <a:pt x="27833" y="0"/>
                  </a:lnTo>
                  <a:lnTo>
                    <a:pt x="22401" y="0"/>
                  </a:lnTo>
                  <a:lnTo>
                    <a:pt x="22401" y="5332"/>
                  </a:lnTo>
                  <a:lnTo>
                    <a:pt x="21495" y="5332"/>
                  </a:lnTo>
                  <a:lnTo>
                    <a:pt x="21495" y="0"/>
                  </a:lnTo>
                  <a:lnTo>
                    <a:pt x="16063" y="0"/>
                  </a:lnTo>
                  <a:lnTo>
                    <a:pt x="16063" y="5332"/>
                  </a:lnTo>
                  <a:lnTo>
                    <a:pt x="15124" y="5332"/>
                  </a:lnTo>
                  <a:lnTo>
                    <a:pt x="15124" y="0"/>
                  </a:lnTo>
                  <a:lnTo>
                    <a:pt x="9692" y="0"/>
                  </a:lnTo>
                  <a:lnTo>
                    <a:pt x="9692" y="5332"/>
                  </a:lnTo>
                  <a:lnTo>
                    <a:pt x="8753" y="5332"/>
                  </a:lnTo>
                  <a:lnTo>
                    <a:pt x="87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a:off x="5380000"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p:cNvSpPr/>
            <p:nvPr/>
          </p:nvSpPr>
          <p:spPr>
            <a:xfrm>
              <a:off x="5857000"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6"/>
            <p:cNvSpPr/>
            <p:nvPr/>
          </p:nvSpPr>
          <p:spPr>
            <a:xfrm>
              <a:off x="506227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p:cNvSpPr/>
            <p:nvPr/>
          </p:nvSpPr>
          <p:spPr>
            <a:xfrm>
              <a:off x="5144425" y="2927500"/>
              <a:ext cx="135825" cy="134975"/>
            </a:xfrm>
            <a:custGeom>
              <a:avLst/>
              <a:gdLst/>
              <a:ahLst/>
              <a:cxnLst/>
              <a:rect l="l" t="t" r="r" b="b"/>
              <a:pathLst>
                <a:path w="5433" h="5399" extrusionOk="0">
                  <a:moveTo>
                    <a:pt x="1" y="0"/>
                  </a:moveTo>
                  <a:lnTo>
                    <a:pt x="1"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p:cNvSpPr/>
            <p:nvPr/>
          </p:nvSpPr>
          <p:spPr>
            <a:xfrm>
              <a:off x="522072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p:cNvSpPr/>
            <p:nvPr/>
          </p:nvSpPr>
          <p:spPr>
            <a:xfrm>
              <a:off x="4902975"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482670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498515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5539275"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5621450" y="2927500"/>
              <a:ext cx="135825" cy="134975"/>
            </a:xfrm>
            <a:custGeom>
              <a:avLst/>
              <a:gdLst/>
              <a:ahLst/>
              <a:cxnLst/>
              <a:rect l="l" t="t" r="r" b="b"/>
              <a:pathLst>
                <a:path w="5433" h="5399" extrusionOk="0">
                  <a:moveTo>
                    <a:pt x="0" y="0"/>
                  </a:moveTo>
                  <a:lnTo>
                    <a:pt x="0" y="5399"/>
                  </a:lnTo>
                  <a:lnTo>
                    <a:pt x="5432" y="5399"/>
                  </a:lnTo>
                  <a:lnTo>
                    <a:pt x="54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5697725" y="2769875"/>
              <a:ext cx="135825" cy="135000"/>
            </a:xfrm>
            <a:custGeom>
              <a:avLst/>
              <a:gdLst/>
              <a:ahLst/>
              <a:cxnLst/>
              <a:rect l="l" t="t" r="r" b="b"/>
              <a:pathLst>
                <a:path w="5433" h="5400" extrusionOk="0">
                  <a:moveTo>
                    <a:pt x="1" y="1"/>
                  </a:moveTo>
                  <a:lnTo>
                    <a:pt x="1"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5302875"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a:off x="5462150"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4744550"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4041175" y="1196325"/>
              <a:ext cx="3095150" cy="1032850"/>
            </a:xfrm>
            <a:custGeom>
              <a:avLst/>
              <a:gdLst/>
              <a:ahLst/>
              <a:cxnLst/>
              <a:rect l="l" t="t" r="r" b="b"/>
              <a:pathLst>
                <a:path w="123806" h="41314" extrusionOk="0">
                  <a:moveTo>
                    <a:pt x="3253" y="1"/>
                  </a:moveTo>
                  <a:lnTo>
                    <a:pt x="2415" y="235"/>
                  </a:lnTo>
                  <a:lnTo>
                    <a:pt x="1644" y="604"/>
                  </a:lnTo>
                  <a:lnTo>
                    <a:pt x="1007" y="1141"/>
                  </a:lnTo>
                  <a:lnTo>
                    <a:pt x="504" y="1778"/>
                  </a:lnTo>
                  <a:lnTo>
                    <a:pt x="168" y="2549"/>
                  </a:lnTo>
                  <a:lnTo>
                    <a:pt x="1" y="3388"/>
                  </a:lnTo>
                  <a:lnTo>
                    <a:pt x="1" y="4226"/>
                  </a:lnTo>
                  <a:lnTo>
                    <a:pt x="101" y="4695"/>
                  </a:lnTo>
                  <a:lnTo>
                    <a:pt x="8619" y="36351"/>
                  </a:lnTo>
                  <a:lnTo>
                    <a:pt x="8820" y="36954"/>
                  </a:lnTo>
                  <a:lnTo>
                    <a:pt x="9491" y="37960"/>
                  </a:lnTo>
                  <a:lnTo>
                    <a:pt x="10430" y="38698"/>
                  </a:lnTo>
                  <a:lnTo>
                    <a:pt x="11570" y="39101"/>
                  </a:lnTo>
                  <a:lnTo>
                    <a:pt x="12207" y="39134"/>
                  </a:lnTo>
                  <a:lnTo>
                    <a:pt x="24078" y="39134"/>
                  </a:lnTo>
                  <a:lnTo>
                    <a:pt x="24078" y="41314"/>
                  </a:lnTo>
                  <a:lnTo>
                    <a:pt x="100265" y="41314"/>
                  </a:lnTo>
                  <a:lnTo>
                    <a:pt x="100265" y="39134"/>
                  </a:lnTo>
                  <a:lnTo>
                    <a:pt x="111566" y="39134"/>
                  </a:lnTo>
                  <a:lnTo>
                    <a:pt x="112203" y="39101"/>
                  </a:lnTo>
                  <a:lnTo>
                    <a:pt x="113343" y="38698"/>
                  </a:lnTo>
                  <a:lnTo>
                    <a:pt x="114282" y="37960"/>
                  </a:lnTo>
                  <a:lnTo>
                    <a:pt x="114953" y="36954"/>
                  </a:lnTo>
                  <a:lnTo>
                    <a:pt x="115154" y="36384"/>
                  </a:lnTo>
                  <a:lnTo>
                    <a:pt x="123672" y="4695"/>
                  </a:lnTo>
                  <a:lnTo>
                    <a:pt x="123772" y="4259"/>
                  </a:lnTo>
                  <a:lnTo>
                    <a:pt x="123806" y="3388"/>
                  </a:lnTo>
                  <a:lnTo>
                    <a:pt x="123638" y="2549"/>
                  </a:lnTo>
                  <a:lnTo>
                    <a:pt x="123269" y="1811"/>
                  </a:lnTo>
                  <a:lnTo>
                    <a:pt x="122766" y="1141"/>
                  </a:lnTo>
                  <a:lnTo>
                    <a:pt x="122129" y="604"/>
                  </a:lnTo>
                  <a:lnTo>
                    <a:pt x="121391" y="235"/>
                  </a:lnTo>
                  <a:lnTo>
                    <a:pt x="120553"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4237350" y="1294425"/>
              <a:ext cx="2701975" cy="809850"/>
            </a:xfrm>
            <a:custGeom>
              <a:avLst/>
              <a:gdLst/>
              <a:ahLst/>
              <a:cxnLst/>
              <a:rect l="l" t="t" r="r" b="b"/>
              <a:pathLst>
                <a:path w="108079" h="32394" extrusionOk="0">
                  <a:moveTo>
                    <a:pt x="0" y="0"/>
                  </a:moveTo>
                  <a:lnTo>
                    <a:pt x="9021" y="32393"/>
                  </a:lnTo>
                  <a:lnTo>
                    <a:pt x="99092" y="32393"/>
                  </a:lnTo>
                  <a:lnTo>
                    <a:pt x="108078" y="0"/>
                  </a:lnTo>
                  <a:close/>
                </a:path>
              </a:pathLst>
            </a:custGeom>
            <a:solidFill>
              <a:srgbClr val="6EDBFC"/>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a:off x="4572675"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a:off x="4622150" y="1748800"/>
              <a:ext cx="39425" cy="10925"/>
            </a:xfrm>
            <a:custGeom>
              <a:avLst/>
              <a:gdLst/>
              <a:ahLst/>
              <a:cxnLst/>
              <a:rect l="l" t="t" r="r" b="b"/>
              <a:pathLst>
                <a:path w="1577" h="437" extrusionOk="0">
                  <a:moveTo>
                    <a:pt x="0" y="0"/>
                  </a:moveTo>
                  <a:lnTo>
                    <a:pt x="0" y="436"/>
                  </a:lnTo>
                  <a:lnTo>
                    <a:pt x="1576" y="436"/>
                  </a:lnTo>
                  <a:lnTo>
                    <a:pt x="1576"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a:off x="4671600"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4721075" y="1748800"/>
              <a:ext cx="39425" cy="10925"/>
            </a:xfrm>
            <a:custGeom>
              <a:avLst/>
              <a:gdLst/>
              <a:ahLst/>
              <a:cxnLst/>
              <a:rect l="l" t="t" r="r" b="b"/>
              <a:pathLst>
                <a:path w="1577" h="437" extrusionOk="0">
                  <a:moveTo>
                    <a:pt x="0" y="0"/>
                  </a:moveTo>
                  <a:lnTo>
                    <a:pt x="0" y="436"/>
                  </a:lnTo>
                  <a:lnTo>
                    <a:pt x="1576" y="436"/>
                  </a:lnTo>
                  <a:lnTo>
                    <a:pt x="1576"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4769700" y="1748800"/>
              <a:ext cx="40250" cy="10925"/>
            </a:xfrm>
            <a:custGeom>
              <a:avLst/>
              <a:gdLst/>
              <a:ahLst/>
              <a:cxnLst/>
              <a:rect l="l" t="t" r="r" b="b"/>
              <a:pathLst>
                <a:path w="1610" h="437" extrusionOk="0">
                  <a:moveTo>
                    <a:pt x="0" y="0"/>
                  </a:moveTo>
                  <a:lnTo>
                    <a:pt x="0" y="436"/>
                  </a:lnTo>
                  <a:lnTo>
                    <a:pt x="1610" y="436"/>
                  </a:lnTo>
                  <a:lnTo>
                    <a:pt x="1610"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4819150" y="1748800"/>
              <a:ext cx="40275" cy="10925"/>
            </a:xfrm>
            <a:custGeom>
              <a:avLst/>
              <a:gdLst/>
              <a:ahLst/>
              <a:cxnLst/>
              <a:rect l="l" t="t" r="r" b="b"/>
              <a:pathLst>
                <a:path w="1611" h="437" extrusionOk="0">
                  <a:moveTo>
                    <a:pt x="1" y="0"/>
                  </a:moveTo>
                  <a:lnTo>
                    <a:pt x="1" y="436"/>
                  </a:lnTo>
                  <a:lnTo>
                    <a:pt x="1610" y="436"/>
                  </a:lnTo>
                  <a:lnTo>
                    <a:pt x="1610"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4869450"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4913875" y="1687600"/>
              <a:ext cx="54525" cy="116550"/>
            </a:xfrm>
            <a:custGeom>
              <a:avLst/>
              <a:gdLst/>
              <a:ahLst/>
              <a:cxnLst/>
              <a:rect l="l" t="t" r="r" b="b"/>
              <a:pathLst>
                <a:path w="2181" h="4662" extrusionOk="0">
                  <a:moveTo>
                    <a:pt x="1" y="0"/>
                  </a:moveTo>
                  <a:lnTo>
                    <a:pt x="1745" y="4661"/>
                  </a:lnTo>
                  <a:lnTo>
                    <a:pt x="2181" y="4661"/>
                  </a:lnTo>
                  <a:lnTo>
                    <a:pt x="437"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45324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4581900"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46313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468082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473030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4814125"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48635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49130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49616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50111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5060600"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511005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519390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5243350" y="1578600"/>
              <a:ext cx="39425" cy="10925"/>
            </a:xfrm>
            <a:custGeom>
              <a:avLst/>
              <a:gdLst/>
              <a:ahLst/>
              <a:cxnLst/>
              <a:rect l="l" t="t" r="r" b="b"/>
              <a:pathLst>
                <a:path w="1577" h="437" extrusionOk="0">
                  <a:moveTo>
                    <a:pt x="0" y="1"/>
                  </a:moveTo>
                  <a:lnTo>
                    <a:pt x="0"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5292800" y="1578600"/>
              <a:ext cx="39450" cy="10925"/>
            </a:xfrm>
            <a:custGeom>
              <a:avLst/>
              <a:gdLst/>
              <a:ahLst/>
              <a:cxnLst/>
              <a:rect l="l" t="t" r="r" b="b"/>
              <a:pathLst>
                <a:path w="1578"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537580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5426100"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54747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5660850"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571030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57597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58092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5858675" y="1578600"/>
              <a:ext cx="40275" cy="10925"/>
            </a:xfrm>
            <a:custGeom>
              <a:avLst/>
              <a:gdLst/>
              <a:ahLst/>
              <a:cxnLst/>
              <a:rect l="l" t="t" r="r" b="b"/>
              <a:pathLst>
                <a:path w="1611" h="437" extrusionOk="0">
                  <a:moveTo>
                    <a:pt x="1" y="1"/>
                  </a:moveTo>
                  <a:lnTo>
                    <a:pt x="1" y="437"/>
                  </a:lnTo>
                  <a:lnTo>
                    <a:pt x="1611" y="437"/>
                  </a:lnTo>
                  <a:lnTo>
                    <a:pt x="1611"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5942525"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59919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60414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61252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62082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6798450" y="3301375"/>
              <a:ext cx="112375" cy="463625"/>
            </a:xfrm>
            <a:custGeom>
              <a:avLst/>
              <a:gdLst/>
              <a:ahLst/>
              <a:cxnLst/>
              <a:rect l="l" t="t" r="r" b="b"/>
              <a:pathLst>
                <a:path w="4495" h="18545" extrusionOk="0">
                  <a:moveTo>
                    <a:pt x="4494" y="1"/>
                  </a:moveTo>
                  <a:lnTo>
                    <a:pt x="1" y="17304"/>
                  </a:lnTo>
                  <a:lnTo>
                    <a:pt x="4260" y="18545"/>
                  </a:lnTo>
                  <a:lnTo>
                    <a:pt x="4494"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6946000" y="2723775"/>
              <a:ext cx="941475" cy="892000"/>
            </a:xfrm>
            <a:custGeom>
              <a:avLst/>
              <a:gdLst/>
              <a:ahLst/>
              <a:cxnLst/>
              <a:rect l="l" t="t" r="r" b="b"/>
              <a:pathLst>
                <a:path w="37659" h="35680" extrusionOk="0">
                  <a:moveTo>
                    <a:pt x="3388" y="0"/>
                  </a:moveTo>
                  <a:lnTo>
                    <a:pt x="2449" y="34"/>
                  </a:lnTo>
                  <a:lnTo>
                    <a:pt x="2382" y="67"/>
                  </a:lnTo>
                  <a:lnTo>
                    <a:pt x="2113" y="135"/>
                  </a:lnTo>
                  <a:lnTo>
                    <a:pt x="906" y="738"/>
                  </a:lnTo>
                  <a:lnTo>
                    <a:pt x="370" y="1342"/>
                  </a:lnTo>
                  <a:lnTo>
                    <a:pt x="135" y="1878"/>
                  </a:lnTo>
                  <a:lnTo>
                    <a:pt x="101" y="2180"/>
                  </a:lnTo>
                  <a:lnTo>
                    <a:pt x="1" y="2851"/>
                  </a:lnTo>
                  <a:lnTo>
                    <a:pt x="269" y="4192"/>
                  </a:lnTo>
                  <a:lnTo>
                    <a:pt x="604" y="4796"/>
                  </a:lnTo>
                  <a:lnTo>
                    <a:pt x="4293" y="8753"/>
                  </a:lnTo>
                  <a:lnTo>
                    <a:pt x="20959" y="26391"/>
                  </a:lnTo>
                  <a:lnTo>
                    <a:pt x="27599" y="33198"/>
                  </a:lnTo>
                  <a:lnTo>
                    <a:pt x="30047" y="35579"/>
                  </a:lnTo>
                  <a:lnTo>
                    <a:pt x="30315" y="35680"/>
                  </a:lnTo>
                  <a:lnTo>
                    <a:pt x="31254" y="32058"/>
                  </a:lnTo>
                  <a:lnTo>
                    <a:pt x="35345" y="17035"/>
                  </a:lnTo>
                  <a:lnTo>
                    <a:pt x="36988" y="10563"/>
                  </a:lnTo>
                  <a:lnTo>
                    <a:pt x="37592" y="7713"/>
                  </a:lnTo>
                  <a:lnTo>
                    <a:pt x="37659" y="7009"/>
                  </a:lnTo>
                  <a:lnTo>
                    <a:pt x="37659" y="6506"/>
                  </a:lnTo>
                  <a:lnTo>
                    <a:pt x="37424" y="5768"/>
                  </a:lnTo>
                  <a:lnTo>
                    <a:pt x="36887" y="5232"/>
                  </a:lnTo>
                  <a:lnTo>
                    <a:pt x="36016" y="4896"/>
                  </a:lnTo>
                  <a:lnTo>
                    <a:pt x="32428" y="4427"/>
                  </a:lnTo>
                  <a:lnTo>
                    <a:pt x="26995" y="3823"/>
                  </a:lnTo>
                  <a:lnTo>
                    <a:pt x="20322" y="2918"/>
                  </a:lnTo>
                  <a:lnTo>
                    <a:pt x="10094" y="1442"/>
                  </a:lnTo>
                  <a:lnTo>
                    <a:pt x="5433" y="638"/>
                  </a:lnTo>
                  <a:lnTo>
                    <a:pt x="4494" y="369"/>
                  </a:lnTo>
                  <a:lnTo>
                    <a:pt x="3388" y="0"/>
                  </a:lnTo>
                  <a:close/>
                </a:path>
              </a:pathLst>
            </a:custGeom>
            <a:solidFill>
              <a:srgbClr val="FFFFFF"/>
            </a:solidFill>
            <a:ln w="10900" cap="flat" cmpd="sng">
              <a:solidFill>
                <a:srgbClr val="2E353A"/>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6822775" y="2843650"/>
              <a:ext cx="994275" cy="1136800"/>
            </a:xfrm>
            <a:custGeom>
              <a:avLst/>
              <a:gdLst/>
              <a:ahLst/>
              <a:cxnLst/>
              <a:rect l="l" t="t" r="r" b="b"/>
              <a:pathLst>
                <a:path w="39771" h="45472" extrusionOk="0">
                  <a:moveTo>
                    <a:pt x="5533" y="1"/>
                  </a:moveTo>
                  <a:lnTo>
                    <a:pt x="0" y="40844"/>
                  </a:lnTo>
                  <a:lnTo>
                    <a:pt x="34238" y="45472"/>
                  </a:lnTo>
                  <a:lnTo>
                    <a:pt x="39771" y="4662"/>
                  </a:lnTo>
                  <a:lnTo>
                    <a:pt x="5533"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7657750" y="3163900"/>
              <a:ext cx="50325" cy="6725"/>
            </a:xfrm>
            <a:custGeom>
              <a:avLst/>
              <a:gdLst/>
              <a:ahLst/>
              <a:cxnLst/>
              <a:rect l="l" t="t" r="r" b="b"/>
              <a:pathLst>
                <a:path w="2013" h="269" fill="none" extrusionOk="0">
                  <a:moveTo>
                    <a:pt x="1" y="0"/>
                  </a:moveTo>
                  <a:lnTo>
                    <a:pt x="2013" y="26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7345900" y="3121150"/>
              <a:ext cx="272475" cy="36900"/>
            </a:xfrm>
            <a:custGeom>
              <a:avLst/>
              <a:gdLst/>
              <a:ahLst/>
              <a:cxnLst/>
              <a:rect l="l" t="t" r="r" b="b"/>
              <a:pathLst>
                <a:path w="10899" h="1476" fill="none" extrusionOk="0">
                  <a:moveTo>
                    <a:pt x="0" y="0"/>
                  </a:moveTo>
                  <a:lnTo>
                    <a:pt x="10899"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7016425" y="3076700"/>
              <a:ext cx="290925" cy="39450"/>
            </a:xfrm>
            <a:custGeom>
              <a:avLst/>
              <a:gdLst/>
              <a:ahLst/>
              <a:cxnLst/>
              <a:rect l="l" t="t" r="r" b="b"/>
              <a:pathLst>
                <a:path w="11637" h="1578" fill="none" extrusionOk="0">
                  <a:moveTo>
                    <a:pt x="1" y="1"/>
                  </a:moveTo>
                  <a:lnTo>
                    <a:pt x="11637" y="157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7579775" y="3245225"/>
              <a:ext cx="115725" cy="15950"/>
            </a:xfrm>
            <a:custGeom>
              <a:avLst/>
              <a:gdLst/>
              <a:ahLst/>
              <a:cxnLst/>
              <a:rect l="l" t="t" r="r" b="b"/>
              <a:pathLst>
                <a:path w="4629" h="638" fill="none" extrusionOk="0">
                  <a:moveTo>
                    <a:pt x="1" y="0"/>
                  </a:moveTo>
                  <a:lnTo>
                    <a:pt x="4629" y="63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7003850" y="3167250"/>
              <a:ext cx="457750" cy="62075"/>
            </a:xfrm>
            <a:custGeom>
              <a:avLst/>
              <a:gdLst/>
              <a:ahLst/>
              <a:cxnLst/>
              <a:rect l="l" t="t" r="r" b="b"/>
              <a:pathLst>
                <a:path w="18310" h="2483" fill="none" extrusionOk="0">
                  <a:moveTo>
                    <a:pt x="1" y="1"/>
                  </a:moveTo>
                  <a:lnTo>
                    <a:pt x="18310" y="248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7236075" y="3291325"/>
              <a:ext cx="446850" cy="60375"/>
            </a:xfrm>
            <a:custGeom>
              <a:avLst/>
              <a:gdLst/>
              <a:ahLst/>
              <a:cxnLst/>
              <a:rect l="l" t="t" r="r" b="b"/>
              <a:pathLst>
                <a:path w="17874" h="2415" fill="none" extrusionOk="0">
                  <a:moveTo>
                    <a:pt x="0" y="1"/>
                  </a:moveTo>
                  <a:lnTo>
                    <a:pt x="17874" y="241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6991275" y="3257800"/>
              <a:ext cx="198700" cy="26850"/>
            </a:xfrm>
            <a:custGeom>
              <a:avLst/>
              <a:gdLst/>
              <a:ahLst/>
              <a:cxnLst/>
              <a:rect l="l" t="t" r="r" b="b"/>
              <a:pathLst>
                <a:path w="7948" h="1074" fill="none" extrusionOk="0">
                  <a:moveTo>
                    <a:pt x="1" y="0"/>
                  </a:moveTo>
                  <a:lnTo>
                    <a:pt x="7948" y="107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7385300" y="3403650"/>
              <a:ext cx="285900" cy="38600"/>
            </a:xfrm>
            <a:custGeom>
              <a:avLst/>
              <a:gdLst/>
              <a:ahLst/>
              <a:cxnLst/>
              <a:rect l="l" t="t" r="r" b="b"/>
              <a:pathLst>
                <a:path w="11436" h="1544" fill="none" extrusionOk="0">
                  <a:moveTo>
                    <a:pt x="0" y="1"/>
                  </a:moveTo>
                  <a:lnTo>
                    <a:pt x="11435" y="154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7142175" y="3370975"/>
              <a:ext cx="209600" cy="28525"/>
            </a:xfrm>
            <a:custGeom>
              <a:avLst/>
              <a:gdLst/>
              <a:ahLst/>
              <a:cxnLst/>
              <a:rect l="l" t="t" r="r" b="b"/>
              <a:pathLst>
                <a:path w="8384" h="1141" fill="none" extrusionOk="0">
                  <a:moveTo>
                    <a:pt x="1" y="0"/>
                  </a:moveTo>
                  <a:lnTo>
                    <a:pt x="8384" y="114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6979550" y="3348325"/>
              <a:ext cx="126600" cy="17625"/>
            </a:xfrm>
            <a:custGeom>
              <a:avLst/>
              <a:gdLst/>
              <a:ahLst/>
              <a:cxnLst/>
              <a:rect l="l" t="t" r="r" b="b"/>
              <a:pathLst>
                <a:path w="5064" h="705" fill="none" extrusionOk="0">
                  <a:moveTo>
                    <a:pt x="0" y="1"/>
                  </a:moveTo>
                  <a:lnTo>
                    <a:pt x="5064" y="70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7556325" y="3519350"/>
              <a:ext cx="102300" cy="13450"/>
            </a:xfrm>
            <a:custGeom>
              <a:avLst/>
              <a:gdLst/>
              <a:ahLst/>
              <a:cxnLst/>
              <a:rect l="l" t="t" r="r" b="b"/>
              <a:pathLst>
                <a:path w="4092" h="538" fill="none" extrusionOk="0">
                  <a:moveTo>
                    <a:pt x="0" y="1"/>
                  </a:moveTo>
                  <a:lnTo>
                    <a:pt x="4091" y="53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6966975" y="3439700"/>
              <a:ext cx="520625" cy="70450"/>
            </a:xfrm>
            <a:custGeom>
              <a:avLst/>
              <a:gdLst/>
              <a:ahLst/>
              <a:cxnLst/>
              <a:rect l="l" t="t" r="r" b="b"/>
              <a:pathLst>
                <a:path w="20825" h="2818" fill="none" extrusionOk="0">
                  <a:moveTo>
                    <a:pt x="0" y="1"/>
                  </a:moveTo>
                  <a:lnTo>
                    <a:pt x="20824" y="2818"/>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7356800" y="3584750"/>
              <a:ext cx="290075" cy="39425"/>
            </a:xfrm>
            <a:custGeom>
              <a:avLst/>
              <a:gdLst/>
              <a:ahLst/>
              <a:cxnLst/>
              <a:rect l="l" t="t" r="r" b="b"/>
              <a:pathLst>
                <a:path w="11603" h="1577" fill="none" extrusionOk="0">
                  <a:moveTo>
                    <a:pt x="0" y="0"/>
                  </a:moveTo>
                  <a:lnTo>
                    <a:pt x="11603" y="15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6954400" y="3530250"/>
              <a:ext cx="352950" cy="47800"/>
            </a:xfrm>
            <a:custGeom>
              <a:avLst/>
              <a:gdLst/>
              <a:ahLst/>
              <a:cxnLst/>
              <a:rect l="l" t="t" r="r" b="b"/>
              <a:pathLst>
                <a:path w="14118" h="1912" fill="none" extrusionOk="0">
                  <a:moveTo>
                    <a:pt x="0" y="1"/>
                  </a:moveTo>
                  <a:lnTo>
                    <a:pt x="14118" y="191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7446500" y="3689525"/>
              <a:ext cx="187800" cy="25175"/>
            </a:xfrm>
            <a:custGeom>
              <a:avLst/>
              <a:gdLst/>
              <a:ahLst/>
              <a:cxnLst/>
              <a:rect l="l" t="t" r="r" b="b"/>
              <a:pathLst>
                <a:path w="7512" h="1007" fill="none" extrusionOk="0">
                  <a:moveTo>
                    <a:pt x="0" y="1"/>
                  </a:moveTo>
                  <a:lnTo>
                    <a:pt x="7512" y="10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7065900" y="3637550"/>
              <a:ext cx="334500" cy="45300"/>
            </a:xfrm>
            <a:custGeom>
              <a:avLst/>
              <a:gdLst/>
              <a:ahLst/>
              <a:cxnLst/>
              <a:rect l="l" t="t" r="r" b="b"/>
              <a:pathLst>
                <a:path w="13380" h="1812" fill="none" extrusionOk="0">
                  <a:moveTo>
                    <a:pt x="0" y="1"/>
                  </a:moveTo>
                  <a:lnTo>
                    <a:pt x="13380" y="181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6942650" y="3620800"/>
              <a:ext cx="83850" cy="11750"/>
            </a:xfrm>
            <a:custGeom>
              <a:avLst/>
              <a:gdLst/>
              <a:ahLst/>
              <a:cxnLst/>
              <a:rect l="l" t="t" r="r" b="b"/>
              <a:pathLst>
                <a:path w="3354" h="470" fill="none" extrusionOk="0">
                  <a:moveTo>
                    <a:pt x="1" y="0"/>
                  </a:moveTo>
                  <a:lnTo>
                    <a:pt x="3354" y="47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7817025" y="2861250"/>
              <a:ext cx="67100" cy="98950"/>
            </a:xfrm>
            <a:custGeom>
              <a:avLst/>
              <a:gdLst/>
              <a:ahLst/>
              <a:cxnLst/>
              <a:rect l="l" t="t" r="r" b="b"/>
              <a:pathLst>
                <a:path w="2684" h="3958" fill="none" extrusionOk="0">
                  <a:moveTo>
                    <a:pt x="1" y="3958"/>
                  </a:moveTo>
                  <a:lnTo>
                    <a:pt x="68" y="3254"/>
                  </a:lnTo>
                  <a:lnTo>
                    <a:pt x="739" y="973"/>
                  </a:lnTo>
                  <a:lnTo>
                    <a:pt x="1141" y="303"/>
                  </a:lnTo>
                  <a:lnTo>
                    <a:pt x="1678" y="1"/>
                  </a:lnTo>
                  <a:lnTo>
                    <a:pt x="2315" y="169"/>
                  </a:lnTo>
                  <a:lnTo>
                    <a:pt x="2684" y="537"/>
                  </a:lnTo>
                </a:path>
              </a:pathLst>
            </a:custGeom>
            <a:no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7262050" y="3344975"/>
              <a:ext cx="264950" cy="801475"/>
            </a:xfrm>
            <a:custGeom>
              <a:avLst/>
              <a:gdLst/>
              <a:ahLst/>
              <a:cxnLst/>
              <a:rect l="l" t="t" r="r" b="b"/>
              <a:pathLst>
                <a:path w="10598" h="32059" extrusionOk="0">
                  <a:moveTo>
                    <a:pt x="2147" y="1"/>
                  </a:moveTo>
                  <a:lnTo>
                    <a:pt x="1" y="638"/>
                  </a:lnTo>
                  <a:lnTo>
                    <a:pt x="8451" y="29108"/>
                  </a:lnTo>
                  <a:lnTo>
                    <a:pt x="10564" y="32059"/>
                  </a:lnTo>
                  <a:lnTo>
                    <a:pt x="10597" y="28437"/>
                  </a:lnTo>
                  <a:lnTo>
                    <a:pt x="2147"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7262050" y="3341613"/>
              <a:ext cx="237275" cy="721000"/>
            </a:xfrm>
            <a:custGeom>
              <a:avLst/>
              <a:gdLst/>
              <a:ahLst/>
              <a:cxnLst/>
              <a:rect l="l" t="t" r="r" b="b"/>
              <a:pathLst>
                <a:path w="9491" h="28840" extrusionOk="0">
                  <a:moveTo>
                    <a:pt x="1175" y="1"/>
                  </a:moveTo>
                  <a:lnTo>
                    <a:pt x="1" y="336"/>
                  </a:lnTo>
                  <a:lnTo>
                    <a:pt x="8317" y="28840"/>
                  </a:lnTo>
                  <a:lnTo>
                    <a:pt x="9491" y="28504"/>
                  </a:lnTo>
                  <a:lnTo>
                    <a:pt x="1175" y="1"/>
                  </a:lnTo>
                  <a:close/>
                </a:path>
              </a:pathLst>
            </a:custGeom>
            <a:solidFill>
              <a:schemeClr val="accent3"/>
            </a:solid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7473325" y="4056725"/>
              <a:ext cx="53675" cy="89725"/>
            </a:xfrm>
            <a:custGeom>
              <a:avLst/>
              <a:gdLst/>
              <a:ahLst/>
              <a:cxnLst/>
              <a:rect l="l" t="t" r="r" b="b"/>
              <a:pathLst>
                <a:path w="2147" h="3589" fill="none" extrusionOk="0">
                  <a:moveTo>
                    <a:pt x="2146" y="0"/>
                  </a:moveTo>
                  <a:lnTo>
                    <a:pt x="0" y="638"/>
                  </a:lnTo>
                  <a:lnTo>
                    <a:pt x="2113" y="3589"/>
                  </a:lnTo>
                  <a:lnTo>
                    <a:pt x="2146" y="0"/>
                  </a:lnTo>
                  <a:close/>
                </a:path>
              </a:pathLst>
            </a:custGeom>
            <a:no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7500150" y="4101150"/>
              <a:ext cx="26850" cy="45300"/>
            </a:xfrm>
            <a:custGeom>
              <a:avLst/>
              <a:gdLst/>
              <a:ahLst/>
              <a:cxnLst/>
              <a:rect l="l" t="t" r="r" b="b"/>
              <a:pathLst>
                <a:path w="1074" h="1812" extrusionOk="0">
                  <a:moveTo>
                    <a:pt x="1073" y="1"/>
                  </a:moveTo>
                  <a:lnTo>
                    <a:pt x="0" y="336"/>
                  </a:lnTo>
                  <a:lnTo>
                    <a:pt x="1040" y="1812"/>
                  </a:lnTo>
                  <a:lnTo>
                    <a:pt x="1073" y="1"/>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7244450" y="3272050"/>
              <a:ext cx="71275" cy="88875"/>
            </a:xfrm>
            <a:custGeom>
              <a:avLst/>
              <a:gdLst/>
              <a:ahLst/>
              <a:cxnLst/>
              <a:rect l="l" t="t" r="r" b="b"/>
              <a:pathLst>
                <a:path w="2851" h="3555" extrusionOk="0">
                  <a:moveTo>
                    <a:pt x="1040" y="0"/>
                  </a:moveTo>
                  <a:lnTo>
                    <a:pt x="805" y="34"/>
                  </a:lnTo>
                  <a:lnTo>
                    <a:pt x="604" y="101"/>
                  </a:lnTo>
                  <a:lnTo>
                    <a:pt x="269" y="403"/>
                  </a:lnTo>
                  <a:lnTo>
                    <a:pt x="68" y="772"/>
                  </a:lnTo>
                  <a:lnTo>
                    <a:pt x="1" y="1207"/>
                  </a:lnTo>
                  <a:lnTo>
                    <a:pt x="68" y="1442"/>
                  </a:lnTo>
                  <a:lnTo>
                    <a:pt x="705" y="3555"/>
                  </a:lnTo>
                  <a:lnTo>
                    <a:pt x="2851" y="2918"/>
                  </a:lnTo>
                  <a:lnTo>
                    <a:pt x="2214" y="805"/>
                  </a:lnTo>
                  <a:lnTo>
                    <a:pt x="2113" y="570"/>
                  </a:lnTo>
                  <a:lnTo>
                    <a:pt x="1845" y="235"/>
                  </a:lnTo>
                  <a:lnTo>
                    <a:pt x="1476" y="34"/>
                  </a:lnTo>
                  <a:lnTo>
                    <a:pt x="104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7244450" y="3272050"/>
              <a:ext cx="62900" cy="61225"/>
            </a:xfrm>
            <a:custGeom>
              <a:avLst/>
              <a:gdLst/>
              <a:ahLst/>
              <a:cxnLst/>
              <a:rect l="l" t="t" r="r" b="b"/>
              <a:pathLst>
                <a:path w="2516" h="2449" extrusionOk="0">
                  <a:moveTo>
                    <a:pt x="1040" y="0"/>
                  </a:moveTo>
                  <a:lnTo>
                    <a:pt x="805" y="34"/>
                  </a:lnTo>
                  <a:lnTo>
                    <a:pt x="604" y="101"/>
                  </a:lnTo>
                  <a:lnTo>
                    <a:pt x="269" y="403"/>
                  </a:lnTo>
                  <a:lnTo>
                    <a:pt x="68" y="772"/>
                  </a:lnTo>
                  <a:lnTo>
                    <a:pt x="1" y="1207"/>
                  </a:lnTo>
                  <a:lnTo>
                    <a:pt x="68" y="1442"/>
                  </a:lnTo>
                  <a:lnTo>
                    <a:pt x="370" y="2448"/>
                  </a:lnTo>
                  <a:lnTo>
                    <a:pt x="2516" y="1811"/>
                  </a:lnTo>
                  <a:lnTo>
                    <a:pt x="2214" y="805"/>
                  </a:lnTo>
                  <a:lnTo>
                    <a:pt x="2113" y="570"/>
                  </a:lnTo>
                  <a:lnTo>
                    <a:pt x="1845" y="235"/>
                  </a:lnTo>
                  <a:lnTo>
                    <a:pt x="1476" y="34"/>
                  </a:lnTo>
                  <a:lnTo>
                    <a:pt x="1040" y="0"/>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43002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grpSp>
        <p:nvGrpSpPr>
          <p:cNvPr id="1163" name="Google Shape;1163;p42"/>
          <p:cNvGrpSpPr/>
          <p:nvPr/>
        </p:nvGrpSpPr>
        <p:grpSpPr>
          <a:xfrm rot="10800000">
            <a:off x="1094220" y="4768074"/>
            <a:ext cx="279251" cy="280502"/>
            <a:chOff x="2600586" y="-942975"/>
            <a:chExt cx="279251" cy="280502"/>
          </a:xfrm>
        </p:grpSpPr>
        <p:sp>
          <p:nvSpPr>
            <p:cNvPr id="1164" name="Google Shape;1164;p42"/>
            <p:cNvSpPr/>
            <p:nvPr/>
          </p:nvSpPr>
          <p:spPr>
            <a:xfrm>
              <a:off x="2733301" y="-9429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2733301" y="-753947"/>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2789679" y="-811527"/>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2600586" y="-811527"/>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2"/>
          <p:cNvGrpSpPr/>
          <p:nvPr/>
        </p:nvGrpSpPr>
        <p:grpSpPr>
          <a:xfrm>
            <a:off x="772452" y="98699"/>
            <a:ext cx="179826" cy="180626"/>
            <a:chOff x="772452" y="98699"/>
            <a:chExt cx="179826" cy="180626"/>
          </a:xfrm>
        </p:grpSpPr>
        <p:sp>
          <p:nvSpPr>
            <p:cNvPr id="1174" name="Google Shape;1174;p42"/>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42"/>
          <p:cNvGrpSpPr/>
          <p:nvPr/>
        </p:nvGrpSpPr>
        <p:grpSpPr>
          <a:xfrm>
            <a:off x="303712" y="1112696"/>
            <a:ext cx="219461" cy="220453"/>
            <a:chOff x="772462" y="98696"/>
            <a:chExt cx="219461" cy="220453"/>
          </a:xfrm>
        </p:grpSpPr>
        <p:sp>
          <p:nvSpPr>
            <p:cNvPr id="1179" name="Google Shape;1179;p42"/>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2"/>
          <p:cNvGrpSpPr/>
          <p:nvPr/>
        </p:nvGrpSpPr>
        <p:grpSpPr>
          <a:xfrm>
            <a:off x="2846596" y="1098421"/>
            <a:ext cx="89000" cy="331850"/>
            <a:chOff x="1660513" y="1930413"/>
            <a:chExt cx="89000" cy="331850"/>
          </a:xfrm>
        </p:grpSpPr>
        <p:sp>
          <p:nvSpPr>
            <p:cNvPr id="1195" name="Google Shape;1195;p42"/>
            <p:cNvSpPr/>
            <p:nvPr/>
          </p:nvSpPr>
          <p:spPr>
            <a:xfrm>
              <a:off x="1660513" y="1930413"/>
              <a:ext cx="89000" cy="40950"/>
            </a:xfrm>
            <a:custGeom>
              <a:avLst/>
              <a:gdLst/>
              <a:ahLst/>
              <a:cxnLst/>
              <a:rect l="l" t="t" r="r" b="b"/>
              <a:pathLst>
                <a:path w="3560" h="1638" extrusionOk="0">
                  <a:moveTo>
                    <a:pt x="809" y="0"/>
                  </a:moveTo>
                  <a:lnTo>
                    <a:pt x="656" y="22"/>
                  </a:lnTo>
                  <a:lnTo>
                    <a:pt x="350" y="131"/>
                  </a:lnTo>
                  <a:lnTo>
                    <a:pt x="132" y="371"/>
                  </a:lnTo>
                  <a:lnTo>
                    <a:pt x="1" y="655"/>
                  </a:lnTo>
                  <a:lnTo>
                    <a:pt x="1" y="830"/>
                  </a:lnTo>
                  <a:lnTo>
                    <a:pt x="1" y="983"/>
                  </a:lnTo>
                  <a:lnTo>
                    <a:pt x="132" y="1266"/>
                  </a:lnTo>
                  <a:lnTo>
                    <a:pt x="350" y="1506"/>
                  </a:lnTo>
                  <a:lnTo>
                    <a:pt x="634" y="1616"/>
                  </a:lnTo>
                  <a:lnTo>
                    <a:pt x="809" y="1637"/>
                  </a:lnTo>
                  <a:lnTo>
                    <a:pt x="2751" y="1637"/>
                  </a:lnTo>
                  <a:lnTo>
                    <a:pt x="2926" y="1616"/>
                  </a:lnTo>
                  <a:lnTo>
                    <a:pt x="3210" y="1506"/>
                  </a:lnTo>
                  <a:lnTo>
                    <a:pt x="3428" y="1266"/>
                  </a:lnTo>
                  <a:lnTo>
                    <a:pt x="3559" y="983"/>
                  </a:lnTo>
                  <a:lnTo>
                    <a:pt x="3559" y="830"/>
                  </a:lnTo>
                  <a:lnTo>
                    <a:pt x="3559" y="655"/>
                  </a:lnTo>
                  <a:lnTo>
                    <a:pt x="3428" y="371"/>
                  </a:lnTo>
                  <a:lnTo>
                    <a:pt x="3210" y="131"/>
                  </a:lnTo>
                  <a:lnTo>
                    <a:pt x="2926" y="22"/>
                  </a:lnTo>
                  <a:lnTo>
                    <a:pt x="2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42"/>
            <p:cNvSpPr/>
            <p:nvPr/>
          </p:nvSpPr>
          <p:spPr>
            <a:xfrm>
              <a:off x="1660513" y="2221288"/>
              <a:ext cx="89000" cy="40975"/>
            </a:xfrm>
            <a:custGeom>
              <a:avLst/>
              <a:gdLst/>
              <a:ahLst/>
              <a:cxnLst/>
              <a:rect l="l" t="t" r="r" b="b"/>
              <a:pathLst>
                <a:path w="3560" h="1639" extrusionOk="0">
                  <a:moveTo>
                    <a:pt x="656" y="1"/>
                  </a:moveTo>
                  <a:lnTo>
                    <a:pt x="350" y="132"/>
                  </a:lnTo>
                  <a:lnTo>
                    <a:pt x="132" y="350"/>
                  </a:lnTo>
                  <a:lnTo>
                    <a:pt x="1" y="656"/>
                  </a:lnTo>
                  <a:lnTo>
                    <a:pt x="1" y="809"/>
                  </a:lnTo>
                  <a:lnTo>
                    <a:pt x="1" y="961"/>
                  </a:lnTo>
                  <a:lnTo>
                    <a:pt x="132" y="1267"/>
                  </a:lnTo>
                  <a:lnTo>
                    <a:pt x="350" y="1485"/>
                  </a:lnTo>
                  <a:lnTo>
                    <a:pt x="634" y="1616"/>
                  </a:lnTo>
                  <a:lnTo>
                    <a:pt x="809" y="1638"/>
                  </a:lnTo>
                  <a:lnTo>
                    <a:pt x="2751" y="1638"/>
                  </a:lnTo>
                  <a:lnTo>
                    <a:pt x="2926" y="1616"/>
                  </a:lnTo>
                  <a:lnTo>
                    <a:pt x="3210" y="1485"/>
                  </a:lnTo>
                  <a:lnTo>
                    <a:pt x="3428" y="1267"/>
                  </a:lnTo>
                  <a:lnTo>
                    <a:pt x="3559" y="961"/>
                  </a:lnTo>
                  <a:lnTo>
                    <a:pt x="3559" y="809"/>
                  </a:lnTo>
                  <a:lnTo>
                    <a:pt x="3559" y="656"/>
                  </a:lnTo>
                  <a:lnTo>
                    <a:pt x="3428" y="350"/>
                  </a:lnTo>
                  <a:lnTo>
                    <a:pt x="3210" y="132"/>
                  </a:lnTo>
                  <a:lnTo>
                    <a:pt x="2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42"/>
          <p:cNvSpPr txBox="1">
            <a:spLocks noGrp="1"/>
          </p:cNvSpPr>
          <p:nvPr>
            <p:ph type="title"/>
          </p:nvPr>
        </p:nvSpPr>
        <p:spPr>
          <a:xfrm>
            <a:off x="867628" y="157242"/>
            <a:ext cx="770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err="1"/>
              <a:t>Etapes</a:t>
            </a:r>
            <a:endParaRPr dirty="0">
              <a:solidFill>
                <a:schemeClr val="lt2"/>
              </a:solidFill>
            </a:endParaRPr>
          </a:p>
        </p:txBody>
      </p:sp>
      <p:sp>
        <p:nvSpPr>
          <p:cNvPr id="2" name="Google Shape;1192;p42">
            <a:extLst>
              <a:ext uri="{FF2B5EF4-FFF2-40B4-BE49-F238E27FC236}">
                <a16:creationId xmlns:a16="http://schemas.microsoft.com/office/drawing/2014/main" id="{E89A3225-F2F9-0038-AA14-64A3AE52D99F}"/>
              </a:ext>
            </a:extLst>
          </p:cNvPr>
          <p:cNvSpPr/>
          <p:nvPr/>
        </p:nvSpPr>
        <p:spPr>
          <a:xfrm>
            <a:off x="2660496" y="726746"/>
            <a:ext cx="868875" cy="963850"/>
          </a:xfrm>
          <a:custGeom>
            <a:avLst/>
            <a:gdLst/>
            <a:ahLst/>
            <a:cxnLst/>
            <a:rect l="l" t="t" r="r" b="b"/>
            <a:pathLst>
              <a:path w="34755" h="38554" extrusionOk="0">
                <a:moveTo>
                  <a:pt x="23316" y="1"/>
                </a:moveTo>
                <a:lnTo>
                  <a:pt x="22617" y="23"/>
                </a:lnTo>
                <a:lnTo>
                  <a:pt x="21089" y="350"/>
                </a:lnTo>
                <a:lnTo>
                  <a:pt x="18491" y="1223"/>
                </a:lnTo>
                <a:lnTo>
                  <a:pt x="15478" y="2337"/>
                </a:lnTo>
                <a:lnTo>
                  <a:pt x="13230" y="3035"/>
                </a:lnTo>
                <a:lnTo>
                  <a:pt x="10807" y="3603"/>
                </a:lnTo>
                <a:lnTo>
                  <a:pt x="8143" y="3930"/>
                </a:lnTo>
                <a:lnTo>
                  <a:pt x="6724" y="3952"/>
                </a:lnTo>
                <a:lnTo>
                  <a:pt x="6091" y="3974"/>
                </a:lnTo>
                <a:lnTo>
                  <a:pt x="4956" y="4170"/>
                </a:lnTo>
                <a:lnTo>
                  <a:pt x="3930" y="4541"/>
                </a:lnTo>
                <a:lnTo>
                  <a:pt x="3035" y="5087"/>
                </a:lnTo>
                <a:lnTo>
                  <a:pt x="2271" y="5808"/>
                </a:lnTo>
                <a:lnTo>
                  <a:pt x="1594" y="6659"/>
                </a:lnTo>
                <a:lnTo>
                  <a:pt x="1070" y="7641"/>
                </a:lnTo>
                <a:lnTo>
                  <a:pt x="634" y="8755"/>
                </a:lnTo>
                <a:lnTo>
                  <a:pt x="306" y="9977"/>
                </a:lnTo>
                <a:lnTo>
                  <a:pt x="110" y="11287"/>
                </a:lnTo>
                <a:lnTo>
                  <a:pt x="1" y="12684"/>
                </a:lnTo>
                <a:lnTo>
                  <a:pt x="23" y="14147"/>
                </a:lnTo>
                <a:lnTo>
                  <a:pt x="197" y="16439"/>
                </a:lnTo>
                <a:lnTo>
                  <a:pt x="830" y="19626"/>
                </a:lnTo>
                <a:lnTo>
                  <a:pt x="1834" y="22879"/>
                </a:lnTo>
                <a:lnTo>
                  <a:pt x="3232" y="26066"/>
                </a:lnTo>
                <a:lnTo>
                  <a:pt x="4520" y="28358"/>
                </a:lnTo>
                <a:lnTo>
                  <a:pt x="5480" y="29821"/>
                </a:lnTo>
                <a:lnTo>
                  <a:pt x="6528" y="31218"/>
                </a:lnTo>
                <a:lnTo>
                  <a:pt x="7641" y="32528"/>
                </a:lnTo>
                <a:lnTo>
                  <a:pt x="8842" y="33750"/>
                </a:lnTo>
                <a:lnTo>
                  <a:pt x="10130" y="34864"/>
                </a:lnTo>
                <a:lnTo>
                  <a:pt x="11505" y="35846"/>
                </a:lnTo>
                <a:lnTo>
                  <a:pt x="12924" y="36698"/>
                </a:lnTo>
                <a:lnTo>
                  <a:pt x="14431" y="37418"/>
                </a:lnTo>
                <a:lnTo>
                  <a:pt x="16024" y="37964"/>
                </a:lnTo>
                <a:lnTo>
                  <a:pt x="17661" y="38335"/>
                </a:lnTo>
                <a:lnTo>
                  <a:pt x="19386" y="38531"/>
                </a:lnTo>
                <a:lnTo>
                  <a:pt x="20259" y="38553"/>
                </a:lnTo>
                <a:lnTo>
                  <a:pt x="21067" y="38531"/>
                </a:lnTo>
                <a:lnTo>
                  <a:pt x="23097" y="38226"/>
                </a:lnTo>
                <a:lnTo>
                  <a:pt x="24822" y="37702"/>
                </a:lnTo>
                <a:lnTo>
                  <a:pt x="26022" y="37200"/>
                </a:lnTo>
                <a:lnTo>
                  <a:pt x="27245" y="36523"/>
                </a:lnTo>
                <a:lnTo>
                  <a:pt x="28446" y="35693"/>
                </a:lnTo>
                <a:lnTo>
                  <a:pt x="29603" y="34667"/>
                </a:lnTo>
                <a:lnTo>
                  <a:pt x="30716" y="33423"/>
                </a:lnTo>
                <a:lnTo>
                  <a:pt x="31742" y="31960"/>
                </a:lnTo>
                <a:lnTo>
                  <a:pt x="32659" y="30258"/>
                </a:lnTo>
                <a:lnTo>
                  <a:pt x="33445" y="28293"/>
                </a:lnTo>
                <a:lnTo>
                  <a:pt x="34056" y="26044"/>
                </a:lnTo>
                <a:lnTo>
                  <a:pt x="34493" y="23512"/>
                </a:lnTo>
                <a:lnTo>
                  <a:pt x="34733" y="20652"/>
                </a:lnTo>
                <a:lnTo>
                  <a:pt x="34755" y="19102"/>
                </a:lnTo>
                <a:lnTo>
                  <a:pt x="34733" y="17531"/>
                </a:lnTo>
                <a:lnTo>
                  <a:pt x="34558" y="14693"/>
                </a:lnTo>
                <a:lnTo>
                  <a:pt x="34231" y="12160"/>
                </a:lnTo>
                <a:lnTo>
                  <a:pt x="33772" y="9934"/>
                </a:lnTo>
                <a:lnTo>
                  <a:pt x="33183" y="8012"/>
                </a:lnTo>
                <a:lnTo>
                  <a:pt x="32484" y="6332"/>
                </a:lnTo>
                <a:lnTo>
                  <a:pt x="31698" y="4891"/>
                </a:lnTo>
                <a:lnTo>
                  <a:pt x="30869" y="3690"/>
                </a:lnTo>
                <a:lnTo>
                  <a:pt x="29952" y="2708"/>
                </a:lnTo>
                <a:lnTo>
                  <a:pt x="29035" y="1900"/>
                </a:lnTo>
                <a:lnTo>
                  <a:pt x="28075" y="1267"/>
                </a:lnTo>
                <a:lnTo>
                  <a:pt x="27136" y="787"/>
                </a:lnTo>
                <a:lnTo>
                  <a:pt x="25739" y="284"/>
                </a:lnTo>
                <a:lnTo>
                  <a:pt x="24036" y="23"/>
                </a:lnTo>
                <a:lnTo>
                  <a:pt x="23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015AC3B1-1907-FE09-2550-876B145C2BE1}"/>
              </a:ext>
            </a:extLst>
          </p:cNvPr>
          <p:cNvSpPr txBox="1"/>
          <p:nvPr/>
        </p:nvSpPr>
        <p:spPr>
          <a:xfrm>
            <a:off x="2904104" y="1014482"/>
            <a:ext cx="703835" cy="307777"/>
          </a:xfrm>
          <a:prstGeom prst="rect">
            <a:avLst/>
          </a:prstGeom>
          <a:noFill/>
        </p:spPr>
        <p:txBody>
          <a:bodyPr wrap="square" rtlCol="0">
            <a:spAutoFit/>
          </a:bodyPr>
          <a:lstStyle/>
          <a:p>
            <a:r>
              <a:rPr lang="en-US" b="1" dirty="0">
                <a:latin typeface="Times New Roman" panose="02020603050405020304" pitchFamily="18" charset="0"/>
              </a:rPr>
              <a:t>1</a:t>
            </a:r>
            <a:endParaRPr lang="fr-FR" dirty="0"/>
          </a:p>
        </p:txBody>
      </p:sp>
      <p:sp>
        <p:nvSpPr>
          <p:cNvPr id="18" name="TextBox 17">
            <a:extLst>
              <a:ext uri="{FF2B5EF4-FFF2-40B4-BE49-F238E27FC236}">
                <a16:creationId xmlns:a16="http://schemas.microsoft.com/office/drawing/2014/main" id="{25A4F9E2-E83C-1908-6DC2-BC6F2AB1363D}"/>
              </a:ext>
            </a:extLst>
          </p:cNvPr>
          <p:cNvSpPr txBox="1"/>
          <p:nvPr/>
        </p:nvSpPr>
        <p:spPr>
          <a:xfrm>
            <a:off x="3772979" y="948118"/>
            <a:ext cx="6754586" cy="461665"/>
          </a:xfrm>
          <a:prstGeom prst="rect">
            <a:avLst/>
          </a:prstGeom>
          <a:noFill/>
        </p:spPr>
        <p:txBody>
          <a:bodyPr wrap="square">
            <a:spAutoFit/>
          </a:bodyPr>
          <a:lstStyle/>
          <a:p>
            <a:r>
              <a:rPr lang="fr-FR" sz="2400" b="1" i="0" dirty="0" err="1">
                <a:solidFill>
                  <a:schemeClr val="accent5">
                    <a:lumMod val="75000"/>
                  </a:schemeClr>
                </a:solidFill>
                <a:effectLst/>
                <a:latin typeface="Signika" panose="020B0604020202020204" charset="0"/>
              </a:rPr>
              <a:t>Loading</a:t>
            </a:r>
            <a:r>
              <a:rPr lang="fr-FR" sz="2400" b="1" i="0" dirty="0">
                <a:solidFill>
                  <a:schemeClr val="accent5">
                    <a:lumMod val="75000"/>
                  </a:schemeClr>
                </a:solidFill>
                <a:effectLst/>
                <a:latin typeface="Signika" panose="020B0604020202020204" charset="0"/>
              </a:rPr>
              <a:t> the data:</a:t>
            </a:r>
            <a:endParaRPr lang="fr-FR" sz="2400" b="1" dirty="0">
              <a:solidFill>
                <a:schemeClr val="accent5">
                  <a:lumMod val="75000"/>
                </a:schemeClr>
              </a:solidFill>
              <a:latin typeface="Signika" panose="020B0604020202020204" charset="0"/>
            </a:endParaRPr>
          </a:p>
        </p:txBody>
      </p:sp>
      <p:pic>
        <p:nvPicPr>
          <p:cNvPr id="6146" name="Picture 2" descr="Aucune description disponible.">
            <a:extLst>
              <a:ext uri="{FF2B5EF4-FFF2-40B4-BE49-F238E27FC236}">
                <a16:creationId xmlns:a16="http://schemas.microsoft.com/office/drawing/2014/main" id="{3DFCCDD0-FCA5-E95B-8233-135BA9FB30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0777"/>
          <a:stretch/>
        </p:blipFill>
        <p:spPr bwMode="auto">
          <a:xfrm>
            <a:off x="2162342" y="1805143"/>
            <a:ext cx="5114572" cy="3197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992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grpSp>
        <p:nvGrpSpPr>
          <p:cNvPr id="1163" name="Google Shape;1163;p42"/>
          <p:cNvGrpSpPr/>
          <p:nvPr/>
        </p:nvGrpSpPr>
        <p:grpSpPr>
          <a:xfrm rot="10800000">
            <a:off x="1094220" y="4768074"/>
            <a:ext cx="279251" cy="280502"/>
            <a:chOff x="2600586" y="-942975"/>
            <a:chExt cx="279251" cy="280502"/>
          </a:xfrm>
        </p:grpSpPr>
        <p:sp>
          <p:nvSpPr>
            <p:cNvPr id="1164" name="Google Shape;1164;p42"/>
            <p:cNvSpPr/>
            <p:nvPr/>
          </p:nvSpPr>
          <p:spPr>
            <a:xfrm>
              <a:off x="2733301" y="-9429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2733301" y="-753947"/>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2789679" y="-811527"/>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2600586" y="-811527"/>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2"/>
          <p:cNvGrpSpPr/>
          <p:nvPr/>
        </p:nvGrpSpPr>
        <p:grpSpPr>
          <a:xfrm>
            <a:off x="772452" y="98699"/>
            <a:ext cx="179826" cy="180626"/>
            <a:chOff x="772452" y="98699"/>
            <a:chExt cx="179826" cy="180626"/>
          </a:xfrm>
        </p:grpSpPr>
        <p:sp>
          <p:nvSpPr>
            <p:cNvPr id="1174" name="Google Shape;1174;p42"/>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42"/>
          <p:cNvGrpSpPr/>
          <p:nvPr/>
        </p:nvGrpSpPr>
        <p:grpSpPr>
          <a:xfrm>
            <a:off x="303712" y="1112696"/>
            <a:ext cx="219461" cy="220453"/>
            <a:chOff x="772462" y="98696"/>
            <a:chExt cx="219461" cy="220453"/>
          </a:xfrm>
        </p:grpSpPr>
        <p:sp>
          <p:nvSpPr>
            <p:cNvPr id="1179" name="Google Shape;1179;p42"/>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2"/>
          <p:cNvGrpSpPr/>
          <p:nvPr/>
        </p:nvGrpSpPr>
        <p:grpSpPr>
          <a:xfrm>
            <a:off x="2846596" y="1098421"/>
            <a:ext cx="89000" cy="331850"/>
            <a:chOff x="1660513" y="1930413"/>
            <a:chExt cx="89000" cy="331850"/>
          </a:xfrm>
        </p:grpSpPr>
        <p:sp>
          <p:nvSpPr>
            <p:cNvPr id="1195" name="Google Shape;1195;p42"/>
            <p:cNvSpPr/>
            <p:nvPr/>
          </p:nvSpPr>
          <p:spPr>
            <a:xfrm>
              <a:off x="1660513" y="1930413"/>
              <a:ext cx="89000" cy="40950"/>
            </a:xfrm>
            <a:custGeom>
              <a:avLst/>
              <a:gdLst/>
              <a:ahLst/>
              <a:cxnLst/>
              <a:rect l="l" t="t" r="r" b="b"/>
              <a:pathLst>
                <a:path w="3560" h="1638" extrusionOk="0">
                  <a:moveTo>
                    <a:pt x="809" y="0"/>
                  </a:moveTo>
                  <a:lnTo>
                    <a:pt x="656" y="22"/>
                  </a:lnTo>
                  <a:lnTo>
                    <a:pt x="350" y="131"/>
                  </a:lnTo>
                  <a:lnTo>
                    <a:pt x="132" y="371"/>
                  </a:lnTo>
                  <a:lnTo>
                    <a:pt x="1" y="655"/>
                  </a:lnTo>
                  <a:lnTo>
                    <a:pt x="1" y="830"/>
                  </a:lnTo>
                  <a:lnTo>
                    <a:pt x="1" y="983"/>
                  </a:lnTo>
                  <a:lnTo>
                    <a:pt x="132" y="1266"/>
                  </a:lnTo>
                  <a:lnTo>
                    <a:pt x="350" y="1506"/>
                  </a:lnTo>
                  <a:lnTo>
                    <a:pt x="634" y="1616"/>
                  </a:lnTo>
                  <a:lnTo>
                    <a:pt x="809" y="1637"/>
                  </a:lnTo>
                  <a:lnTo>
                    <a:pt x="2751" y="1637"/>
                  </a:lnTo>
                  <a:lnTo>
                    <a:pt x="2926" y="1616"/>
                  </a:lnTo>
                  <a:lnTo>
                    <a:pt x="3210" y="1506"/>
                  </a:lnTo>
                  <a:lnTo>
                    <a:pt x="3428" y="1266"/>
                  </a:lnTo>
                  <a:lnTo>
                    <a:pt x="3559" y="983"/>
                  </a:lnTo>
                  <a:lnTo>
                    <a:pt x="3559" y="830"/>
                  </a:lnTo>
                  <a:lnTo>
                    <a:pt x="3559" y="655"/>
                  </a:lnTo>
                  <a:lnTo>
                    <a:pt x="3428" y="371"/>
                  </a:lnTo>
                  <a:lnTo>
                    <a:pt x="3210" y="131"/>
                  </a:lnTo>
                  <a:lnTo>
                    <a:pt x="2926" y="22"/>
                  </a:lnTo>
                  <a:lnTo>
                    <a:pt x="2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42"/>
            <p:cNvSpPr/>
            <p:nvPr/>
          </p:nvSpPr>
          <p:spPr>
            <a:xfrm>
              <a:off x="1660513" y="2221288"/>
              <a:ext cx="89000" cy="40975"/>
            </a:xfrm>
            <a:custGeom>
              <a:avLst/>
              <a:gdLst/>
              <a:ahLst/>
              <a:cxnLst/>
              <a:rect l="l" t="t" r="r" b="b"/>
              <a:pathLst>
                <a:path w="3560" h="1639" extrusionOk="0">
                  <a:moveTo>
                    <a:pt x="656" y="1"/>
                  </a:moveTo>
                  <a:lnTo>
                    <a:pt x="350" y="132"/>
                  </a:lnTo>
                  <a:lnTo>
                    <a:pt x="132" y="350"/>
                  </a:lnTo>
                  <a:lnTo>
                    <a:pt x="1" y="656"/>
                  </a:lnTo>
                  <a:lnTo>
                    <a:pt x="1" y="809"/>
                  </a:lnTo>
                  <a:lnTo>
                    <a:pt x="1" y="961"/>
                  </a:lnTo>
                  <a:lnTo>
                    <a:pt x="132" y="1267"/>
                  </a:lnTo>
                  <a:lnTo>
                    <a:pt x="350" y="1485"/>
                  </a:lnTo>
                  <a:lnTo>
                    <a:pt x="634" y="1616"/>
                  </a:lnTo>
                  <a:lnTo>
                    <a:pt x="809" y="1638"/>
                  </a:lnTo>
                  <a:lnTo>
                    <a:pt x="2751" y="1638"/>
                  </a:lnTo>
                  <a:lnTo>
                    <a:pt x="2926" y="1616"/>
                  </a:lnTo>
                  <a:lnTo>
                    <a:pt x="3210" y="1485"/>
                  </a:lnTo>
                  <a:lnTo>
                    <a:pt x="3428" y="1267"/>
                  </a:lnTo>
                  <a:lnTo>
                    <a:pt x="3559" y="961"/>
                  </a:lnTo>
                  <a:lnTo>
                    <a:pt x="3559" y="809"/>
                  </a:lnTo>
                  <a:lnTo>
                    <a:pt x="3559" y="656"/>
                  </a:lnTo>
                  <a:lnTo>
                    <a:pt x="3428" y="350"/>
                  </a:lnTo>
                  <a:lnTo>
                    <a:pt x="3210" y="132"/>
                  </a:lnTo>
                  <a:lnTo>
                    <a:pt x="2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42"/>
          <p:cNvSpPr txBox="1">
            <a:spLocks noGrp="1"/>
          </p:cNvSpPr>
          <p:nvPr>
            <p:ph type="title"/>
          </p:nvPr>
        </p:nvSpPr>
        <p:spPr>
          <a:xfrm>
            <a:off x="867628" y="157242"/>
            <a:ext cx="770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err="1"/>
              <a:t>Etapes</a:t>
            </a:r>
            <a:endParaRPr dirty="0">
              <a:solidFill>
                <a:schemeClr val="lt2"/>
              </a:solidFill>
            </a:endParaRPr>
          </a:p>
        </p:txBody>
      </p:sp>
      <p:sp>
        <p:nvSpPr>
          <p:cNvPr id="2" name="Google Shape;1192;p42">
            <a:extLst>
              <a:ext uri="{FF2B5EF4-FFF2-40B4-BE49-F238E27FC236}">
                <a16:creationId xmlns:a16="http://schemas.microsoft.com/office/drawing/2014/main" id="{E89A3225-F2F9-0038-AA14-64A3AE52D99F}"/>
              </a:ext>
            </a:extLst>
          </p:cNvPr>
          <p:cNvSpPr/>
          <p:nvPr/>
        </p:nvSpPr>
        <p:spPr>
          <a:xfrm>
            <a:off x="2660496" y="726746"/>
            <a:ext cx="868875" cy="963850"/>
          </a:xfrm>
          <a:custGeom>
            <a:avLst/>
            <a:gdLst/>
            <a:ahLst/>
            <a:cxnLst/>
            <a:rect l="l" t="t" r="r" b="b"/>
            <a:pathLst>
              <a:path w="34755" h="38554" extrusionOk="0">
                <a:moveTo>
                  <a:pt x="23316" y="1"/>
                </a:moveTo>
                <a:lnTo>
                  <a:pt x="22617" y="23"/>
                </a:lnTo>
                <a:lnTo>
                  <a:pt x="21089" y="350"/>
                </a:lnTo>
                <a:lnTo>
                  <a:pt x="18491" y="1223"/>
                </a:lnTo>
                <a:lnTo>
                  <a:pt x="15478" y="2337"/>
                </a:lnTo>
                <a:lnTo>
                  <a:pt x="13230" y="3035"/>
                </a:lnTo>
                <a:lnTo>
                  <a:pt x="10807" y="3603"/>
                </a:lnTo>
                <a:lnTo>
                  <a:pt x="8143" y="3930"/>
                </a:lnTo>
                <a:lnTo>
                  <a:pt x="6724" y="3952"/>
                </a:lnTo>
                <a:lnTo>
                  <a:pt x="6091" y="3974"/>
                </a:lnTo>
                <a:lnTo>
                  <a:pt x="4956" y="4170"/>
                </a:lnTo>
                <a:lnTo>
                  <a:pt x="3930" y="4541"/>
                </a:lnTo>
                <a:lnTo>
                  <a:pt x="3035" y="5087"/>
                </a:lnTo>
                <a:lnTo>
                  <a:pt x="2271" y="5808"/>
                </a:lnTo>
                <a:lnTo>
                  <a:pt x="1594" y="6659"/>
                </a:lnTo>
                <a:lnTo>
                  <a:pt x="1070" y="7641"/>
                </a:lnTo>
                <a:lnTo>
                  <a:pt x="634" y="8755"/>
                </a:lnTo>
                <a:lnTo>
                  <a:pt x="306" y="9977"/>
                </a:lnTo>
                <a:lnTo>
                  <a:pt x="110" y="11287"/>
                </a:lnTo>
                <a:lnTo>
                  <a:pt x="1" y="12684"/>
                </a:lnTo>
                <a:lnTo>
                  <a:pt x="23" y="14147"/>
                </a:lnTo>
                <a:lnTo>
                  <a:pt x="197" y="16439"/>
                </a:lnTo>
                <a:lnTo>
                  <a:pt x="830" y="19626"/>
                </a:lnTo>
                <a:lnTo>
                  <a:pt x="1834" y="22879"/>
                </a:lnTo>
                <a:lnTo>
                  <a:pt x="3232" y="26066"/>
                </a:lnTo>
                <a:lnTo>
                  <a:pt x="4520" y="28358"/>
                </a:lnTo>
                <a:lnTo>
                  <a:pt x="5480" y="29821"/>
                </a:lnTo>
                <a:lnTo>
                  <a:pt x="6528" y="31218"/>
                </a:lnTo>
                <a:lnTo>
                  <a:pt x="7641" y="32528"/>
                </a:lnTo>
                <a:lnTo>
                  <a:pt x="8842" y="33750"/>
                </a:lnTo>
                <a:lnTo>
                  <a:pt x="10130" y="34864"/>
                </a:lnTo>
                <a:lnTo>
                  <a:pt x="11505" y="35846"/>
                </a:lnTo>
                <a:lnTo>
                  <a:pt x="12924" y="36698"/>
                </a:lnTo>
                <a:lnTo>
                  <a:pt x="14431" y="37418"/>
                </a:lnTo>
                <a:lnTo>
                  <a:pt x="16024" y="37964"/>
                </a:lnTo>
                <a:lnTo>
                  <a:pt x="17661" y="38335"/>
                </a:lnTo>
                <a:lnTo>
                  <a:pt x="19386" y="38531"/>
                </a:lnTo>
                <a:lnTo>
                  <a:pt x="20259" y="38553"/>
                </a:lnTo>
                <a:lnTo>
                  <a:pt x="21067" y="38531"/>
                </a:lnTo>
                <a:lnTo>
                  <a:pt x="23097" y="38226"/>
                </a:lnTo>
                <a:lnTo>
                  <a:pt x="24822" y="37702"/>
                </a:lnTo>
                <a:lnTo>
                  <a:pt x="26022" y="37200"/>
                </a:lnTo>
                <a:lnTo>
                  <a:pt x="27245" y="36523"/>
                </a:lnTo>
                <a:lnTo>
                  <a:pt x="28446" y="35693"/>
                </a:lnTo>
                <a:lnTo>
                  <a:pt x="29603" y="34667"/>
                </a:lnTo>
                <a:lnTo>
                  <a:pt x="30716" y="33423"/>
                </a:lnTo>
                <a:lnTo>
                  <a:pt x="31742" y="31960"/>
                </a:lnTo>
                <a:lnTo>
                  <a:pt x="32659" y="30258"/>
                </a:lnTo>
                <a:lnTo>
                  <a:pt x="33445" y="28293"/>
                </a:lnTo>
                <a:lnTo>
                  <a:pt x="34056" y="26044"/>
                </a:lnTo>
                <a:lnTo>
                  <a:pt x="34493" y="23512"/>
                </a:lnTo>
                <a:lnTo>
                  <a:pt x="34733" y="20652"/>
                </a:lnTo>
                <a:lnTo>
                  <a:pt x="34755" y="19102"/>
                </a:lnTo>
                <a:lnTo>
                  <a:pt x="34733" y="17531"/>
                </a:lnTo>
                <a:lnTo>
                  <a:pt x="34558" y="14693"/>
                </a:lnTo>
                <a:lnTo>
                  <a:pt x="34231" y="12160"/>
                </a:lnTo>
                <a:lnTo>
                  <a:pt x="33772" y="9934"/>
                </a:lnTo>
                <a:lnTo>
                  <a:pt x="33183" y="8012"/>
                </a:lnTo>
                <a:lnTo>
                  <a:pt x="32484" y="6332"/>
                </a:lnTo>
                <a:lnTo>
                  <a:pt x="31698" y="4891"/>
                </a:lnTo>
                <a:lnTo>
                  <a:pt x="30869" y="3690"/>
                </a:lnTo>
                <a:lnTo>
                  <a:pt x="29952" y="2708"/>
                </a:lnTo>
                <a:lnTo>
                  <a:pt x="29035" y="1900"/>
                </a:lnTo>
                <a:lnTo>
                  <a:pt x="28075" y="1267"/>
                </a:lnTo>
                <a:lnTo>
                  <a:pt x="27136" y="787"/>
                </a:lnTo>
                <a:lnTo>
                  <a:pt x="25739" y="284"/>
                </a:lnTo>
                <a:lnTo>
                  <a:pt x="24036" y="23"/>
                </a:lnTo>
                <a:lnTo>
                  <a:pt x="23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015AC3B1-1907-FE09-2550-876B145C2BE1}"/>
              </a:ext>
            </a:extLst>
          </p:cNvPr>
          <p:cNvSpPr txBox="1"/>
          <p:nvPr/>
        </p:nvSpPr>
        <p:spPr>
          <a:xfrm>
            <a:off x="2904104" y="1014482"/>
            <a:ext cx="703835" cy="307777"/>
          </a:xfrm>
          <a:prstGeom prst="rect">
            <a:avLst/>
          </a:prstGeom>
          <a:noFill/>
        </p:spPr>
        <p:txBody>
          <a:bodyPr wrap="square" rtlCol="0">
            <a:spAutoFit/>
          </a:bodyPr>
          <a:lstStyle/>
          <a:p>
            <a:r>
              <a:rPr lang="en-US" b="1" dirty="0">
                <a:latin typeface="Times New Roman" panose="02020603050405020304" pitchFamily="18" charset="0"/>
              </a:rPr>
              <a:t>2</a:t>
            </a:r>
            <a:endParaRPr lang="fr-FR" dirty="0"/>
          </a:p>
        </p:txBody>
      </p:sp>
      <p:sp>
        <p:nvSpPr>
          <p:cNvPr id="18" name="TextBox 17">
            <a:extLst>
              <a:ext uri="{FF2B5EF4-FFF2-40B4-BE49-F238E27FC236}">
                <a16:creationId xmlns:a16="http://schemas.microsoft.com/office/drawing/2014/main" id="{25A4F9E2-E83C-1908-6DC2-BC6F2AB1363D}"/>
              </a:ext>
            </a:extLst>
          </p:cNvPr>
          <p:cNvSpPr txBox="1"/>
          <p:nvPr/>
        </p:nvSpPr>
        <p:spPr>
          <a:xfrm>
            <a:off x="3649784" y="1031596"/>
            <a:ext cx="6754586" cy="430887"/>
          </a:xfrm>
          <a:prstGeom prst="rect">
            <a:avLst/>
          </a:prstGeom>
          <a:noFill/>
        </p:spPr>
        <p:txBody>
          <a:bodyPr wrap="square">
            <a:spAutoFit/>
          </a:bodyPr>
          <a:lstStyle/>
          <a:p>
            <a:r>
              <a:rPr lang="en-US" sz="2200" b="1" i="0" dirty="0">
                <a:solidFill>
                  <a:schemeClr val="accent5">
                    <a:lumMod val="75000"/>
                  </a:schemeClr>
                </a:solidFill>
                <a:effectLst/>
                <a:latin typeface="Signika" panose="020B0604020202020204" charset="0"/>
              </a:rPr>
              <a:t>Transfer Learning with TensorFlow hub</a:t>
            </a:r>
            <a:endParaRPr lang="fr-FR" sz="2200" b="1" dirty="0">
              <a:solidFill>
                <a:schemeClr val="accent5">
                  <a:lumMod val="75000"/>
                </a:schemeClr>
              </a:solidFill>
              <a:latin typeface="Signika" panose="020B0604020202020204" charset="0"/>
            </a:endParaRPr>
          </a:p>
        </p:txBody>
      </p:sp>
      <p:pic>
        <p:nvPicPr>
          <p:cNvPr id="10242" name="Picture 2" descr="Aucune description disponible.">
            <a:extLst>
              <a:ext uri="{FF2B5EF4-FFF2-40B4-BE49-F238E27FC236}">
                <a16:creationId xmlns:a16="http://schemas.microsoft.com/office/drawing/2014/main" id="{2D3B9582-10EC-439F-1B18-C782960ED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28" y="2767365"/>
            <a:ext cx="9144000" cy="10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368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5"/>
          <p:cNvSpPr txBox="1">
            <a:spLocks noGrp="1"/>
          </p:cNvSpPr>
          <p:nvPr>
            <p:ph type="title"/>
          </p:nvPr>
        </p:nvSpPr>
        <p:spPr>
          <a:xfrm>
            <a:off x="829915" y="1581702"/>
            <a:ext cx="409200" cy="34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1</a:t>
            </a:r>
            <a:endParaRPr dirty="0"/>
          </a:p>
        </p:txBody>
      </p:sp>
      <p:sp>
        <p:nvSpPr>
          <p:cNvPr id="467" name="Google Shape;467;p35"/>
          <p:cNvSpPr txBox="1">
            <a:spLocks noGrp="1"/>
          </p:cNvSpPr>
          <p:nvPr>
            <p:ph type="subTitle" idx="1"/>
          </p:nvPr>
        </p:nvSpPr>
        <p:spPr>
          <a:xfrm>
            <a:off x="1243180" y="1688842"/>
            <a:ext cx="2379600" cy="347400"/>
          </a:xfrm>
          <a:prstGeom prst="rect">
            <a:avLst/>
          </a:prstGeom>
        </p:spPr>
        <p:txBody>
          <a:bodyPr spcFirstLastPara="1" wrap="square" lIns="91425" tIns="91425" rIns="91425" bIns="91425" anchor="ctr" anchorCtr="0">
            <a:noAutofit/>
          </a:bodyPr>
          <a:lstStyle/>
          <a:p>
            <a:pPr marL="240182" rtl="0">
              <a:spcBef>
                <a:spcPts val="3223"/>
              </a:spcBef>
              <a:spcAft>
                <a:spcPts val="0"/>
              </a:spcAft>
            </a:pPr>
            <a:r>
              <a:rPr lang="fr-FR" sz="1800" i="0" u="none" strike="noStrike" dirty="0" err="1">
                <a:solidFill>
                  <a:schemeClr val="accent2">
                    <a:lumMod val="50000"/>
                  </a:schemeClr>
                </a:solidFill>
                <a:effectLst/>
                <a:latin typeface="Signika" panose="020B0604020202020204" charset="0"/>
              </a:rPr>
              <a:t>Feature</a:t>
            </a:r>
            <a:r>
              <a:rPr lang="fr-FR" sz="1800" i="0" u="none" strike="noStrike" dirty="0">
                <a:solidFill>
                  <a:schemeClr val="accent2">
                    <a:lumMod val="50000"/>
                  </a:schemeClr>
                </a:solidFill>
                <a:effectLst/>
                <a:latin typeface="Signika" panose="020B0604020202020204" charset="0"/>
              </a:rPr>
              <a:t> Engineering </a:t>
            </a:r>
            <a:endParaRPr lang="fr-FR" dirty="0">
              <a:solidFill>
                <a:schemeClr val="accent2">
                  <a:lumMod val="50000"/>
                </a:schemeClr>
              </a:solidFill>
              <a:effectLst/>
              <a:latin typeface="Signika" panose="020B0604020202020204" charset="0"/>
            </a:endParaRPr>
          </a:p>
          <a:p>
            <a:br>
              <a:rPr lang="fr-FR" dirty="0">
                <a:solidFill>
                  <a:schemeClr val="accent2">
                    <a:lumMod val="50000"/>
                  </a:schemeClr>
                </a:solidFill>
              </a:rPr>
            </a:br>
            <a:endParaRPr dirty="0">
              <a:solidFill>
                <a:schemeClr val="accent2">
                  <a:lumMod val="50000"/>
                </a:schemeClr>
              </a:solidFill>
            </a:endParaRPr>
          </a:p>
        </p:txBody>
      </p:sp>
      <p:sp>
        <p:nvSpPr>
          <p:cNvPr id="469" name="Google Shape;469;p35"/>
          <p:cNvSpPr txBox="1">
            <a:spLocks noGrp="1"/>
          </p:cNvSpPr>
          <p:nvPr>
            <p:ph type="title" idx="4"/>
          </p:nvPr>
        </p:nvSpPr>
        <p:spPr>
          <a:xfrm>
            <a:off x="833980" y="2147815"/>
            <a:ext cx="409200" cy="347400"/>
          </a:xfrm>
          <a:prstGeom prst="rect">
            <a:avLst/>
          </a:prstGeom>
        </p:spPr>
        <p:txBody>
          <a:bodyPr spcFirstLastPara="1" wrap="square" lIns="91425" tIns="91425" rIns="91425" bIns="91425" anchor="ctr" anchorCtr="0">
            <a:normAutofit fontScale="90000"/>
          </a:bodyPr>
          <a:lstStyle/>
          <a:p>
            <a:pPr marL="0" lvl="0" indent="0" algn="r" rtl="0">
              <a:spcBef>
                <a:spcPts val="0"/>
              </a:spcBef>
              <a:spcAft>
                <a:spcPts val="0"/>
              </a:spcAft>
              <a:buNone/>
            </a:pPr>
            <a:r>
              <a:rPr lang="en-GB" dirty="0"/>
              <a:t>2</a:t>
            </a:r>
            <a:endParaRPr dirty="0"/>
          </a:p>
        </p:txBody>
      </p:sp>
      <p:sp>
        <p:nvSpPr>
          <p:cNvPr id="470" name="Google Shape;470;p35"/>
          <p:cNvSpPr txBox="1">
            <a:spLocks noGrp="1"/>
          </p:cNvSpPr>
          <p:nvPr>
            <p:ph type="subTitle" idx="5"/>
          </p:nvPr>
        </p:nvSpPr>
        <p:spPr>
          <a:xfrm>
            <a:off x="1243179" y="2147815"/>
            <a:ext cx="3328821" cy="34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1800" b="1" i="0" u="none" strike="noStrike" dirty="0" err="1">
                <a:solidFill>
                  <a:schemeClr val="accent2">
                    <a:lumMod val="50000"/>
                  </a:schemeClr>
                </a:solidFill>
                <a:effectLst/>
                <a:latin typeface="Signika" panose="020B0604020202020204" charset="0"/>
              </a:rPr>
              <a:t>Binary</a:t>
            </a:r>
            <a:r>
              <a:rPr lang="fr-FR" sz="1800" b="1" i="0" u="none" strike="noStrike" dirty="0">
                <a:solidFill>
                  <a:schemeClr val="accent2">
                    <a:lumMod val="50000"/>
                  </a:schemeClr>
                </a:solidFill>
                <a:effectLst/>
                <a:latin typeface="Signika" panose="020B0604020202020204" charset="0"/>
              </a:rPr>
              <a:t> Classification </a:t>
            </a:r>
            <a:r>
              <a:rPr lang="fr-FR" sz="1800" b="1" i="0" u="none" strike="noStrike" dirty="0" err="1">
                <a:solidFill>
                  <a:schemeClr val="accent2">
                    <a:lumMod val="50000"/>
                  </a:schemeClr>
                </a:solidFill>
                <a:effectLst/>
                <a:latin typeface="Signika" panose="020B0604020202020204" charset="0"/>
              </a:rPr>
              <a:t>using</a:t>
            </a:r>
            <a:r>
              <a:rPr lang="fr-FR" sz="1800" b="1" i="0" u="none" strike="noStrike" dirty="0">
                <a:solidFill>
                  <a:schemeClr val="accent2">
                    <a:lumMod val="50000"/>
                  </a:schemeClr>
                </a:solidFill>
                <a:effectLst/>
                <a:latin typeface="Signika" panose="020B0604020202020204" charset="0"/>
              </a:rPr>
              <a:t> </a:t>
            </a:r>
            <a:r>
              <a:rPr lang="fr-FR" sz="1800" b="1" i="0" u="none" strike="noStrike" dirty="0" err="1">
                <a:solidFill>
                  <a:schemeClr val="accent2">
                    <a:lumMod val="50000"/>
                  </a:schemeClr>
                </a:solidFill>
                <a:effectLst/>
                <a:latin typeface="Signika" panose="020B0604020202020204" charset="0"/>
              </a:rPr>
              <a:t>Scikit-Learn</a:t>
            </a:r>
            <a:r>
              <a:rPr lang="fr-FR" sz="1800" b="1" i="0" u="none" strike="noStrike" dirty="0">
                <a:solidFill>
                  <a:schemeClr val="accent2">
                    <a:lumMod val="50000"/>
                  </a:schemeClr>
                </a:solidFill>
                <a:effectLst/>
                <a:latin typeface="Signika" panose="020B0604020202020204" charset="0"/>
              </a:rPr>
              <a:t> </a:t>
            </a:r>
            <a:endParaRPr dirty="0">
              <a:solidFill>
                <a:schemeClr val="accent2">
                  <a:lumMod val="50000"/>
                </a:schemeClr>
              </a:solidFill>
              <a:latin typeface="Signika" panose="020B0604020202020204" charset="0"/>
            </a:endParaRPr>
          </a:p>
        </p:txBody>
      </p:sp>
      <p:sp>
        <p:nvSpPr>
          <p:cNvPr id="472" name="Google Shape;472;p35"/>
          <p:cNvSpPr txBox="1">
            <a:spLocks noGrp="1"/>
          </p:cNvSpPr>
          <p:nvPr>
            <p:ph type="title" idx="7"/>
          </p:nvPr>
        </p:nvSpPr>
        <p:spPr>
          <a:xfrm>
            <a:off x="833980" y="2745406"/>
            <a:ext cx="409200" cy="347400"/>
          </a:xfrm>
          <a:prstGeom prst="rect">
            <a:avLst/>
          </a:prstGeom>
        </p:spPr>
        <p:txBody>
          <a:bodyPr spcFirstLastPara="1" wrap="square" lIns="91425" tIns="91425" rIns="91425" bIns="91425" anchor="ctr" anchorCtr="0">
            <a:normAutofit fontScale="90000"/>
          </a:bodyPr>
          <a:lstStyle/>
          <a:p>
            <a:pPr marL="0" lvl="0" indent="0" algn="r" rtl="0">
              <a:spcBef>
                <a:spcPts val="0"/>
              </a:spcBef>
              <a:spcAft>
                <a:spcPts val="0"/>
              </a:spcAft>
              <a:buNone/>
            </a:pPr>
            <a:r>
              <a:rPr lang="en-GB" dirty="0"/>
              <a:t>3</a:t>
            </a:r>
            <a:endParaRPr dirty="0"/>
          </a:p>
        </p:txBody>
      </p:sp>
      <p:sp>
        <p:nvSpPr>
          <p:cNvPr id="473" name="Google Shape;473;p35"/>
          <p:cNvSpPr txBox="1">
            <a:spLocks noGrp="1"/>
          </p:cNvSpPr>
          <p:nvPr>
            <p:ph type="subTitle" idx="8"/>
          </p:nvPr>
        </p:nvSpPr>
        <p:spPr>
          <a:xfrm>
            <a:off x="1243179" y="2813417"/>
            <a:ext cx="2740993" cy="34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1" i="0" u="none" strike="noStrike" dirty="0">
                <a:solidFill>
                  <a:schemeClr val="accent2">
                    <a:lumMod val="50000"/>
                  </a:schemeClr>
                </a:solidFill>
                <a:effectLst/>
                <a:latin typeface="Signika" panose="020B0604020202020204" charset="0"/>
              </a:rPr>
              <a:t>Evaluating the Best Face Detector </a:t>
            </a:r>
            <a:endParaRPr lang="en-GB" dirty="0">
              <a:solidFill>
                <a:schemeClr val="accent2">
                  <a:lumMod val="50000"/>
                </a:schemeClr>
              </a:solidFill>
              <a:latin typeface="Signika" panose="020B0604020202020204" charset="0"/>
            </a:endParaRPr>
          </a:p>
        </p:txBody>
      </p:sp>
      <p:sp>
        <p:nvSpPr>
          <p:cNvPr id="475" name="Google Shape;475;p35"/>
          <p:cNvSpPr txBox="1">
            <a:spLocks noGrp="1"/>
          </p:cNvSpPr>
          <p:nvPr>
            <p:ph type="title" idx="13"/>
          </p:nvPr>
        </p:nvSpPr>
        <p:spPr>
          <a:xfrm>
            <a:off x="833980" y="3390249"/>
            <a:ext cx="409200" cy="347400"/>
          </a:xfrm>
          <a:prstGeom prst="rect">
            <a:avLst/>
          </a:prstGeom>
        </p:spPr>
        <p:txBody>
          <a:bodyPr spcFirstLastPara="1" wrap="square" lIns="91425" tIns="91425" rIns="91425" bIns="91425" anchor="ctr" anchorCtr="0">
            <a:normAutofit fontScale="90000"/>
          </a:bodyPr>
          <a:lstStyle/>
          <a:p>
            <a:pPr marL="0" lvl="0" indent="0" algn="r" rtl="0">
              <a:spcBef>
                <a:spcPts val="0"/>
              </a:spcBef>
              <a:spcAft>
                <a:spcPts val="0"/>
              </a:spcAft>
              <a:buNone/>
            </a:pPr>
            <a:r>
              <a:rPr lang="en-GB" dirty="0"/>
              <a:t>4</a:t>
            </a:r>
            <a:endParaRPr dirty="0"/>
          </a:p>
        </p:txBody>
      </p:sp>
      <p:sp>
        <p:nvSpPr>
          <p:cNvPr id="476" name="Google Shape;476;p35"/>
          <p:cNvSpPr txBox="1">
            <a:spLocks noGrp="1"/>
          </p:cNvSpPr>
          <p:nvPr>
            <p:ph type="subTitle" idx="14"/>
          </p:nvPr>
        </p:nvSpPr>
        <p:spPr>
          <a:xfrm>
            <a:off x="1243180" y="3441831"/>
            <a:ext cx="2740992" cy="34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1" i="0" u="none" strike="noStrike" dirty="0">
                <a:solidFill>
                  <a:schemeClr val="accent2">
                    <a:lumMod val="50000"/>
                  </a:schemeClr>
                </a:solidFill>
                <a:effectLst/>
                <a:latin typeface="Signika" panose="020B0604020202020204" charset="0"/>
              </a:rPr>
              <a:t>Finding Faces in a New Image </a:t>
            </a:r>
            <a:endParaRPr dirty="0">
              <a:solidFill>
                <a:schemeClr val="accent2">
                  <a:lumMod val="50000"/>
                </a:schemeClr>
              </a:solidFill>
              <a:latin typeface="Signika" panose="020B0604020202020204" charset="0"/>
            </a:endParaRPr>
          </a:p>
        </p:txBody>
      </p:sp>
      <p:sp>
        <p:nvSpPr>
          <p:cNvPr id="478" name="Google Shape;478;p35"/>
          <p:cNvSpPr txBox="1">
            <a:spLocks noGrp="1"/>
          </p:cNvSpPr>
          <p:nvPr>
            <p:ph type="title" idx="16"/>
          </p:nvPr>
        </p:nvSpPr>
        <p:spPr>
          <a:xfrm>
            <a:off x="804899" y="4176571"/>
            <a:ext cx="409200" cy="347400"/>
          </a:xfrm>
          <a:prstGeom prst="rect">
            <a:avLst/>
          </a:prstGeom>
        </p:spPr>
        <p:txBody>
          <a:bodyPr spcFirstLastPara="1" wrap="square" lIns="91425" tIns="91425" rIns="91425" bIns="91425" anchor="ctr" anchorCtr="0">
            <a:normAutofit fontScale="90000"/>
          </a:bodyPr>
          <a:lstStyle/>
          <a:p>
            <a:pPr marL="0" lvl="0" indent="0" algn="r" rtl="0">
              <a:spcBef>
                <a:spcPts val="0"/>
              </a:spcBef>
              <a:spcAft>
                <a:spcPts val="0"/>
              </a:spcAft>
              <a:buNone/>
            </a:pPr>
            <a:r>
              <a:rPr lang="en-GB" dirty="0"/>
              <a:t>5</a:t>
            </a:r>
            <a:endParaRPr dirty="0"/>
          </a:p>
        </p:txBody>
      </p:sp>
      <p:sp>
        <p:nvSpPr>
          <p:cNvPr id="479" name="Google Shape;479;p35"/>
          <p:cNvSpPr txBox="1">
            <a:spLocks noGrp="1"/>
          </p:cNvSpPr>
          <p:nvPr>
            <p:ph type="subTitle" idx="17"/>
          </p:nvPr>
        </p:nvSpPr>
        <p:spPr>
          <a:xfrm>
            <a:off x="1214099" y="4035092"/>
            <a:ext cx="2740992" cy="6303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1" i="0" u="none" strike="noStrike" dirty="0">
                <a:solidFill>
                  <a:schemeClr val="accent2">
                    <a:lumMod val="50000"/>
                  </a:schemeClr>
                </a:solidFill>
                <a:effectLst/>
                <a:latin typeface="Signika" panose="020B0604020202020204" charset="0"/>
              </a:rPr>
              <a:t>Model Deployment with Python and </a:t>
            </a:r>
            <a:r>
              <a:rPr lang="en-US" sz="1800" b="1" i="0" u="none" strike="noStrike" dirty="0" err="1">
                <a:solidFill>
                  <a:schemeClr val="accent2">
                    <a:lumMod val="50000"/>
                  </a:schemeClr>
                </a:solidFill>
                <a:effectLst/>
                <a:latin typeface="Signika" panose="020B0604020202020204" charset="0"/>
              </a:rPr>
              <a:t>Streamlit</a:t>
            </a:r>
            <a:r>
              <a:rPr lang="en-US" sz="1800" b="1" i="0" u="none" strike="noStrike" dirty="0">
                <a:solidFill>
                  <a:schemeClr val="accent2">
                    <a:lumMod val="50000"/>
                  </a:schemeClr>
                </a:solidFill>
                <a:effectLst/>
                <a:latin typeface="Signika" panose="020B0604020202020204" charset="0"/>
              </a:rPr>
              <a:t> </a:t>
            </a:r>
            <a:endParaRPr dirty="0">
              <a:solidFill>
                <a:schemeClr val="accent2">
                  <a:lumMod val="50000"/>
                </a:schemeClr>
              </a:solidFill>
              <a:latin typeface="Signika" panose="020B0604020202020204" charset="0"/>
            </a:endParaRPr>
          </a:p>
        </p:txBody>
      </p:sp>
      <p:grpSp>
        <p:nvGrpSpPr>
          <p:cNvPr id="484" name="Google Shape;484;p35"/>
          <p:cNvGrpSpPr/>
          <p:nvPr/>
        </p:nvGrpSpPr>
        <p:grpSpPr>
          <a:xfrm>
            <a:off x="271587" y="1264171"/>
            <a:ext cx="219461" cy="220453"/>
            <a:chOff x="772462" y="98696"/>
            <a:chExt cx="219461" cy="220453"/>
          </a:xfrm>
        </p:grpSpPr>
        <p:sp>
          <p:nvSpPr>
            <p:cNvPr id="485" name="Google Shape;485;p35"/>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35"/>
          <p:cNvGrpSpPr/>
          <p:nvPr/>
        </p:nvGrpSpPr>
        <p:grpSpPr>
          <a:xfrm>
            <a:off x="1359168" y="539998"/>
            <a:ext cx="164369" cy="165099"/>
            <a:chOff x="280393" y="263798"/>
            <a:chExt cx="164369" cy="165099"/>
          </a:xfrm>
        </p:grpSpPr>
        <p:sp>
          <p:nvSpPr>
            <p:cNvPr id="490" name="Google Shape;490;p35"/>
            <p:cNvSpPr/>
            <p:nvPr/>
          </p:nvSpPr>
          <p:spPr>
            <a:xfrm>
              <a:off x="358510" y="263798"/>
              <a:ext cx="8878" cy="53839"/>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5"/>
            <p:cNvSpPr/>
            <p:nvPr/>
          </p:nvSpPr>
          <p:spPr>
            <a:xfrm>
              <a:off x="358510" y="375058"/>
              <a:ext cx="8878" cy="53839"/>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5"/>
            <p:cNvSpPr/>
            <p:nvPr/>
          </p:nvSpPr>
          <p:spPr>
            <a:xfrm>
              <a:off x="391695" y="341167"/>
              <a:ext cx="53067" cy="9620"/>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280393" y="341167"/>
              <a:ext cx="53101" cy="9620"/>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35"/>
          <p:cNvGrpSpPr/>
          <p:nvPr/>
        </p:nvGrpSpPr>
        <p:grpSpPr>
          <a:xfrm>
            <a:off x="8092812" y="216771"/>
            <a:ext cx="219461" cy="220453"/>
            <a:chOff x="8092812" y="216771"/>
            <a:chExt cx="219461" cy="220453"/>
          </a:xfrm>
        </p:grpSpPr>
        <p:sp>
          <p:nvSpPr>
            <p:cNvPr id="495" name="Google Shape;495;p35"/>
            <p:cNvSpPr/>
            <p:nvPr/>
          </p:nvSpPr>
          <p:spPr>
            <a:xfrm>
              <a:off x="8197112" y="216771"/>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8197112" y="365333"/>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8241420" y="320079"/>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a:off x="8092812" y="320079"/>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35"/>
          <p:cNvGrpSpPr/>
          <p:nvPr/>
        </p:nvGrpSpPr>
        <p:grpSpPr>
          <a:xfrm>
            <a:off x="8503624" y="4528200"/>
            <a:ext cx="283987" cy="285252"/>
            <a:chOff x="8483799" y="954725"/>
            <a:chExt cx="283987" cy="285252"/>
          </a:xfrm>
        </p:grpSpPr>
        <p:sp>
          <p:nvSpPr>
            <p:cNvPr id="500" name="Google Shape;500;p35"/>
            <p:cNvSpPr/>
            <p:nvPr/>
          </p:nvSpPr>
          <p:spPr>
            <a:xfrm>
              <a:off x="8618764" y="954725"/>
              <a:ext cx="15339" cy="93024"/>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8618764" y="1146953"/>
              <a:ext cx="15339" cy="93024"/>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5"/>
            <p:cNvSpPr/>
            <p:nvPr/>
          </p:nvSpPr>
          <p:spPr>
            <a:xfrm>
              <a:off x="8676098" y="1088398"/>
              <a:ext cx="91687" cy="16622"/>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5"/>
            <p:cNvSpPr/>
            <p:nvPr/>
          </p:nvSpPr>
          <p:spPr>
            <a:xfrm>
              <a:off x="8483799" y="1088398"/>
              <a:ext cx="91745" cy="16622"/>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 name="Google Shape;504;p35"/>
          <p:cNvSpPr txBox="1">
            <a:spLocks noGrp="1"/>
          </p:cNvSpPr>
          <p:nvPr>
            <p:ph type="title" idx="3"/>
          </p:nvPr>
        </p:nvSpPr>
        <p:spPr>
          <a:xfrm>
            <a:off x="720000" y="540000"/>
            <a:ext cx="7704000" cy="47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dirty="0">
                <a:solidFill>
                  <a:schemeClr val="dk2"/>
                </a:solidFill>
              </a:rPr>
              <a:t>PLAN</a:t>
            </a:r>
            <a:endParaRPr dirty="0">
              <a:solidFill>
                <a:schemeClr val="lt2"/>
              </a:solidFill>
            </a:endParaRPr>
          </a:p>
        </p:txBody>
      </p:sp>
      <p:sp>
        <p:nvSpPr>
          <p:cNvPr id="18" name="Google Shape;467;p35">
            <a:extLst>
              <a:ext uri="{FF2B5EF4-FFF2-40B4-BE49-F238E27FC236}">
                <a16:creationId xmlns:a16="http://schemas.microsoft.com/office/drawing/2014/main" id="{4BE12EF8-2E35-7D05-3762-7328E512FE7D}"/>
              </a:ext>
            </a:extLst>
          </p:cNvPr>
          <p:cNvSpPr txBox="1">
            <a:spLocks/>
          </p:cNvSpPr>
          <p:nvPr/>
        </p:nvSpPr>
        <p:spPr>
          <a:xfrm>
            <a:off x="1809236" y="931824"/>
            <a:ext cx="23796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uckiest Guy"/>
              <a:buNone/>
              <a:defRPr sz="2020" b="1" i="0" u="none" strike="noStrike" cap="none">
                <a:solidFill>
                  <a:schemeClr val="lt2"/>
                </a:solidFill>
                <a:latin typeface="Signika"/>
                <a:ea typeface="Signika"/>
                <a:cs typeface="Signika"/>
                <a:sym typeface="Signika"/>
              </a:defRPr>
            </a:lvl1pPr>
            <a:lvl2pPr marL="914400" marR="0" lvl="1"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2pPr>
            <a:lvl3pPr marL="1371600" marR="0" lvl="2"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3pPr>
            <a:lvl4pPr marL="1828800" marR="0" lvl="3"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4pPr>
            <a:lvl5pPr marL="2286000" marR="0" lvl="4"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5pPr>
            <a:lvl6pPr marL="2743200" marR="0" lvl="5"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6pPr>
            <a:lvl7pPr marL="3200400" marR="0" lvl="6"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7pPr>
            <a:lvl8pPr marL="3657600" marR="0" lvl="7"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8pPr>
            <a:lvl9pPr marL="4114800" marR="0" lvl="8"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9pPr>
          </a:lstStyle>
          <a:p>
            <a:pPr marL="240182">
              <a:spcBef>
                <a:spcPts val="3223"/>
              </a:spcBef>
            </a:pPr>
            <a:r>
              <a:rPr lang="fr-FR" sz="2800" dirty="0">
                <a:solidFill>
                  <a:schemeClr val="tx2">
                    <a:lumMod val="10000"/>
                  </a:schemeClr>
                </a:solidFill>
                <a:latin typeface="Signika" panose="020B0604020202020204" charset="0"/>
              </a:rPr>
              <a:t>LAB 2</a:t>
            </a:r>
            <a:endParaRPr lang="fr-FR" sz="2800" dirty="0">
              <a:solidFill>
                <a:schemeClr val="tx2">
                  <a:lumMod val="10000"/>
                </a:schemeClr>
              </a:solidFill>
            </a:endParaRPr>
          </a:p>
        </p:txBody>
      </p:sp>
      <p:sp>
        <p:nvSpPr>
          <p:cNvPr id="19" name="Google Shape;466;p35">
            <a:extLst>
              <a:ext uri="{FF2B5EF4-FFF2-40B4-BE49-F238E27FC236}">
                <a16:creationId xmlns:a16="http://schemas.microsoft.com/office/drawing/2014/main" id="{6615F45C-4DA2-C2AF-4862-AAFFCF31C8B0}"/>
              </a:ext>
            </a:extLst>
          </p:cNvPr>
          <p:cNvSpPr txBox="1">
            <a:spLocks/>
          </p:cNvSpPr>
          <p:nvPr/>
        </p:nvSpPr>
        <p:spPr>
          <a:xfrm>
            <a:off x="4896504" y="1929102"/>
            <a:ext cx="409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400"/>
              <a:buFont typeface="Signika"/>
              <a:buNone/>
              <a:defRPr sz="24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5000"/>
              <a:buFont typeface="Signika"/>
              <a:buNone/>
              <a:defRPr sz="50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5000"/>
              <a:buFont typeface="Signika"/>
              <a:buNone/>
              <a:defRPr sz="50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5000"/>
              <a:buFont typeface="Signika"/>
              <a:buNone/>
              <a:defRPr sz="50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5000"/>
              <a:buFont typeface="Signika"/>
              <a:buNone/>
              <a:defRPr sz="50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5000"/>
              <a:buFont typeface="Signika"/>
              <a:buNone/>
              <a:defRPr sz="50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5000"/>
              <a:buFont typeface="Signika"/>
              <a:buNone/>
              <a:defRPr sz="50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5000"/>
              <a:buFont typeface="Signika"/>
              <a:buNone/>
              <a:defRPr sz="50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5000"/>
              <a:buFont typeface="Signika"/>
              <a:buNone/>
              <a:defRPr sz="5000" b="0" i="0" u="none" strike="noStrike" cap="none">
                <a:solidFill>
                  <a:schemeClr val="dk2"/>
                </a:solidFill>
                <a:latin typeface="Signika"/>
                <a:ea typeface="Signika"/>
                <a:cs typeface="Signika"/>
                <a:sym typeface="Signika"/>
              </a:defRPr>
            </a:lvl9pPr>
          </a:lstStyle>
          <a:p>
            <a:r>
              <a:rPr lang="en-GB" dirty="0"/>
              <a:t>1</a:t>
            </a:r>
          </a:p>
        </p:txBody>
      </p:sp>
      <p:sp>
        <p:nvSpPr>
          <p:cNvPr id="20" name="Google Shape;467;p35">
            <a:extLst>
              <a:ext uri="{FF2B5EF4-FFF2-40B4-BE49-F238E27FC236}">
                <a16:creationId xmlns:a16="http://schemas.microsoft.com/office/drawing/2014/main" id="{46703691-7125-F029-F1B4-5FE95303A2A8}"/>
              </a:ext>
            </a:extLst>
          </p:cNvPr>
          <p:cNvSpPr txBox="1">
            <a:spLocks/>
          </p:cNvSpPr>
          <p:nvPr/>
        </p:nvSpPr>
        <p:spPr>
          <a:xfrm>
            <a:off x="5170715" y="2761476"/>
            <a:ext cx="3724746" cy="5042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uckiest Guy"/>
              <a:buNone/>
              <a:defRPr sz="2020" b="1" i="0" u="none" strike="noStrike" cap="none">
                <a:solidFill>
                  <a:schemeClr val="lt2"/>
                </a:solidFill>
                <a:latin typeface="Signika"/>
                <a:ea typeface="Signika"/>
                <a:cs typeface="Signika"/>
                <a:sym typeface="Signika"/>
              </a:defRPr>
            </a:lvl1pPr>
            <a:lvl2pPr marL="914400" marR="0" lvl="1"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2pPr>
            <a:lvl3pPr marL="1371600" marR="0" lvl="2"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3pPr>
            <a:lvl4pPr marL="1828800" marR="0" lvl="3"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4pPr>
            <a:lvl5pPr marL="2286000" marR="0" lvl="4"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5pPr>
            <a:lvl6pPr marL="2743200" marR="0" lvl="5"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6pPr>
            <a:lvl7pPr marL="3200400" marR="0" lvl="6"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7pPr>
            <a:lvl8pPr marL="3657600" marR="0" lvl="7"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8pPr>
            <a:lvl9pPr marL="4114800" marR="0" lvl="8"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9pPr>
          </a:lstStyle>
          <a:p>
            <a:pPr marL="114300" indent="0" algn="l" fontAlgn="base"/>
            <a:r>
              <a:rPr lang="en-US" sz="2000" i="0" dirty="0">
                <a:solidFill>
                  <a:schemeClr val="accent3">
                    <a:lumMod val="50000"/>
                  </a:schemeClr>
                </a:solidFill>
                <a:effectLst/>
                <a:latin typeface="Signika" panose="020B0604020202020204" charset="0"/>
              </a:rPr>
              <a:t>TensorFlow and </a:t>
            </a:r>
            <a:r>
              <a:rPr lang="en-US" sz="2000" i="0" dirty="0" err="1">
                <a:solidFill>
                  <a:schemeClr val="accent3">
                    <a:lumMod val="50000"/>
                  </a:schemeClr>
                </a:solidFill>
                <a:effectLst/>
                <a:latin typeface="Signika" panose="020B0604020202020204" charset="0"/>
              </a:rPr>
              <a:t>Keras</a:t>
            </a:r>
            <a:r>
              <a:rPr lang="en-US" sz="2000" i="0" dirty="0">
                <a:solidFill>
                  <a:schemeClr val="accent3">
                    <a:lumMod val="50000"/>
                  </a:schemeClr>
                </a:solidFill>
                <a:effectLst/>
                <a:latin typeface="Signika" panose="020B0604020202020204" charset="0"/>
              </a:rPr>
              <a:t> are used to build and create a machine learning model.</a:t>
            </a:r>
          </a:p>
          <a:p>
            <a:endParaRPr lang="fr-FR" sz="2000" i="0" dirty="0">
              <a:solidFill>
                <a:schemeClr val="accent3">
                  <a:lumMod val="50000"/>
                </a:schemeClr>
              </a:solidFill>
              <a:effectLst/>
              <a:latin typeface="Signika" panose="020B0604020202020204" charset="0"/>
            </a:endParaRPr>
          </a:p>
          <a:p>
            <a:endParaRPr lang="fr-FR" sz="2000" dirty="0">
              <a:solidFill>
                <a:schemeClr val="accent3">
                  <a:lumMod val="50000"/>
                </a:schemeClr>
              </a:solidFill>
              <a:latin typeface="Signika" panose="020B0604020202020204" charset="0"/>
            </a:endParaRPr>
          </a:p>
          <a:p>
            <a:r>
              <a:rPr lang="en-US" sz="2000" i="0" dirty="0" err="1">
                <a:solidFill>
                  <a:schemeClr val="accent3">
                    <a:lumMod val="50000"/>
                  </a:schemeClr>
                </a:solidFill>
                <a:effectLst/>
                <a:latin typeface="Signika" panose="020B0604020202020204" charset="0"/>
              </a:rPr>
              <a:t>TFLite</a:t>
            </a:r>
            <a:r>
              <a:rPr lang="en-US" sz="2000" i="0" dirty="0">
                <a:solidFill>
                  <a:schemeClr val="accent3">
                    <a:lumMod val="50000"/>
                  </a:schemeClr>
                </a:solidFill>
                <a:effectLst/>
                <a:latin typeface="Signika" panose="020B0604020202020204" charset="0"/>
              </a:rPr>
              <a:t> is used to deploy the model to an Android application</a:t>
            </a:r>
            <a:endParaRPr lang="fr-FR" sz="2000" dirty="0">
              <a:solidFill>
                <a:schemeClr val="accent3">
                  <a:lumMod val="50000"/>
                </a:schemeClr>
              </a:solidFill>
              <a:latin typeface="Signika" panose="020B0604020202020204" charset="0"/>
            </a:endParaRPr>
          </a:p>
        </p:txBody>
      </p:sp>
      <p:grpSp>
        <p:nvGrpSpPr>
          <p:cNvPr id="29" name="Google Shape;484;p35">
            <a:extLst>
              <a:ext uri="{FF2B5EF4-FFF2-40B4-BE49-F238E27FC236}">
                <a16:creationId xmlns:a16="http://schemas.microsoft.com/office/drawing/2014/main" id="{E43A43D7-D90C-DDE1-4468-315DDA85E2C6}"/>
              </a:ext>
            </a:extLst>
          </p:cNvPr>
          <p:cNvGrpSpPr/>
          <p:nvPr/>
        </p:nvGrpSpPr>
        <p:grpSpPr>
          <a:xfrm>
            <a:off x="4338176" y="1223129"/>
            <a:ext cx="219461" cy="220453"/>
            <a:chOff x="772462" y="98696"/>
            <a:chExt cx="219461" cy="220453"/>
          </a:xfrm>
        </p:grpSpPr>
        <p:sp>
          <p:nvSpPr>
            <p:cNvPr id="30" name="Google Shape;485;p35">
              <a:extLst>
                <a:ext uri="{FF2B5EF4-FFF2-40B4-BE49-F238E27FC236}">
                  <a16:creationId xmlns:a16="http://schemas.microsoft.com/office/drawing/2014/main" id="{C976A37C-C2BB-0C44-4AF9-3F2C0003EFC3}"/>
                </a:ext>
              </a:extLst>
            </p:cNvPr>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6;p35">
              <a:extLst>
                <a:ext uri="{FF2B5EF4-FFF2-40B4-BE49-F238E27FC236}">
                  <a16:creationId xmlns:a16="http://schemas.microsoft.com/office/drawing/2014/main" id="{E98EAB97-41B2-2AD5-C66D-A8756C827725}"/>
                </a:ext>
              </a:extLst>
            </p:cNvPr>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87;p35">
              <a:extLst>
                <a:ext uri="{FF2B5EF4-FFF2-40B4-BE49-F238E27FC236}">
                  <a16:creationId xmlns:a16="http://schemas.microsoft.com/office/drawing/2014/main" id="{D3E1C434-4E74-0D5C-E004-D715422EA309}"/>
                </a:ext>
              </a:extLst>
            </p:cNvPr>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88;p35">
              <a:extLst>
                <a:ext uri="{FF2B5EF4-FFF2-40B4-BE49-F238E27FC236}">
                  <a16:creationId xmlns:a16="http://schemas.microsoft.com/office/drawing/2014/main" id="{46973978-7402-1764-161A-E184007BF74D}"/>
                </a:ext>
              </a:extLst>
            </p:cNvPr>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67;p35">
            <a:extLst>
              <a:ext uri="{FF2B5EF4-FFF2-40B4-BE49-F238E27FC236}">
                <a16:creationId xmlns:a16="http://schemas.microsoft.com/office/drawing/2014/main" id="{4E266D61-D6D1-50A0-1FD5-C39F02B01DF7}"/>
              </a:ext>
            </a:extLst>
          </p:cNvPr>
          <p:cNvSpPr txBox="1">
            <a:spLocks/>
          </p:cNvSpPr>
          <p:nvPr/>
        </p:nvSpPr>
        <p:spPr>
          <a:xfrm>
            <a:off x="5875825" y="890782"/>
            <a:ext cx="23796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uckiest Guy"/>
              <a:buNone/>
              <a:defRPr sz="2020" b="1" i="0" u="none" strike="noStrike" cap="none">
                <a:solidFill>
                  <a:schemeClr val="lt2"/>
                </a:solidFill>
                <a:latin typeface="Signika"/>
                <a:ea typeface="Signika"/>
                <a:cs typeface="Signika"/>
                <a:sym typeface="Signika"/>
              </a:defRPr>
            </a:lvl1pPr>
            <a:lvl2pPr marL="914400" marR="0" lvl="1"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2pPr>
            <a:lvl3pPr marL="1371600" marR="0" lvl="2"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3pPr>
            <a:lvl4pPr marL="1828800" marR="0" lvl="3"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4pPr>
            <a:lvl5pPr marL="2286000" marR="0" lvl="4"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5pPr>
            <a:lvl6pPr marL="2743200" marR="0" lvl="5"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6pPr>
            <a:lvl7pPr marL="3200400" marR="0" lvl="6"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7pPr>
            <a:lvl8pPr marL="3657600" marR="0" lvl="7"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8pPr>
            <a:lvl9pPr marL="4114800" marR="0" lvl="8" indent="-317500" algn="l" rtl="0">
              <a:lnSpc>
                <a:spcPct val="100000"/>
              </a:lnSpc>
              <a:spcBef>
                <a:spcPts val="0"/>
              </a:spcBef>
              <a:spcAft>
                <a:spcPts val="0"/>
              </a:spcAft>
              <a:buClr>
                <a:schemeClr val="dk1"/>
              </a:buClr>
              <a:buSzPts val="1400"/>
              <a:buFont typeface="Luckiest Guy"/>
              <a:buNone/>
              <a:defRPr sz="1400" b="0" i="0" u="none" strike="noStrike" cap="none">
                <a:solidFill>
                  <a:schemeClr val="dk1"/>
                </a:solidFill>
                <a:latin typeface="Luckiest Guy"/>
                <a:ea typeface="Luckiest Guy"/>
                <a:cs typeface="Luckiest Guy"/>
                <a:sym typeface="Luckiest Guy"/>
              </a:defRPr>
            </a:lvl9pPr>
          </a:lstStyle>
          <a:p>
            <a:pPr marL="240182">
              <a:spcBef>
                <a:spcPts val="3223"/>
              </a:spcBef>
            </a:pPr>
            <a:r>
              <a:rPr lang="fr-FR" sz="2800" dirty="0">
                <a:solidFill>
                  <a:schemeClr val="tx2">
                    <a:lumMod val="10000"/>
                  </a:schemeClr>
                </a:solidFill>
                <a:latin typeface="Signika" panose="020B0604020202020204" charset="0"/>
              </a:rPr>
              <a:t>LAB 3</a:t>
            </a:r>
            <a:endParaRPr lang="fr-FR" sz="2800" dirty="0">
              <a:solidFill>
                <a:schemeClr val="tx2">
                  <a:lumMod val="10000"/>
                </a:schemeClr>
              </a:solidFill>
            </a:endParaRPr>
          </a:p>
        </p:txBody>
      </p:sp>
      <p:sp>
        <p:nvSpPr>
          <p:cNvPr id="451" name="Google Shape;469;p35">
            <a:extLst>
              <a:ext uri="{FF2B5EF4-FFF2-40B4-BE49-F238E27FC236}">
                <a16:creationId xmlns:a16="http://schemas.microsoft.com/office/drawing/2014/main" id="{35638432-44EF-E01F-60EF-8B8D2C4F1CC5}"/>
              </a:ext>
            </a:extLst>
          </p:cNvPr>
          <p:cNvSpPr txBox="1">
            <a:spLocks/>
          </p:cNvSpPr>
          <p:nvPr/>
        </p:nvSpPr>
        <p:spPr>
          <a:xfrm>
            <a:off x="4896504" y="3352037"/>
            <a:ext cx="409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400"/>
              <a:buFont typeface="Signika"/>
              <a:buNone/>
              <a:defRPr sz="24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5000"/>
              <a:buFont typeface="Signika"/>
              <a:buNone/>
              <a:defRPr sz="50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5000"/>
              <a:buFont typeface="Signika"/>
              <a:buNone/>
              <a:defRPr sz="50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5000"/>
              <a:buFont typeface="Signika"/>
              <a:buNone/>
              <a:defRPr sz="50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5000"/>
              <a:buFont typeface="Signika"/>
              <a:buNone/>
              <a:defRPr sz="50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5000"/>
              <a:buFont typeface="Signika"/>
              <a:buNone/>
              <a:defRPr sz="50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5000"/>
              <a:buFont typeface="Signika"/>
              <a:buNone/>
              <a:defRPr sz="50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5000"/>
              <a:buFont typeface="Signika"/>
              <a:buNone/>
              <a:defRPr sz="50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5000"/>
              <a:buFont typeface="Signika"/>
              <a:buNone/>
              <a:defRPr sz="5000" b="0" i="0" u="none" strike="noStrike" cap="none">
                <a:solidFill>
                  <a:schemeClr val="dk2"/>
                </a:solidFill>
                <a:latin typeface="Signika"/>
                <a:ea typeface="Signika"/>
                <a:cs typeface="Signika"/>
                <a:sym typeface="Signika"/>
              </a:defRPr>
            </a:lvl9pPr>
          </a:lstStyle>
          <a:p>
            <a:r>
              <a:rPr lang="en-GB" sz="2200" dirty="0"/>
              <a:t>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grpSp>
        <p:nvGrpSpPr>
          <p:cNvPr id="1163" name="Google Shape;1163;p42"/>
          <p:cNvGrpSpPr/>
          <p:nvPr/>
        </p:nvGrpSpPr>
        <p:grpSpPr>
          <a:xfrm rot="10800000">
            <a:off x="1094220" y="4768074"/>
            <a:ext cx="279251" cy="280502"/>
            <a:chOff x="2600586" y="-942975"/>
            <a:chExt cx="279251" cy="280502"/>
          </a:xfrm>
        </p:grpSpPr>
        <p:sp>
          <p:nvSpPr>
            <p:cNvPr id="1164" name="Google Shape;1164;p42"/>
            <p:cNvSpPr/>
            <p:nvPr/>
          </p:nvSpPr>
          <p:spPr>
            <a:xfrm>
              <a:off x="2733301" y="-9429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2733301" y="-753947"/>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2789679" y="-811527"/>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2600586" y="-811527"/>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2"/>
          <p:cNvGrpSpPr/>
          <p:nvPr/>
        </p:nvGrpSpPr>
        <p:grpSpPr>
          <a:xfrm>
            <a:off x="772452" y="98699"/>
            <a:ext cx="179826" cy="180626"/>
            <a:chOff x="772452" y="98699"/>
            <a:chExt cx="179826" cy="180626"/>
          </a:xfrm>
        </p:grpSpPr>
        <p:sp>
          <p:nvSpPr>
            <p:cNvPr id="1174" name="Google Shape;1174;p42"/>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42"/>
          <p:cNvGrpSpPr/>
          <p:nvPr/>
        </p:nvGrpSpPr>
        <p:grpSpPr>
          <a:xfrm>
            <a:off x="303712" y="1112696"/>
            <a:ext cx="219461" cy="220453"/>
            <a:chOff x="772462" y="98696"/>
            <a:chExt cx="219461" cy="220453"/>
          </a:xfrm>
        </p:grpSpPr>
        <p:sp>
          <p:nvSpPr>
            <p:cNvPr id="1179" name="Google Shape;1179;p42"/>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2"/>
          <p:cNvGrpSpPr/>
          <p:nvPr/>
        </p:nvGrpSpPr>
        <p:grpSpPr>
          <a:xfrm>
            <a:off x="2846596" y="1098421"/>
            <a:ext cx="89000" cy="331850"/>
            <a:chOff x="1660513" y="1930413"/>
            <a:chExt cx="89000" cy="331850"/>
          </a:xfrm>
        </p:grpSpPr>
        <p:sp>
          <p:nvSpPr>
            <p:cNvPr id="1195" name="Google Shape;1195;p42"/>
            <p:cNvSpPr/>
            <p:nvPr/>
          </p:nvSpPr>
          <p:spPr>
            <a:xfrm>
              <a:off x="1660513" y="1930413"/>
              <a:ext cx="89000" cy="40950"/>
            </a:xfrm>
            <a:custGeom>
              <a:avLst/>
              <a:gdLst/>
              <a:ahLst/>
              <a:cxnLst/>
              <a:rect l="l" t="t" r="r" b="b"/>
              <a:pathLst>
                <a:path w="3560" h="1638" extrusionOk="0">
                  <a:moveTo>
                    <a:pt x="809" y="0"/>
                  </a:moveTo>
                  <a:lnTo>
                    <a:pt x="656" y="22"/>
                  </a:lnTo>
                  <a:lnTo>
                    <a:pt x="350" y="131"/>
                  </a:lnTo>
                  <a:lnTo>
                    <a:pt x="132" y="371"/>
                  </a:lnTo>
                  <a:lnTo>
                    <a:pt x="1" y="655"/>
                  </a:lnTo>
                  <a:lnTo>
                    <a:pt x="1" y="830"/>
                  </a:lnTo>
                  <a:lnTo>
                    <a:pt x="1" y="983"/>
                  </a:lnTo>
                  <a:lnTo>
                    <a:pt x="132" y="1266"/>
                  </a:lnTo>
                  <a:lnTo>
                    <a:pt x="350" y="1506"/>
                  </a:lnTo>
                  <a:lnTo>
                    <a:pt x="634" y="1616"/>
                  </a:lnTo>
                  <a:lnTo>
                    <a:pt x="809" y="1637"/>
                  </a:lnTo>
                  <a:lnTo>
                    <a:pt x="2751" y="1637"/>
                  </a:lnTo>
                  <a:lnTo>
                    <a:pt x="2926" y="1616"/>
                  </a:lnTo>
                  <a:lnTo>
                    <a:pt x="3210" y="1506"/>
                  </a:lnTo>
                  <a:lnTo>
                    <a:pt x="3428" y="1266"/>
                  </a:lnTo>
                  <a:lnTo>
                    <a:pt x="3559" y="983"/>
                  </a:lnTo>
                  <a:lnTo>
                    <a:pt x="3559" y="830"/>
                  </a:lnTo>
                  <a:lnTo>
                    <a:pt x="3559" y="655"/>
                  </a:lnTo>
                  <a:lnTo>
                    <a:pt x="3428" y="371"/>
                  </a:lnTo>
                  <a:lnTo>
                    <a:pt x="3210" y="131"/>
                  </a:lnTo>
                  <a:lnTo>
                    <a:pt x="2926" y="22"/>
                  </a:lnTo>
                  <a:lnTo>
                    <a:pt x="2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42"/>
            <p:cNvSpPr/>
            <p:nvPr/>
          </p:nvSpPr>
          <p:spPr>
            <a:xfrm>
              <a:off x="1660513" y="2221288"/>
              <a:ext cx="89000" cy="40975"/>
            </a:xfrm>
            <a:custGeom>
              <a:avLst/>
              <a:gdLst/>
              <a:ahLst/>
              <a:cxnLst/>
              <a:rect l="l" t="t" r="r" b="b"/>
              <a:pathLst>
                <a:path w="3560" h="1639" extrusionOk="0">
                  <a:moveTo>
                    <a:pt x="656" y="1"/>
                  </a:moveTo>
                  <a:lnTo>
                    <a:pt x="350" y="132"/>
                  </a:lnTo>
                  <a:lnTo>
                    <a:pt x="132" y="350"/>
                  </a:lnTo>
                  <a:lnTo>
                    <a:pt x="1" y="656"/>
                  </a:lnTo>
                  <a:lnTo>
                    <a:pt x="1" y="809"/>
                  </a:lnTo>
                  <a:lnTo>
                    <a:pt x="1" y="961"/>
                  </a:lnTo>
                  <a:lnTo>
                    <a:pt x="132" y="1267"/>
                  </a:lnTo>
                  <a:lnTo>
                    <a:pt x="350" y="1485"/>
                  </a:lnTo>
                  <a:lnTo>
                    <a:pt x="634" y="1616"/>
                  </a:lnTo>
                  <a:lnTo>
                    <a:pt x="809" y="1638"/>
                  </a:lnTo>
                  <a:lnTo>
                    <a:pt x="2751" y="1638"/>
                  </a:lnTo>
                  <a:lnTo>
                    <a:pt x="2926" y="1616"/>
                  </a:lnTo>
                  <a:lnTo>
                    <a:pt x="3210" y="1485"/>
                  </a:lnTo>
                  <a:lnTo>
                    <a:pt x="3428" y="1267"/>
                  </a:lnTo>
                  <a:lnTo>
                    <a:pt x="3559" y="961"/>
                  </a:lnTo>
                  <a:lnTo>
                    <a:pt x="3559" y="809"/>
                  </a:lnTo>
                  <a:lnTo>
                    <a:pt x="3559" y="656"/>
                  </a:lnTo>
                  <a:lnTo>
                    <a:pt x="3428" y="350"/>
                  </a:lnTo>
                  <a:lnTo>
                    <a:pt x="3210" y="132"/>
                  </a:lnTo>
                  <a:lnTo>
                    <a:pt x="2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42"/>
          <p:cNvSpPr txBox="1">
            <a:spLocks noGrp="1"/>
          </p:cNvSpPr>
          <p:nvPr>
            <p:ph type="title"/>
          </p:nvPr>
        </p:nvSpPr>
        <p:spPr>
          <a:xfrm>
            <a:off x="867628" y="157242"/>
            <a:ext cx="770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err="1"/>
              <a:t>Etapes</a:t>
            </a:r>
            <a:endParaRPr dirty="0">
              <a:solidFill>
                <a:schemeClr val="lt2"/>
              </a:solidFill>
            </a:endParaRPr>
          </a:p>
        </p:txBody>
      </p:sp>
      <p:sp>
        <p:nvSpPr>
          <p:cNvPr id="2" name="Google Shape;1192;p42">
            <a:extLst>
              <a:ext uri="{FF2B5EF4-FFF2-40B4-BE49-F238E27FC236}">
                <a16:creationId xmlns:a16="http://schemas.microsoft.com/office/drawing/2014/main" id="{E89A3225-F2F9-0038-AA14-64A3AE52D99F}"/>
              </a:ext>
            </a:extLst>
          </p:cNvPr>
          <p:cNvSpPr/>
          <p:nvPr/>
        </p:nvSpPr>
        <p:spPr>
          <a:xfrm>
            <a:off x="2660496" y="726746"/>
            <a:ext cx="868875" cy="963850"/>
          </a:xfrm>
          <a:custGeom>
            <a:avLst/>
            <a:gdLst/>
            <a:ahLst/>
            <a:cxnLst/>
            <a:rect l="l" t="t" r="r" b="b"/>
            <a:pathLst>
              <a:path w="34755" h="38554" extrusionOk="0">
                <a:moveTo>
                  <a:pt x="23316" y="1"/>
                </a:moveTo>
                <a:lnTo>
                  <a:pt x="22617" y="23"/>
                </a:lnTo>
                <a:lnTo>
                  <a:pt x="21089" y="350"/>
                </a:lnTo>
                <a:lnTo>
                  <a:pt x="18491" y="1223"/>
                </a:lnTo>
                <a:lnTo>
                  <a:pt x="15478" y="2337"/>
                </a:lnTo>
                <a:lnTo>
                  <a:pt x="13230" y="3035"/>
                </a:lnTo>
                <a:lnTo>
                  <a:pt x="10807" y="3603"/>
                </a:lnTo>
                <a:lnTo>
                  <a:pt x="8143" y="3930"/>
                </a:lnTo>
                <a:lnTo>
                  <a:pt x="6724" y="3952"/>
                </a:lnTo>
                <a:lnTo>
                  <a:pt x="6091" y="3974"/>
                </a:lnTo>
                <a:lnTo>
                  <a:pt x="4956" y="4170"/>
                </a:lnTo>
                <a:lnTo>
                  <a:pt x="3930" y="4541"/>
                </a:lnTo>
                <a:lnTo>
                  <a:pt x="3035" y="5087"/>
                </a:lnTo>
                <a:lnTo>
                  <a:pt x="2271" y="5808"/>
                </a:lnTo>
                <a:lnTo>
                  <a:pt x="1594" y="6659"/>
                </a:lnTo>
                <a:lnTo>
                  <a:pt x="1070" y="7641"/>
                </a:lnTo>
                <a:lnTo>
                  <a:pt x="634" y="8755"/>
                </a:lnTo>
                <a:lnTo>
                  <a:pt x="306" y="9977"/>
                </a:lnTo>
                <a:lnTo>
                  <a:pt x="110" y="11287"/>
                </a:lnTo>
                <a:lnTo>
                  <a:pt x="1" y="12684"/>
                </a:lnTo>
                <a:lnTo>
                  <a:pt x="23" y="14147"/>
                </a:lnTo>
                <a:lnTo>
                  <a:pt x="197" y="16439"/>
                </a:lnTo>
                <a:lnTo>
                  <a:pt x="830" y="19626"/>
                </a:lnTo>
                <a:lnTo>
                  <a:pt x="1834" y="22879"/>
                </a:lnTo>
                <a:lnTo>
                  <a:pt x="3232" y="26066"/>
                </a:lnTo>
                <a:lnTo>
                  <a:pt x="4520" y="28358"/>
                </a:lnTo>
                <a:lnTo>
                  <a:pt x="5480" y="29821"/>
                </a:lnTo>
                <a:lnTo>
                  <a:pt x="6528" y="31218"/>
                </a:lnTo>
                <a:lnTo>
                  <a:pt x="7641" y="32528"/>
                </a:lnTo>
                <a:lnTo>
                  <a:pt x="8842" y="33750"/>
                </a:lnTo>
                <a:lnTo>
                  <a:pt x="10130" y="34864"/>
                </a:lnTo>
                <a:lnTo>
                  <a:pt x="11505" y="35846"/>
                </a:lnTo>
                <a:lnTo>
                  <a:pt x="12924" y="36698"/>
                </a:lnTo>
                <a:lnTo>
                  <a:pt x="14431" y="37418"/>
                </a:lnTo>
                <a:lnTo>
                  <a:pt x="16024" y="37964"/>
                </a:lnTo>
                <a:lnTo>
                  <a:pt x="17661" y="38335"/>
                </a:lnTo>
                <a:lnTo>
                  <a:pt x="19386" y="38531"/>
                </a:lnTo>
                <a:lnTo>
                  <a:pt x="20259" y="38553"/>
                </a:lnTo>
                <a:lnTo>
                  <a:pt x="21067" y="38531"/>
                </a:lnTo>
                <a:lnTo>
                  <a:pt x="23097" y="38226"/>
                </a:lnTo>
                <a:lnTo>
                  <a:pt x="24822" y="37702"/>
                </a:lnTo>
                <a:lnTo>
                  <a:pt x="26022" y="37200"/>
                </a:lnTo>
                <a:lnTo>
                  <a:pt x="27245" y="36523"/>
                </a:lnTo>
                <a:lnTo>
                  <a:pt x="28446" y="35693"/>
                </a:lnTo>
                <a:lnTo>
                  <a:pt x="29603" y="34667"/>
                </a:lnTo>
                <a:lnTo>
                  <a:pt x="30716" y="33423"/>
                </a:lnTo>
                <a:lnTo>
                  <a:pt x="31742" y="31960"/>
                </a:lnTo>
                <a:lnTo>
                  <a:pt x="32659" y="30258"/>
                </a:lnTo>
                <a:lnTo>
                  <a:pt x="33445" y="28293"/>
                </a:lnTo>
                <a:lnTo>
                  <a:pt x="34056" y="26044"/>
                </a:lnTo>
                <a:lnTo>
                  <a:pt x="34493" y="23512"/>
                </a:lnTo>
                <a:lnTo>
                  <a:pt x="34733" y="20652"/>
                </a:lnTo>
                <a:lnTo>
                  <a:pt x="34755" y="19102"/>
                </a:lnTo>
                <a:lnTo>
                  <a:pt x="34733" y="17531"/>
                </a:lnTo>
                <a:lnTo>
                  <a:pt x="34558" y="14693"/>
                </a:lnTo>
                <a:lnTo>
                  <a:pt x="34231" y="12160"/>
                </a:lnTo>
                <a:lnTo>
                  <a:pt x="33772" y="9934"/>
                </a:lnTo>
                <a:lnTo>
                  <a:pt x="33183" y="8012"/>
                </a:lnTo>
                <a:lnTo>
                  <a:pt x="32484" y="6332"/>
                </a:lnTo>
                <a:lnTo>
                  <a:pt x="31698" y="4891"/>
                </a:lnTo>
                <a:lnTo>
                  <a:pt x="30869" y="3690"/>
                </a:lnTo>
                <a:lnTo>
                  <a:pt x="29952" y="2708"/>
                </a:lnTo>
                <a:lnTo>
                  <a:pt x="29035" y="1900"/>
                </a:lnTo>
                <a:lnTo>
                  <a:pt x="28075" y="1267"/>
                </a:lnTo>
                <a:lnTo>
                  <a:pt x="27136" y="787"/>
                </a:lnTo>
                <a:lnTo>
                  <a:pt x="25739" y="284"/>
                </a:lnTo>
                <a:lnTo>
                  <a:pt x="24036" y="23"/>
                </a:lnTo>
                <a:lnTo>
                  <a:pt x="23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015AC3B1-1907-FE09-2550-876B145C2BE1}"/>
              </a:ext>
            </a:extLst>
          </p:cNvPr>
          <p:cNvSpPr txBox="1"/>
          <p:nvPr/>
        </p:nvSpPr>
        <p:spPr>
          <a:xfrm>
            <a:off x="2904104" y="1014482"/>
            <a:ext cx="703835" cy="307777"/>
          </a:xfrm>
          <a:prstGeom prst="rect">
            <a:avLst/>
          </a:prstGeom>
          <a:noFill/>
        </p:spPr>
        <p:txBody>
          <a:bodyPr wrap="square" rtlCol="0">
            <a:spAutoFit/>
          </a:bodyPr>
          <a:lstStyle/>
          <a:p>
            <a:r>
              <a:rPr lang="en-US" b="1" dirty="0">
                <a:latin typeface="Times New Roman" panose="02020603050405020304" pitchFamily="18" charset="0"/>
              </a:rPr>
              <a:t>3</a:t>
            </a:r>
            <a:endParaRPr lang="fr-FR" dirty="0"/>
          </a:p>
        </p:txBody>
      </p:sp>
      <p:sp>
        <p:nvSpPr>
          <p:cNvPr id="18" name="TextBox 17">
            <a:extLst>
              <a:ext uri="{FF2B5EF4-FFF2-40B4-BE49-F238E27FC236}">
                <a16:creationId xmlns:a16="http://schemas.microsoft.com/office/drawing/2014/main" id="{25A4F9E2-E83C-1908-6DC2-BC6F2AB1363D}"/>
              </a:ext>
            </a:extLst>
          </p:cNvPr>
          <p:cNvSpPr txBox="1"/>
          <p:nvPr/>
        </p:nvSpPr>
        <p:spPr>
          <a:xfrm>
            <a:off x="3649784" y="1031596"/>
            <a:ext cx="6754586" cy="430887"/>
          </a:xfrm>
          <a:prstGeom prst="rect">
            <a:avLst/>
          </a:prstGeom>
          <a:noFill/>
        </p:spPr>
        <p:txBody>
          <a:bodyPr wrap="square">
            <a:spAutoFit/>
          </a:bodyPr>
          <a:lstStyle/>
          <a:p>
            <a:r>
              <a:rPr lang="fr-FR" sz="2200" b="1" i="0" dirty="0">
                <a:solidFill>
                  <a:schemeClr val="accent5">
                    <a:lumMod val="75000"/>
                  </a:schemeClr>
                </a:solidFill>
                <a:effectLst/>
                <a:latin typeface="Signika" panose="020B0604020202020204" charset="0"/>
              </a:rPr>
              <a:t>Data </a:t>
            </a:r>
            <a:r>
              <a:rPr lang="fr-FR" sz="2200" b="1" i="0" dirty="0" err="1">
                <a:solidFill>
                  <a:schemeClr val="accent5">
                    <a:lumMod val="75000"/>
                  </a:schemeClr>
                </a:solidFill>
                <a:effectLst/>
                <a:latin typeface="Signika" panose="020B0604020202020204" charset="0"/>
              </a:rPr>
              <a:t>Preprocessing</a:t>
            </a:r>
            <a:endParaRPr lang="fr-FR" sz="2200" b="1" dirty="0">
              <a:solidFill>
                <a:schemeClr val="accent5">
                  <a:lumMod val="75000"/>
                </a:schemeClr>
              </a:solidFill>
              <a:latin typeface="Signika" panose="020B0604020202020204" charset="0"/>
            </a:endParaRPr>
          </a:p>
        </p:txBody>
      </p:sp>
      <p:pic>
        <p:nvPicPr>
          <p:cNvPr id="3" name="Picture 2" descr="Aucune description disponible.">
            <a:extLst>
              <a:ext uri="{FF2B5EF4-FFF2-40B4-BE49-F238E27FC236}">
                <a16:creationId xmlns:a16="http://schemas.microsoft.com/office/drawing/2014/main" id="{97687716-FD63-C220-E791-70D75671C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634" y="1430271"/>
            <a:ext cx="6710146" cy="3713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656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grpSp>
        <p:nvGrpSpPr>
          <p:cNvPr id="1163" name="Google Shape;1163;p42"/>
          <p:cNvGrpSpPr/>
          <p:nvPr/>
        </p:nvGrpSpPr>
        <p:grpSpPr>
          <a:xfrm rot="10800000">
            <a:off x="1094220" y="4768074"/>
            <a:ext cx="279251" cy="280502"/>
            <a:chOff x="2600586" y="-942975"/>
            <a:chExt cx="279251" cy="280502"/>
          </a:xfrm>
        </p:grpSpPr>
        <p:sp>
          <p:nvSpPr>
            <p:cNvPr id="1164" name="Google Shape;1164;p42"/>
            <p:cNvSpPr/>
            <p:nvPr/>
          </p:nvSpPr>
          <p:spPr>
            <a:xfrm>
              <a:off x="2733301" y="-9429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2733301" y="-753947"/>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2789679" y="-811527"/>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2600586" y="-811527"/>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2"/>
          <p:cNvGrpSpPr/>
          <p:nvPr/>
        </p:nvGrpSpPr>
        <p:grpSpPr>
          <a:xfrm>
            <a:off x="772452" y="98699"/>
            <a:ext cx="179826" cy="180626"/>
            <a:chOff x="772452" y="98699"/>
            <a:chExt cx="179826" cy="180626"/>
          </a:xfrm>
        </p:grpSpPr>
        <p:sp>
          <p:nvSpPr>
            <p:cNvPr id="1174" name="Google Shape;1174;p42"/>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42"/>
          <p:cNvGrpSpPr/>
          <p:nvPr/>
        </p:nvGrpSpPr>
        <p:grpSpPr>
          <a:xfrm>
            <a:off x="303712" y="1112696"/>
            <a:ext cx="219461" cy="220453"/>
            <a:chOff x="772462" y="98696"/>
            <a:chExt cx="219461" cy="220453"/>
          </a:xfrm>
        </p:grpSpPr>
        <p:sp>
          <p:nvSpPr>
            <p:cNvPr id="1179" name="Google Shape;1179;p42"/>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2"/>
          <p:cNvGrpSpPr/>
          <p:nvPr/>
        </p:nvGrpSpPr>
        <p:grpSpPr>
          <a:xfrm>
            <a:off x="2846596" y="1098421"/>
            <a:ext cx="89000" cy="331850"/>
            <a:chOff x="1660513" y="1930413"/>
            <a:chExt cx="89000" cy="331850"/>
          </a:xfrm>
        </p:grpSpPr>
        <p:sp>
          <p:nvSpPr>
            <p:cNvPr id="1195" name="Google Shape;1195;p42"/>
            <p:cNvSpPr/>
            <p:nvPr/>
          </p:nvSpPr>
          <p:spPr>
            <a:xfrm>
              <a:off x="1660513" y="1930413"/>
              <a:ext cx="89000" cy="40950"/>
            </a:xfrm>
            <a:custGeom>
              <a:avLst/>
              <a:gdLst/>
              <a:ahLst/>
              <a:cxnLst/>
              <a:rect l="l" t="t" r="r" b="b"/>
              <a:pathLst>
                <a:path w="3560" h="1638" extrusionOk="0">
                  <a:moveTo>
                    <a:pt x="809" y="0"/>
                  </a:moveTo>
                  <a:lnTo>
                    <a:pt x="656" y="22"/>
                  </a:lnTo>
                  <a:lnTo>
                    <a:pt x="350" y="131"/>
                  </a:lnTo>
                  <a:lnTo>
                    <a:pt x="132" y="371"/>
                  </a:lnTo>
                  <a:lnTo>
                    <a:pt x="1" y="655"/>
                  </a:lnTo>
                  <a:lnTo>
                    <a:pt x="1" y="830"/>
                  </a:lnTo>
                  <a:lnTo>
                    <a:pt x="1" y="983"/>
                  </a:lnTo>
                  <a:lnTo>
                    <a:pt x="132" y="1266"/>
                  </a:lnTo>
                  <a:lnTo>
                    <a:pt x="350" y="1506"/>
                  </a:lnTo>
                  <a:lnTo>
                    <a:pt x="634" y="1616"/>
                  </a:lnTo>
                  <a:lnTo>
                    <a:pt x="809" y="1637"/>
                  </a:lnTo>
                  <a:lnTo>
                    <a:pt x="2751" y="1637"/>
                  </a:lnTo>
                  <a:lnTo>
                    <a:pt x="2926" y="1616"/>
                  </a:lnTo>
                  <a:lnTo>
                    <a:pt x="3210" y="1506"/>
                  </a:lnTo>
                  <a:lnTo>
                    <a:pt x="3428" y="1266"/>
                  </a:lnTo>
                  <a:lnTo>
                    <a:pt x="3559" y="983"/>
                  </a:lnTo>
                  <a:lnTo>
                    <a:pt x="3559" y="830"/>
                  </a:lnTo>
                  <a:lnTo>
                    <a:pt x="3559" y="655"/>
                  </a:lnTo>
                  <a:lnTo>
                    <a:pt x="3428" y="371"/>
                  </a:lnTo>
                  <a:lnTo>
                    <a:pt x="3210" y="131"/>
                  </a:lnTo>
                  <a:lnTo>
                    <a:pt x="2926" y="22"/>
                  </a:lnTo>
                  <a:lnTo>
                    <a:pt x="2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42"/>
            <p:cNvSpPr/>
            <p:nvPr/>
          </p:nvSpPr>
          <p:spPr>
            <a:xfrm>
              <a:off x="1660513" y="2221288"/>
              <a:ext cx="89000" cy="40975"/>
            </a:xfrm>
            <a:custGeom>
              <a:avLst/>
              <a:gdLst/>
              <a:ahLst/>
              <a:cxnLst/>
              <a:rect l="l" t="t" r="r" b="b"/>
              <a:pathLst>
                <a:path w="3560" h="1639" extrusionOk="0">
                  <a:moveTo>
                    <a:pt x="656" y="1"/>
                  </a:moveTo>
                  <a:lnTo>
                    <a:pt x="350" y="132"/>
                  </a:lnTo>
                  <a:lnTo>
                    <a:pt x="132" y="350"/>
                  </a:lnTo>
                  <a:lnTo>
                    <a:pt x="1" y="656"/>
                  </a:lnTo>
                  <a:lnTo>
                    <a:pt x="1" y="809"/>
                  </a:lnTo>
                  <a:lnTo>
                    <a:pt x="1" y="961"/>
                  </a:lnTo>
                  <a:lnTo>
                    <a:pt x="132" y="1267"/>
                  </a:lnTo>
                  <a:lnTo>
                    <a:pt x="350" y="1485"/>
                  </a:lnTo>
                  <a:lnTo>
                    <a:pt x="634" y="1616"/>
                  </a:lnTo>
                  <a:lnTo>
                    <a:pt x="809" y="1638"/>
                  </a:lnTo>
                  <a:lnTo>
                    <a:pt x="2751" y="1638"/>
                  </a:lnTo>
                  <a:lnTo>
                    <a:pt x="2926" y="1616"/>
                  </a:lnTo>
                  <a:lnTo>
                    <a:pt x="3210" y="1485"/>
                  </a:lnTo>
                  <a:lnTo>
                    <a:pt x="3428" y="1267"/>
                  </a:lnTo>
                  <a:lnTo>
                    <a:pt x="3559" y="961"/>
                  </a:lnTo>
                  <a:lnTo>
                    <a:pt x="3559" y="809"/>
                  </a:lnTo>
                  <a:lnTo>
                    <a:pt x="3559" y="656"/>
                  </a:lnTo>
                  <a:lnTo>
                    <a:pt x="3428" y="350"/>
                  </a:lnTo>
                  <a:lnTo>
                    <a:pt x="3210" y="132"/>
                  </a:lnTo>
                  <a:lnTo>
                    <a:pt x="2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42"/>
          <p:cNvSpPr txBox="1">
            <a:spLocks noGrp="1"/>
          </p:cNvSpPr>
          <p:nvPr>
            <p:ph type="title"/>
          </p:nvPr>
        </p:nvSpPr>
        <p:spPr>
          <a:xfrm>
            <a:off x="867628" y="157242"/>
            <a:ext cx="770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err="1"/>
              <a:t>Etapes</a:t>
            </a:r>
            <a:endParaRPr dirty="0">
              <a:solidFill>
                <a:schemeClr val="lt2"/>
              </a:solidFill>
            </a:endParaRPr>
          </a:p>
        </p:txBody>
      </p:sp>
      <p:sp>
        <p:nvSpPr>
          <p:cNvPr id="2" name="Google Shape;1192;p42">
            <a:extLst>
              <a:ext uri="{FF2B5EF4-FFF2-40B4-BE49-F238E27FC236}">
                <a16:creationId xmlns:a16="http://schemas.microsoft.com/office/drawing/2014/main" id="{E89A3225-F2F9-0038-AA14-64A3AE52D99F}"/>
              </a:ext>
            </a:extLst>
          </p:cNvPr>
          <p:cNvSpPr/>
          <p:nvPr/>
        </p:nvSpPr>
        <p:spPr>
          <a:xfrm>
            <a:off x="2660496" y="726746"/>
            <a:ext cx="868875" cy="963850"/>
          </a:xfrm>
          <a:custGeom>
            <a:avLst/>
            <a:gdLst/>
            <a:ahLst/>
            <a:cxnLst/>
            <a:rect l="l" t="t" r="r" b="b"/>
            <a:pathLst>
              <a:path w="34755" h="38554" extrusionOk="0">
                <a:moveTo>
                  <a:pt x="23316" y="1"/>
                </a:moveTo>
                <a:lnTo>
                  <a:pt x="22617" y="23"/>
                </a:lnTo>
                <a:lnTo>
                  <a:pt x="21089" y="350"/>
                </a:lnTo>
                <a:lnTo>
                  <a:pt x="18491" y="1223"/>
                </a:lnTo>
                <a:lnTo>
                  <a:pt x="15478" y="2337"/>
                </a:lnTo>
                <a:lnTo>
                  <a:pt x="13230" y="3035"/>
                </a:lnTo>
                <a:lnTo>
                  <a:pt x="10807" y="3603"/>
                </a:lnTo>
                <a:lnTo>
                  <a:pt x="8143" y="3930"/>
                </a:lnTo>
                <a:lnTo>
                  <a:pt x="6724" y="3952"/>
                </a:lnTo>
                <a:lnTo>
                  <a:pt x="6091" y="3974"/>
                </a:lnTo>
                <a:lnTo>
                  <a:pt x="4956" y="4170"/>
                </a:lnTo>
                <a:lnTo>
                  <a:pt x="3930" y="4541"/>
                </a:lnTo>
                <a:lnTo>
                  <a:pt x="3035" y="5087"/>
                </a:lnTo>
                <a:lnTo>
                  <a:pt x="2271" y="5808"/>
                </a:lnTo>
                <a:lnTo>
                  <a:pt x="1594" y="6659"/>
                </a:lnTo>
                <a:lnTo>
                  <a:pt x="1070" y="7641"/>
                </a:lnTo>
                <a:lnTo>
                  <a:pt x="634" y="8755"/>
                </a:lnTo>
                <a:lnTo>
                  <a:pt x="306" y="9977"/>
                </a:lnTo>
                <a:lnTo>
                  <a:pt x="110" y="11287"/>
                </a:lnTo>
                <a:lnTo>
                  <a:pt x="1" y="12684"/>
                </a:lnTo>
                <a:lnTo>
                  <a:pt x="23" y="14147"/>
                </a:lnTo>
                <a:lnTo>
                  <a:pt x="197" y="16439"/>
                </a:lnTo>
                <a:lnTo>
                  <a:pt x="830" y="19626"/>
                </a:lnTo>
                <a:lnTo>
                  <a:pt x="1834" y="22879"/>
                </a:lnTo>
                <a:lnTo>
                  <a:pt x="3232" y="26066"/>
                </a:lnTo>
                <a:lnTo>
                  <a:pt x="4520" y="28358"/>
                </a:lnTo>
                <a:lnTo>
                  <a:pt x="5480" y="29821"/>
                </a:lnTo>
                <a:lnTo>
                  <a:pt x="6528" y="31218"/>
                </a:lnTo>
                <a:lnTo>
                  <a:pt x="7641" y="32528"/>
                </a:lnTo>
                <a:lnTo>
                  <a:pt x="8842" y="33750"/>
                </a:lnTo>
                <a:lnTo>
                  <a:pt x="10130" y="34864"/>
                </a:lnTo>
                <a:lnTo>
                  <a:pt x="11505" y="35846"/>
                </a:lnTo>
                <a:lnTo>
                  <a:pt x="12924" y="36698"/>
                </a:lnTo>
                <a:lnTo>
                  <a:pt x="14431" y="37418"/>
                </a:lnTo>
                <a:lnTo>
                  <a:pt x="16024" y="37964"/>
                </a:lnTo>
                <a:lnTo>
                  <a:pt x="17661" y="38335"/>
                </a:lnTo>
                <a:lnTo>
                  <a:pt x="19386" y="38531"/>
                </a:lnTo>
                <a:lnTo>
                  <a:pt x="20259" y="38553"/>
                </a:lnTo>
                <a:lnTo>
                  <a:pt x="21067" y="38531"/>
                </a:lnTo>
                <a:lnTo>
                  <a:pt x="23097" y="38226"/>
                </a:lnTo>
                <a:lnTo>
                  <a:pt x="24822" y="37702"/>
                </a:lnTo>
                <a:lnTo>
                  <a:pt x="26022" y="37200"/>
                </a:lnTo>
                <a:lnTo>
                  <a:pt x="27245" y="36523"/>
                </a:lnTo>
                <a:lnTo>
                  <a:pt x="28446" y="35693"/>
                </a:lnTo>
                <a:lnTo>
                  <a:pt x="29603" y="34667"/>
                </a:lnTo>
                <a:lnTo>
                  <a:pt x="30716" y="33423"/>
                </a:lnTo>
                <a:lnTo>
                  <a:pt x="31742" y="31960"/>
                </a:lnTo>
                <a:lnTo>
                  <a:pt x="32659" y="30258"/>
                </a:lnTo>
                <a:lnTo>
                  <a:pt x="33445" y="28293"/>
                </a:lnTo>
                <a:lnTo>
                  <a:pt x="34056" y="26044"/>
                </a:lnTo>
                <a:lnTo>
                  <a:pt x="34493" y="23512"/>
                </a:lnTo>
                <a:lnTo>
                  <a:pt x="34733" y="20652"/>
                </a:lnTo>
                <a:lnTo>
                  <a:pt x="34755" y="19102"/>
                </a:lnTo>
                <a:lnTo>
                  <a:pt x="34733" y="17531"/>
                </a:lnTo>
                <a:lnTo>
                  <a:pt x="34558" y="14693"/>
                </a:lnTo>
                <a:lnTo>
                  <a:pt x="34231" y="12160"/>
                </a:lnTo>
                <a:lnTo>
                  <a:pt x="33772" y="9934"/>
                </a:lnTo>
                <a:lnTo>
                  <a:pt x="33183" y="8012"/>
                </a:lnTo>
                <a:lnTo>
                  <a:pt x="32484" y="6332"/>
                </a:lnTo>
                <a:lnTo>
                  <a:pt x="31698" y="4891"/>
                </a:lnTo>
                <a:lnTo>
                  <a:pt x="30869" y="3690"/>
                </a:lnTo>
                <a:lnTo>
                  <a:pt x="29952" y="2708"/>
                </a:lnTo>
                <a:lnTo>
                  <a:pt x="29035" y="1900"/>
                </a:lnTo>
                <a:lnTo>
                  <a:pt x="28075" y="1267"/>
                </a:lnTo>
                <a:lnTo>
                  <a:pt x="27136" y="787"/>
                </a:lnTo>
                <a:lnTo>
                  <a:pt x="25739" y="284"/>
                </a:lnTo>
                <a:lnTo>
                  <a:pt x="24036" y="23"/>
                </a:lnTo>
                <a:lnTo>
                  <a:pt x="23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015AC3B1-1907-FE09-2550-876B145C2BE1}"/>
              </a:ext>
            </a:extLst>
          </p:cNvPr>
          <p:cNvSpPr txBox="1"/>
          <p:nvPr/>
        </p:nvSpPr>
        <p:spPr>
          <a:xfrm>
            <a:off x="2904104" y="1014482"/>
            <a:ext cx="703835" cy="307777"/>
          </a:xfrm>
          <a:prstGeom prst="rect">
            <a:avLst/>
          </a:prstGeom>
          <a:noFill/>
        </p:spPr>
        <p:txBody>
          <a:bodyPr wrap="square" rtlCol="0">
            <a:spAutoFit/>
          </a:bodyPr>
          <a:lstStyle/>
          <a:p>
            <a:r>
              <a:rPr lang="en-US" b="1" dirty="0">
                <a:latin typeface="Times New Roman" panose="02020603050405020304" pitchFamily="18" charset="0"/>
              </a:rPr>
              <a:t>4</a:t>
            </a:r>
            <a:endParaRPr lang="fr-FR" dirty="0"/>
          </a:p>
        </p:txBody>
      </p:sp>
      <p:sp>
        <p:nvSpPr>
          <p:cNvPr id="18" name="TextBox 17">
            <a:extLst>
              <a:ext uri="{FF2B5EF4-FFF2-40B4-BE49-F238E27FC236}">
                <a16:creationId xmlns:a16="http://schemas.microsoft.com/office/drawing/2014/main" id="{25A4F9E2-E83C-1908-6DC2-BC6F2AB1363D}"/>
              </a:ext>
            </a:extLst>
          </p:cNvPr>
          <p:cNvSpPr txBox="1"/>
          <p:nvPr/>
        </p:nvSpPr>
        <p:spPr>
          <a:xfrm>
            <a:off x="3649784" y="1031596"/>
            <a:ext cx="6754586" cy="430887"/>
          </a:xfrm>
          <a:prstGeom prst="rect">
            <a:avLst/>
          </a:prstGeom>
          <a:noFill/>
        </p:spPr>
        <p:txBody>
          <a:bodyPr wrap="square">
            <a:spAutoFit/>
          </a:bodyPr>
          <a:lstStyle/>
          <a:p>
            <a:r>
              <a:rPr lang="fr-FR" sz="2200" b="1" i="0" dirty="0" err="1">
                <a:solidFill>
                  <a:schemeClr val="accent5">
                    <a:lumMod val="75000"/>
                  </a:schemeClr>
                </a:solidFill>
                <a:effectLst/>
                <a:latin typeface="Signika" panose="020B0604020202020204" charset="0"/>
              </a:rPr>
              <a:t>Build</a:t>
            </a:r>
            <a:r>
              <a:rPr lang="fr-FR" sz="2200" b="1" i="0" dirty="0">
                <a:solidFill>
                  <a:schemeClr val="accent5">
                    <a:lumMod val="75000"/>
                  </a:schemeClr>
                </a:solidFill>
                <a:effectLst/>
                <a:latin typeface="Signika" panose="020B0604020202020204" charset="0"/>
              </a:rPr>
              <a:t> the model</a:t>
            </a:r>
            <a:endParaRPr lang="fr-FR" sz="2200" b="1" dirty="0">
              <a:solidFill>
                <a:schemeClr val="accent5">
                  <a:lumMod val="75000"/>
                </a:schemeClr>
              </a:solidFill>
              <a:latin typeface="Signika" panose="020B0604020202020204" charset="0"/>
            </a:endParaRPr>
          </a:p>
        </p:txBody>
      </p:sp>
      <p:pic>
        <p:nvPicPr>
          <p:cNvPr id="11268" name="Picture 4" descr="Aucune description disponible.">
            <a:extLst>
              <a:ext uri="{FF2B5EF4-FFF2-40B4-BE49-F238E27FC236}">
                <a16:creationId xmlns:a16="http://schemas.microsoft.com/office/drawing/2014/main" id="{DD065C48-9117-E899-8527-680FB2365E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06198"/>
            <a:ext cx="7924800" cy="3737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584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grpSp>
        <p:nvGrpSpPr>
          <p:cNvPr id="1163" name="Google Shape;1163;p42"/>
          <p:cNvGrpSpPr/>
          <p:nvPr/>
        </p:nvGrpSpPr>
        <p:grpSpPr>
          <a:xfrm rot="10800000">
            <a:off x="1094220" y="4768074"/>
            <a:ext cx="279251" cy="280502"/>
            <a:chOff x="2600586" y="-942975"/>
            <a:chExt cx="279251" cy="280502"/>
          </a:xfrm>
        </p:grpSpPr>
        <p:sp>
          <p:nvSpPr>
            <p:cNvPr id="1164" name="Google Shape;1164;p42"/>
            <p:cNvSpPr/>
            <p:nvPr/>
          </p:nvSpPr>
          <p:spPr>
            <a:xfrm>
              <a:off x="2733301" y="-9429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2733301" y="-753947"/>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2789679" y="-811527"/>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2600586" y="-811527"/>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2"/>
          <p:cNvGrpSpPr/>
          <p:nvPr/>
        </p:nvGrpSpPr>
        <p:grpSpPr>
          <a:xfrm>
            <a:off x="772452" y="98699"/>
            <a:ext cx="179826" cy="180626"/>
            <a:chOff x="772452" y="98699"/>
            <a:chExt cx="179826" cy="180626"/>
          </a:xfrm>
        </p:grpSpPr>
        <p:sp>
          <p:nvSpPr>
            <p:cNvPr id="1174" name="Google Shape;1174;p42"/>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42"/>
          <p:cNvGrpSpPr/>
          <p:nvPr/>
        </p:nvGrpSpPr>
        <p:grpSpPr>
          <a:xfrm>
            <a:off x="303712" y="1112696"/>
            <a:ext cx="219461" cy="220453"/>
            <a:chOff x="772462" y="98696"/>
            <a:chExt cx="219461" cy="220453"/>
          </a:xfrm>
        </p:grpSpPr>
        <p:sp>
          <p:nvSpPr>
            <p:cNvPr id="1179" name="Google Shape;1179;p42"/>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2"/>
          <p:cNvGrpSpPr/>
          <p:nvPr/>
        </p:nvGrpSpPr>
        <p:grpSpPr>
          <a:xfrm>
            <a:off x="2846596" y="1098421"/>
            <a:ext cx="89000" cy="331850"/>
            <a:chOff x="1660513" y="1930413"/>
            <a:chExt cx="89000" cy="331850"/>
          </a:xfrm>
        </p:grpSpPr>
        <p:sp>
          <p:nvSpPr>
            <p:cNvPr id="1195" name="Google Shape;1195;p42"/>
            <p:cNvSpPr/>
            <p:nvPr/>
          </p:nvSpPr>
          <p:spPr>
            <a:xfrm>
              <a:off x="1660513" y="1930413"/>
              <a:ext cx="89000" cy="40950"/>
            </a:xfrm>
            <a:custGeom>
              <a:avLst/>
              <a:gdLst/>
              <a:ahLst/>
              <a:cxnLst/>
              <a:rect l="l" t="t" r="r" b="b"/>
              <a:pathLst>
                <a:path w="3560" h="1638" extrusionOk="0">
                  <a:moveTo>
                    <a:pt x="809" y="0"/>
                  </a:moveTo>
                  <a:lnTo>
                    <a:pt x="656" y="22"/>
                  </a:lnTo>
                  <a:lnTo>
                    <a:pt x="350" y="131"/>
                  </a:lnTo>
                  <a:lnTo>
                    <a:pt x="132" y="371"/>
                  </a:lnTo>
                  <a:lnTo>
                    <a:pt x="1" y="655"/>
                  </a:lnTo>
                  <a:lnTo>
                    <a:pt x="1" y="830"/>
                  </a:lnTo>
                  <a:lnTo>
                    <a:pt x="1" y="983"/>
                  </a:lnTo>
                  <a:lnTo>
                    <a:pt x="132" y="1266"/>
                  </a:lnTo>
                  <a:lnTo>
                    <a:pt x="350" y="1506"/>
                  </a:lnTo>
                  <a:lnTo>
                    <a:pt x="634" y="1616"/>
                  </a:lnTo>
                  <a:lnTo>
                    <a:pt x="809" y="1637"/>
                  </a:lnTo>
                  <a:lnTo>
                    <a:pt x="2751" y="1637"/>
                  </a:lnTo>
                  <a:lnTo>
                    <a:pt x="2926" y="1616"/>
                  </a:lnTo>
                  <a:lnTo>
                    <a:pt x="3210" y="1506"/>
                  </a:lnTo>
                  <a:lnTo>
                    <a:pt x="3428" y="1266"/>
                  </a:lnTo>
                  <a:lnTo>
                    <a:pt x="3559" y="983"/>
                  </a:lnTo>
                  <a:lnTo>
                    <a:pt x="3559" y="830"/>
                  </a:lnTo>
                  <a:lnTo>
                    <a:pt x="3559" y="655"/>
                  </a:lnTo>
                  <a:lnTo>
                    <a:pt x="3428" y="371"/>
                  </a:lnTo>
                  <a:lnTo>
                    <a:pt x="3210" y="131"/>
                  </a:lnTo>
                  <a:lnTo>
                    <a:pt x="2926" y="22"/>
                  </a:lnTo>
                  <a:lnTo>
                    <a:pt x="2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42"/>
            <p:cNvSpPr/>
            <p:nvPr/>
          </p:nvSpPr>
          <p:spPr>
            <a:xfrm>
              <a:off x="1660513" y="2221288"/>
              <a:ext cx="89000" cy="40975"/>
            </a:xfrm>
            <a:custGeom>
              <a:avLst/>
              <a:gdLst/>
              <a:ahLst/>
              <a:cxnLst/>
              <a:rect l="l" t="t" r="r" b="b"/>
              <a:pathLst>
                <a:path w="3560" h="1639" extrusionOk="0">
                  <a:moveTo>
                    <a:pt x="656" y="1"/>
                  </a:moveTo>
                  <a:lnTo>
                    <a:pt x="350" y="132"/>
                  </a:lnTo>
                  <a:lnTo>
                    <a:pt x="132" y="350"/>
                  </a:lnTo>
                  <a:lnTo>
                    <a:pt x="1" y="656"/>
                  </a:lnTo>
                  <a:lnTo>
                    <a:pt x="1" y="809"/>
                  </a:lnTo>
                  <a:lnTo>
                    <a:pt x="1" y="961"/>
                  </a:lnTo>
                  <a:lnTo>
                    <a:pt x="132" y="1267"/>
                  </a:lnTo>
                  <a:lnTo>
                    <a:pt x="350" y="1485"/>
                  </a:lnTo>
                  <a:lnTo>
                    <a:pt x="634" y="1616"/>
                  </a:lnTo>
                  <a:lnTo>
                    <a:pt x="809" y="1638"/>
                  </a:lnTo>
                  <a:lnTo>
                    <a:pt x="2751" y="1638"/>
                  </a:lnTo>
                  <a:lnTo>
                    <a:pt x="2926" y="1616"/>
                  </a:lnTo>
                  <a:lnTo>
                    <a:pt x="3210" y="1485"/>
                  </a:lnTo>
                  <a:lnTo>
                    <a:pt x="3428" y="1267"/>
                  </a:lnTo>
                  <a:lnTo>
                    <a:pt x="3559" y="961"/>
                  </a:lnTo>
                  <a:lnTo>
                    <a:pt x="3559" y="809"/>
                  </a:lnTo>
                  <a:lnTo>
                    <a:pt x="3559" y="656"/>
                  </a:lnTo>
                  <a:lnTo>
                    <a:pt x="3428" y="350"/>
                  </a:lnTo>
                  <a:lnTo>
                    <a:pt x="3210" y="132"/>
                  </a:lnTo>
                  <a:lnTo>
                    <a:pt x="2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42"/>
          <p:cNvSpPr txBox="1">
            <a:spLocks noGrp="1"/>
          </p:cNvSpPr>
          <p:nvPr>
            <p:ph type="title"/>
          </p:nvPr>
        </p:nvSpPr>
        <p:spPr>
          <a:xfrm>
            <a:off x="867628" y="157242"/>
            <a:ext cx="770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err="1"/>
              <a:t>Etapes</a:t>
            </a:r>
            <a:endParaRPr dirty="0">
              <a:solidFill>
                <a:schemeClr val="lt2"/>
              </a:solidFill>
            </a:endParaRPr>
          </a:p>
        </p:txBody>
      </p:sp>
      <p:sp>
        <p:nvSpPr>
          <p:cNvPr id="2" name="Google Shape;1192;p42">
            <a:extLst>
              <a:ext uri="{FF2B5EF4-FFF2-40B4-BE49-F238E27FC236}">
                <a16:creationId xmlns:a16="http://schemas.microsoft.com/office/drawing/2014/main" id="{E89A3225-F2F9-0038-AA14-64A3AE52D99F}"/>
              </a:ext>
            </a:extLst>
          </p:cNvPr>
          <p:cNvSpPr/>
          <p:nvPr/>
        </p:nvSpPr>
        <p:spPr>
          <a:xfrm>
            <a:off x="2660496" y="726746"/>
            <a:ext cx="868875" cy="963850"/>
          </a:xfrm>
          <a:custGeom>
            <a:avLst/>
            <a:gdLst/>
            <a:ahLst/>
            <a:cxnLst/>
            <a:rect l="l" t="t" r="r" b="b"/>
            <a:pathLst>
              <a:path w="34755" h="38554" extrusionOk="0">
                <a:moveTo>
                  <a:pt x="23316" y="1"/>
                </a:moveTo>
                <a:lnTo>
                  <a:pt x="22617" y="23"/>
                </a:lnTo>
                <a:lnTo>
                  <a:pt x="21089" y="350"/>
                </a:lnTo>
                <a:lnTo>
                  <a:pt x="18491" y="1223"/>
                </a:lnTo>
                <a:lnTo>
                  <a:pt x="15478" y="2337"/>
                </a:lnTo>
                <a:lnTo>
                  <a:pt x="13230" y="3035"/>
                </a:lnTo>
                <a:lnTo>
                  <a:pt x="10807" y="3603"/>
                </a:lnTo>
                <a:lnTo>
                  <a:pt x="8143" y="3930"/>
                </a:lnTo>
                <a:lnTo>
                  <a:pt x="6724" y="3952"/>
                </a:lnTo>
                <a:lnTo>
                  <a:pt x="6091" y="3974"/>
                </a:lnTo>
                <a:lnTo>
                  <a:pt x="4956" y="4170"/>
                </a:lnTo>
                <a:lnTo>
                  <a:pt x="3930" y="4541"/>
                </a:lnTo>
                <a:lnTo>
                  <a:pt x="3035" y="5087"/>
                </a:lnTo>
                <a:lnTo>
                  <a:pt x="2271" y="5808"/>
                </a:lnTo>
                <a:lnTo>
                  <a:pt x="1594" y="6659"/>
                </a:lnTo>
                <a:lnTo>
                  <a:pt x="1070" y="7641"/>
                </a:lnTo>
                <a:lnTo>
                  <a:pt x="634" y="8755"/>
                </a:lnTo>
                <a:lnTo>
                  <a:pt x="306" y="9977"/>
                </a:lnTo>
                <a:lnTo>
                  <a:pt x="110" y="11287"/>
                </a:lnTo>
                <a:lnTo>
                  <a:pt x="1" y="12684"/>
                </a:lnTo>
                <a:lnTo>
                  <a:pt x="23" y="14147"/>
                </a:lnTo>
                <a:lnTo>
                  <a:pt x="197" y="16439"/>
                </a:lnTo>
                <a:lnTo>
                  <a:pt x="830" y="19626"/>
                </a:lnTo>
                <a:lnTo>
                  <a:pt x="1834" y="22879"/>
                </a:lnTo>
                <a:lnTo>
                  <a:pt x="3232" y="26066"/>
                </a:lnTo>
                <a:lnTo>
                  <a:pt x="4520" y="28358"/>
                </a:lnTo>
                <a:lnTo>
                  <a:pt x="5480" y="29821"/>
                </a:lnTo>
                <a:lnTo>
                  <a:pt x="6528" y="31218"/>
                </a:lnTo>
                <a:lnTo>
                  <a:pt x="7641" y="32528"/>
                </a:lnTo>
                <a:lnTo>
                  <a:pt x="8842" y="33750"/>
                </a:lnTo>
                <a:lnTo>
                  <a:pt x="10130" y="34864"/>
                </a:lnTo>
                <a:lnTo>
                  <a:pt x="11505" y="35846"/>
                </a:lnTo>
                <a:lnTo>
                  <a:pt x="12924" y="36698"/>
                </a:lnTo>
                <a:lnTo>
                  <a:pt x="14431" y="37418"/>
                </a:lnTo>
                <a:lnTo>
                  <a:pt x="16024" y="37964"/>
                </a:lnTo>
                <a:lnTo>
                  <a:pt x="17661" y="38335"/>
                </a:lnTo>
                <a:lnTo>
                  <a:pt x="19386" y="38531"/>
                </a:lnTo>
                <a:lnTo>
                  <a:pt x="20259" y="38553"/>
                </a:lnTo>
                <a:lnTo>
                  <a:pt x="21067" y="38531"/>
                </a:lnTo>
                <a:lnTo>
                  <a:pt x="23097" y="38226"/>
                </a:lnTo>
                <a:lnTo>
                  <a:pt x="24822" y="37702"/>
                </a:lnTo>
                <a:lnTo>
                  <a:pt x="26022" y="37200"/>
                </a:lnTo>
                <a:lnTo>
                  <a:pt x="27245" y="36523"/>
                </a:lnTo>
                <a:lnTo>
                  <a:pt x="28446" y="35693"/>
                </a:lnTo>
                <a:lnTo>
                  <a:pt x="29603" y="34667"/>
                </a:lnTo>
                <a:lnTo>
                  <a:pt x="30716" y="33423"/>
                </a:lnTo>
                <a:lnTo>
                  <a:pt x="31742" y="31960"/>
                </a:lnTo>
                <a:lnTo>
                  <a:pt x="32659" y="30258"/>
                </a:lnTo>
                <a:lnTo>
                  <a:pt x="33445" y="28293"/>
                </a:lnTo>
                <a:lnTo>
                  <a:pt x="34056" y="26044"/>
                </a:lnTo>
                <a:lnTo>
                  <a:pt x="34493" y="23512"/>
                </a:lnTo>
                <a:lnTo>
                  <a:pt x="34733" y="20652"/>
                </a:lnTo>
                <a:lnTo>
                  <a:pt x="34755" y="19102"/>
                </a:lnTo>
                <a:lnTo>
                  <a:pt x="34733" y="17531"/>
                </a:lnTo>
                <a:lnTo>
                  <a:pt x="34558" y="14693"/>
                </a:lnTo>
                <a:lnTo>
                  <a:pt x="34231" y="12160"/>
                </a:lnTo>
                <a:lnTo>
                  <a:pt x="33772" y="9934"/>
                </a:lnTo>
                <a:lnTo>
                  <a:pt x="33183" y="8012"/>
                </a:lnTo>
                <a:lnTo>
                  <a:pt x="32484" y="6332"/>
                </a:lnTo>
                <a:lnTo>
                  <a:pt x="31698" y="4891"/>
                </a:lnTo>
                <a:lnTo>
                  <a:pt x="30869" y="3690"/>
                </a:lnTo>
                <a:lnTo>
                  <a:pt x="29952" y="2708"/>
                </a:lnTo>
                <a:lnTo>
                  <a:pt x="29035" y="1900"/>
                </a:lnTo>
                <a:lnTo>
                  <a:pt x="28075" y="1267"/>
                </a:lnTo>
                <a:lnTo>
                  <a:pt x="27136" y="787"/>
                </a:lnTo>
                <a:lnTo>
                  <a:pt x="25739" y="284"/>
                </a:lnTo>
                <a:lnTo>
                  <a:pt x="24036" y="23"/>
                </a:lnTo>
                <a:lnTo>
                  <a:pt x="23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015AC3B1-1907-FE09-2550-876B145C2BE1}"/>
              </a:ext>
            </a:extLst>
          </p:cNvPr>
          <p:cNvSpPr txBox="1"/>
          <p:nvPr/>
        </p:nvSpPr>
        <p:spPr>
          <a:xfrm>
            <a:off x="2904104" y="1014482"/>
            <a:ext cx="703835" cy="307777"/>
          </a:xfrm>
          <a:prstGeom prst="rect">
            <a:avLst/>
          </a:prstGeom>
          <a:noFill/>
        </p:spPr>
        <p:txBody>
          <a:bodyPr wrap="square" rtlCol="0">
            <a:spAutoFit/>
          </a:bodyPr>
          <a:lstStyle/>
          <a:p>
            <a:r>
              <a:rPr lang="en-US" b="1" dirty="0">
                <a:latin typeface="Times New Roman" panose="02020603050405020304" pitchFamily="18" charset="0"/>
              </a:rPr>
              <a:t>5</a:t>
            </a:r>
            <a:endParaRPr lang="fr-FR" dirty="0"/>
          </a:p>
        </p:txBody>
      </p:sp>
      <p:sp>
        <p:nvSpPr>
          <p:cNvPr id="18" name="TextBox 17">
            <a:extLst>
              <a:ext uri="{FF2B5EF4-FFF2-40B4-BE49-F238E27FC236}">
                <a16:creationId xmlns:a16="http://schemas.microsoft.com/office/drawing/2014/main" id="{25A4F9E2-E83C-1908-6DC2-BC6F2AB1363D}"/>
              </a:ext>
            </a:extLst>
          </p:cNvPr>
          <p:cNvSpPr txBox="1"/>
          <p:nvPr/>
        </p:nvSpPr>
        <p:spPr>
          <a:xfrm>
            <a:off x="3649784" y="1031596"/>
            <a:ext cx="6754586" cy="430887"/>
          </a:xfrm>
          <a:prstGeom prst="rect">
            <a:avLst/>
          </a:prstGeom>
          <a:noFill/>
        </p:spPr>
        <p:txBody>
          <a:bodyPr wrap="square">
            <a:spAutoFit/>
          </a:bodyPr>
          <a:lstStyle/>
          <a:p>
            <a:r>
              <a:rPr lang="fr-FR" sz="2200" b="1" dirty="0">
                <a:solidFill>
                  <a:schemeClr val="accent5">
                    <a:lumMod val="75000"/>
                  </a:schemeClr>
                </a:solidFill>
                <a:latin typeface="Signika" panose="020B0604020202020204" charset="0"/>
              </a:rPr>
              <a:t>Training</a:t>
            </a:r>
            <a:r>
              <a:rPr lang="fr-FR" sz="2200" b="1" i="0" dirty="0">
                <a:solidFill>
                  <a:schemeClr val="accent5">
                    <a:lumMod val="75000"/>
                  </a:schemeClr>
                </a:solidFill>
                <a:effectLst/>
                <a:latin typeface="Signika" panose="020B0604020202020204" charset="0"/>
              </a:rPr>
              <a:t>  model</a:t>
            </a:r>
            <a:endParaRPr lang="fr-FR" sz="2200" b="1" dirty="0">
              <a:solidFill>
                <a:schemeClr val="accent5">
                  <a:lumMod val="75000"/>
                </a:schemeClr>
              </a:solidFill>
              <a:latin typeface="Signika" panose="020B0604020202020204" charset="0"/>
            </a:endParaRPr>
          </a:p>
        </p:txBody>
      </p:sp>
      <p:pic>
        <p:nvPicPr>
          <p:cNvPr id="13314" name="Picture 2" descr="Aucune description disponible.">
            <a:extLst>
              <a:ext uri="{FF2B5EF4-FFF2-40B4-BE49-F238E27FC236}">
                <a16:creationId xmlns:a16="http://schemas.microsoft.com/office/drawing/2014/main" id="{8FAB78F7-DA12-1B75-F1C2-1C828E5DBC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62483"/>
            <a:ext cx="9144000" cy="3550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775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grpSp>
        <p:nvGrpSpPr>
          <p:cNvPr id="1163" name="Google Shape;1163;p42"/>
          <p:cNvGrpSpPr/>
          <p:nvPr/>
        </p:nvGrpSpPr>
        <p:grpSpPr>
          <a:xfrm rot="10800000">
            <a:off x="1094220" y="4768074"/>
            <a:ext cx="279251" cy="280502"/>
            <a:chOff x="2600586" y="-942975"/>
            <a:chExt cx="279251" cy="280502"/>
          </a:xfrm>
        </p:grpSpPr>
        <p:sp>
          <p:nvSpPr>
            <p:cNvPr id="1164" name="Google Shape;1164;p42"/>
            <p:cNvSpPr/>
            <p:nvPr/>
          </p:nvSpPr>
          <p:spPr>
            <a:xfrm>
              <a:off x="2733301" y="-9429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2733301" y="-753947"/>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2789679" y="-811527"/>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2600586" y="-811527"/>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2"/>
          <p:cNvGrpSpPr/>
          <p:nvPr/>
        </p:nvGrpSpPr>
        <p:grpSpPr>
          <a:xfrm>
            <a:off x="772452" y="98699"/>
            <a:ext cx="179826" cy="180626"/>
            <a:chOff x="772452" y="98699"/>
            <a:chExt cx="179826" cy="180626"/>
          </a:xfrm>
        </p:grpSpPr>
        <p:sp>
          <p:nvSpPr>
            <p:cNvPr id="1174" name="Google Shape;1174;p42"/>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42"/>
          <p:cNvGrpSpPr/>
          <p:nvPr/>
        </p:nvGrpSpPr>
        <p:grpSpPr>
          <a:xfrm>
            <a:off x="303712" y="1112696"/>
            <a:ext cx="219461" cy="220453"/>
            <a:chOff x="772462" y="98696"/>
            <a:chExt cx="219461" cy="220453"/>
          </a:xfrm>
        </p:grpSpPr>
        <p:sp>
          <p:nvSpPr>
            <p:cNvPr id="1179" name="Google Shape;1179;p42"/>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2"/>
          <p:cNvGrpSpPr/>
          <p:nvPr/>
        </p:nvGrpSpPr>
        <p:grpSpPr>
          <a:xfrm>
            <a:off x="2846596" y="1098421"/>
            <a:ext cx="89000" cy="331850"/>
            <a:chOff x="1660513" y="1930413"/>
            <a:chExt cx="89000" cy="331850"/>
          </a:xfrm>
        </p:grpSpPr>
        <p:sp>
          <p:nvSpPr>
            <p:cNvPr id="1195" name="Google Shape;1195;p42"/>
            <p:cNvSpPr/>
            <p:nvPr/>
          </p:nvSpPr>
          <p:spPr>
            <a:xfrm>
              <a:off x="1660513" y="1930413"/>
              <a:ext cx="89000" cy="40950"/>
            </a:xfrm>
            <a:custGeom>
              <a:avLst/>
              <a:gdLst/>
              <a:ahLst/>
              <a:cxnLst/>
              <a:rect l="l" t="t" r="r" b="b"/>
              <a:pathLst>
                <a:path w="3560" h="1638" extrusionOk="0">
                  <a:moveTo>
                    <a:pt x="809" y="0"/>
                  </a:moveTo>
                  <a:lnTo>
                    <a:pt x="656" y="22"/>
                  </a:lnTo>
                  <a:lnTo>
                    <a:pt x="350" y="131"/>
                  </a:lnTo>
                  <a:lnTo>
                    <a:pt x="132" y="371"/>
                  </a:lnTo>
                  <a:lnTo>
                    <a:pt x="1" y="655"/>
                  </a:lnTo>
                  <a:lnTo>
                    <a:pt x="1" y="830"/>
                  </a:lnTo>
                  <a:lnTo>
                    <a:pt x="1" y="983"/>
                  </a:lnTo>
                  <a:lnTo>
                    <a:pt x="132" y="1266"/>
                  </a:lnTo>
                  <a:lnTo>
                    <a:pt x="350" y="1506"/>
                  </a:lnTo>
                  <a:lnTo>
                    <a:pt x="634" y="1616"/>
                  </a:lnTo>
                  <a:lnTo>
                    <a:pt x="809" y="1637"/>
                  </a:lnTo>
                  <a:lnTo>
                    <a:pt x="2751" y="1637"/>
                  </a:lnTo>
                  <a:lnTo>
                    <a:pt x="2926" y="1616"/>
                  </a:lnTo>
                  <a:lnTo>
                    <a:pt x="3210" y="1506"/>
                  </a:lnTo>
                  <a:lnTo>
                    <a:pt x="3428" y="1266"/>
                  </a:lnTo>
                  <a:lnTo>
                    <a:pt x="3559" y="983"/>
                  </a:lnTo>
                  <a:lnTo>
                    <a:pt x="3559" y="830"/>
                  </a:lnTo>
                  <a:lnTo>
                    <a:pt x="3559" y="655"/>
                  </a:lnTo>
                  <a:lnTo>
                    <a:pt x="3428" y="371"/>
                  </a:lnTo>
                  <a:lnTo>
                    <a:pt x="3210" y="131"/>
                  </a:lnTo>
                  <a:lnTo>
                    <a:pt x="2926" y="22"/>
                  </a:lnTo>
                  <a:lnTo>
                    <a:pt x="2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42"/>
            <p:cNvSpPr/>
            <p:nvPr/>
          </p:nvSpPr>
          <p:spPr>
            <a:xfrm>
              <a:off x="1660513" y="2221288"/>
              <a:ext cx="89000" cy="40975"/>
            </a:xfrm>
            <a:custGeom>
              <a:avLst/>
              <a:gdLst/>
              <a:ahLst/>
              <a:cxnLst/>
              <a:rect l="l" t="t" r="r" b="b"/>
              <a:pathLst>
                <a:path w="3560" h="1639" extrusionOk="0">
                  <a:moveTo>
                    <a:pt x="656" y="1"/>
                  </a:moveTo>
                  <a:lnTo>
                    <a:pt x="350" y="132"/>
                  </a:lnTo>
                  <a:lnTo>
                    <a:pt x="132" y="350"/>
                  </a:lnTo>
                  <a:lnTo>
                    <a:pt x="1" y="656"/>
                  </a:lnTo>
                  <a:lnTo>
                    <a:pt x="1" y="809"/>
                  </a:lnTo>
                  <a:lnTo>
                    <a:pt x="1" y="961"/>
                  </a:lnTo>
                  <a:lnTo>
                    <a:pt x="132" y="1267"/>
                  </a:lnTo>
                  <a:lnTo>
                    <a:pt x="350" y="1485"/>
                  </a:lnTo>
                  <a:lnTo>
                    <a:pt x="634" y="1616"/>
                  </a:lnTo>
                  <a:lnTo>
                    <a:pt x="809" y="1638"/>
                  </a:lnTo>
                  <a:lnTo>
                    <a:pt x="2751" y="1638"/>
                  </a:lnTo>
                  <a:lnTo>
                    <a:pt x="2926" y="1616"/>
                  </a:lnTo>
                  <a:lnTo>
                    <a:pt x="3210" y="1485"/>
                  </a:lnTo>
                  <a:lnTo>
                    <a:pt x="3428" y="1267"/>
                  </a:lnTo>
                  <a:lnTo>
                    <a:pt x="3559" y="961"/>
                  </a:lnTo>
                  <a:lnTo>
                    <a:pt x="3559" y="809"/>
                  </a:lnTo>
                  <a:lnTo>
                    <a:pt x="3559" y="656"/>
                  </a:lnTo>
                  <a:lnTo>
                    <a:pt x="3428" y="350"/>
                  </a:lnTo>
                  <a:lnTo>
                    <a:pt x="3210" y="132"/>
                  </a:lnTo>
                  <a:lnTo>
                    <a:pt x="2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42"/>
          <p:cNvSpPr txBox="1">
            <a:spLocks noGrp="1"/>
          </p:cNvSpPr>
          <p:nvPr>
            <p:ph type="title"/>
          </p:nvPr>
        </p:nvSpPr>
        <p:spPr>
          <a:xfrm>
            <a:off x="867628" y="157242"/>
            <a:ext cx="770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err="1"/>
              <a:t>Etapes</a:t>
            </a:r>
            <a:endParaRPr dirty="0">
              <a:solidFill>
                <a:schemeClr val="lt2"/>
              </a:solidFill>
            </a:endParaRPr>
          </a:p>
        </p:txBody>
      </p:sp>
      <p:sp>
        <p:nvSpPr>
          <p:cNvPr id="2" name="Google Shape;1192;p42">
            <a:extLst>
              <a:ext uri="{FF2B5EF4-FFF2-40B4-BE49-F238E27FC236}">
                <a16:creationId xmlns:a16="http://schemas.microsoft.com/office/drawing/2014/main" id="{E89A3225-F2F9-0038-AA14-64A3AE52D99F}"/>
              </a:ext>
            </a:extLst>
          </p:cNvPr>
          <p:cNvSpPr/>
          <p:nvPr/>
        </p:nvSpPr>
        <p:spPr>
          <a:xfrm>
            <a:off x="2660496" y="726746"/>
            <a:ext cx="868875" cy="963850"/>
          </a:xfrm>
          <a:custGeom>
            <a:avLst/>
            <a:gdLst/>
            <a:ahLst/>
            <a:cxnLst/>
            <a:rect l="l" t="t" r="r" b="b"/>
            <a:pathLst>
              <a:path w="34755" h="38554" extrusionOk="0">
                <a:moveTo>
                  <a:pt x="23316" y="1"/>
                </a:moveTo>
                <a:lnTo>
                  <a:pt x="22617" y="23"/>
                </a:lnTo>
                <a:lnTo>
                  <a:pt x="21089" y="350"/>
                </a:lnTo>
                <a:lnTo>
                  <a:pt x="18491" y="1223"/>
                </a:lnTo>
                <a:lnTo>
                  <a:pt x="15478" y="2337"/>
                </a:lnTo>
                <a:lnTo>
                  <a:pt x="13230" y="3035"/>
                </a:lnTo>
                <a:lnTo>
                  <a:pt x="10807" y="3603"/>
                </a:lnTo>
                <a:lnTo>
                  <a:pt x="8143" y="3930"/>
                </a:lnTo>
                <a:lnTo>
                  <a:pt x="6724" y="3952"/>
                </a:lnTo>
                <a:lnTo>
                  <a:pt x="6091" y="3974"/>
                </a:lnTo>
                <a:lnTo>
                  <a:pt x="4956" y="4170"/>
                </a:lnTo>
                <a:lnTo>
                  <a:pt x="3930" y="4541"/>
                </a:lnTo>
                <a:lnTo>
                  <a:pt x="3035" y="5087"/>
                </a:lnTo>
                <a:lnTo>
                  <a:pt x="2271" y="5808"/>
                </a:lnTo>
                <a:lnTo>
                  <a:pt x="1594" y="6659"/>
                </a:lnTo>
                <a:lnTo>
                  <a:pt x="1070" y="7641"/>
                </a:lnTo>
                <a:lnTo>
                  <a:pt x="634" y="8755"/>
                </a:lnTo>
                <a:lnTo>
                  <a:pt x="306" y="9977"/>
                </a:lnTo>
                <a:lnTo>
                  <a:pt x="110" y="11287"/>
                </a:lnTo>
                <a:lnTo>
                  <a:pt x="1" y="12684"/>
                </a:lnTo>
                <a:lnTo>
                  <a:pt x="23" y="14147"/>
                </a:lnTo>
                <a:lnTo>
                  <a:pt x="197" y="16439"/>
                </a:lnTo>
                <a:lnTo>
                  <a:pt x="830" y="19626"/>
                </a:lnTo>
                <a:lnTo>
                  <a:pt x="1834" y="22879"/>
                </a:lnTo>
                <a:lnTo>
                  <a:pt x="3232" y="26066"/>
                </a:lnTo>
                <a:lnTo>
                  <a:pt x="4520" y="28358"/>
                </a:lnTo>
                <a:lnTo>
                  <a:pt x="5480" y="29821"/>
                </a:lnTo>
                <a:lnTo>
                  <a:pt x="6528" y="31218"/>
                </a:lnTo>
                <a:lnTo>
                  <a:pt x="7641" y="32528"/>
                </a:lnTo>
                <a:lnTo>
                  <a:pt x="8842" y="33750"/>
                </a:lnTo>
                <a:lnTo>
                  <a:pt x="10130" y="34864"/>
                </a:lnTo>
                <a:lnTo>
                  <a:pt x="11505" y="35846"/>
                </a:lnTo>
                <a:lnTo>
                  <a:pt x="12924" y="36698"/>
                </a:lnTo>
                <a:lnTo>
                  <a:pt x="14431" y="37418"/>
                </a:lnTo>
                <a:lnTo>
                  <a:pt x="16024" y="37964"/>
                </a:lnTo>
                <a:lnTo>
                  <a:pt x="17661" y="38335"/>
                </a:lnTo>
                <a:lnTo>
                  <a:pt x="19386" y="38531"/>
                </a:lnTo>
                <a:lnTo>
                  <a:pt x="20259" y="38553"/>
                </a:lnTo>
                <a:lnTo>
                  <a:pt x="21067" y="38531"/>
                </a:lnTo>
                <a:lnTo>
                  <a:pt x="23097" y="38226"/>
                </a:lnTo>
                <a:lnTo>
                  <a:pt x="24822" y="37702"/>
                </a:lnTo>
                <a:lnTo>
                  <a:pt x="26022" y="37200"/>
                </a:lnTo>
                <a:lnTo>
                  <a:pt x="27245" y="36523"/>
                </a:lnTo>
                <a:lnTo>
                  <a:pt x="28446" y="35693"/>
                </a:lnTo>
                <a:lnTo>
                  <a:pt x="29603" y="34667"/>
                </a:lnTo>
                <a:lnTo>
                  <a:pt x="30716" y="33423"/>
                </a:lnTo>
                <a:lnTo>
                  <a:pt x="31742" y="31960"/>
                </a:lnTo>
                <a:lnTo>
                  <a:pt x="32659" y="30258"/>
                </a:lnTo>
                <a:lnTo>
                  <a:pt x="33445" y="28293"/>
                </a:lnTo>
                <a:lnTo>
                  <a:pt x="34056" y="26044"/>
                </a:lnTo>
                <a:lnTo>
                  <a:pt x="34493" y="23512"/>
                </a:lnTo>
                <a:lnTo>
                  <a:pt x="34733" y="20652"/>
                </a:lnTo>
                <a:lnTo>
                  <a:pt x="34755" y="19102"/>
                </a:lnTo>
                <a:lnTo>
                  <a:pt x="34733" y="17531"/>
                </a:lnTo>
                <a:lnTo>
                  <a:pt x="34558" y="14693"/>
                </a:lnTo>
                <a:lnTo>
                  <a:pt x="34231" y="12160"/>
                </a:lnTo>
                <a:lnTo>
                  <a:pt x="33772" y="9934"/>
                </a:lnTo>
                <a:lnTo>
                  <a:pt x="33183" y="8012"/>
                </a:lnTo>
                <a:lnTo>
                  <a:pt x="32484" y="6332"/>
                </a:lnTo>
                <a:lnTo>
                  <a:pt x="31698" y="4891"/>
                </a:lnTo>
                <a:lnTo>
                  <a:pt x="30869" y="3690"/>
                </a:lnTo>
                <a:lnTo>
                  <a:pt x="29952" y="2708"/>
                </a:lnTo>
                <a:lnTo>
                  <a:pt x="29035" y="1900"/>
                </a:lnTo>
                <a:lnTo>
                  <a:pt x="28075" y="1267"/>
                </a:lnTo>
                <a:lnTo>
                  <a:pt x="27136" y="787"/>
                </a:lnTo>
                <a:lnTo>
                  <a:pt x="25739" y="284"/>
                </a:lnTo>
                <a:lnTo>
                  <a:pt x="24036" y="23"/>
                </a:lnTo>
                <a:lnTo>
                  <a:pt x="23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015AC3B1-1907-FE09-2550-876B145C2BE1}"/>
              </a:ext>
            </a:extLst>
          </p:cNvPr>
          <p:cNvSpPr txBox="1"/>
          <p:nvPr/>
        </p:nvSpPr>
        <p:spPr>
          <a:xfrm>
            <a:off x="2904104" y="1014482"/>
            <a:ext cx="703835" cy="307777"/>
          </a:xfrm>
          <a:prstGeom prst="rect">
            <a:avLst/>
          </a:prstGeom>
          <a:noFill/>
        </p:spPr>
        <p:txBody>
          <a:bodyPr wrap="square" rtlCol="0">
            <a:spAutoFit/>
          </a:bodyPr>
          <a:lstStyle/>
          <a:p>
            <a:r>
              <a:rPr lang="en-US" b="1" dirty="0">
                <a:latin typeface="Times New Roman" panose="02020603050405020304" pitchFamily="18" charset="0"/>
              </a:rPr>
              <a:t>6</a:t>
            </a:r>
            <a:endParaRPr lang="fr-FR" dirty="0"/>
          </a:p>
        </p:txBody>
      </p:sp>
      <p:sp>
        <p:nvSpPr>
          <p:cNvPr id="18" name="TextBox 17">
            <a:extLst>
              <a:ext uri="{FF2B5EF4-FFF2-40B4-BE49-F238E27FC236}">
                <a16:creationId xmlns:a16="http://schemas.microsoft.com/office/drawing/2014/main" id="{25A4F9E2-E83C-1908-6DC2-BC6F2AB1363D}"/>
              </a:ext>
            </a:extLst>
          </p:cNvPr>
          <p:cNvSpPr txBox="1"/>
          <p:nvPr/>
        </p:nvSpPr>
        <p:spPr>
          <a:xfrm>
            <a:off x="3649784" y="1031596"/>
            <a:ext cx="6754586" cy="430887"/>
          </a:xfrm>
          <a:prstGeom prst="rect">
            <a:avLst/>
          </a:prstGeom>
          <a:noFill/>
        </p:spPr>
        <p:txBody>
          <a:bodyPr wrap="square">
            <a:spAutoFit/>
          </a:bodyPr>
          <a:lstStyle/>
          <a:p>
            <a:r>
              <a:rPr lang="fr-FR" sz="2200" b="1" i="0" dirty="0">
                <a:solidFill>
                  <a:schemeClr val="accent5">
                    <a:lumMod val="75000"/>
                  </a:schemeClr>
                </a:solidFill>
                <a:effectLst/>
                <a:latin typeface="Signika" panose="020B0604020202020204" charset="0"/>
              </a:rPr>
              <a:t>Checking Performance</a:t>
            </a:r>
            <a:endParaRPr lang="fr-FR" sz="2200" b="1" dirty="0">
              <a:solidFill>
                <a:schemeClr val="accent5">
                  <a:lumMod val="75000"/>
                </a:schemeClr>
              </a:solidFill>
              <a:latin typeface="Signika" panose="020B0604020202020204" charset="0"/>
            </a:endParaRPr>
          </a:p>
        </p:txBody>
      </p:sp>
      <p:pic>
        <p:nvPicPr>
          <p:cNvPr id="14338" name="Picture 2" descr="Aucune description disponible.">
            <a:extLst>
              <a:ext uri="{FF2B5EF4-FFF2-40B4-BE49-F238E27FC236}">
                <a16:creationId xmlns:a16="http://schemas.microsoft.com/office/drawing/2014/main" id="{B3337A2C-0EB6-BB6C-CDE7-43734A3CF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713" y="1430270"/>
            <a:ext cx="5870575" cy="3713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832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grpSp>
        <p:nvGrpSpPr>
          <p:cNvPr id="1163" name="Google Shape;1163;p42"/>
          <p:cNvGrpSpPr/>
          <p:nvPr/>
        </p:nvGrpSpPr>
        <p:grpSpPr>
          <a:xfrm rot="10800000">
            <a:off x="1094220" y="4768074"/>
            <a:ext cx="279251" cy="280502"/>
            <a:chOff x="2600586" y="-942975"/>
            <a:chExt cx="279251" cy="280502"/>
          </a:xfrm>
        </p:grpSpPr>
        <p:sp>
          <p:nvSpPr>
            <p:cNvPr id="1164" name="Google Shape;1164;p42"/>
            <p:cNvSpPr/>
            <p:nvPr/>
          </p:nvSpPr>
          <p:spPr>
            <a:xfrm>
              <a:off x="2733301" y="-9429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2733301" y="-753947"/>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2789679" y="-811527"/>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2600586" y="-811527"/>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2"/>
          <p:cNvGrpSpPr/>
          <p:nvPr/>
        </p:nvGrpSpPr>
        <p:grpSpPr>
          <a:xfrm>
            <a:off x="772452" y="98699"/>
            <a:ext cx="179826" cy="180626"/>
            <a:chOff x="772452" y="98699"/>
            <a:chExt cx="179826" cy="180626"/>
          </a:xfrm>
        </p:grpSpPr>
        <p:sp>
          <p:nvSpPr>
            <p:cNvPr id="1174" name="Google Shape;1174;p42"/>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42"/>
          <p:cNvGrpSpPr/>
          <p:nvPr/>
        </p:nvGrpSpPr>
        <p:grpSpPr>
          <a:xfrm>
            <a:off x="303712" y="1112696"/>
            <a:ext cx="219461" cy="220453"/>
            <a:chOff x="772462" y="98696"/>
            <a:chExt cx="219461" cy="220453"/>
          </a:xfrm>
        </p:grpSpPr>
        <p:sp>
          <p:nvSpPr>
            <p:cNvPr id="1179" name="Google Shape;1179;p42"/>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2"/>
          <p:cNvGrpSpPr/>
          <p:nvPr/>
        </p:nvGrpSpPr>
        <p:grpSpPr>
          <a:xfrm>
            <a:off x="2846596" y="1098421"/>
            <a:ext cx="89000" cy="331850"/>
            <a:chOff x="1660513" y="1930413"/>
            <a:chExt cx="89000" cy="331850"/>
          </a:xfrm>
        </p:grpSpPr>
        <p:sp>
          <p:nvSpPr>
            <p:cNvPr id="1195" name="Google Shape;1195;p42"/>
            <p:cNvSpPr/>
            <p:nvPr/>
          </p:nvSpPr>
          <p:spPr>
            <a:xfrm>
              <a:off x="1660513" y="1930413"/>
              <a:ext cx="89000" cy="40950"/>
            </a:xfrm>
            <a:custGeom>
              <a:avLst/>
              <a:gdLst/>
              <a:ahLst/>
              <a:cxnLst/>
              <a:rect l="l" t="t" r="r" b="b"/>
              <a:pathLst>
                <a:path w="3560" h="1638" extrusionOk="0">
                  <a:moveTo>
                    <a:pt x="809" y="0"/>
                  </a:moveTo>
                  <a:lnTo>
                    <a:pt x="656" y="22"/>
                  </a:lnTo>
                  <a:lnTo>
                    <a:pt x="350" y="131"/>
                  </a:lnTo>
                  <a:lnTo>
                    <a:pt x="132" y="371"/>
                  </a:lnTo>
                  <a:lnTo>
                    <a:pt x="1" y="655"/>
                  </a:lnTo>
                  <a:lnTo>
                    <a:pt x="1" y="830"/>
                  </a:lnTo>
                  <a:lnTo>
                    <a:pt x="1" y="983"/>
                  </a:lnTo>
                  <a:lnTo>
                    <a:pt x="132" y="1266"/>
                  </a:lnTo>
                  <a:lnTo>
                    <a:pt x="350" y="1506"/>
                  </a:lnTo>
                  <a:lnTo>
                    <a:pt x="634" y="1616"/>
                  </a:lnTo>
                  <a:lnTo>
                    <a:pt x="809" y="1637"/>
                  </a:lnTo>
                  <a:lnTo>
                    <a:pt x="2751" y="1637"/>
                  </a:lnTo>
                  <a:lnTo>
                    <a:pt x="2926" y="1616"/>
                  </a:lnTo>
                  <a:lnTo>
                    <a:pt x="3210" y="1506"/>
                  </a:lnTo>
                  <a:lnTo>
                    <a:pt x="3428" y="1266"/>
                  </a:lnTo>
                  <a:lnTo>
                    <a:pt x="3559" y="983"/>
                  </a:lnTo>
                  <a:lnTo>
                    <a:pt x="3559" y="830"/>
                  </a:lnTo>
                  <a:lnTo>
                    <a:pt x="3559" y="655"/>
                  </a:lnTo>
                  <a:lnTo>
                    <a:pt x="3428" y="371"/>
                  </a:lnTo>
                  <a:lnTo>
                    <a:pt x="3210" y="131"/>
                  </a:lnTo>
                  <a:lnTo>
                    <a:pt x="2926" y="22"/>
                  </a:lnTo>
                  <a:lnTo>
                    <a:pt x="2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42"/>
            <p:cNvSpPr/>
            <p:nvPr/>
          </p:nvSpPr>
          <p:spPr>
            <a:xfrm>
              <a:off x="1660513" y="2221288"/>
              <a:ext cx="89000" cy="40975"/>
            </a:xfrm>
            <a:custGeom>
              <a:avLst/>
              <a:gdLst/>
              <a:ahLst/>
              <a:cxnLst/>
              <a:rect l="l" t="t" r="r" b="b"/>
              <a:pathLst>
                <a:path w="3560" h="1639" extrusionOk="0">
                  <a:moveTo>
                    <a:pt x="656" y="1"/>
                  </a:moveTo>
                  <a:lnTo>
                    <a:pt x="350" y="132"/>
                  </a:lnTo>
                  <a:lnTo>
                    <a:pt x="132" y="350"/>
                  </a:lnTo>
                  <a:lnTo>
                    <a:pt x="1" y="656"/>
                  </a:lnTo>
                  <a:lnTo>
                    <a:pt x="1" y="809"/>
                  </a:lnTo>
                  <a:lnTo>
                    <a:pt x="1" y="961"/>
                  </a:lnTo>
                  <a:lnTo>
                    <a:pt x="132" y="1267"/>
                  </a:lnTo>
                  <a:lnTo>
                    <a:pt x="350" y="1485"/>
                  </a:lnTo>
                  <a:lnTo>
                    <a:pt x="634" y="1616"/>
                  </a:lnTo>
                  <a:lnTo>
                    <a:pt x="809" y="1638"/>
                  </a:lnTo>
                  <a:lnTo>
                    <a:pt x="2751" y="1638"/>
                  </a:lnTo>
                  <a:lnTo>
                    <a:pt x="2926" y="1616"/>
                  </a:lnTo>
                  <a:lnTo>
                    <a:pt x="3210" y="1485"/>
                  </a:lnTo>
                  <a:lnTo>
                    <a:pt x="3428" y="1267"/>
                  </a:lnTo>
                  <a:lnTo>
                    <a:pt x="3559" y="961"/>
                  </a:lnTo>
                  <a:lnTo>
                    <a:pt x="3559" y="809"/>
                  </a:lnTo>
                  <a:lnTo>
                    <a:pt x="3559" y="656"/>
                  </a:lnTo>
                  <a:lnTo>
                    <a:pt x="3428" y="350"/>
                  </a:lnTo>
                  <a:lnTo>
                    <a:pt x="3210" y="132"/>
                  </a:lnTo>
                  <a:lnTo>
                    <a:pt x="2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42"/>
          <p:cNvSpPr txBox="1">
            <a:spLocks noGrp="1"/>
          </p:cNvSpPr>
          <p:nvPr>
            <p:ph type="title"/>
          </p:nvPr>
        </p:nvSpPr>
        <p:spPr>
          <a:xfrm>
            <a:off x="867628" y="157242"/>
            <a:ext cx="770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err="1"/>
              <a:t>Etapes</a:t>
            </a:r>
            <a:endParaRPr dirty="0">
              <a:solidFill>
                <a:schemeClr val="lt2"/>
              </a:solidFill>
            </a:endParaRPr>
          </a:p>
        </p:txBody>
      </p:sp>
      <p:sp>
        <p:nvSpPr>
          <p:cNvPr id="2" name="Google Shape;1192;p42">
            <a:extLst>
              <a:ext uri="{FF2B5EF4-FFF2-40B4-BE49-F238E27FC236}">
                <a16:creationId xmlns:a16="http://schemas.microsoft.com/office/drawing/2014/main" id="{E89A3225-F2F9-0038-AA14-64A3AE52D99F}"/>
              </a:ext>
            </a:extLst>
          </p:cNvPr>
          <p:cNvSpPr/>
          <p:nvPr/>
        </p:nvSpPr>
        <p:spPr>
          <a:xfrm>
            <a:off x="2660496" y="726746"/>
            <a:ext cx="868875" cy="963850"/>
          </a:xfrm>
          <a:custGeom>
            <a:avLst/>
            <a:gdLst/>
            <a:ahLst/>
            <a:cxnLst/>
            <a:rect l="l" t="t" r="r" b="b"/>
            <a:pathLst>
              <a:path w="34755" h="38554" extrusionOk="0">
                <a:moveTo>
                  <a:pt x="23316" y="1"/>
                </a:moveTo>
                <a:lnTo>
                  <a:pt x="22617" y="23"/>
                </a:lnTo>
                <a:lnTo>
                  <a:pt x="21089" y="350"/>
                </a:lnTo>
                <a:lnTo>
                  <a:pt x="18491" y="1223"/>
                </a:lnTo>
                <a:lnTo>
                  <a:pt x="15478" y="2337"/>
                </a:lnTo>
                <a:lnTo>
                  <a:pt x="13230" y="3035"/>
                </a:lnTo>
                <a:lnTo>
                  <a:pt x="10807" y="3603"/>
                </a:lnTo>
                <a:lnTo>
                  <a:pt x="8143" y="3930"/>
                </a:lnTo>
                <a:lnTo>
                  <a:pt x="6724" y="3952"/>
                </a:lnTo>
                <a:lnTo>
                  <a:pt x="6091" y="3974"/>
                </a:lnTo>
                <a:lnTo>
                  <a:pt x="4956" y="4170"/>
                </a:lnTo>
                <a:lnTo>
                  <a:pt x="3930" y="4541"/>
                </a:lnTo>
                <a:lnTo>
                  <a:pt x="3035" y="5087"/>
                </a:lnTo>
                <a:lnTo>
                  <a:pt x="2271" y="5808"/>
                </a:lnTo>
                <a:lnTo>
                  <a:pt x="1594" y="6659"/>
                </a:lnTo>
                <a:lnTo>
                  <a:pt x="1070" y="7641"/>
                </a:lnTo>
                <a:lnTo>
                  <a:pt x="634" y="8755"/>
                </a:lnTo>
                <a:lnTo>
                  <a:pt x="306" y="9977"/>
                </a:lnTo>
                <a:lnTo>
                  <a:pt x="110" y="11287"/>
                </a:lnTo>
                <a:lnTo>
                  <a:pt x="1" y="12684"/>
                </a:lnTo>
                <a:lnTo>
                  <a:pt x="23" y="14147"/>
                </a:lnTo>
                <a:lnTo>
                  <a:pt x="197" y="16439"/>
                </a:lnTo>
                <a:lnTo>
                  <a:pt x="830" y="19626"/>
                </a:lnTo>
                <a:lnTo>
                  <a:pt x="1834" y="22879"/>
                </a:lnTo>
                <a:lnTo>
                  <a:pt x="3232" y="26066"/>
                </a:lnTo>
                <a:lnTo>
                  <a:pt x="4520" y="28358"/>
                </a:lnTo>
                <a:lnTo>
                  <a:pt x="5480" y="29821"/>
                </a:lnTo>
                <a:lnTo>
                  <a:pt x="6528" y="31218"/>
                </a:lnTo>
                <a:lnTo>
                  <a:pt x="7641" y="32528"/>
                </a:lnTo>
                <a:lnTo>
                  <a:pt x="8842" y="33750"/>
                </a:lnTo>
                <a:lnTo>
                  <a:pt x="10130" y="34864"/>
                </a:lnTo>
                <a:lnTo>
                  <a:pt x="11505" y="35846"/>
                </a:lnTo>
                <a:lnTo>
                  <a:pt x="12924" y="36698"/>
                </a:lnTo>
                <a:lnTo>
                  <a:pt x="14431" y="37418"/>
                </a:lnTo>
                <a:lnTo>
                  <a:pt x="16024" y="37964"/>
                </a:lnTo>
                <a:lnTo>
                  <a:pt x="17661" y="38335"/>
                </a:lnTo>
                <a:lnTo>
                  <a:pt x="19386" y="38531"/>
                </a:lnTo>
                <a:lnTo>
                  <a:pt x="20259" y="38553"/>
                </a:lnTo>
                <a:lnTo>
                  <a:pt x="21067" y="38531"/>
                </a:lnTo>
                <a:lnTo>
                  <a:pt x="23097" y="38226"/>
                </a:lnTo>
                <a:lnTo>
                  <a:pt x="24822" y="37702"/>
                </a:lnTo>
                <a:lnTo>
                  <a:pt x="26022" y="37200"/>
                </a:lnTo>
                <a:lnTo>
                  <a:pt x="27245" y="36523"/>
                </a:lnTo>
                <a:lnTo>
                  <a:pt x="28446" y="35693"/>
                </a:lnTo>
                <a:lnTo>
                  <a:pt x="29603" y="34667"/>
                </a:lnTo>
                <a:lnTo>
                  <a:pt x="30716" y="33423"/>
                </a:lnTo>
                <a:lnTo>
                  <a:pt x="31742" y="31960"/>
                </a:lnTo>
                <a:lnTo>
                  <a:pt x="32659" y="30258"/>
                </a:lnTo>
                <a:lnTo>
                  <a:pt x="33445" y="28293"/>
                </a:lnTo>
                <a:lnTo>
                  <a:pt x="34056" y="26044"/>
                </a:lnTo>
                <a:lnTo>
                  <a:pt x="34493" y="23512"/>
                </a:lnTo>
                <a:lnTo>
                  <a:pt x="34733" y="20652"/>
                </a:lnTo>
                <a:lnTo>
                  <a:pt x="34755" y="19102"/>
                </a:lnTo>
                <a:lnTo>
                  <a:pt x="34733" y="17531"/>
                </a:lnTo>
                <a:lnTo>
                  <a:pt x="34558" y="14693"/>
                </a:lnTo>
                <a:lnTo>
                  <a:pt x="34231" y="12160"/>
                </a:lnTo>
                <a:lnTo>
                  <a:pt x="33772" y="9934"/>
                </a:lnTo>
                <a:lnTo>
                  <a:pt x="33183" y="8012"/>
                </a:lnTo>
                <a:lnTo>
                  <a:pt x="32484" y="6332"/>
                </a:lnTo>
                <a:lnTo>
                  <a:pt x="31698" y="4891"/>
                </a:lnTo>
                <a:lnTo>
                  <a:pt x="30869" y="3690"/>
                </a:lnTo>
                <a:lnTo>
                  <a:pt x="29952" y="2708"/>
                </a:lnTo>
                <a:lnTo>
                  <a:pt x="29035" y="1900"/>
                </a:lnTo>
                <a:lnTo>
                  <a:pt x="28075" y="1267"/>
                </a:lnTo>
                <a:lnTo>
                  <a:pt x="27136" y="787"/>
                </a:lnTo>
                <a:lnTo>
                  <a:pt x="25739" y="284"/>
                </a:lnTo>
                <a:lnTo>
                  <a:pt x="24036" y="23"/>
                </a:lnTo>
                <a:lnTo>
                  <a:pt x="23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015AC3B1-1907-FE09-2550-876B145C2BE1}"/>
              </a:ext>
            </a:extLst>
          </p:cNvPr>
          <p:cNvSpPr txBox="1"/>
          <p:nvPr/>
        </p:nvSpPr>
        <p:spPr>
          <a:xfrm>
            <a:off x="2904104" y="1014482"/>
            <a:ext cx="703835" cy="307777"/>
          </a:xfrm>
          <a:prstGeom prst="rect">
            <a:avLst/>
          </a:prstGeom>
          <a:noFill/>
        </p:spPr>
        <p:txBody>
          <a:bodyPr wrap="square" rtlCol="0">
            <a:spAutoFit/>
          </a:bodyPr>
          <a:lstStyle/>
          <a:p>
            <a:r>
              <a:rPr lang="en-US" b="1" dirty="0">
                <a:latin typeface="Times New Roman" panose="02020603050405020304" pitchFamily="18" charset="0"/>
              </a:rPr>
              <a:t>7</a:t>
            </a:r>
            <a:endParaRPr lang="fr-FR" dirty="0"/>
          </a:p>
        </p:txBody>
      </p:sp>
      <p:sp>
        <p:nvSpPr>
          <p:cNvPr id="18" name="TextBox 17">
            <a:extLst>
              <a:ext uri="{FF2B5EF4-FFF2-40B4-BE49-F238E27FC236}">
                <a16:creationId xmlns:a16="http://schemas.microsoft.com/office/drawing/2014/main" id="{25A4F9E2-E83C-1908-6DC2-BC6F2AB1363D}"/>
              </a:ext>
            </a:extLst>
          </p:cNvPr>
          <p:cNvSpPr txBox="1"/>
          <p:nvPr/>
        </p:nvSpPr>
        <p:spPr>
          <a:xfrm>
            <a:off x="3649784" y="1031596"/>
            <a:ext cx="6754586" cy="430887"/>
          </a:xfrm>
          <a:prstGeom prst="rect">
            <a:avLst/>
          </a:prstGeom>
          <a:noFill/>
        </p:spPr>
        <p:txBody>
          <a:bodyPr wrap="square">
            <a:spAutoFit/>
          </a:bodyPr>
          <a:lstStyle/>
          <a:p>
            <a:r>
              <a:rPr lang="fr-FR" sz="2200" b="1" i="0" dirty="0">
                <a:solidFill>
                  <a:schemeClr val="accent5">
                    <a:lumMod val="75000"/>
                  </a:schemeClr>
                </a:solidFill>
                <a:effectLst/>
                <a:latin typeface="Signika" panose="020B0604020202020204" charset="0"/>
              </a:rPr>
              <a:t>Test at </a:t>
            </a:r>
            <a:r>
              <a:rPr lang="fr-FR" sz="2200" b="1" i="0" dirty="0" err="1">
                <a:solidFill>
                  <a:schemeClr val="accent5">
                    <a:lumMod val="75000"/>
                  </a:schemeClr>
                </a:solidFill>
                <a:effectLst/>
                <a:latin typeface="Signika" panose="020B0604020202020204" charset="0"/>
              </a:rPr>
              <a:t>random</a:t>
            </a:r>
            <a:endParaRPr lang="fr-FR" sz="2200" b="1" dirty="0">
              <a:solidFill>
                <a:schemeClr val="accent5">
                  <a:lumMod val="75000"/>
                </a:schemeClr>
              </a:solidFill>
              <a:latin typeface="Signika" panose="020B0604020202020204" charset="0"/>
            </a:endParaRPr>
          </a:p>
        </p:txBody>
      </p:sp>
      <p:pic>
        <p:nvPicPr>
          <p:cNvPr id="15362" name="Picture 2" descr="Aucune description disponible.">
            <a:extLst>
              <a:ext uri="{FF2B5EF4-FFF2-40B4-BE49-F238E27FC236}">
                <a16:creationId xmlns:a16="http://schemas.microsoft.com/office/drawing/2014/main" id="{E57FD957-56EC-B168-84EF-642EAC96D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452" y="1462483"/>
            <a:ext cx="8154987" cy="367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4788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grpSp>
        <p:nvGrpSpPr>
          <p:cNvPr id="1163" name="Google Shape;1163;p42"/>
          <p:cNvGrpSpPr/>
          <p:nvPr/>
        </p:nvGrpSpPr>
        <p:grpSpPr>
          <a:xfrm rot="10800000">
            <a:off x="1094220" y="4768074"/>
            <a:ext cx="279251" cy="280502"/>
            <a:chOff x="2600586" y="-942975"/>
            <a:chExt cx="279251" cy="280502"/>
          </a:xfrm>
        </p:grpSpPr>
        <p:sp>
          <p:nvSpPr>
            <p:cNvPr id="1164" name="Google Shape;1164;p42"/>
            <p:cNvSpPr/>
            <p:nvPr/>
          </p:nvSpPr>
          <p:spPr>
            <a:xfrm>
              <a:off x="2733301" y="-9429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2733301" y="-753947"/>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2789679" y="-811527"/>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2600586" y="-811527"/>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2"/>
          <p:cNvGrpSpPr/>
          <p:nvPr/>
        </p:nvGrpSpPr>
        <p:grpSpPr>
          <a:xfrm>
            <a:off x="772452" y="98699"/>
            <a:ext cx="179826" cy="180626"/>
            <a:chOff x="772452" y="98699"/>
            <a:chExt cx="179826" cy="180626"/>
          </a:xfrm>
        </p:grpSpPr>
        <p:sp>
          <p:nvSpPr>
            <p:cNvPr id="1174" name="Google Shape;1174;p42"/>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42"/>
          <p:cNvGrpSpPr/>
          <p:nvPr/>
        </p:nvGrpSpPr>
        <p:grpSpPr>
          <a:xfrm>
            <a:off x="303712" y="1112696"/>
            <a:ext cx="219461" cy="220453"/>
            <a:chOff x="772462" y="98696"/>
            <a:chExt cx="219461" cy="220453"/>
          </a:xfrm>
        </p:grpSpPr>
        <p:sp>
          <p:nvSpPr>
            <p:cNvPr id="1179" name="Google Shape;1179;p42"/>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2"/>
          <p:cNvGrpSpPr/>
          <p:nvPr/>
        </p:nvGrpSpPr>
        <p:grpSpPr>
          <a:xfrm>
            <a:off x="2846596" y="1098421"/>
            <a:ext cx="89000" cy="331850"/>
            <a:chOff x="1660513" y="1930413"/>
            <a:chExt cx="89000" cy="331850"/>
          </a:xfrm>
        </p:grpSpPr>
        <p:sp>
          <p:nvSpPr>
            <p:cNvPr id="1195" name="Google Shape;1195;p42"/>
            <p:cNvSpPr/>
            <p:nvPr/>
          </p:nvSpPr>
          <p:spPr>
            <a:xfrm>
              <a:off x="1660513" y="1930413"/>
              <a:ext cx="89000" cy="40950"/>
            </a:xfrm>
            <a:custGeom>
              <a:avLst/>
              <a:gdLst/>
              <a:ahLst/>
              <a:cxnLst/>
              <a:rect l="l" t="t" r="r" b="b"/>
              <a:pathLst>
                <a:path w="3560" h="1638" extrusionOk="0">
                  <a:moveTo>
                    <a:pt x="809" y="0"/>
                  </a:moveTo>
                  <a:lnTo>
                    <a:pt x="656" y="22"/>
                  </a:lnTo>
                  <a:lnTo>
                    <a:pt x="350" y="131"/>
                  </a:lnTo>
                  <a:lnTo>
                    <a:pt x="132" y="371"/>
                  </a:lnTo>
                  <a:lnTo>
                    <a:pt x="1" y="655"/>
                  </a:lnTo>
                  <a:lnTo>
                    <a:pt x="1" y="830"/>
                  </a:lnTo>
                  <a:lnTo>
                    <a:pt x="1" y="983"/>
                  </a:lnTo>
                  <a:lnTo>
                    <a:pt x="132" y="1266"/>
                  </a:lnTo>
                  <a:lnTo>
                    <a:pt x="350" y="1506"/>
                  </a:lnTo>
                  <a:lnTo>
                    <a:pt x="634" y="1616"/>
                  </a:lnTo>
                  <a:lnTo>
                    <a:pt x="809" y="1637"/>
                  </a:lnTo>
                  <a:lnTo>
                    <a:pt x="2751" y="1637"/>
                  </a:lnTo>
                  <a:lnTo>
                    <a:pt x="2926" y="1616"/>
                  </a:lnTo>
                  <a:lnTo>
                    <a:pt x="3210" y="1506"/>
                  </a:lnTo>
                  <a:lnTo>
                    <a:pt x="3428" y="1266"/>
                  </a:lnTo>
                  <a:lnTo>
                    <a:pt x="3559" y="983"/>
                  </a:lnTo>
                  <a:lnTo>
                    <a:pt x="3559" y="830"/>
                  </a:lnTo>
                  <a:lnTo>
                    <a:pt x="3559" y="655"/>
                  </a:lnTo>
                  <a:lnTo>
                    <a:pt x="3428" y="371"/>
                  </a:lnTo>
                  <a:lnTo>
                    <a:pt x="3210" y="131"/>
                  </a:lnTo>
                  <a:lnTo>
                    <a:pt x="2926" y="22"/>
                  </a:lnTo>
                  <a:lnTo>
                    <a:pt x="2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42"/>
            <p:cNvSpPr/>
            <p:nvPr/>
          </p:nvSpPr>
          <p:spPr>
            <a:xfrm>
              <a:off x="1660513" y="2221288"/>
              <a:ext cx="89000" cy="40975"/>
            </a:xfrm>
            <a:custGeom>
              <a:avLst/>
              <a:gdLst/>
              <a:ahLst/>
              <a:cxnLst/>
              <a:rect l="l" t="t" r="r" b="b"/>
              <a:pathLst>
                <a:path w="3560" h="1639" extrusionOk="0">
                  <a:moveTo>
                    <a:pt x="656" y="1"/>
                  </a:moveTo>
                  <a:lnTo>
                    <a:pt x="350" y="132"/>
                  </a:lnTo>
                  <a:lnTo>
                    <a:pt x="132" y="350"/>
                  </a:lnTo>
                  <a:lnTo>
                    <a:pt x="1" y="656"/>
                  </a:lnTo>
                  <a:lnTo>
                    <a:pt x="1" y="809"/>
                  </a:lnTo>
                  <a:lnTo>
                    <a:pt x="1" y="961"/>
                  </a:lnTo>
                  <a:lnTo>
                    <a:pt x="132" y="1267"/>
                  </a:lnTo>
                  <a:lnTo>
                    <a:pt x="350" y="1485"/>
                  </a:lnTo>
                  <a:lnTo>
                    <a:pt x="634" y="1616"/>
                  </a:lnTo>
                  <a:lnTo>
                    <a:pt x="809" y="1638"/>
                  </a:lnTo>
                  <a:lnTo>
                    <a:pt x="2751" y="1638"/>
                  </a:lnTo>
                  <a:lnTo>
                    <a:pt x="2926" y="1616"/>
                  </a:lnTo>
                  <a:lnTo>
                    <a:pt x="3210" y="1485"/>
                  </a:lnTo>
                  <a:lnTo>
                    <a:pt x="3428" y="1267"/>
                  </a:lnTo>
                  <a:lnTo>
                    <a:pt x="3559" y="961"/>
                  </a:lnTo>
                  <a:lnTo>
                    <a:pt x="3559" y="809"/>
                  </a:lnTo>
                  <a:lnTo>
                    <a:pt x="3559" y="656"/>
                  </a:lnTo>
                  <a:lnTo>
                    <a:pt x="3428" y="350"/>
                  </a:lnTo>
                  <a:lnTo>
                    <a:pt x="3210" y="132"/>
                  </a:lnTo>
                  <a:lnTo>
                    <a:pt x="2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42"/>
          <p:cNvSpPr txBox="1">
            <a:spLocks noGrp="1"/>
          </p:cNvSpPr>
          <p:nvPr>
            <p:ph type="title"/>
          </p:nvPr>
        </p:nvSpPr>
        <p:spPr>
          <a:xfrm>
            <a:off x="867628" y="157242"/>
            <a:ext cx="770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err="1"/>
              <a:t>Etapes</a:t>
            </a:r>
            <a:endParaRPr dirty="0">
              <a:solidFill>
                <a:schemeClr val="lt2"/>
              </a:solidFill>
            </a:endParaRPr>
          </a:p>
        </p:txBody>
      </p:sp>
      <p:sp>
        <p:nvSpPr>
          <p:cNvPr id="2" name="Google Shape;1192;p42">
            <a:extLst>
              <a:ext uri="{FF2B5EF4-FFF2-40B4-BE49-F238E27FC236}">
                <a16:creationId xmlns:a16="http://schemas.microsoft.com/office/drawing/2014/main" id="{E89A3225-F2F9-0038-AA14-64A3AE52D99F}"/>
              </a:ext>
            </a:extLst>
          </p:cNvPr>
          <p:cNvSpPr/>
          <p:nvPr/>
        </p:nvSpPr>
        <p:spPr>
          <a:xfrm>
            <a:off x="2660496" y="726746"/>
            <a:ext cx="868875" cy="963850"/>
          </a:xfrm>
          <a:custGeom>
            <a:avLst/>
            <a:gdLst/>
            <a:ahLst/>
            <a:cxnLst/>
            <a:rect l="l" t="t" r="r" b="b"/>
            <a:pathLst>
              <a:path w="34755" h="38554" extrusionOk="0">
                <a:moveTo>
                  <a:pt x="23316" y="1"/>
                </a:moveTo>
                <a:lnTo>
                  <a:pt x="22617" y="23"/>
                </a:lnTo>
                <a:lnTo>
                  <a:pt x="21089" y="350"/>
                </a:lnTo>
                <a:lnTo>
                  <a:pt x="18491" y="1223"/>
                </a:lnTo>
                <a:lnTo>
                  <a:pt x="15478" y="2337"/>
                </a:lnTo>
                <a:lnTo>
                  <a:pt x="13230" y="3035"/>
                </a:lnTo>
                <a:lnTo>
                  <a:pt x="10807" y="3603"/>
                </a:lnTo>
                <a:lnTo>
                  <a:pt x="8143" y="3930"/>
                </a:lnTo>
                <a:lnTo>
                  <a:pt x="6724" y="3952"/>
                </a:lnTo>
                <a:lnTo>
                  <a:pt x="6091" y="3974"/>
                </a:lnTo>
                <a:lnTo>
                  <a:pt x="4956" y="4170"/>
                </a:lnTo>
                <a:lnTo>
                  <a:pt x="3930" y="4541"/>
                </a:lnTo>
                <a:lnTo>
                  <a:pt x="3035" y="5087"/>
                </a:lnTo>
                <a:lnTo>
                  <a:pt x="2271" y="5808"/>
                </a:lnTo>
                <a:lnTo>
                  <a:pt x="1594" y="6659"/>
                </a:lnTo>
                <a:lnTo>
                  <a:pt x="1070" y="7641"/>
                </a:lnTo>
                <a:lnTo>
                  <a:pt x="634" y="8755"/>
                </a:lnTo>
                <a:lnTo>
                  <a:pt x="306" y="9977"/>
                </a:lnTo>
                <a:lnTo>
                  <a:pt x="110" y="11287"/>
                </a:lnTo>
                <a:lnTo>
                  <a:pt x="1" y="12684"/>
                </a:lnTo>
                <a:lnTo>
                  <a:pt x="23" y="14147"/>
                </a:lnTo>
                <a:lnTo>
                  <a:pt x="197" y="16439"/>
                </a:lnTo>
                <a:lnTo>
                  <a:pt x="830" y="19626"/>
                </a:lnTo>
                <a:lnTo>
                  <a:pt x="1834" y="22879"/>
                </a:lnTo>
                <a:lnTo>
                  <a:pt x="3232" y="26066"/>
                </a:lnTo>
                <a:lnTo>
                  <a:pt x="4520" y="28358"/>
                </a:lnTo>
                <a:lnTo>
                  <a:pt x="5480" y="29821"/>
                </a:lnTo>
                <a:lnTo>
                  <a:pt x="6528" y="31218"/>
                </a:lnTo>
                <a:lnTo>
                  <a:pt x="7641" y="32528"/>
                </a:lnTo>
                <a:lnTo>
                  <a:pt x="8842" y="33750"/>
                </a:lnTo>
                <a:lnTo>
                  <a:pt x="10130" y="34864"/>
                </a:lnTo>
                <a:lnTo>
                  <a:pt x="11505" y="35846"/>
                </a:lnTo>
                <a:lnTo>
                  <a:pt x="12924" y="36698"/>
                </a:lnTo>
                <a:lnTo>
                  <a:pt x="14431" y="37418"/>
                </a:lnTo>
                <a:lnTo>
                  <a:pt x="16024" y="37964"/>
                </a:lnTo>
                <a:lnTo>
                  <a:pt x="17661" y="38335"/>
                </a:lnTo>
                <a:lnTo>
                  <a:pt x="19386" y="38531"/>
                </a:lnTo>
                <a:lnTo>
                  <a:pt x="20259" y="38553"/>
                </a:lnTo>
                <a:lnTo>
                  <a:pt x="21067" y="38531"/>
                </a:lnTo>
                <a:lnTo>
                  <a:pt x="23097" y="38226"/>
                </a:lnTo>
                <a:lnTo>
                  <a:pt x="24822" y="37702"/>
                </a:lnTo>
                <a:lnTo>
                  <a:pt x="26022" y="37200"/>
                </a:lnTo>
                <a:lnTo>
                  <a:pt x="27245" y="36523"/>
                </a:lnTo>
                <a:lnTo>
                  <a:pt x="28446" y="35693"/>
                </a:lnTo>
                <a:lnTo>
                  <a:pt x="29603" y="34667"/>
                </a:lnTo>
                <a:lnTo>
                  <a:pt x="30716" y="33423"/>
                </a:lnTo>
                <a:lnTo>
                  <a:pt x="31742" y="31960"/>
                </a:lnTo>
                <a:lnTo>
                  <a:pt x="32659" y="30258"/>
                </a:lnTo>
                <a:lnTo>
                  <a:pt x="33445" y="28293"/>
                </a:lnTo>
                <a:lnTo>
                  <a:pt x="34056" y="26044"/>
                </a:lnTo>
                <a:lnTo>
                  <a:pt x="34493" y="23512"/>
                </a:lnTo>
                <a:lnTo>
                  <a:pt x="34733" y="20652"/>
                </a:lnTo>
                <a:lnTo>
                  <a:pt x="34755" y="19102"/>
                </a:lnTo>
                <a:lnTo>
                  <a:pt x="34733" y="17531"/>
                </a:lnTo>
                <a:lnTo>
                  <a:pt x="34558" y="14693"/>
                </a:lnTo>
                <a:lnTo>
                  <a:pt x="34231" y="12160"/>
                </a:lnTo>
                <a:lnTo>
                  <a:pt x="33772" y="9934"/>
                </a:lnTo>
                <a:lnTo>
                  <a:pt x="33183" y="8012"/>
                </a:lnTo>
                <a:lnTo>
                  <a:pt x="32484" y="6332"/>
                </a:lnTo>
                <a:lnTo>
                  <a:pt x="31698" y="4891"/>
                </a:lnTo>
                <a:lnTo>
                  <a:pt x="30869" y="3690"/>
                </a:lnTo>
                <a:lnTo>
                  <a:pt x="29952" y="2708"/>
                </a:lnTo>
                <a:lnTo>
                  <a:pt x="29035" y="1900"/>
                </a:lnTo>
                <a:lnTo>
                  <a:pt x="28075" y="1267"/>
                </a:lnTo>
                <a:lnTo>
                  <a:pt x="27136" y="787"/>
                </a:lnTo>
                <a:lnTo>
                  <a:pt x="25739" y="284"/>
                </a:lnTo>
                <a:lnTo>
                  <a:pt x="24036" y="23"/>
                </a:lnTo>
                <a:lnTo>
                  <a:pt x="23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015AC3B1-1907-FE09-2550-876B145C2BE1}"/>
              </a:ext>
            </a:extLst>
          </p:cNvPr>
          <p:cNvSpPr txBox="1"/>
          <p:nvPr/>
        </p:nvSpPr>
        <p:spPr>
          <a:xfrm>
            <a:off x="2904104" y="1014482"/>
            <a:ext cx="703835" cy="307777"/>
          </a:xfrm>
          <a:prstGeom prst="rect">
            <a:avLst/>
          </a:prstGeom>
          <a:noFill/>
        </p:spPr>
        <p:txBody>
          <a:bodyPr wrap="square" rtlCol="0">
            <a:spAutoFit/>
          </a:bodyPr>
          <a:lstStyle/>
          <a:p>
            <a:r>
              <a:rPr lang="en-US" b="1" dirty="0">
                <a:latin typeface="Times New Roman" panose="02020603050405020304" pitchFamily="18" charset="0"/>
              </a:rPr>
              <a:t>8</a:t>
            </a:r>
            <a:endParaRPr lang="fr-FR" dirty="0"/>
          </a:p>
        </p:txBody>
      </p:sp>
      <p:sp>
        <p:nvSpPr>
          <p:cNvPr id="18" name="TextBox 17">
            <a:extLst>
              <a:ext uri="{FF2B5EF4-FFF2-40B4-BE49-F238E27FC236}">
                <a16:creationId xmlns:a16="http://schemas.microsoft.com/office/drawing/2014/main" id="{25A4F9E2-E83C-1908-6DC2-BC6F2AB1363D}"/>
              </a:ext>
            </a:extLst>
          </p:cNvPr>
          <p:cNvSpPr txBox="1"/>
          <p:nvPr/>
        </p:nvSpPr>
        <p:spPr>
          <a:xfrm>
            <a:off x="3649784" y="1031596"/>
            <a:ext cx="6754586" cy="430887"/>
          </a:xfrm>
          <a:prstGeom prst="rect">
            <a:avLst/>
          </a:prstGeom>
          <a:noFill/>
        </p:spPr>
        <p:txBody>
          <a:bodyPr wrap="square">
            <a:spAutoFit/>
          </a:bodyPr>
          <a:lstStyle/>
          <a:p>
            <a:r>
              <a:rPr lang="fr-FR" sz="2200" b="1" i="0" dirty="0">
                <a:solidFill>
                  <a:schemeClr val="accent5">
                    <a:lumMod val="75000"/>
                  </a:schemeClr>
                </a:solidFill>
                <a:effectLst/>
                <a:latin typeface="Signika" panose="020B0604020202020204" charset="0"/>
              </a:rPr>
              <a:t>Confusion Matrix</a:t>
            </a:r>
            <a:endParaRPr lang="fr-FR" sz="2200" b="1" dirty="0">
              <a:solidFill>
                <a:schemeClr val="accent5">
                  <a:lumMod val="75000"/>
                </a:schemeClr>
              </a:solidFill>
              <a:latin typeface="Signika" panose="020B0604020202020204" charset="0"/>
            </a:endParaRPr>
          </a:p>
        </p:txBody>
      </p:sp>
      <p:pic>
        <p:nvPicPr>
          <p:cNvPr id="16386" name="Picture 2" descr="Aucune description disponible.">
            <a:extLst>
              <a:ext uri="{FF2B5EF4-FFF2-40B4-BE49-F238E27FC236}">
                <a16:creationId xmlns:a16="http://schemas.microsoft.com/office/drawing/2014/main" id="{9668B76E-5A5A-EC11-02D3-435DBC22D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025" y="1389296"/>
            <a:ext cx="5695950" cy="3697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475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grpSp>
        <p:nvGrpSpPr>
          <p:cNvPr id="1163" name="Google Shape;1163;p42"/>
          <p:cNvGrpSpPr/>
          <p:nvPr/>
        </p:nvGrpSpPr>
        <p:grpSpPr>
          <a:xfrm rot="10800000">
            <a:off x="1094220" y="4768074"/>
            <a:ext cx="279251" cy="280502"/>
            <a:chOff x="2600586" y="-942975"/>
            <a:chExt cx="279251" cy="280502"/>
          </a:xfrm>
        </p:grpSpPr>
        <p:sp>
          <p:nvSpPr>
            <p:cNvPr id="1164" name="Google Shape;1164;p42"/>
            <p:cNvSpPr/>
            <p:nvPr/>
          </p:nvSpPr>
          <p:spPr>
            <a:xfrm>
              <a:off x="2733301" y="-9429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2733301" y="-753947"/>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2789679" y="-811527"/>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2600586" y="-811527"/>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2"/>
          <p:cNvGrpSpPr/>
          <p:nvPr/>
        </p:nvGrpSpPr>
        <p:grpSpPr>
          <a:xfrm>
            <a:off x="772452" y="98699"/>
            <a:ext cx="179826" cy="180626"/>
            <a:chOff x="772452" y="98699"/>
            <a:chExt cx="179826" cy="180626"/>
          </a:xfrm>
        </p:grpSpPr>
        <p:sp>
          <p:nvSpPr>
            <p:cNvPr id="1174" name="Google Shape;1174;p42"/>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42"/>
          <p:cNvGrpSpPr/>
          <p:nvPr/>
        </p:nvGrpSpPr>
        <p:grpSpPr>
          <a:xfrm>
            <a:off x="303712" y="1112696"/>
            <a:ext cx="219461" cy="220453"/>
            <a:chOff x="772462" y="98696"/>
            <a:chExt cx="219461" cy="220453"/>
          </a:xfrm>
        </p:grpSpPr>
        <p:sp>
          <p:nvSpPr>
            <p:cNvPr id="1179" name="Google Shape;1179;p42"/>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2"/>
          <p:cNvGrpSpPr/>
          <p:nvPr/>
        </p:nvGrpSpPr>
        <p:grpSpPr>
          <a:xfrm>
            <a:off x="2846596" y="1098421"/>
            <a:ext cx="89000" cy="331850"/>
            <a:chOff x="1660513" y="1930413"/>
            <a:chExt cx="89000" cy="331850"/>
          </a:xfrm>
        </p:grpSpPr>
        <p:sp>
          <p:nvSpPr>
            <p:cNvPr id="1195" name="Google Shape;1195;p42"/>
            <p:cNvSpPr/>
            <p:nvPr/>
          </p:nvSpPr>
          <p:spPr>
            <a:xfrm>
              <a:off x="1660513" y="1930413"/>
              <a:ext cx="89000" cy="40950"/>
            </a:xfrm>
            <a:custGeom>
              <a:avLst/>
              <a:gdLst/>
              <a:ahLst/>
              <a:cxnLst/>
              <a:rect l="l" t="t" r="r" b="b"/>
              <a:pathLst>
                <a:path w="3560" h="1638" extrusionOk="0">
                  <a:moveTo>
                    <a:pt x="809" y="0"/>
                  </a:moveTo>
                  <a:lnTo>
                    <a:pt x="656" y="22"/>
                  </a:lnTo>
                  <a:lnTo>
                    <a:pt x="350" y="131"/>
                  </a:lnTo>
                  <a:lnTo>
                    <a:pt x="132" y="371"/>
                  </a:lnTo>
                  <a:lnTo>
                    <a:pt x="1" y="655"/>
                  </a:lnTo>
                  <a:lnTo>
                    <a:pt x="1" y="830"/>
                  </a:lnTo>
                  <a:lnTo>
                    <a:pt x="1" y="983"/>
                  </a:lnTo>
                  <a:lnTo>
                    <a:pt x="132" y="1266"/>
                  </a:lnTo>
                  <a:lnTo>
                    <a:pt x="350" y="1506"/>
                  </a:lnTo>
                  <a:lnTo>
                    <a:pt x="634" y="1616"/>
                  </a:lnTo>
                  <a:lnTo>
                    <a:pt x="809" y="1637"/>
                  </a:lnTo>
                  <a:lnTo>
                    <a:pt x="2751" y="1637"/>
                  </a:lnTo>
                  <a:lnTo>
                    <a:pt x="2926" y="1616"/>
                  </a:lnTo>
                  <a:lnTo>
                    <a:pt x="3210" y="1506"/>
                  </a:lnTo>
                  <a:lnTo>
                    <a:pt x="3428" y="1266"/>
                  </a:lnTo>
                  <a:lnTo>
                    <a:pt x="3559" y="983"/>
                  </a:lnTo>
                  <a:lnTo>
                    <a:pt x="3559" y="830"/>
                  </a:lnTo>
                  <a:lnTo>
                    <a:pt x="3559" y="655"/>
                  </a:lnTo>
                  <a:lnTo>
                    <a:pt x="3428" y="371"/>
                  </a:lnTo>
                  <a:lnTo>
                    <a:pt x="3210" y="131"/>
                  </a:lnTo>
                  <a:lnTo>
                    <a:pt x="2926" y="22"/>
                  </a:lnTo>
                  <a:lnTo>
                    <a:pt x="2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42"/>
            <p:cNvSpPr/>
            <p:nvPr/>
          </p:nvSpPr>
          <p:spPr>
            <a:xfrm>
              <a:off x="1660513" y="2221288"/>
              <a:ext cx="89000" cy="40975"/>
            </a:xfrm>
            <a:custGeom>
              <a:avLst/>
              <a:gdLst/>
              <a:ahLst/>
              <a:cxnLst/>
              <a:rect l="l" t="t" r="r" b="b"/>
              <a:pathLst>
                <a:path w="3560" h="1639" extrusionOk="0">
                  <a:moveTo>
                    <a:pt x="656" y="1"/>
                  </a:moveTo>
                  <a:lnTo>
                    <a:pt x="350" y="132"/>
                  </a:lnTo>
                  <a:lnTo>
                    <a:pt x="132" y="350"/>
                  </a:lnTo>
                  <a:lnTo>
                    <a:pt x="1" y="656"/>
                  </a:lnTo>
                  <a:lnTo>
                    <a:pt x="1" y="809"/>
                  </a:lnTo>
                  <a:lnTo>
                    <a:pt x="1" y="961"/>
                  </a:lnTo>
                  <a:lnTo>
                    <a:pt x="132" y="1267"/>
                  </a:lnTo>
                  <a:lnTo>
                    <a:pt x="350" y="1485"/>
                  </a:lnTo>
                  <a:lnTo>
                    <a:pt x="634" y="1616"/>
                  </a:lnTo>
                  <a:lnTo>
                    <a:pt x="809" y="1638"/>
                  </a:lnTo>
                  <a:lnTo>
                    <a:pt x="2751" y="1638"/>
                  </a:lnTo>
                  <a:lnTo>
                    <a:pt x="2926" y="1616"/>
                  </a:lnTo>
                  <a:lnTo>
                    <a:pt x="3210" y="1485"/>
                  </a:lnTo>
                  <a:lnTo>
                    <a:pt x="3428" y="1267"/>
                  </a:lnTo>
                  <a:lnTo>
                    <a:pt x="3559" y="961"/>
                  </a:lnTo>
                  <a:lnTo>
                    <a:pt x="3559" y="809"/>
                  </a:lnTo>
                  <a:lnTo>
                    <a:pt x="3559" y="656"/>
                  </a:lnTo>
                  <a:lnTo>
                    <a:pt x="3428" y="350"/>
                  </a:lnTo>
                  <a:lnTo>
                    <a:pt x="3210" y="132"/>
                  </a:lnTo>
                  <a:lnTo>
                    <a:pt x="2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42"/>
          <p:cNvSpPr txBox="1">
            <a:spLocks noGrp="1"/>
          </p:cNvSpPr>
          <p:nvPr>
            <p:ph type="title"/>
          </p:nvPr>
        </p:nvSpPr>
        <p:spPr>
          <a:xfrm>
            <a:off x="867628" y="157242"/>
            <a:ext cx="770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err="1"/>
              <a:t>Etapes</a:t>
            </a:r>
            <a:endParaRPr dirty="0">
              <a:solidFill>
                <a:schemeClr val="lt2"/>
              </a:solidFill>
            </a:endParaRPr>
          </a:p>
        </p:txBody>
      </p:sp>
      <p:sp>
        <p:nvSpPr>
          <p:cNvPr id="2" name="Google Shape;1192;p42">
            <a:extLst>
              <a:ext uri="{FF2B5EF4-FFF2-40B4-BE49-F238E27FC236}">
                <a16:creationId xmlns:a16="http://schemas.microsoft.com/office/drawing/2014/main" id="{E89A3225-F2F9-0038-AA14-64A3AE52D99F}"/>
              </a:ext>
            </a:extLst>
          </p:cNvPr>
          <p:cNvSpPr/>
          <p:nvPr/>
        </p:nvSpPr>
        <p:spPr>
          <a:xfrm>
            <a:off x="2660496" y="726746"/>
            <a:ext cx="868875" cy="963850"/>
          </a:xfrm>
          <a:custGeom>
            <a:avLst/>
            <a:gdLst/>
            <a:ahLst/>
            <a:cxnLst/>
            <a:rect l="l" t="t" r="r" b="b"/>
            <a:pathLst>
              <a:path w="34755" h="38554" extrusionOk="0">
                <a:moveTo>
                  <a:pt x="23316" y="1"/>
                </a:moveTo>
                <a:lnTo>
                  <a:pt x="22617" y="23"/>
                </a:lnTo>
                <a:lnTo>
                  <a:pt x="21089" y="350"/>
                </a:lnTo>
                <a:lnTo>
                  <a:pt x="18491" y="1223"/>
                </a:lnTo>
                <a:lnTo>
                  <a:pt x="15478" y="2337"/>
                </a:lnTo>
                <a:lnTo>
                  <a:pt x="13230" y="3035"/>
                </a:lnTo>
                <a:lnTo>
                  <a:pt x="10807" y="3603"/>
                </a:lnTo>
                <a:lnTo>
                  <a:pt x="8143" y="3930"/>
                </a:lnTo>
                <a:lnTo>
                  <a:pt x="6724" y="3952"/>
                </a:lnTo>
                <a:lnTo>
                  <a:pt x="6091" y="3974"/>
                </a:lnTo>
                <a:lnTo>
                  <a:pt x="4956" y="4170"/>
                </a:lnTo>
                <a:lnTo>
                  <a:pt x="3930" y="4541"/>
                </a:lnTo>
                <a:lnTo>
                  <a:pt x="3035" y="5087"/>
                </a:lnTo>
                <a:lnTo>
                  <a:pt x="2271" y="5808"/>
                </a:lnTo>
                <a:lnTo>
                  <a:pt x="1594" y="6659"/>
                </a:lnTo>
                <a:lnTo>
                  <a:pt x="1070" y="7641"/>
                </a:lnTo>
                <a:lnTo>
                  <a:pt x="634" y="8755"/>
                </a:lnTo>
                <a:lnTo>
                  <a:pt x="306" y="9977"/>
                </a:lnTo>
                <a:lnTo>
                  <a:pt x="110" y="11287"/>
                </a:lnTo>
                <a:lnTo>
                  <a:pt x="1" y="12684"/>
                </a:lnTo>
                <a:lnTo>
                  <a:pt x="23" y="14147"/>
                </a:lnTo>
                <a:lnTo>
                  <a:pt x="197" y="16439"/>
                </a:lnTo>
                <a:lnTo>
                  <a:pt x="830" y="19626"/>
                </a:lnTo>
                <a:lnTo>
                  <a:pt x="1834" y="22879"/>
                </a:lnTo>
                <a:lnTo>
                  <a:pt x="3232" y="26066"/>
                </a:lnTo>
                <a:lnTo>
                  <a:pt x="4520" y="28358"/>
                </a:lnTo>
                <a:lnTo>
                  <a:pt x="5480" y="29821"/>
                </a:lnTo>
                <a:lnTo>
                  <a:pt x="6528" y="31218"/>
                </a:lnTo>
                <a:lnTo>
                  <a:pt x="7641" y="32528"/>
                </a:lnTo>
                <a:lnTo>
                  <a:pt x="8842" y="33750"/>
                </a:lnTo>
                <a:lnTo>
                  <a:pt x="10130" y="34864"/>
                </a:lnTo>
                <a:lnTo>
                  <a:pt x="11505" y="35846"/>
                </a:lnTo>
                <a:lnTo>
                  <a:pt x="12924" y="36698"/>
                </a:lnTo>
                <a:lnTo>
                  <a:pt x="14431" y="37418"/>
                </a:lnTo>
                <a:lnTo>
                  <a:pt x="16024" y="37964"/>
                </a:lnTo>
                <a:lnTo>
                  <a:pt x="17661" y="38335"/>
                </a:lnTo>
                <a:lnTo>
                  <a:pt x="19386" y="38531"/>
                </a:lnTo>
                <a:lnTo>
                  <a:pt x="20259" y="38553"/>
                </a:lnTo>
                <a:lnTo>
                  <a:pt x="21067" y="38531"/>
                </a:lnTo>
                <a:lnTo>
                  <a:pt x="23097" y="38226"/>
                </a:lnTo>
                <a:lnTo>
                  <a:pt x="24822" y="37702"/>
                </a:lnTo>
                <a:lnTo>
                  <a:pt x="26022" y="37200"/>
                </a:lnTo>
                <a:lnTo>
                  <a:pt x="27245" y="36523"/>
                </a:lnTo>
                <a:lnTo>
                  <a:pt x="28446" y="35693"/>
                </a:lnTo>
                <a:lnTo>
                  <a:pt x="29603" y="34667"/>
                </a:lnTo>
                <a:lnTo>
                  <a:pt x="30716" y="33423"/>
                </a:lnTo>
                <a:lnTo>
                  <a:pt x="31742" y="31960"/>
                </a:lnTo>
                <a:lnTo>
                  <a:pt x="32659" y="30258"/>
                </a:lnTo>
                <a:lnTo>
                  <a:pt x="33445" y="28293"/>
                </a:lnTo>
                <a:lnTo>
                  <a:pt x="34056" y="26044"/>
                </a:lnTo>
                <a:lnTo>
                  <a:pt x="34493" y="23512"/>
                </a:lnTo>
                <a:lnTo>
                  <a:pt x="34733" y="20652"/>
                </a:lnTo>
                <a:lnTo>
                  <a:pt x="34755" y="19102"/>
                </a:lnTo>
                <a:lnTo>
                  <a:pt x="34733" y="17531"/>
                </a:lnTo>
                <a:lnTo>
                  <a:pt x="34558" y="14693"/>
                </a:lnTo>
                <a:lnTo>
                  <a:pt x="34231" y="12160"/>
                </a:lnTo>
                <a:lnTo>
                  <a:pt x="33772" y="9934"/>
                </a:lnTo>
                <a:lnTo>
                  <a:pt x="33183" y="8012"/>
                </a:lnTo>
                <a:lnTo>
                  <a:pt x="32484" y="6332"/>
                </a:lnTo>
                <a:lnTo>
                  <a:pt x="31698" y="4891"/>
                </a:lnTo>
                <a:lnTo>
                  <a:pt x="30869" y="3690"/>
                </a:lnTo>
                <a:lnTo>
                  <a:pt x="29952" y="2708"/>
                </a:lnTo>
                <a:lnTo>
                  <a:pt x="29035" y="1900"/>
                </a:lnTo>
                <a:lnTo>
                  <a:pt x="28075" y="1267"/>
                </a:lnTo>
                <a:lnTo>
                  <a:pt x="27136" y="787"/>
                </a:lnTo>
                <a:lnTo>
                  <a:pt x="25739" y="284"/>
                </a:lnTo>
                <a:lnTo>
                  <a:pt x="24036" y="23"/>
                </a:lnTo>
                <a:lnTo>
                  <a:pt x="23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015AC3B1-1907-FE09-2550-876B145C2BE1}"/>
              </a:ext>
            </a:extLst>
          </p:cNvPr>
          <p:cNvSpPr txBox="1"/>
          <p:nvPr/>
        </p:nvSpPr>
        <p:spPr>
          <a:xfrm>
            <a:off x="2904104" y="1014482"/>
            <a:ext cx="703835" cy="307777"/>
          </a:xfrm>
          <a:prstGeom prst="rect">
            <a:avLst/>
          </a:prstGeom>
          <a:noFill/>
        </p:spPr>
        <p:txBody>
          <a:bodyPr wrap="square" rtlCol="0">
            <a:spAutoFit/>
          </a:bodyPr>
          <a:lstStyle/>
          <a:p>
            <a:r>
              <a:rPr lang="en-US" b="1" dirty="0">
                <a:latin typeface="Times New Roman" panose="02020603050405020304" pitchFamily="18" charset="0"/>
              </a:rPr>
              <a:t>9</a:t>
            </a:r>
            <a:endParaRPr lang="fr-FR" dirty="0"/>
          </a:p>
        </p:txBody>
      </p:sp>
      <p:sp>
        <p:nvSpPr>
          <p:cNvPr id="18" name="TextBox 17">
            <a:extLst>
              <a:ext uri="{FF2B5EF4-FFF2-40B4-BE49-F238E27FC236}">
                <a16:creationId xmlns:a16="http://schemas.microsoft.com/office/drawing/2014/main" id="{25A4F9E2-E83C-1908-6DC2-BC6F2AB1363D}"/>
              </a:ext>
            </a:extLst>
          </p:cNvPr>
          <p:cNvSpPr txBox="1"/>
          <p:nvPr/>
        </p:nvSpPr>
        <p:spPr>
          <a:xfrm>
            <a:off x="3432070" y="1033285"/>
            <a:ext cx="6754586" cy="430887"/>
          </a:xfrm>
          <a:prstGeom prst="rect">
            <a:avLst/>
          </a:prstGeom>
          <a:noFill/>
        </p:spPr>
        <p:txBody>
          <a:bodyPr wrap="square">
            <a:spAutoFit/>
          </a:bodyPr>
          <a:lstStyle/>
          <a:p>
            <a:r>
              <a:rPr lang="en-US" sz="2200" b="1" i="0" dirty="0">
                <a:solidFill>
                  <a:schemeClr val="accent5">
                    <a:lumMod val="75000"/>
                  </a:schemeClr>
                </a:solidFill>
                <a:effectLst/>
                <a:latin typeface="Signika" panose="020B0604020202020204" charset="0"/>
              </a:rPr>
              <a:t>Export as saved model and convert to </a:t>
            </a:r>
            <a:r>
              <a:rPr lang="en-US" sz="2200" b="1" i="0" dirty="0" err="1">
                <a:solidFill>
                  <a:schemeClr val="accent5">
                    <a:lumMod val="75000"/>
                  </a:schemeClr>
                </a:solidFill>
                <a:effectLst/>
                <a:latin typeface="Signika" panose="020B0604020202020204" charset="0"/>
              </a:rPr>
              <a:t>TFLite</a:t>
            </a:r>
            <a:endParaRPr lang="fr-FR" sz="2200" b="1" dirty="0">
              <a:solidFill>
                <a:schemeClr val="accent5">
                  <a:lumMod val="75000"/>
                </a:schemeClr>
              </a:solidFill>
              <a:latin typeface="Signika" panose="020B0604020202020204" charset="0"/>
            </a:endParaRPr>
          </a:p>
        </p:txBody>
      </p:sp>
      <p:pic>
        <p:nvPicPr>
          <p:cNvPr id="17410" name="Picture 2" descr="Aucune description disponible.">
            <a:extLst>
              <a:ext uri="{FF2B5EF4-FFF2-40B4-BE49-F238E27FC236}">
                <a16:creationId xmlns:a16="http://schemas.microsoft.com/office/drawing/2014/main" id="{5CE3493E-2A53-AFAE-17F4-C68FE1E86F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883"/>
          <a:stretch/>
        </p:blipFill>
        <p:spPr bwMode="auto">
          <a:xfrm>
            <a:off x="143056" y="1389296"/>
            <a:ext cx="8664575" cy="3812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6200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grpSp>
        <p:nvGrpSpPr>
          <p:cNvPr id="1163" name="Google Shape;1163;p42"/>
          <p:cNvGrpSpPr/>
          <p:nvPr/>
        </p:nvGrpSpPr>
        <p:grpSpPr>
          <a:xfrm rot="10800000">
            <a:off x="1094220" y="4768074"/>
            <a:ext cx="279251" cy="280502"/>
            <a:chOff x="2600586" y="-942975"/>
            <a:chExt cx="279251" cy="280502"/>
          </a:xfrm>
        </p:grpSpPr>
        <p:sp>
          <p:nvSpPr>
            <p:cNvPr id="1164" name="Google Shape;1164;p42"/>
            <p:cNvSpPr/>
            <p:nvPr/>
          </p:nvSpPr>
          <p:spPr>
            <a:xfrm>
              <a:off x="2733301" y="-9429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2733301" y="-753947"/>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2789679" y="-811527"/>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2600586" y="-811527"/>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2"/>
          <p:cNvGrpSpPr/>
          <p:nvPr/>
        </p:nvGrpSpPr>
        <p:grpSpPr>
          <a:xfrm>
            <a:off x="772452" y="98699"/>
            <a:ext cx="179826" cy="180626"/>
            <a:chOff x="772452" y="98699"/>
            <a:chExt cx="179826" cy="180626"/>
          </a:xfrm>
        </p:grpSpPr>
        <p:sp>
          <p:nvSpPr>
            <p:cNvPr id="1174" name="Google Shape;1174;p42"/>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42"/>
          <p:cNvGrpSpPr/>
          <p:nvPr/>
        </p:nvGrpSpPr>
        <p:grpSpPr>
          <a:xfrm>
            <a:off x="303712" y="1112696"/>
            <a:ext cx="219461" cy="220453"/>
            <a:chOff x="772462" y="98696"/>
            <a:chExt cx="219461" cy="220453"/>
          </a:xfrm>
        </p:grpSpPr>
        <p:sp>
          <p:nvSpPr>
            <p:cNvPr id="1179" name="Google Shape;1179;p42"/>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2"/>
          <p:cNvGrpSpPr/>
          <p:nvPr/>
        </p:nvGrpSpPr>
        <p:grpSpPr>
          <a:xfrm>
            <a:off x="2846596" y="1098421"/>
            <a:ext cx="89000" cy="331850"/>
            <a:chOff x="1660513" y="1930413"/>
            <a:chExt cx="89000" cy="331850"/>
          </a:xfrm>
        </p:grpSpPr>
        <p:sp>
          <p:nvSpPr>
            <p:cNvPr id="1195" name="Google Shape;1195;p42"/>
            <p:cNvSpPr/>
            <p:nvPr/>
          </p:nvSpPr>
          <p:spPr>
            <a:xfrm>
              <a:off x="1660513" y="1930413"/>
              <a:ext cx="89000" cy="40950"/>
            </a:xfrm>
            <a:custGeom>
              <a:avLst/>
              <a:gdLst/>
              <a:ahLst/>
              <a:cxnLst/>
              <a:rect l="l" t="t" r="r" b="b"/>
              <a:pathLst>
                <a:path w="3560" h="1638" extrusionOk="0">
                  <a:moveTo>
                    <a:pt x="809" y="0"/>
                  </a:moveTo>
                  <a:lnTo>
                    <a:pt x="656" y="22"/>
                  </a:lnTo>
                  <a:lnTo>
                    <a:pt x="350" y="131"/>
                  </a:lnTo>
                  <a:lnTo>
                    <a:pt x="132" y="371"/>
                  </a:lnTo>
                  <a:lnTo>
                    <a:pt x="1" y="655"/>
                  </a:lnTo>
                  <a:lnTo>
                    <a:pt x="1" y="830"/>
                  </a:lnTo>
                  <a:lnTo>
                    <a:pt x="1" y="983"/>
                  </a:lnTo>
                  <a:lnTo>
                    <a:pt x="132" y="1266"/>
                  </a:lnTo>
                  <a:lnTo>
                    <a:pt x="350" y="1506"/>
                  </a:lnTo>
                  <a:lnTo>
                    <a:pt x="634" y="1616"/>
                  </a:lnTo>
                  <a:lnTo>
                    <a:pt x="809" y="1637"/>
                  </a:lnTo>
                  <a:lnTo>
                    <a:pt x="2751" y="1637"/>
                  </a:lnTo>
                  <a:lnTo>
                    <a:pt x="2926" y="1616"/>
                  </a:lnTo>
                  <a:lnTo>
                    <a:pt x="3210" y="1506"/>
                  </a:lnTo>
                  <a:lnTo>
                    <a:pt x="3428" y="1266"/>
                  </a:lnTo>
                  <a:lnTo>
                    <a:pt x="3559" y="983"/>
                  </a:lnTo>
                  <a:lnTo>
                    <a:pt x="3559" y="830"/>
                  </a:lnTo>
                  <a:lnTo>
                    <a:pt x="3559" y="655"/>
                  </a:lnTo>
                  <a:lnTo>
                    <a:pt x="3428" y="371"/>
                  </a:lnTo>
                  <a:lnTo>
                    <a:pt x="3210" y="131"/>
                  </a:lnTo>
                  <a:lnTo>
                    <a:pt x="2926" y="22"/>
                  </a:lnTo>
                  <a:lnTo>
                    <a:pt x="2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42"/>
            <p:cNvSpPr/>
            <p:nvPr/>
          </p:nvSpPr>
          <p:spPr>
            <a:xfrm>
              <a:off x="1660513" y="2221288"/>
              <a:ext cx="89000" cy="40975"/>
            </a:xfrm>
            <a:custGeom>
              <a:avLst/>
              <a:gdLst/>
              <a:ahLst/>
              <a:cxnLst/>
              <a:rect l="l" t="t" r="r" b="b"/>
              <a:pathLst>
                <a:path w="3560" h="1639" extrusionOk="0">
                  <a:moveTo>
                    <a:pt x="656" y="1"/>
                  </a:moveTo>
                  <a:lnTo>
                    <a:pt x="350" y="132"/>
                  </a:lnTo>
                  <a:lnTo>
                    <a:pt x="132" y="350"/>
                  </a:lnTo>
                  <a:lnTo>
                    <a:pt x="1" y="656"/>
                  </a:lnTo>
                  <a:lnTo>
                    <a:pt x="1" y="809"/>
                  </a:lnTo>
                  <a:lnTo>
                    <a:pt x="1" y="961"/>
                  </a:lnTo>
                  <a:lnTo>
                    <a:pt x="132" y="1267"/>
                  </a:lnTo>
                  <a:lnTo>
                    <a:pt x="350" y="1485"/>
                  </a:lnTo>
                  <a:lnTo>
                    <a:pt x="634" y="1616"/>
                  </a:lnTo>
                  <a:lnTo>
                    <a:pt x="809" y="1638"/>
                  </a:lnTo>
                  <a:lnTo>
                    <a:pt x="2751" y="1638"/>
                  </a:lnTo>
                  <a:lnTo>
                    <a:pt x="2926" y="1616"/>
                  </a:lnTo>
                  <a:lnTo>
                    <a:pt x="3210" y="1485"/>
                  </a:lnTo>
                  <a:lnTo>
                    <a:pt x="3428" y="1267"/>
                  </a:lnTo>
                  <a:lnTo>
                    <a:pt x="3559" y="961"/>
                  </a:lnTo>
                  <a:lnTo>
                    <a:pt x="3559" y="809"/>
                  </a:lnTo>
                  <a:lnTo>
                    <a:pt x="3559" y="656"/>
                  </a:lnTo>
                  <a:lnTo>
                    <a:pt x="3428" y="350"/>
                  </a:lnTo>
                  <a:lnTo>
                    <a:pt x="3210" y="132"/>
                  </a:lnTo>
                  <a:lnTo>
                    <a:pt x="2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42"/>
          <p:cNvSpPr txBox="1">
            <a:spLocks noGrp="1"/>
          </p:cNvSpPr>
          <p:nvPr>
            <p:ph type="title"/>
          </p:nvPr>
        </p:nvSpPr>
        <p:spPr>
          <a:xfrm>
            <a:off x="867628" y="157242"/>
            <a:ext cx="770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err="1"/>
              <a:t>Etapes</a:t>
            </a:r>
            <a:endParaRPr dirty="0">
              <a:solidFill>
                <a:schemeClr val="lt2"/>
              </a:solidFill>
            </a:endParaRPr>
          </a:p>
        </p:txBody>
      </p:sp>
      <p:sp>
        <p:nvSpPr>
          <p:cNvPr id="2" name="Google Shape;1192;p42">
            <a:extLst>
              <a:ext uri="{FF2B5EF4-FFF2-40B4-BE49-F238E27FC236}">
                <a16:creationId xmlns:a16="http://schemas.microsoft.com/office/drawing/2014/main" id="{E89A3225-F2F9-0038-AA14-64A3AE52D99F}"/>
              </a:ext>
            </a:extLst>
          </p:cNvPr>
          <p:cNvSpPr/>
          <p:nvPr/>
        </p:nvSpPr>
        <p:spPr>
          <a:xfrm>
            <a:off x="2660496" y="726746"/>
            <a:ext cx="868875" cy="963850"/>
          </a:xfrm>
          <a:custGeom>
            <a:avLst/>
            <a:gdLst/>
            <a:ahLst/>
            <a:cxnLst/>
            <a:rect l="l" t="t" r="r" b="b"/>
            <a:pathLst>
              <a:path w="34755" h="38554" extrusionOk="0">
                <a:moveTo>
                  <a:pt x="23316" y="1"/>
                </a:moveTo>
                <a:lnTo>
                  <a:pt x="22617" y="23"/>
                </a:lnTo>
                <a:lnTo>
                  <a:pt x="21089" y="350"/>
                </a:lnTo>
                <a:lnTo>
                  <a:pt x="18491" y="1223"/>
                </a:lnTo>
                <a:lnTo>
                  <a:pt x="15478" y="2337"/>
                </a:lnTo>
                <a:lnTo>
                  <a:pt x="13230" y="3035"/>
                </a:lnTo>
                <a:lnTo>
                  <a:pt x="10807" y="3603"/>
                </a:lnTo>
                <a:lnTo>
                  <a:pt x="8143" y="3930"/>
                </a:lnTo>
                <a:lnTo>
                  <a:pt x="6724" y="3952"/>
                </a:lnTo>
                <a:lnTo>
                  <a:pt x="6091" y="3974"/>
                </a:lnTo>
                <a:lnTo>
                  <a:pt x="4956" y="4170"/>
                </a:lnTo>
                <a:lnTo>
                  <a:pt x="3930" y="4541"/>
                </a:lnTo>
                <a:lnTo>
                  <a:pt x="3035" y="5087"/>
                </a:lnTo>
                <a:lnTo>
                  <a:pt x="2271" y="5808"/>
                </a:lnTo>
                <a:lnTo>
                  <a:pt x="1594" y="6659"/>
                </a:lnTo>
                <a:lnTo>
                  <a:pt x="1070" y="7641"/>
                </a:lnTo>
                <a:lnTo>
                  <a:pt x="634" y="8755"/>
                </a:lnTo>
                <a:lnTo>
                  <a:pt x="306" y="9977"/>
                </a:lnTo>
                <a:lnTo>
                  <a:pt x="110" y="11287"/>
                </a:lnTo>
                <a:lnTo>
                  <a:pt x="1" y="12684"/>
                </a:lnTo>
                <a:lnTo>
                  <a:pt x="23" y="14147"/>
                </a:lnTo>
                <a:lnTo>
                  <a:pt x="197" y="16439"/>
                </a:lnTo>
                <a:lnTo>
                  <a:pt x="830" y="19626"/>
                </a:lnTo>
                <a:lnTo>
                  <a:pt x="1834" y="22879"/>
                </a:lnTo>
                <a:lnTo>
                  <a:pt x="3232" y="26066"/>
                </a:lnTo>
                <a:lnTo>
                  <a:pt x="4520" y="28358"/>
                </a:lnTo>
                <a:lnTo>
                  <a:pt x="5480" y="29821"/>
                </a:lnTo>
                <a:lnTo>
                  <a:pt x="6528" y="31218"/>
                </a:lnTo>
                <a:lnTo>
                  <a:pt x="7641" y="32528"/>
                </a:lnTo>
                <a:lnTo>
                  <a:pt x="8842" y="33750"/>
                </a:lnTo>
                <a:lnTo>
                  <a:pt x="10130" y="34864"/>
                </a:lnTo>
                <a:lnTo>
                  <a:pt x="11505" y="35846"/>
                </a:lnTo>
                <a:lnTo>
                  <a:pt x="12924" y="36698"/>
                </a:lnTo>
                <a:lnTo>
                  <a:pt x="14431" y="37418"/>
                </a:lnTo>
                <a:lnTo>
                  <a:pt x="16024" y="37964"/>
                </a:lnTo>
                <a:lnTo>
                  <a:pt x="17661" y="38335"/>
                </a:lnTo>
                <a:lnTo>
                  <a:pt x="19386" y="38531"/>
                </a:lnTo>
                <a:lnTo>
                  <a:pt x="20259" y="38553"/>
                </a:lnTo>
                <a:lnTo>
                  <a:pt x="21067" y="38531"/>
                </a:lnTo>
                <a:lnTo>
                  <a:pt x="23097" y="38226"/>
                </a:lnTo>
                <a:lnTo>
                  <a:pt x="24822" y="37702"/>
                </a:lnTo>
                <a:lnTo>
                  <a:pt x="26022" y="37200"/>
                </a:lnTo>
                <a:lnTo>
                  <a:pt x="27245" y="36523"/>
                </a:lnTo>
                <a:lnTo>
                  <a:pt x="28446" y="35693"/>
                </a:lnTo>
                <a:lnTo>
                  <a:pt x="29603" y="34667"/>
                </a:lnTo>
                <a:lnTo>
                  <a:pt x="30716" y="33423"/>
                </a:lnTo>
                <a:lnTo>
                  <a:pt x="31742" y="31960"/>
                </a:lnTo>
                <a:lnTo>
                  <a:pt x="32659" y="30258"/>
                </a:lnTo>
                <a:lnTo>
                  <a:pt x="33445" y="28293"/>
                </a:lnTo>
                <a:lnTo>
                  <a:pt x="34056" y="26044"/>
                </a:lnTo>
                <a:lnTo>
                  <a:pt x="34493" y="23512"/>
                </a:lnTo>
                <a:lnTo>
                  <a:pt x="34733" y="20652"/>
                </a:lnTo>
                <a:lnTo>
                  <a:pt x="34755" y="19102"/>
                </a:lnTo>
                <a:lnTo>
                  <a:pt x="34733" y="17531"/>
                </a:lnTo>
                <a:lnTo>
                  <a:pt x="34558" y="14693"/>
                </a:lnTo>
                <a:lnTo>
                  <a:pt x="34231" y="12160"/>
                </a:lnTo>
                <a:lnTo>
                  <a:pt x="33772" y="9934"/>
                </a:lnTo>
                <a:lnTo>
                  <a:pt x="33183" y="8012"/>
                </a:lnTo>
                <a:lnTo>
                  <a:pt x="32484" y="6332"/>
                </a:lnTo>
                <a:lnTo>
                  <a:pt x="31698" y="4891"/>
                </a:lnTo>
                <a:lnTo>
                  <a:pt x="30869" y="3690"/>
                </a:lnTo>
                <a:lnTo>
                  <a:pt x="29952" y="2708"/>
                </a:lnTo>
                <a:lnTo>
                  <a:pt x="29035" y="1900"/>
                </a:lnTo>
                <a:lnTo>
                  <a:pt x="28075" y="1267"/>
                </a:lnTo>
                <a:lnTo>
                  <a:pt x="27136" y="787"/>
                </a:lnTo>
                <a:lnTo>
                  <a:pt x="25739" y="284"/>
                </a:lnTo>
                <a:lnTo>
                  <a:pt x="24036" y="23"/>
                </a:lnTo>
                <a:lnTo>
                  <a:pt x="23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015AC3B1-1907-FE09-2550-876B145C2BE1}"/>
              </a:ext>
            </a:extLst>
          </p:cNvPr>
          <p:cNvSpPr txBox="1"/>
          <p:nvPr/>
        </p:nvSpPr>
        <p:spPr>
          <a:xfrm>
            <a:off x="2904104" y="1014482"/>
            <a:ext cx="703835" cy="307777"/>
          </a:xfrm>
          <a:prstGeom prst="rect">
            <a:avLst/>
          </a:prstGeom>
          <a:noFill/>
        </p:spPr>
        <p:txBody>
          <a:bodyPr wrap="square" rtlCol="0">
            <a:spAutoFit/>
          </a:bodyPr>
          <a:lstStyle/>
          <a:p>
            <a:r>
              <a:rPr lang="fr-FR" dirty="0"/>
              <a:t>10</a:t>
            </a:r>
          </a:p>
        </p:txBody>
      </p:sp>
      <p:sp>
        <p:nvSpPr>
          <p:cNvPr id="18" name="TextBox 17">
            <a:extLst>
              <a:ext uri="{FF2B5EF4-FFF2-40B4-BE49-F238E27FC236}">
                <a16:creationId xmlns:a16="http://schemas.microsoft.com/office/drawing/2014/main" id="{25A4F9E2-E83C-1908-6DC2-BC6F2AB1363D}"/>
              </a:ext>
            </a:extLst>
          </p:cNvPr>
          <p:cNvSpPr txBox="1"/>
          <p:nvPr/>
        </p:nvSpPr>
        <p:spPr>
          <a:xfrm>
            <a:off x="3975767" y="994825"/>
            <a:ext cx="6754586" cy="430887"/>
          </a:xfrm>
          <a:prstGeom prst="rect">
            <a:avLst/>
          </a:prstGeom>
          <a:noFill/>
        </p:spPr>
        <p:txBody>
          <a:bodyPr wrap="square">
            <a:spAutoFit/>
          </a:bodyPr>
          <a:lstStyle/>
          <a:p>
            <a:r>
              <a:rPr lang="en-US" sz="2200" b="1" i="0" dirty="0">
                <a:solidFill>
                  <a:schemeClr val="accent5">
                    <a:lumMod val="75000"/>
                  </a:schemeClr>
                </a:solidFill>
                <a:effectLst/>
                <a:latin typeface="Signika" panose="020B0604020202020204" charset="0"/>
              </a:rPr>
              <a:t>APPLICATION</a:t>
            </a:r>
            <a:endParaRPr lang="fr-FR" sz="2200" b="1" dirty="0">
              <a:solidFill>
                <a:schemeClr val="accent5">
                  <a:lumMod val="75000"/>
                </a:schemeClr>
              </a:solidFill>
              <a:latin typeface="Signika" panose="020B0604020202020204" charset="0"/>
            </a:endParaRPr>
          </a:p>
        </p:txBody>
      </p:sp>
      <p:pic>
        <p:nvPicPr>
          <p:cNvPr id="1026" name="Picture 2">
            <a:extLst>
              <a:ext uri="{FF2B5EF4-FFF2-40B4-BE49-F238E27FC236}">
                <a16:creationId xmlns:a16="http://schemas.microsoft.com/office/drawing/2014/main" id="{E4BE6712-5FEC-8A2F-4A74-6F2B77D5F8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97" y="1859173"/>
            <a:ext cx="1504950" cy="3000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161C261-387A-9961-D428-B4EFD4C047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585" y="1939789"/>
            <a:ext cx="1504950" cy="30003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uvrir la photo">
            <a:extLst>
              <a:ext uri="{FF2B5EF4-FFF2-40B4-BE49-F238E27FC236}">
                <a16:creationId xmlns:a16="http://schemas.microsoft.com/office/drawing/2014/main" id="{E12EE0E7-7DE1-455F-0BC1-22512DD21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6262" y="2215100"/>
            <a:ext cx="1962150"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3934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36"/>
          <p:cNvSpPr/>
          <p:nvPr/>
        </p:nvSpPr>
        <p:spPr>
          <a:xfrm>
            <a:off x="7697475" y="205925"/>
            <a:ext cx="1148250" cy="1089950"/>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txBox="1">
            <a:spLocks noGrp="1"/>
          </p:cNvSpPr>
          <p:nvPr>
            <p:ph type="title"/>
          </p:nvPr>
        </p:nvSpPr>
        <p:spPr>
          <a:xfrm>
            <a:off x="720000" y="2359750"/>
            <a:ext cx="2709000" cy="6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Conclusion</a:t>
            </a:r>
            <a:endParaRPr dirty="0"/>
          </a:p>
        </p:txBody>
      </p:sp>
      <p:grpSp>
        <p:nvGrpSpPr>
          <p:cNvPr id="512" name="Google Shape;512;p36"/>
          <p:cNvGrpSpPr/>
          <p:nvPr/>
        </p:nvGrpSpPr>
        <p:grpSpPr>
          <a:xfrm>
            <a:off x="3093536" y="4221850"/>
            <a:ext cx="279251" cy="280502"/>
            <a:chOff x="3245936" y="3278875"/>
            <a:chExt cx="279251" cy="280502"/>
          </a:xfrm>
        </p:grpSpPr>
        <p:sp>
          <p:nvSpPr>
            <p:cNvPr id="513" name="Google Shape;513;p36"/>
            <p:cNvSpPr/>
            <p:nvPr/>
          </p:nvSpPr>
          <p:spPr>
            <a:xfrm>
              <a:off x="3378651" y="32788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3378651" y="3467903"/>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3435029" y="3410323"/>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3245936" y="3410323"/>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36"/>
          <p:cNvGrpSpPr/>
          <p:nvPr/>
        </p:nvGrpSpPr>
        <p:grpSpPr>
          <a:xfrm>
            <a:off x="8356852" y="1992625"/>
            <a:ext cx="217525" cy="218499"/>
            <a:chOff x="6548002" y="3230725"/>
            <a:chExt cx="217525" cy="218499"/>
          </a:xfrm>
        </p:grpSpPr>
        <p:sp>
          <p:nvSpPr>
            <p:cNvPr id="518" name="Google Shape;518;p36"/>
            <p:cNvSpPr/>
            <p:nvPr/>
          </p:nvSpPr>
          <p:spPr>
            <a:xfrm>
              <a:off x="6651382" y="3230725"/>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a:off x="6651382" y="3377971"/>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6695298" y="3333118"/>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p:cNvSpPr/>
            <p:nvPr/>
          </p:nvSpPr>
          <p:spPr>
            <a:xfrm>
              <a:off x="6548002" y="3333118"/>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36"/>
          <p:cNvGrpSpPr/>
          <p:nvPr/>
        </p:nvGrpSpPr>
        <p:grpSpPr>
          <a:xfrm>
            <a:off x="8440752" y="4221850"/>
            <a:ext cx="217525" cy="218499"/>
            <a:chOff x="6591027" y="3544075"/>
            <a:chExt cx="217525" cy="218499"/>
          </a:xfrm>
        </p:grpSpPr>
        <p:sp>
          <p:nvSpPr>
            <p:cNvPr id="523" name="Google Shape;523;p36"/>
            <p:cNvSpPr/>
            <p:nvPr/>
          </p:nvSpPr>
          <p:spPr>
            <a:xfrm>
              <a:off x="6694407" y="3544075"/>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p:nvPr/>
          </p:nvSpPr>
          <p:spPr>
            <a:xfrm>
              <a:off x="6694407" y="3691321"/>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6738323" y="3646468"/>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6591027" y="3646468"/>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36"/>
          <p:cNvGrpSpPr/>
          <p:nvPr/>
        </p:nvGrpSpPr>
        <p:grpSpPr>
          <a:xfrm>
            <a:off x="6547165" y="297900"/>
            <a:ext cx="243082" cy="242093"/>
            <a:chOff x="6547165" y="297900"/>
            <a:chExt cx="243082" cy="242093"/>
          </a:xfrm>
        </p:grpSpPr>
        <p:sp>
          <p:nvSpPr>
            <p:cNvPr id="528" name="Google Shape;528;p3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6"/>
          <p:cNvGrpSpPr/>
          <p:nvPr/>
        </p:nvGrpSpPr>
        <p:grpSpPr>
          <a:xfrm>
            <a:off x="2815661" y="780875"/>
            <a:ext cx="279251" cy="280502"/>
            <a:chOff x="3245936" y="3278875"/>
            <a:chExt cx="279251" cy="280502"/>
          </a:xfrm>
        </p:grpSpPr>
        <p:sp>
          <p:nvSpPr>
            <p:cNvPr id="533" name="Google Shape;533;p36"/>
            <p:cNvSpPr/>
            <p:nvPr/>
          </p:nvSpPr>
          <p:spPr>
            <a:xfrm>
              <a:off x="3378651" y="32788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p:cNvSpPr/>
            <p:nvPr/>
          </p:nvSpPr>
          <p:spPr>
            <a:xfrm>
              <a:off x="3378651" y="3467903"/>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3435029" y="3410323"/>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3245936" y="3410323"/>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36"/>
          <p:cNvGrpSpPr/>
          <p:nvPr/>
        </p:nvGrpSpPr>
        <p:grpSpPr>
          <a:xfrm>
            <a:off x="3217100" y="875250"/>
            <a:ext cx="4670375" cy="3775875"/>
            <a:chOff x="3217100" y="875250"/>
            <a:chExt cx="4670375" cy="3775875"/>
          </a:xfrm>
        </p:grpSpPr>
        <p:sp>
          <p:nvSpPr>
            <p:cNvPr id="538" name="Google Shape;538;p36"/>
            <p:cNvSpPr/>
            <p:nvPr/>
          </p:nvSpPr>
          <p:spPr>
            <a:xfrm>
              <a:off x="3412425" y="875250"/>
              <a:ext cx="4300675" cy="3775875"/>
            </a:xfrm>
            <a:custGeom>
              <a:avLst/>
              <a:gdLst/>
              <a:ahLst/>
              <a:cxnLst/>
              <a:rect l="l" t="t" r="r" b="b"/>
              <a:pathLst>
                <a:path w="172027" h="151035" extrusionOk="0">
                  <a:moveTo>
                    <a:pt x="121928" y="0"/>
                  </a:moveTo>
                  <a:lnTo>
                    <a:pt x="118474" y="403"/>
                  </a:lnTo>
                  <a:lnTo>
                    <a:pt x="115054" y="1140"/>
                  </a:lnTo>
                  <a:lnTo>
                    <a:pt x="111700" y="2281"/>
                  </a:lnTo>
                  <a:lnTo>
                    <a:pt x="110091" y="3018"/>
                  </a:lnTo>
                  <a:lnTo>
                    <a:pt x="106804" y="4661"/>
                  </a:lnTo>
                  <a:lnTo>
                    <a:pt x="100467" y="8250"/>
                  </a:lnTo>
                  <a:lnTo>
                    <a:pt x="95738" y="10899"/>
                  </a:lnTo>
                  <a:lnTo>
                    <a:pt x="92519" y="12542"/>
                  </a:lnTo>
                  <a:lnTo>
                    <a:pt x="89199" y="13984"/>
                  </a:lnTo>
                  <a:lnTo>
                    <a:pt x="85712" y="15157"/>
                  </a:lnTo>
                  <a:lnTo>
                    <a:pt x="83901" y="15593"/>
                  </a:lnTo>
                  <a:lnTo>
                    <a:pt x="82660" y="15862"/>
                  </a:lnTo>
                  <a:lnTo>
                    <a:pt x="80112" y="16197"/>
                  </a:lnTo>
                  <a:lnTo>
                    <a:pt x="77496" y="16365"/>
                  </a:lnTo>
                  <a:lnTo>
                    <a:pt x="74814" y="16365"/>
                  </a:lnTo>
                  <a:lnTo>
                    <a:pt x="70689" y="16063"/>
                  </a:lnTo>
                  <a:lnTo>
                    <a:pt x="65022" y="15225"/>
                  </a:lnTo>
                  <a:lnTo>
                    <a:pt x="56270" y="13347"/>
                  </a:lnTo>
                  <a:lnTo>
                    <a:pt x="47484" y="11234"/>
                  </a:lnTo>
                  <a:lnTo>
                    <a:pt x="41649" y="9960"/>
                  </a:lnTo>
                  <a:lnTo>
                    <a:pt x="35915" y="8987"/>
                  </a:lnTo>
                  <a:lnTo>
                    <a:pt x="30382" y="8451"/>
                  </a:lnTo>
                  <a:lnTo>
                    <a:pt x="26391" y="8451"/>
                  </a:lnTo>
                  <a:lnTo>
                    <a:pt x="23809" y="8686"/>
                  </a:lnTo>
                  <a:lnTo>
                    <a:pt x="21294" y="9088"/>
                  </a:lnTo>
                  <a:lnTo>
                    <a:pt x="18846" y="9725"/>
                  </a:lnTo>
                  <a:lnTo>
                    <a:pt x="16533" y="10630"/>
                  </a:lnTo>
                  <a:lnTo>
                    <a:pt x="14286" y="11771"/>
                  </a:lnTo>
                  <a:lnTo>
                    <a:pt x="12140" y="13213"/>
                  </a:lnTo>
                  <a:lnTo>
                    <a:pt x="10128" y="14923"/>
                  </a:lnTo>
                  <a:lnTo>
                    <a:pt x="8216" y="16968"/>
                  </a:lnTo>
                  <a:lnTo>
                    <a:pt x="6473" y="19383"/>
                  </a:lnTo>
                  <a:lnTo>
                    <a:pt x="4829" y="22132"/>
                  </a:lnTo>
                  <a:lnTo>
                    <a:pt x="3320" y="25251"/>
                  </a:lnTo>
                  <a:lnTo>
                    <a:pt x="2650" y="26995"/>
                  </a:lnTo>
                  <a:lnTo>
                    <a:pt x="2214" y="28202"/>
                  </a:lnTo>
                  <a:lnTo>
                    <a:pt x="1443" y="30717"/>
                  </a:lnTo>
                  <a:lnTo>
                    <a:pt x="839" y="33299"/>
                  </a:lnTo>
                  <a:lnTo>
                    <a:pt x="403" y="35948"/>
                  </a:lnTo>
                  <a:lnTo>
                    <a:pt x="135" y="38631"/>
                  </a:lnTo>
                  <a:lnTo>
                    <a:pt x="1" y="41347"/>
                  </a:lnTo>
                  <a:lnTo>
                    <a:pt x="68" y="44063"/>
                  </a:lnTo>
                  <a:lnTo>
                    <a:pt x="269" y="46813"/>
                  </a:lnTo>
                  <a:lnTo>
                    <a:pt x="638" y="49529"/>
                  </a:lnTo>
                  <a:lnTo>
                    <a:pt x="1174" y="52178"/>
                  </a:lnTo>
                  <a:lnTo>
                    <a:pt x="1878" y="54827"/>
                  </a:lnTo>
                  <a:lnTo>
                    <a:pt x="2717" y="57376"/>
                  </a:lnTo>
                  <a:lnTo>
                    <a:pt x="3756" y="59891"/>
                  </a:lnTo>
                  <a:lnTo>
                    <a:pt x="4930" y="62272"/>
                  </a:lnTo>
                  <a:lnTo>
                    <a:pt x="6271" y="64552"/>
                  </a:lnTo>
                  <a:lnTo>
                    <a:pt x="7780" y="66732"/>
                  </a:lnTo>
                  <a:lnTo>
                    <a:pt x="8619" y="67738"/>
                  </a:lnTo>
                  <a:lnTo>
                    <a:pt x="10832" y="70286"/>
                  </a:lnTo>
                  <a:lnTo>
                    <a:pt x="14219" y="74042"/>
                  </a:lnTo>
                  <a:lnTo>
                    <a:pt x="16231" y="76758"/>
                  </a:lnTo>
                  <a:lnTo>
                    <a:pt x="17069" y="78200"/>
                  </a:lnTo>
                  <a:lnTo>
                    <a:pt x="17572" y="79206"/>
                  </a:lnTo>
                  <a:lnTo>
                    <a:pt x="18343" y="81285"/>
                  </a:lnTo>
                  <a:lnTo>
                    <a:pt x="18813" y="83364"/>
                  </a:lnTo>
                  <a:lnTo>
                    <a:pt x="19048" y="85443"/>
                  </a:lnTo>
                  <a:lnTo>
                    <a:pt x="19048" y="87556"/>
                  </a:lnTo>
                  <a:lnTo>
                    <a:pt x="18813" y="89669"/>
                  </a:lnTo>
                  <a:lnTo>
                    <a:pt x="18209" y="92821"/>
                  </a:lnTo>
                  <a:lnTo>
                    <a:pt x="16868" y="97012"/>
                  </a:lnTo>
                  <a:lnTo>
                    <a:pt x="15191" y="101171"/>
                  </a:lnTo>
                  <a:lnTo>
                    <a:pt x="12475" y="107240"/>
                  </a:lnTo>
                  <a:lnTo>
                    <a:pt x="10966" y="111096"/>
                  </a:lnTo>
                  <a:lnTo>
                    <a:pt x="10564" y="112203"/>
                  </a:lnTo>
                  <a:lnTo>
                    <a:pt x="9994" y="114383"/>
                  </a:lnTo>
                  <a:lnTo>
                    <a:pt x="9658" y="116529"/>
                  </a:lnTo>
                  <a:lnTo>
                    <a:pt x="9524" y="118574"/>
                  </a:lnTo>
                  <a:lnTo>
                    <a:pt x="9591" y="120553"/>
                  </a:lnTo>
                  <a:lnTo>
                    <a:pt x="9859" y="122498"/>
                  </a:lnTo>
                  <a:lnTo>
                    <a:pt x="10329" y="124342"/>
                  </a:lnTo>
                  <a:lnTo>
                    <a:pt x="10966" y="126153"/>
                  </a:lnTo>
                  <a:lnTo>
                    <a:pt x="11771" y="127897"/>
                  </a:lnTo>
                  <a:lnTo>
                    <a:pt x="12710" y="129573"/>
                  </a:lnTo>
                  <a:lnTo>
                    <a:pt x="14420" y="131988"/>
                  </a:lnTo>
                  <a:lnTo>
                    <a:pt x="17136" y="134972"/>
                  </a:lnTo>
                  <a:lnTo>
                    <a:pt x="20322" y="137688"/>
                  </a:lnTo>
                  <a:lnTo>
                    <a:pt x="23843" y="140170"/>
                  </a:lnTo>
                  <a:lnTo>
                    <a:pt x="27632" y="142383"/>
                  </a:lnTo>
                  <a:lnTo>
                    <a:pt x="31623" y="144362"/>
                  </a:lnTo>
                  <a:lnTo>
                    <a:pt x="35714" y="146105"/>
                  </a:lnTo>
                  <a:lnTo>
                    <a:pt x="39838" y="147547"/>
                  </a:lnTo>
                  <a:lnTo>
                    <a:pt x="43862" y="148788"/>
                  </a:lnTo>
                  <a:lnTo>
                    <a:pt x="47786" y="149727"/>
                  </a:lnTo>
                  <a:lnTo>
                    <a:pt x="51441" y="150465"/>
                  </a:lnTo>
                  <a:lnTo>
                    <a:pt x="53151" y="150699"/>
                  </a:lnTo>
                  <a:lnTo>
                    <a:pt x="54559" y="150867"/>
                  </a:lnTo>
                  <a:lnTo>
                    <a:pt x="57309" y="151035"/>
                  </a:lnTo>
                  <a:lnTo>
                    <a:pt x="60025" y="151001"/>
                  </a:lnTo>
                  <a:lnTo>
                    <a:pt x="62708" y="150800"/>
                  </a:lnTo>
                  <a:lnTo>
                    <a:pt x="66732" y="150163"/>
                  </a:lnTo>
                  <a:lnTo>
                    <a:pt x="71963" y="148821"/>
                  </a:lnTo>
                  <a:lnTo>
                    <a:pt x="77161" y="147011"/>
                  </a:lnTo>
                  <a:lnTo>
                    <a:pt x="82292" y="144898"/>
                  </a:lnTo>
                  <a:lnTo>
                    <a:pt x="89937" y="141377"/>
                  </a:lnTo>
                  <a:lnTo>
                    <a:pt x="97516" y="137856"/>
                  </a:lnTo>
                  <a:lnTo>
                    <a:pt x="102613" y="135676"/>
                  </a:lnTo>
                  <a:lnTo>
                    <a:pt x="107676" y="133798"/>
                  </a:lnTo>
                  <a:lnTo>
                    <a:pt x="112807" y="132390"/>
                  </a:lnTo>
                  <a:lnTo>
                    <a:pt x="116697" y="131686"/>
                  </a:lnTo>
                  <a:lnTo>
                    <a:pt x="119279" y="131384"/>
                  </a:lnTo>
                  <a:lnTo>
                    <a:pt x="121928" y="131283"/>
                  </a:lnTo>
                  <a:lnTo>
                    <a:pt x="124544" y="131384"/>
                  </a:lnTo>
                  <a:lnTo>
                    <a:pt x="127226" y="131686"/>
                  </a:lnTo>
                  <a:lnTo>
                    <a:pt x="129909" y="132222"/>
                  </a:lnTo>
                  <a:lnTo>
                    <a:pt x="132592" y="132994"/>
                  </a:lnTo>
                  <a:lnTo>
                    <a:pt x="135341" y="134000"/>
                  </a:lnTo>
                  <a:lnTo>
                    <a:pt x="136716" y="134637"/>
                  </a:lnTo>
                  <a:lnTo>
                    <a:pt x="137689" y="135073"/>
                  </a:lnTo>
                  <a:lnTo>
                    <a:pt x="139600" y="135777"/>
                  </a:lnTo>
                  <a:lnTo>
                    <a:pt x="141478" y="136313"/>
                  </a:lnTo>
                  <a:lnTo>
                    <a:pt x="143356" y="136649"/>
                  </a:lnTo>
                  <a:lnTo>
                    <a:pt x="145167" y="136850"/>
                  </a:lnTo>
                  <a:lnTo>
                    <a:pt x="146977" y="136850"/>
                  </a:lnTo>
                  <a:lnTo>
                    <a:pt x="149627" y="136582"/>
                  </a:lnTo>
                  <a:lnTo>
                    <a:pt x="153013" y="135676"/>
                  </a:lnTo>
                  <a:lnTo>
                    <a:pt x="156233" y="134201"/>
                  </a:lnTo>
                  <a:lnTo>
                    <a:pt x="159217" y="132222"/>
                  </a:lnTo>
                  <a:lnTo>
                    <a:pt x="161967" y="129808"/>
                  </a:lnTo>
                  <a:lnTo>
                    <a:pt x="164448" y="126958"/>
                  </a:lnTo>
                  <a:lnTo>
                    <a:pt x="166628" y="123738"/>
                  </a:lnTo>
                  <a:lnTo>
                    <a:pt x="168472" y="120217"/>
                  </a:lnTo>
                  <a:lnTo>
                    <a:pt x="169948" y="116395"/>
                  </a:lnTo>
                  <a:lnTo>
                    <a:pt x="171088" y="112404"/>
                  </a:lnTo>
                  <a:lnTo>
                    <a:pt x="171759" y="108213"/>
                  </a:lnTo>
                  <a:lnTo>
                    <a:pt x="172027" y="103920"/>
                  </a:lnTo>
                  <a:lnTo>
                    <a:pt x="171826" y="99527"/>
                  </a:lnTo>
                  <a:lnTo>
                    <a:pt x="171524" y="97348"/>
                  </a:lnTo>
                  <a:lnTo>
                    <a:pt x="171256" y="95906"/>
                  </a:lnTo>
                  <a:lnTo>
                    <a:pt x="170585" y="93022"/>
                  </a:lnTo>
                  <a:lnTo>
                    <a:pt x="169244" y="88730"/>
                  </a:lnTo>
                  <a:lnTo>
                    <a:pt x="165756" y="80246"/>
                  </a:lnTo>
                  <a:lnTo>
                    <a:pt x="162034" y="71728"/>
                  </a:lnTo>
                  <a:lnTo>
                    <a:pt x="159854" y="66061"/>
                  </a:lnTo>
                  <a:lnTo>
                    <a:pt x="158647" y="61769"/>
                  </a:lnTo>
                  <a:lnTo>
                    <a:pt x="158077" y="58885"/>
                  </a:lnTo>
                  <a:lnTo>
                    <a:pt x="157708" y="55968"/>
                  </a:lnTo>
                  <a:lnTo>
                    <a:pt x="157641" y="53050"/>
                  </a:lnTo>
                  <a:lnTo>
                    <a:pt x="157708" y="51608"/>
                  </a:lnTo>
                  <a:lnTo>
                    <a:pt x="157775" y="50770"/>
                  </a:lnTo>
                  <a:lnTo>
                    <a:pt x="157842" y="49965"/>
                  </a:lnTo>
                  <a:lnTo>
                    <a:pt x="158245" y="46310"/>
                  </a:lnTo>
                  <a:lnTo>
                    <a:pt x="159083" y="39100"/>
                  </a:lnTo>
                  <a:lnTo>
                    <a:pt x="159351" y="33735"/>
                  </a:lnTo>
                  <a:lnTo>
                    <a:pt x="159217" y="30214"/>
                  </a:lnTo>
                  <a:lnTo>
                    <a:pt x="158714" y="26659"/>
                  </a:lnTo>
                  <a:lnTo>
                    <a:pt x="157742" y="23138"/>
                  </a:lnTo>
                  <a:lnTo>
                    <a:pt x="157037" y="21361"/>
                  </a:lnTo>
                  <a:lnTo>
                    <a:pt x="156333" y="19752"/>
                  </a:lnTo>
                  <a:lnTo>
                    <a:pt x="154623" y="16700"/>
                  </a:lnTo>
                  <a:lnTo>
                    <a:pt x="152577" y="13850"/>
                  </a:lnTo>
                  <a:lnTo>
                    <a:pt x="150297" y="11234"/>
                  </a:lnTo>
                  <a:lnTo>
                    <a:pt x="147749" y="8853"/>
                  </a:lnTo>
                  <a:lnTo>
                    <a:pt x="144965" y="6707"/>
                  </a:lnTo>
                  <a:lnTo>
                    <a:pt x="142014" y="4863"/>
                  </a:lnTo>
                  <a:lnTo>
                    <a:pt x="138896" y="3287"/>
                  </a:lnTo>
                  <a:lnTo>
                    <a:pt x="135643" y="1979"/>
                  </a:lnTo>
                  <a:lnTo>
                    <a:pt x="132290" y="1006"/>
                  </a:lnTo>
                  <a:lnTo>
                    <a:pt x="128869" y="336"/>
                  </a:lnTo>
                  <a:lnTo>
                    <a:pt x="1254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3468600" y="1560175"/>
              <a:ext cx="724350" cy="724325"/>
            </a:xfrm>
            <a:custGeom>
              <a:avLst/>
              <a:gdLst/>
              <a:ahLst/>
              <a:cxnLst/>
              <a:rect l="l" t="t" r="r" b="b"/>
              <a:pathLst>
                <a:path w="28974" h="28973" extrusionOk="0">
                  <a:moveTo>
                    <a:pt x="14487" y="0"/>
                  </a:moveTo>
                  <a:lnTo>
                    <a:pt x="13011" y="67"/>
                  </a:lnTo>
                  <a:lnTo>
                    <a:pt x="10161" y="637"/>
                  </a:lnTo>
                  <a:lnTo>
                    <a:pt x="7579" y="1744"/>
                  </a:lnTo>
                  <a:lnTo>
                    <a:pt x="5265" y="3320"/>
                  </a:lnTo>
                  <a:lnTo>
                    <a:pt x="3320" y="5265"/>
                  </a:lnTo>
                  <a:lnTo>
                    <a:pt x="1744" y="7579"/>
                  </a:lnTo>
                  <a:lnTo>
                    <a:pt x="637" y="10161"/>
                  </a:lnTo>
                  <a:lnTo>
                    <a:pt x="67" y="13011"/>
                  </a:lnTo>
                  <a:lnTo>
                    <a:pt x="0" y="14487"/>
                  </a:lnTo>
                  <a:lnTo>
                    <a:pt x="67" y="15962"/>
                  </a:lnTo>
                  <a:lnTo>
                    <a:pt x="637" y="18812"/>
                  </a:lnTo>
                  <a:lnTo>
                    <a:pt x="1744" y="21394"/>
                  </a:lnTo>
                  <a:lnTo>
                    <a:pt x="3320" y="23708"/>
                  </a:lnTo>
                  <a:lnTo>
                    <a:pt x="5265" y="25687"/>
                  </a:lnTo>
                  <a:lnTo>
                    <a:pt x="7579" y="27229"/>
                  </a:lnTo>
                  <a:lnTo>
                    <a:pt x="10161" y="28336"/>
                  </a:lnTo>
                  <a:lnTo>
                    <a:pt x="13011" y="28906"/>
                  </a:lnTo>
                  <a:lnTo>
                    <a:pt x="14487" y="28973"/>
                  </a:lnTo>
                  <a:lnTo>
                    <a:pt x="15962" y="28906"/>
                  </a:lnTo>
                  <a:lnTo>
                    <a:pt x="18813" y="28336"/>
                  </a:lnTo>
                  <a:lnTo>
                    <a:pt x="21395" y="27229"/>
                  </a:lnTo>
                  <a:lnTo>
                    <a:pt x="23708" y="25687"/>
                  </a:lnTo>
                  <a:lnTo>
                    <a:pt x="25687" y="23708"/>
                  </a:lnTo>
                  <a:lnTo>
                    <a:pt x="27229" y="21394"/>
                  </a:lnTo>
                  <a:lnTo>
                    <a:pt x="28336" y="18812"/>
                  </a:lnTo>
                  <a:lnTo>
                    <a:pt x="28906" y="15962"/>
                  </a:lnTo>
                  <a:lnTo>
                    <a:pt x="28973" y="14487"/>
                  </a:lnTo>
                  <a:lnTo>
                    <a:pt x="28906" y="13011"/>
                  </a:lnTo>
                  <a:lnTo>
                    <a:pt x="28336" y="10161"/>
                  </a:lnTo>
                  <a:lnTo>
                    <a:pt x="27229" y="7579"/>
                  </a:lnTo>
                  <a:lnTo>
                    <a:pt x="25687" y="5265"/>
                  </a:lnTo>
                  <a:lnTo>
                    <a:pt x="23708" y="3320"/>
                  </a:lnTo>
                  <a:lnTo>
                    <a:pt x="21395" y="1744"/>
                  </a:lnTo>
                  <a:lnTo>
                    <a:pt x="18813" y="637"/>
                  </a:lnTo>
                  <a:lnTo>
                    <a:pt x="15962" y="67"/>
                  </a:lnTo>
                  <a:lnTo>
                    <a:pt x="14487"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3441775" y="1524950"/>
              <a:ext cx="724350" cy="723525"/>
            </a:xfrm>
            <a:custGeom>
              <a:avLst/>
              <a:gdLst/>
              <a:ahLst/>
              <a:cxnLst/>
              <a:rect l="l" t="t" r="r" b="b"/>
              <a:pathLst>
                <a:path w="28974" h="28941" extrusionOk="0">
                  <a:moveTo>
                    <a:pt x="14487" y="1"/>
                  </a:moveTo>
                  <a:lnTo>
                    <a:pt x="13011" y="34"/>
                  </a:lnTo>
                  <a:lnTo>
                    <a:pt x="10161" y="604"/>
                  </a:lnTo>
                  <a:lnTo>
                    <a:pt x="7579" y="1711"/>
                  </a:lnTo>
                  <a:lnTo>
                    <a:pt x="5265" y="3287"/>
                  </a:lnTo>
                  <a:lnTo>
                    <a:pt x="3287" y="5232"/>
                  </a:lnTo>
                  <a:lnTo>
                    <a:pt x="1744" y="7546"/>
                  </a:lnTo>
                  <a:lnTo>
                    <a:pt x="637" y="10161"/>
                  </a:lnTo>
                  <a:lnTo>
                    <a:pt x="67" y="12978"/>
                  </a:lnTo>
                  <a:lnTo>
                    <a:pt x="0" y="14454"/>
                  </a:lnTo>
                  <a:lnTo>
                    <a:pt x="67" y="15963"/>
                  </a:lnTo>
                  <a:lnTo>
                    <a:pt x="637" y="18779"/>
                  </a:lnTo>
                  <a:lnTo>
                    <a:pt x="1744" y="21361"/>
                  </a:lnTo>
                  <a:lnTo>
                    <a:pt x="3287" y="23675"/>
                  </a:lnTo>
                  <a:lnTo>
                    <a:pt x="5265" y="25654"/>
                  </a:lnTo>
                  <a:lnTo>
                    <a:pt x="7579" y="27196"/>
                  </a:lnTo>
                  <a:lnTo>
                    <a:pt x="10161" y="28303"/>
                  </a:lnTo>
                  <a:lnTo>
                    <a:pt x="13011" y="28873"/>
                  </a:lnTo>
                  <a:lnTo>
                    <a:pt x="14487" y="28940"/>
                  </a:lnTo>
                  <a:lnTo>
                    <a:pt x="15962" y="28873"/>
                  </a:lnTo>
                  <a:lnTo>
                    <a:pt x="18813" y="28303"/>
                  </a:lnTo>
                  <a:lnTo>
                    <a:pt x="21395" y="27196"/>
                  </a:lnTo>
                  <a:lnTo>
                    <a:pt x="23708" y="25654"/>
                  </a:lnTo>
                  <a:lnTo>
                    <a:pt x="25687" y="23675"/>
                  </a:lnTo>
                  <a:lnTo>
                    <a:pt x="27229" y="21361"/>
                  </a:lnTo>
                  <a:lnTo>
                    <a:pt x="28336" y="18779"/>
                  </a:lnTo>
                  <a:lnTo>
                    <a:pt x="28906" y="15963"/>
                  </a:lnTo>
                  <a:lnTo>
                    <a:pt x="28973" y="14454"/>
                  </a:lnTo>
                  <a:lnTo>
                    <a:pt x="28906" y="12978"/>
                  </a:lnTo>
                  <a:lnTo>
                    <a:pt x="28336" y="10161"/>
                  </a:lnTo>
                  <a:lnTo>
                    <a:pt x="27229" y="7546"/>
                  </a:lnTo>
                  <a:lnTo>
                    <a:pt x="25687" y="5232"/>
                  </a:lnTo>
                  <a:lnTo>
                    <a:pt x="23708" y="3287"/>
                  </a:lnTo>
                  <a:lnTo>
                    <a:pt x="21395" y="1711"/>
                  </a:lnTo>
                  <a:lnTo>
                    <a:pt x="18813" y="604"/>
                  </a:lnTo>
                  <a:lnTo>
                    <a:pt x="15962" y="34"/>
                  </a:lnTo>
                  <a:lnTo>
                    <a:pt x="14487"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3477825" y="1561000"/>
              <a:ext cx="652250" cy="651425"/>
            </a:xfrm>
            <a:custGeom>
              <a:avLst/>
              <a:gdLst/>
              <a:ahLst/>
              <a:cxnLst/>
              <a:rect l="l" t="t" r="r" b="b"/>
              <a:pathLst>
                <a:path w="26090" h="26057" extrusionOk="0">
                  <a:moveTo>
                    <a:pt x="13045" y="1"/>
                  </a:moveTo>
                  <a:lnTo>
                    <a:pt x="11703" y="34"/>
                  </a:lnTo>
                  <a:lnTo>
                    <a:pt x="9155" y="537"/>
                  </a:lnTo>
                  <a:lnTo>
                    <a:pt x="6807" y="1543"/>
                  </a:lnTo>
                  <a:lnTo>
                    <a:pt x="4728" y="2952"/>
                  </a:lnTo>
                  <a:lnTo>
                    <a:pt x="2985" y="4729"/>
                  </a:lnTo>
                  <a:lnTo>
                    <a:pt x="1576" y="6808"/>
                  </a:lnTo>
                  <a:lnTo>
                    <a:pt x="570" y="9122"/>
                  </a:lnTo>
                  <a:lnTo>
                    <a:pt x="67" y="11670"/>
                  </a:lnTo>
                  <a:lnTo>
                    <a:pt x="0" y="13012"/>
                  </a:lnTo>
                  <a:lnTo>
                    <a:pt x="67" y="14353"/>
                  </a:lnTo>
                  <a:lnTo>
                    <a:pt x="570" y="16901"/>
                  </a:lnTo>
                  <a:lnTo>
                    <a:pt x="1576" y="19249"/>
                  </a:lnTo>
                  <a:lnTo>
                    <a:pt x="2985" y="21328"/>
                  </a:lnTo>
                  <a:lnTo>
                    <a:pt x="4728" y="23105"/>
                  </a:lnTo>
                  <a:lnTo>
                    <a:pt x="6807" y="24514"/>
                  </a:lnTo>
                  <a:lnTo>
                    <a:pt x="9155" y="25486"/>
                  </a:lnTo>
                  <a:lnTo>
                    <a:pt x="11703" y="26023"/>
                  </a:lnTo>
                  <a:lnTo>
                    <a:pt x="13045" y="26056"/>
                  </a:lnTo>
                  <a:lnTo>
                    <a:pt x="14386" y="26023"/>
                  </a:lnTo>
                  <a:lnTo>
                    <a:pt x="16935" y="25486"/>
                  </a:lnTo>
                  <a:lnTo>
                    <a:pt x="19282" y="24514"/>
                  </a:lnTo>
                  <a:lnTo>
                    <a:pt x="21361" y="23105"/>
                  </a:lnTo>
                  <a:lnTo>
                    <a:pt x="23105" y="21328"/>
                  </a:lnTo>
                  <a:lnTo>
                    <a:pt x="24513" y="19249"/>
                  </a:lnTo>
                  <a:lnTo>
                    <a:pt x="25519" y="16901"/>
                  </a:lnTo>
                  <a:lnTo>
                    <a:pt x="26022" y="14353"/>
                  </a:lnTo>
                  <a:lnTo>
                    <a:pt x="26089" y="13012"/>
                  </a:lnTo>
                  <a:lnTo>
                    <a:pt x="26022" y="11670"/>
                  </a:lnTo>
                  <a:lnTo>
                    <a:pt x="25519" y="9122"/>
                  </a:lnTo>
                  <a:lnTo>
                    <a:pt x="24513" y="6808"/>
                  </a:lnTo>
                  <a:lnTo>
                    <a:pt x="23105" y="4729"/>
                  </a:lnTo>
                  <a:lnTo>
                    <a:pt x="21361" y="2952"/>
                  </a:lnTo>
                  <a:lnTo>
                    <a:pt x="19282" y="1543"/>
                  </a:lnTo>
                  <a:lnTo>
                    <a:pt x="16935" y="537"/>
                  </a:lnTo>
                  <a:lnTo>
                    <a:pt x="14386" y="34"/>
                  </a:lnTo>
                  <a:lnTo>
                    <a:pt x="13045" y="1"/>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3217100" y="1358125"/>
              <a:ext cx="1052125" cy="944825"/>
            </a:xfrm>
            <a:custGeom>
              <a:avLst/>
              <a:gdLst/>
              <a:ahLst/>
              <a:cxnLst/>
              <a:rect l="l" t="t" r="r" b="b"/>
              <a:pathLst>
                <a:path w="42085" h="37793" extrusionOk="0">
                  <a:moveTo>
                    <a:pt x="27699" y="1"/>
                  </a:moveTo>
                  <a:lnTo>
                    <a:pt x="27464" y="135"/>
                  </a:lnTo>
                  <a:lnTo>
                    <a:pt x="25788" y="1543"/>
                  </a:lnTo>
                  <a:lnTo>
                    <a:pt x="24245" y="3287"/>
                  </a:lnTo>
                  <a:lnTo>
                    <a:pt x="23373" y="4494"/>
                  </a:lnTo>
                  <a:lnTo>
                    <a:pt x="22904" y="5265"/>
                  </a:lnTo>
                  <a:lnTo>
                    <a:pt x="22166" y="6908"/>
                  </a:lnTo>
                  <a:lnTo>
                    <a:pt x="21831" y="8652"/>
                  </a:lnTo>
                  <a:lnTo>
                    <a:pt x="21797" y="10429"/>
                  </a:lnTo>
                  <a:lnTo>
                    <a:pt x="21931" y="11335"/>
                  </a:lnTo>
                  <a:lnTo>
                    <a:pt x="21764" y="10899"/>
                  </a:lnTo>
                  <a:lnTo>
                    <a:pt x="20355" y="8283"/>
                  </a:lnTo>
                  <a:lnTo>
                    <a:pt x="18913" y="6204"/>
                  </a:lnTo>
                  <a:lnTo>
                    <a:pt x="18008" y="5232"/>
                  </a:lnTo>
                  <a:lnTo>
                    <a:pt x="17471" y="4762"/>
                  </a:lnTo>
                  <a:lnTo>
                    <a:pt x="15895" y="3890"/>
                  </a:lnTo>
                  <a:lnTo>
                    <a:pt x="12877" y="2784"/>
                  </a:lnTo>
                  <a:lnTo>
                    <a:pt x="6506" y="1275"/>
                  </a:lnTo>
                  <a:lnTo>
                    <a:pt x="5232" y="1074"/>
                  </a:lnTo>
                  <a:lnTo>
                    <a:pt x="6439" y="2314"/>
                  </a:lnTo>
                  <a:lnTo>
                    <a:pt x="8685" y="4896"/>
                  </a:lnTo>
                  <a:lnTo>
                    <a:pt x="9725" y="6305"/>
                  </a:lnTo>
                  <a:lnTo>
                    <a:pt x="10765" y="7646"/>
                  </a:lnTo>
                  <a:lnTo>
                    <a:pt x="13917" y="11067"/>
                  </a:lnTo>
                  <a:lnTo>
                    <a:pt x="18813" y="15996"/>
                  </a:lnTo>
                  <a:lnTo>
                    <a:pt x="19785" y="16901"/>
                  </a:lnTo>
                  <a:lnTo>
                    <a:pt x="19316" y="16499"/>
                  </a:lnTo>
                  <a:lnTo>
                    <a:pt x="16398" y="14588"/>
                  </a:lnTo>
                  <a:lnTo>
                    <a:pt x="14520" y="13783"/>
                  </a:lnTo>
                  <a:lnTo>
                    <a:pt x="13246" y="13414"/>
                  </a:lnTo>
                  <a:lnTo>
                    <a:pt x="12575" y="13313"/>
                  </a:lnTo>
                  <a:lnTo>
                    <a:pt x="11133" y="13246"/>
                  </a:lnTo>
                  <a:lnTo>
                    <a:pt x="7244" y="13615"/>
                  </a:lnTo>
                  <a:lnTo>
                    <a:pt x="1409" y="14521"/>
                  </a:lnTo>
                  <a:lnTo>
                    <a:pt x="0" y="14755"/>
                  </a:lnTo>
                  <a:lnTo>
                    <a:pt x="168" y="14923"/>
                  </a:lnTo>
                  <a:lnTo>
                    <a:pt x="3790" y="16465"/>
                  </a:lnTo>
                  <a:lnTo>
                    <a:pt x="5936" y="17438"/>
                  </a:lnTo>
                  <a:lnTo>
                    <a:pt x="6506" y="17673"/>
                  </a:lnTo>
                  <a:lnTo>
                    <a:pt x="8149" y="18142"/>
                  </a:lnTo>
                  <a:lnTo>
                    <a:pt x="11268" y="18746"/>
                  </a:lnTo>
                  <a:lnTo>
                    <a:pt x="17773" y="19651"/>
                  </a:lnTo>
                  <a:lnTo>
                    <a:pt x="19081" y="19785"/>
                  </a:lnTo>
                  <a:lnTo>
                    <a:pt x="16834" y="20422"/>
                  </a:lnTo>
                  <a:lnTo>
                    <a:pt x="11536" y="22133"/>
                  </a:lnTo>
                  <a:lnTo>
                    <a:pt x="10966" y="22367"/>
                  </a:lnTo>
                  <a:lnTo>
                    <a:pt x="9859" y="23340"/>
                  </a:lnTo>
                  <a:lnTo>
                    <a:pt x="8786" y="24681"/>
                  </a:lnTo>
                  <a:lnTo>
                    <a:pt x="7847" y="26224"/>
                  </a:lnTo>
                  <a:lnTo>
                    <a:pt x="5936" y="30114"/>
                  </a:lnTo>
                  <a:lnTo>
                    <a:pt x="5600" y="31120"/>
                  </a:lnTo>
                  <a:lnTo>
                    <a:pt x="6070" y="30650"/>
                  </a:lnTo>
                  <a:lnTo>
                    <a:pt x="9121" y="28437"/>
                  </a:lnTo>
                  <a:lnTo>
                    <a:pt x="10999" y="27364"/>
                  </a:lnTo>
                  <a:lnTo>
                    <a:pt x="12307" y="26794"/>
                  </a:lnTo>
                  <a:lnTo>
                    <a:pt x="12944" y="26626"/>
                  </a:lnTo>
                  <a:lnTo>
                    <a:pt x="18813" y="24916"/>
                  </a:lnTo>
                  <a:lnTo>
                    <a:pt x="21227" y="24111"/>
                  </a:lnTo>
                  <a:lnTo>
                    <a:pt x="20858" y="24513"/>
                  </a:lnTo>
                  <a:lnTo>
                    <a:pt x="18947" y="26995"/>
                  </a:lnTo>
                  <a:lnTo>
                    <a:pt x="17807" y="28940"/>
                  </a:lnTo>
                  <a:lnTo>
                    <a:pt x="17471" y="29845"/>
                  </a:lnTo>
                  <a:lnTo>
                    <a:pt x="17236" y="30818"/>
                  </a:lnTo>
                  <a:lnTo>
                    <a:pt x="17069" y="33333"/>
                  </a:lnTo>
                  <a:lnTo>
                    <a:pt x="17203" y="36921"/>
                  </a:lnTo>
                  <a:lnTo>
                    <a:pt x="17270" y="37591"/>
                  </a:lnTo>
                  <a:lnTo>
                    <a:pt x="17471" y="36954"/>
                  </a:lnTo>
                  <a:lnTo>
                    <a:pt x="18846" y="33668"/>
                  </a:lnTo>
                  <a:lnTo>
                    <a:pt x="20154" y="31421"/>
                  </a:lnTo>
                  <a:lnTo>
                    <a:pt x="20858" y="30583"/>
                  </a:lnTo>
                  <a:lnTo>
                    <a:pt x="21629" y="29778"/>
                  </a:lnTo>
                  <a:lnTo>
                    <a:pt x="23071" y="28001"/>
                  </a:lnTo>
                  <a:lnTo>
                    <a:pt x="24714" y="25620"/>
                  </a:lnTo>
                  <a:lnTo>
                    <a:pt x="25016" y="25218"/>
                  </a:lnTo>
                  <a:lnTo>
                    <a:pt x="25720" y="26425"/>
                  </a:lnTo>
                  <a:lnTo>
                    <a:pt x="27095" y="28940"/>
                  </a:lnTo>
                  <a:lnTo>
                    <a:pt x="27699" y="30248"/>
                  </a:lnTo>
                  <a:lnTo>
                    <a:pt x="28235" y="31421"/>
                  </a:lnTo>
                  <a:lnTo>
                    <a:pt x="29074" y="33970"/>
                  </a:lnTo>
                  <a:lnTo>
                    <a:pt x="29912" y="37223"/>
                  </a:lnTo>
                  <a:lnTo>
                    <a:pt x="30046" y="37793"/>
                  </a:lnTo>
                  <a:lnTo>
                    <a:pt x="30315" y="37156"/>
                  </a:lnTo>
                  <a:lnTo>
                    <a:pt x="31589" y="33735"/>
                  </a:lnTo>
                  <a:lnTo>
                    <a:pt x="32058" y="31857"/>
                  </a:lnTo>
                  <a:lnTo>
                    <a:pt x="32192" y="30717"/>
                  </a:lnTo>
                  <a:lnTo>
                    <a:pt x="32192" y="30248"/>
                  </a:lnTo>
                  <a:lnTo>
                    <a:pt x="32058" y="29242"/>
                  </a:lnTo>
                  <a:lnTo>
                    <a:pt x="31220" y="26894"/>
                  </a:lnTo>
                  <a:lnTo>
                    <a:pt x="29644" y="23776"/>
                  </a:lnTo>
                  <a:lnTo>
                    <a:pt x="29309" y="23206"/>
                  </a:lnTo>
                  <a:lnTo>
                    <a:pt x="29543" y="23072"/>
                  </a:lnTo>
                  <a:lnTo>
                    <a:pt x="31186" y="22602"/>
                  </a:lnTo>
                  <a:lnTo>
                    <a:pt x="32830" y="22703"/>
                  </a:lnTo>
                  <a:lnTo>
                    <a:pt x="33802" y="23038"/>
                  </a:lnTo>
                  <a:lnTo>
                    <a:pt x="34875" y="23541"/>
                  </a:lnTo>
                  <a:lnTo>
                    <a:pt x="37323" y="25285"/>
                  </a:lnTo>
                  <a:lnTo>
                    <a:pt x="40609" y="28034"/>
                  </a:lnTo>
                  <a:lnTo>
                    <a:pt x="41179" y="28605"/>
                  </a:lnTo>
                  <a:lnTo>
                    <a:pt x="41179" y="28605"/>
                  </a:lnTo>
                  <a:lnTo>
                    <a:pt x="41045" y="27867"/>
                  </a:lnTo>
                  <a:lnTo>
                    <a:pt x="40006" y="23977"/>
                  </a:lnTo>
                  <a:lnTo>
                    <a:pt x="39234" y="21965"/>
                  </a:lnTo>
                  <a:lnTo>
                    <a:pt x="38631" y="20825"/>
                  </a:lnTo>
                  <a:lnTo>
                    <a:pt x="38295" y="20355"/>
                  </a:lnTo>
                  <a:lnTo>
                    <a:pt x="37927" y="19919"/>
                  </a:lnTo>
                  <a:lnTo>
                    <a:pt x="36786" y="19182"/>
                  </a:lnTo>
                  <a:lnTo>
                    <a:pt x="34506" y="18343"/>
                  </a:lnTo>
                  <a:lnTo>
                    <a:pt x="29744" y="17371"/>
                  </a:lnTo>
                  <a:lnTo>
                    <a:pt x="28772" y="17270"/>
                  </a:lnTo>
                  <a:lnTo>
                    <a:pt x="29309" y="16968"/>
                  </a:lnTo>
                  <a:lnTo>
                    <a:pt x="32360" y="15426"/>
                  </a:lnTo>
                  <a:lnTo>
                    <a:pt x="34741" y="14487"/>
                  </a:lnTo>
                  <a:lnTo>
                    <a:pt x="35780" y="14219"/>
                  </a:lnTo>
                  <a:lnTo>
                    <a:pt x="36820" y="14085"/>
                  </a:lnTo>
                  <a:lnTo>
                    <a:pt x="38966" y="14219"/>
                  </a:lnTo>
                  <a:lnTo>
                    <a:pt x="41615" y="14789"/>
                  </a:lnTo>
                  <a:lnTo>
                    <a:pt x="42085" y="14956"/>
                  </a:lnTo>
                  <a:lnTo>
                    <a:pt x="41548" y="14219"/>
                  </a:lnTo>
                  <a:lnTo>
                    <a:pt x="38463" y="10899"/>
                  </a:lnTo>
                  <a:lnTo>
                    <a:pt x="36585" y="9524"/>
                  </a:lnTo>
                  <a:lnTo>
                    <a:pt x="35311" y="8954"/>
                  </a:lnTo>
                  <a:lnTo>
                    <a:pt x="34707" y="8820"/>
                  </a:lnTo>
                  <a:lnTo>
                    <a:pt x="34104" y="8820"/>
                  </a:lnTo>
                  <a:lnTo>
                    <a:pt x="32762" y="9122"/>
                  </a:lnTo>
                  <a:lnTo>
                    <a:pt x="31388" y="9759"/>
                  </a:lnTo>
                  <a:lnTo>
                    <a:pt x="30080" y="10564"/>
                  </a:lnTo>
                  <a:lnTo>
                    <a:pt x="27229" y="12877"/>
                  </a:lnTo>
                  <a:lnTo>
                    <a:pt x="26626" y="13481"/>
                  </a:lnTo>
                  <a:lnTo>
                    <a:pt x="28068" y="6305"/>
                  </a:lnTo>
                  <a:lnTo>
                    <a:pt x="28168" y="5534"/>
                  </a:lnTo>
                  <a:lnTo>
                    <a:pt x="28101" y="3522"/>
                  </a:lnTo>
                  <a:lnTo>
                    <a:pt x="27800" y="571"/>
                  </a:lnTo>
                  <a:lnTo>
                    <a:pt x="27699"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3217100" y="1358125"/>
              <a:ext cx="1052125" cy="944825"/>
            </a:xfrm>
            <a:custGeom>
              <a:avLst/>
              <a:gdLst/>
              <a:ahLst/>
              <a:cxnLst/>
              <a:rect l="l" t="t" r="r" b="b"/>
              <a:pathLst>
                <a:path w="42085" h="37793" extrusionOk="0">
                  <a:moveTo>
                    <a:pt x="27699" y="1"/>
                  </a:moveTo>
                  <a:lnTo>
                    <a:pt x="27464" y="135"/>
                  </a:lnTo>
                  <a:lnTo>
                    <a:pt x="25788" y="1543"/>
                  </a:lnTo>
                  <a:lnTo>
                    <a:pt x="24245" y="3287"/>
                  </a:lnTo>
                  <a:lnTo>
                    <a:pt x="23373" y="4494"/>
                  </a:lnTo>
                  <a:lnTo>
                    <a:pt x="22904" y="5265"/>
                  </a:lnTo>
                  <a:lnTo>
                    <a:pt x="22166" y="6908"/>
                  </a:lnTo>
                  <a:lnTo>
                    <a:pt x="21831" y="8652"/>
                  </a:lnTo>
                  <a:lnTo>
                    <a:pt x="21797" y="10429"/>
                  </a:lnTo>
                  <a:lnTo>
                    <a:pt x="21931" y="11335"/>
                  </a:lnTo>
                  <a:lnTo>
                    <a:pt x="21764" y="10899"/>
                  </a:lnTo>
                  <a:lnTo>
                    <a:pt x="20355" y="8283"/>
                  </a:lnTo>
                  <a:lnTo>
                    <a:pt x="18913" y="6204"/>
                  </a:lnTo>
                  <a:lnTo>
                    <a:pt x="18008" y="5232"/>
                  </a:lnTo>
                  <a:lnTo>
                    <a:pt x="17471" y="4762"/>
                  </a:lnTo>
                  <a:lnTo>
                    <a:pt x="15895" y="3890"/>
                  </a:lnTo>
                  <a:lnTo>
                    <a:pt x="12877" y="2784"/>
                  </a:lnTo>
                  <a:lnTo>
                    <a:pt x="6506" y="1275"/>
                  </a:lnTo>
                  <a:lnTo>
                    <a:pt x="5232" y="1074"/>
                  </a:lnTo>
                  <a:lnTo>
                    <a:pt x="6439" y="2314"/>
                  </a:lnTo>
                  <a:lnTo>
                    <a:pt x="8685" y="4896"/>
                  </a:lnTo>
                  <a:lnTo>
                    <a:pt x="9725" y="6305"/>
                  </a:lnTo>
                  <a:lnTo>
                    <a:pt x="10765" y="7646"/>
                  </a:lnTo>
                  <a:lnTo>
                    <a:pt x="13917" y="11067"/>
                  </a:lnTo>
                  <a:lnTo>
                    <a:pt x="18813" y="15996"/>
                  </a:lnTo>
                  <a:lnTo>
                    <a:pt x="19785" y="16901"/>
                  </a:lnTo>
                  <a:lnTo>
                    <a:pt x="19316" y="16499"/>
                  </a:lnTo>
                  <a:lnTo>
                    <a:pt x="16398" y="14588"/>
                  </a:lnTo>
                  <a:lnTo>
                    <a:pt x="14520" y="13783"/>
                  </a:lnTo>
                  <a:lnTo>
                    <a:pt x="13246" y="13414"/>
                  </a:lnTo>
                  <a:lnTo>
                    <a:pt x="12575" y="13313"/>
                  </a:lnTo>
                  <a:lnTo>
                    <a:pt x="11133" y="13246"/>
                  </a:lnTo>
                  <a:lnTo>
                    <a:pt x="7244" y="13615"/>
                  </a:lnTo>
                  <a:lnTo>
                    <a:pt x="1409" y="14521"/>
                  </a:lnTo>
                  <a:lnTo>
                    <a:pt x="0" y="14755"/>
                  </a:lnTo>
                  <a:lnTo>
                    <a:pt x="168" y="14923"/>
                  </a:lnTo>
                  <a:lnTo>
                    <a:pt x="3790" y="16465"/>
                  </a:lnTo>
                  <a:lnTo>
                    <a:pt x="5936" y="17438"/>
                  </a:lnTo>
                  <a:lnTo>
                    <a:pt x="6506" y="17673"/>
                  </a:lnTo>
                  <a:lnTo>
                    <a:pt x="8149" y="18142"/>
                  </a:lnTo>
                  <a:lnTo>
                    <a:pt x="11268" y="18746"/>
                  </a:lnTo>
                  <a:lnTo>
                    <a:pt x="17773" y="19651"/>
                  </a:lnTo>
                  <a:lnTo>
                    <a:pt x="19081" y="19785"/>
                  </a:lnTo>
                  <a:lnTo>
                    <a:pt x="16834" y="20422"/>
                  </a:lnTo>
                  <a:lnTo>
                    <a:pt x="11536" y="22133"/>
                  </a:lnTo>
                  <a:lnTo>
                    <a:pt x="10966" y="22367"/>
                  </a:lnTo>
                  <a:lnTo>
                    <a:pt x="9859" y="23340"/>
                  </a:lnTo>
                  <a:lnTo>
                    <a:pt x="8786" y="24681"/>
                  </a:lnTo>
                  <a:lnTo>
                    <a:pt x="7847" y="26224"/>
                  </a:lnTo>
                  <a:lnTo>
                    <a:pt x="5936" y="30114"/>
                  </a:lnTo>
                  <a:lnTo>
                    <a:pt x="5600" y="31120"/>
                  </a:lnTo>
                  <a:lnTo>
                    <a:pt x="6070" y="30650"/>
                  </a:lnTo>
                  <a:lnTo>
                    <a:pt x="9121" y="28437"/>
                  </a:lnTo>
                  <a:lnTo>
                    <a:pt x="10999" y="27364"/>
                  </a:lnTo>
                  <a:lnTo>
                    <a:pt x="12307" y="26794"/>
                  </a:lnTo>
                  <a:lnTo>
                    <a:pt x="12944" y="26626"/>
                  </a:lnTo>
                  <a:lnTo>
                    <a:pt x="18813" y="24916"/>
                  </a:lnTo>
                  <a:lnTo>
                    <a:pt x="21227" y="24111"/>
                  </a:lnTo>
                  <a:lnTo>
                    <a:pt x="20858" y="24513"/>
                  </a:lnTo>
                  <a:lnTo>
                    <a:pt x="18947" y="26995"/>
                  </a:lnTo>
                  <a:lnTo>
                    <a:pt x="17807" y="28940"/>
                  </a:lnTo>
                  <a:lnTo>
                    <a:pt x="17471" y="29845"/>
                  </a:lnTo>
                  <a:lnTo>
                    <a:pt x="17236" y="30818"/>
                  </a:lnTo>
                  <a:lnTo>
                    <a:pt x="17069" y="33333"/>
                  </a:lnTo>
                  <a:lnTo>
                    <a:pt x="17203" y="36921"/>
                  </a:lnTo>
                  <a:lnTo>
                    <a:pt x="17270" y="37591"/>
                  </a:lnTo>
                  <a:lnTo>
                    <a:pt x="17471" y="36954"/>
                  </a:lnTo>
                  <a:lnTo>
                    <a:pt x="18846" y="33668"/>
                  </a:lnTo>
                  <a:lnTo>
                    <a:pt x="20154" y="31421"/>
                  </a:lnTo>
                  <a:lnTo>
                    <a:pt x="20858" y="30583"/>
                  </a:lnTo>
                  <a:lnTo>
                    <a:pt x="21629" y="29778"/>
                  </a:lnTo>
                  <a:lnTo>
                    <a:pt x="23071" y="28001"/>
                  </a:lnTo>
                  <a:lnTo>
                    <a:pt x="24714" y="25620"/>
                  </a:lnTo>
                  <a:lnTo>
                    <a:pt x="25016" y="25218"/>
                  </a:lnTo>
                  <a:lnTo>
                    <a:pt x="25720" y="26425"/>
                  </a:lnTo>
                  <a:lnTo>
                    <a:pt x="27095" y="28940"/>
                  </a:lnTo>
                  <a:lnTo>
                    <a:pt x="27699" y="30248"/>
                  </a:lnTo>
                  <a:lnTo>
                    <a:pt x="28235" y="31421"/>
                  </a:lnTo>
                  <a:lnTo>
                    <a:pt x="29074" y="33970"/>
                  </a:lnTo>
                  <a:lnTo>
                    <a:pt x="29912" y="37223"/>
                  </a:lnTo>
                  <a:lnTo>
                    <a:pt x="30046" y="37793"/>
                  </a:lnTo>
                  <a:lnTo>
                    <a:pt x="30315" y="37156"/>
                  </a:lnTo>
                  <a:lnTo>
                    <a:pt x="31589" y="33735"/>
                  </a:lnTo>
                  <a:lnTo>
                    <a:pt x="32058" y="31857"/>
                  </a:lnTo>
                  <a:lnTo>
                    <a:pt x="32192" y="30717"/>
                  </a:lnTo>
                  <a:lnTo>
                    <a:pt x="32192" y="30248"/>
                  </a:lnTo>
                  <a:lnTo>
                    <a:pt x="32058" y="29242"/>
                  </a:lnTo>
                  <a:lnTo>
                    <a:pt x="31220" y="26894"/>
                  </a:lnTo>
                  <a:lnTo>
                    <a:pt x="29644" y="23776"/>
                  </a:lnTo>
                  <a:lnTo>
                    <a:pt x="29309" y="23206"/>
                  </a:lnTo>
                  <a:lnTo>
                    <a:pt x="29543" y="23072"/>
                  </a:lnTo>
                  <a:lnTo>
                    <a:pt x="31186" y="22602"/>
                  </a:lnTo>
                  <a:lnTo>
                    <a:pt x="32830" y="22703"/>
                  </a:lnTo>
                  <a:lnTo>
                    <a:pt x="33802" y="23038"/>
                  </a:lnTo>
                  <a:lnTo>
                    <a:pt x="34875" y="23541"/>
                  </a:lnTo>
                  <a:lnTo>
                    <a:pt x="37323" y="25285"/>
                  </a:lnTo>
                  <a:lnTo>
                    <a:pt x="40609" y="28034"/>
                  </a:lnTo>
                  <a:lnTo>
                    <a:pt x="41179" y="28605"/>
                  </a:lnTo>
                  <a:lnTo>
                    <a:pt x="41179" y="28605"/>
                  </a:lnTo>
                  <a:lnTo>
                    <a:pt x="41045" y="27867"/>
                  </a:lnTo>
                  <a:lnTo>
                    <a:pt x="40006" y="23977"/>
                  </a:lnTo>
                  <a:lnTo>
                    <a:pt x="39234" y="21965"/>
                  </a:lnTo>
                  <a:lnTo>
                    <a:pt x="38631" y="20825"/>
                  </a:lnTo>
                  <a:lnTo>
                    <a:pt x="38295" y="20355"/>
                  </a:lnTo>
                  <a:lnTo>
                    <a:pt x="37927" y="19919"/>
                  </a:lnTo>
                  <a:lnTo>
                    <a:pt x="36786" y="19182"/>
                  </a:lnTo>
                  <a:lnTo>
                    <a:pt x="34506" y="18343"/>
                  </a:lnTo>
                  <a:lnTo>
                    <a:pt x="29744" y="17371"/>
                  </a:lnTo>
                  <a:lnTo>
                    <a:pt x="28772" y="17270"/>
                  </a:lnTo>
                  <a:lnTo>
                    <a:pt x="29309" y="16968"/>
                  </a:lnTo>
                  <a:lnTo>
                    <a:pt x="32360" y="15426"/>
                  </a:lnTo>
                  <a:lnTo>
                    <a:pt x="34741" y="14487"/>
                  </a:lnTo>
                  <a:lnTo>
                    <a:pt x="35780" y="14219"/>
                  </a:lnTo>
                  <a:lnTo>
                    <a:pt x="36820" y="14085"/>
                  </a:lnTo>
                  <a:lnTo>
                    <a:pt x="38966" y="14219"/>
                  </a:lnTo>
                  <a:lnTo>
                    <a:pt x="41615" y="14789"/>
                  </a:lnTo>
                  <a:lnTo>
                    <a:pt x="42085" y="14956"/>
                  </a:lnTo>
                  <a:lnTo>
                    <a:pt x="41548" y="14219"/>
                  </a:lnTo>
                  <a:lnTo>
                    <a:pt x="38463" y="10899"/>
                  </a:lnTo>
                  <a:lnTo>
                    <a:pt x="36585" y="9524"/>
                  </a:lnTo>
                  <a:lnTo>
                    <a:pt x="35311" y="8954"/>
                  </a:lnTo>
                  <a:lnTo>
                    <a:pt x="34707" y="8820"/>
                  </a:lnTo>
                  <a:lnTo>
                    <a:pt x="34104" y="8820"/>
                  </a:lnTo>
                  <a:lnTo>
                    <a:pt x="32762" y="9122"/>
                  </a:lnTo>
                  <a:lnTo>
                    <a:pt x="31388" y="9759"/>
                  </a:lnTo>
                  <a:lnTo>
                    <a:pt x="30080" y="10564"/>
                  </a:lnTo>
                  <a:lnTo>
                    <a:pt x="27229" y="12877"/>
                  </a:lnTo>
                  <a:lnTo>
                    <a:pt x="26626" y="13481"/>
                  </a:lnTo>
                  <a:lnTo>
                    <a:pt x="28068" y="6305"/>
                  </a:lnTo>
                  <a:lnTo>
                    <a:pt x="28168" y="5534"/>
                  </a:lnTo>
                  <a:lnTo>
                    <a:pt x="28101" y="3522"/>
                  </a:lnTo>
                  <a:lnTo>
                    <a:pt x="27800" y="571"/>
                  </a:lnTo>
                  <a:lnTo>
                    <a:pt x="276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3854225" y="1466275"/>
              <a:ext cx="10925" cy="38575"/>
            </a:xfrm>
            <a:custGeom>
              <a:avLst/>
              <a:gdLst/>
              <a:ahLst/>
              <a:cxnLst/>
              <a:rect l="l" t="t" r="r" b="b"/>
              <a:pathLst>
                <a:path w="437" h="1543" fill="none" extrusionOk="0">
                  <a:moveTo>
                    <a:pt x="1" y="1543"/>
                  </a:moveTo>
                  <a:lnTo>
                    <a:pt x="202" y="772"/>
                  </a:lnTo>
                  <a:lnTo>
                    <a:pt x="437" y="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3554100" y="1504825"/>
              <a:ext cx="292600" cy="321125"/>
            </a:xfrm>
            <a:custGeom>
              <a:avLst/>
              <a:gdLst/>
              <a:ahLst/>
              <a:cxnLst/>
              <a:rect l="l" t="t" r="r" b="b"/>
              <a:pathLst>
                <a:path w="11704" h="12845" fill="none" extrusionOk="0">
                  <a:moveTo>
                    <a:pt x="1" y="1"/>
                  </a:moveTo>
                  <a:lnTo>
                    <a:pt x="1309" y="973"/>
                  </a:lnTo>
                  <a:lnTo>
                    <a:pt x="3924" y="3254"/>
                  </a:lnTo>
                  <a:lnTo>
                    <a:pt x="4863" y="4394"/>
                  </a:lnTo>
                  <a:lnTo>
                    <a:pt x="8820" y="9960"/>
                  </a:lnTo>
                  <a:lnTo>
                    <a:pt x="10799" y="12844"/>
                  </a:lnTo>
                  <a:lnTo>
                    <a:pt x="10765" y="9927"/>
                  </a:lnTo>
                  <a:lnTo>
                    <a:pt x="11234" y="4159"/>
                  </a:lnTo>
                  <a:lnTo>
                    <a:pt x="11704" y="130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3491225" y="1462075"/>
              <a:ext cx="32725" cy="21825"/>
            </a:xfrm>
            <a:custGeom>
              <a:avLst/>
              <a:gdLst/>
              <a:ahLst/>
              <a:cxnLst/>
              <a:rect l="l" t="t" r="r" b="b"/>
              <a:pathLst>
                <a:path w="1309" h="873" fill="none" extrusionOk="0">
                  <a:moveTo>
                    <a:pt x="1" y="1"/>
                  </a:moveTo>
                  <a:lnTo>
                    <a:pt x="269" y="168"/>
                  </a:lnTo>
                  <a:lnTo>
                    <a:pt x="1309" y="87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3824050" y="1639800"/>
              <a:ext cx="378125" cy="186150"/>
            </a:xfrm>
            <a:custGeom>
              <a:avLst/>
              <a:gdLst/>
              <a:ahLst/>
              <a:cxnLst/>
              <a:rect l="l" t="t" r="r" b="b"/>
              <a:pathLst>
                <a:path w="15125" h="7446" fill="none" extrusionOk="0">
                  <a:moveTo>
                    <a:pt x="1" y="7445"/>
                  </a:moveTo>
                  <a:lnTo>
                    <a:pt x="872" y="6573"/>
                  </a:lnTo>
                  <a:lnTo>
                    <a:pt x="5366" y="2616"/>
                  </a:lnTo>
                  <a:lnTo>
                    <a:pt x="7747" y="940"/>
                  </a:lnTo>
                  <a:lnTo>
                    <a:pt x="9155" y="202"/>
                  </a:lnTo>
                  <a:lnTo>
                    <a:pt x="9725" y="68"/>
                  </a:lnTo>
                  <a:lnTo>
                    <a:pt x="10262" y="1"/>
                  </a:lnTo>
                  <a:lnTo>
                    <a:pt x="11268" y="1"/>
                  </a:lnTo>
                  <a:lnTo>
                    <a:pt x="12710" y="336"/>
                  </a:lnTo>
                  <a:lnTo>
                    <a:pt x="14789" y="1409"/>
                  </a:lnTo>
                  <a:lnTo>
                    <a:pt x="15124" y="167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3473625" y="1968425"/>
              <a:ext cx="45300" cy="41950"/>
            </a:xfrm>
            <a:custGeom>
              <a:avLst/>
              <a:gdLst/>
              <a:ahLst/>
              <a:cxnLst/>
              <a:rect l="l" t="t" r="r" b="b"/>
              <a:pathLst>
                <a:path w="1812" h="1678" fill="none" extrusionOk="0">
                  <a:moveTo>
                    <a:pt x="1811" y="1"/>
                  </a:moveTo>
                  <a:lnTo>
                    <a:pt x="738" y="739"/>
                  </a:lnTo>
                  <a:lnTo>
                    <a:pt x="1" y="1610"/>
                  </a:lnTo>
                  <a:lnTo>
                    <a:pt x="1" y="1678"/>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6"/>
            <p:cNvSpPr/>
            <p:nvPr/>
          </p:nvSpPr>
          <p:spPr>
            <a:xfrm>
              <a:off x="3549075" y="1848550"/>
              <a:ext cx="648050" cy="135000"/>
            </a:xfrm>
            <a:custGeom>
              <a:avLst/>
              <a:gdLst/>
              <a:ahLst/>
              <a:cxnLst/>
              <a:rect l="l" t="t" r="r" b="b"/>
              <a:pathLst>
                <a:path w="25922" h="5400" fill="none" extrusionOk="0">
                  <a:moveTo>
                    <a:pt x="25922" y="5399"/>
                  </a:moveTo>
                  <a:lnTo>
                    <a:pt x="25788" y="5031"/>
                  </a:lnTo>
                  <a:lnTo>
                    <a:pt x="24312" y="3220"/>
                  </a:lnTo>
                  <a:lnTo>
                    <a:pt x="22937" y="2247"/>
                  </a:lnTo>
                  <a:lnTo>
                    <a:pt x="21764" y="1677"/>
                  </a:lnTo>
                  <a:lnTo>
                    <a:pt x="21060" y="1443"/>
                  </a:lnTo>
                  <a:lnTo>
                    <a:pt x="19584" y="973"/>
                  </a:lnTo>
                  <a:lnTo>
                    <a:pt x="16331" y="403"/>
                  </a:lnTo>
                  <a:lnTo>
                    <a:pt x="12106" y="1"/>
                  </a:lnTo>
                  <a:lnTo>
                    <a:pt x="11368" y="1"/>
                  </a:lnTo>
                  <a:lnTo>
                    <a:pt x="10329" y="336"/>
                  </a:lnTo>
                  <a:lnTo>
                    <a:pt x="2951" y="2918"/>
                  </a:lnTo>
                  <a:lnTo>
                    <a:pt x="1" y="412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3741900" y="1822575"/>
              <a:ext cx="91400" cy="26000"/>
            </a:xfrm>
            <a:custGeom>
              <a:avLst/>
              <a:gdLst/>
              <a:ahLst/>
              <a:cxnLst/>
              <a:rect l="l" t="t" r="r" b="b"/>
              <a:pathLst>
                <a:path w="3656" h="1040" fill="none" extrusionOk="0">
                  <a:moveTo>
                    <a:pt x="0" y="0"/>
                  </a:moveTo>
                  <a:lnTo>
                    <a:pt x="2851" y="805"/>
                  </a:lnTo>
                  <a:lnTo>
                    <a:pt x="3655" y="104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3425850" y="1742925"/>
              <a:ext cx="284200" cy="70450"/>
            </a:xfrm>
            <a:custGeom>
              <a:avLst/>
              <a:gdLst/>
              <a:ahLst/>
              <a:cxnLst/>
              <a:rect l="l" t="t" r="r" b="b"/>
              <a:pathLst>
                <a:path w="11368" h="2818" fill="none" extrusionOk="0">
                  <a:moveTo>
                    <a:pt x="0" y="0"/>
                  </a:moveTo>
                  <a:lnTo>
                    <a:pt x="1543" y="101"/>
                  </a:lnTo>
                  <a:lnTo>
                    <a:pt x="3924" y="436"/>
                  </a:lnTo>
                  <a:lnTo>
                    <a:pt x="5298" y="772"/>
                  </a:lnTo>
                  <a:lnTo>
                    <a:pt x="5868" y="973"/>
                  </a:lnTo>
                  <a:lnTo>
                    <a:pt x="8115" y="1811"/>
                  </a:lnTo>
                  <a:lnTo>
                    <a:pt x="11368" y="281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6"/>
            <p:cNvSpPr/>
            <p:nvPr/>
          </p:nvSpPr>
          <p:spPr>
            <a:xfrm>
              <a:off x="3357100" y="1740400"/>
              <a:ext cx="40275" cy="875"/>
            </a:xfrm>
            <a:custGeom>
              <a:avLst/>
              <a:gdLst/>
              <a:ahLst/>
              <a:cxnLst/>
              <a:rect l="l" t="t" r="r" b="b"/>
              <a:pathLst>
                <a:path w="1611" h="35" fill="none" extrusionOk="0">
                  <a:moveTo>
                    <a:pt x="0" y="1"/>
                  </a:moveTo>
                  <a:lnTo>
                    <a:pt x="302" y="1"/>
                  </a:lnTo>
                  <a:lnTo>
                    <a:pt x="1610" y="3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a:off x="3679850" y="1875375"/>
              <a:ext cx="144225" cy="314400"/>
            </a:xfrm>
            <a:custGeom>
              <a:avLst/>
              <a:gdLst/>
              <a:ahLst/>
              <a:cxnLst/>
              <a:rect l="l" t="t" r="r" b="b"/>
              <a:pathLst>
                <a:path w="5769" h="12576" fill="none" extrusionOk="0">
                  <a:moveTo>
                    <a:pt x="5769" y="1"/>
                  </a:moveTo>
                  <a:lnTo>
                    <a:pt x="5131" y="940"/>
                  </a:lnTo>
                  <a:lnTo>
                    <a:pt x="2214" y="5601"/>
                  </a:lnTo>
                  <a:lnTo>
                    <a:pt x="671" y="8485"/>
                  </a:lnTo>
                  <a:lnTo>
                    <a:pt x="370" y="9356"/>
                  </a:lnTo>
                  <a:lnTo>
                    <a:pt x="101" y="10966"/>
                  </a:lnTo>
                  <a:lnTo>
                    <a:pt x="1" y="125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3880225" y="1934900"/>
              <a:ext cx="96425" cy="232250"/>
            </a:xfrm>
            <a:custGeom>
              <a:avLst/>
              <a:gdLst/>
              <a:ahLst/>
              <a:cxnLst/>
              <a:rect l="l" t="t" r="r" b="b"/>
              <a:pathLst>
                <a:path w="3857" h="9290" fill="none" extrusionOk="0">
                  <a:moveTo>
                    <a:pt x="0" y="1"/>
                  </a:moveTo>
                  <a:lnTo>
                    <a:pt x="738" y="973"/>
                  </a:lnTo>
                  <a:lnTo>
                    <a:pt x="2146" y="3220"/>
                  </a:lnTo>
                  <a:lnTo>
                    <a:pt x="2616" y="4259"/>
                  </a:lnTo>
                  <a:lnTo>
                    <a:pt x="3018" y="5500"/>
                  </a:lnTo>
                  <a:lnTo>
                    <a:pt x="3655" y="8015"/>
                  </a:lnTo>
                  <a:lnTo>
                    <a:pt x="3857" y="928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3842500" y="1888800"/>
              <a:ext cx="23500" cy="27675"/>
            </a:xfrm>
            <a:custGeom>
              <a:avLst/>
              <a:gdLst/>
              <a:ahLst/>
              <a:cxnLst/>
              <a:rect l="l" t="t" r="r" b="b"/>
              <a:pathLst>
                <a:path w="940" h="1107" fill="none" extrusionOk="0">
                  <a:moveTo>
                    <a:pt x="0" y="0"/>
                  </a:moveTo>
                  <a:lnTo>
                    <a:pt x="201" y="235"/>
                  </a:lnTo>
                  <a:lnTo>
                    <a:pt x="939" y="11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a:off x="3352075" y="1228175"/>
              <a:ext cx="977525" cy="1106625"/>
            </a:xfrm>
            <a:custGeom>
              <a:avLst/>
              <a:gdLst/>
              <a:ahLst/>
              <a:cxnLst/>
              <a:rect l="l" t="t" r="r" b="b"/>
              <a:pathLst>
                <a:path w="39101" h="44265" extrusionOk="0">
                  <a:moveTo>
                    <a:pt x="21864" y="1"/>
                  </a:moveTo>
                  <a:lnTo>
                    <a:pt x="20959" y="906"/>
                  </a:lnTo>
                  <a:lnTo>
                    <a:pt x="16666" y="5836"/>
                  </a:lnTo>
                  <a:lnTo>
                    <a:pt x="14856" y="8518"/>
                  </a:lnTo>
                  <a:lnTo>
                    <a:pt x="14084" y="10128"/>
                  </a:lnTo>
                  <a:lnTo>
                    <a:pt x="13917" y="10799"/>
                  </a:lnTo>
                  <a:lnTo>
                    <a:pt x="13749" y="12140"/>
                  </a:lnTo>
                  <a:lnTo>
                    <a:pt x="13749" y="14655"/>
                  </a:lnTo>
                  <a:lnTo>
                    <a:pt x="14151" y="17606"/>
                  </a:lnTo>
                  <a:lnTo>
                    <a:pt x="14252" y="18075"/>
                  </a:lnTo>
                  <a:lnTo>
                    <a:pt x="13849" y="17271"/>
                  </a:lnTo>
                  <a:lnTo>
                    <a:pt x="12810" y="15829"/>
                  </a:lnTo>
                  <a:lnTo>
                    <a:pt x="11469" y="14621"/>
                  </a:lnTo>
                  <a:lnTo>
                    <a:pt x="9960" y="13716"/>
                  </a:lnTo>
                  <a:lnTo>
                    <a:pt x="9088" y="13381"/>
                  </a:lnTo>
                  <a:lnTo>
                    <a:pt x="7679" y="12911"/>
                  </a:lnTo>
                  <a:lnTo>
                    <a:pt x="5433" y="12408"/>
                  </a:lnTo>
                  <a:lnTo>
                    <a:pt x="3253" y="12207"/>
                  </a:lnTo>
                  <a:lnTo>
                    <a:pt x="2985" y="12274"/>
                  </a:lnTo>
                  <a:lnTo>
                    <a:pt x="3219" y="12777"/>
                  </a:lnTo>
                  <a:lnTo>
                    <a:pt x="4695" y="15359"/>
                  </a:lnTo>
                  <a:lnTo>
                    <a:pt x="5835" y="17036"/>
                  </a:lnTo>
                  <a:lnTo>
                    <a:pt x="6338" y="17572"/>
                  </a:lnTo>
                  <a:lnTo>
                    <a:pt x="11703" y="22569"/>
                  </a:lnTo>
                  <a:lnTo>
                    <a:pt x="10865" y="22435"/>
                  </a:lnTo>
                  <a:lnTo>
                    <a:pt x="7210" y="22234"/>
                  </a:lnTo>
                  <a:lnTo>
                    <a:pt x="5634" y="22301"/>
                  </a:lnTo>
                  <a:lnTo>
                    <a:pt x="4158" y="22602"/>
                  </a:lnTo>
                  <a:lnTo>
                    <a:pt x="2918" y="23105"/>
                  </a:lnTo>
                  <a:lnTo>
                    <a:pt x="2415" y="23508"/>
                  </a:lnTo>
                  <a:lnTo>
                    <a:pt x="1979" y="23944"/>
                  </a:lnTo>
                  <a:lnTo>
                    <a:pt x="1274" y="25151"/>
                  </a:lnTo>
                  <a:lnTo>
                    <a:pt x="570" y="27398"/>
                  </a:lnTo>
                  <a:lnTo>
                    <a:pt x="0" y="31891"/>
                  </a:lnTo>
                  <a:lnTo>
                    <a:pt x="0" y="32763"/>
                  </a:lnTo>
                  <a:lnTo>
                    <a:pt x="268" y="32361"/>
                  </a:lnTo>
                  <a:lnTo>
                    <a:pt x="2079" y="30349"/>
                  </a:lnTo>
                  <a:lnTo>
                    <a:pt x="3756" y="29007"/>
                  </a:lnTo>
                  <a:lnTo>
                    <a:pt x="4695" y="28504"/>
                  </a:lnTo>
                  <a:lnTo>
                    <a:pt x="5701" y="28102"/>
                  </a:lnTo>
                  <a:lnTo>
                    <a:pt x="8149" y="27498"/>
                  </a:lnTo>
                  <a:lnTo>
                    <a:pt x="11536" y="26962"/>
                  </a:lnTo>
                  <a:lnTo>
                    <a:pt x="12173" y="26895"/>
                  </a:lnTo>
                  <a:lnTo>
                    <a:pt x="11435" y="27532"/>
                  </a:lnTo>
                  <a:lnTo>
                    <a:pt x="8115" y="31120"/>
                  </a:lnTo>
                  <a:lnTo>
                    <a:pt x="6774" y="33132"/>
                  </a:lnTo>
                  <a:lnTo>
                    <a:pt x="6271" y="34373"/>
                  </a:lnTo>
                  <a:lnTo>
                    <a:pt x="6204" y="34943"/>
                  </a:lnTo>
                  <a:lnTo>
                    <a:pt x="6204" y="35513"/>
                  </a:lnTo>
                  <a:lnTo>
                    <a:pt x="6405" y="36821"/>
                  </a:lnTo>
                  <a:lnTo>
                    <a:pt x="6942" y="38900"/>
                  </a:lnTo>
                  <a:lnTo>
                    <a:pt x="8384" y="42655"/>
                  </a:lnTo>
                  <a:lnTo>
                    <a:pt x="8685" y="43326"/>
                  </a:lnTo>
                  <a:lnTo>
                    <a:pt x="8853" y="42521"/>
                  </a:lnTo>
                  <a:lnTo>
                    <a:pt x="9859" y="38363"/>
                  </a:lnTo>
                  <a:lnTo>
                    <a:pt x="10865" y="35546"/>
                  </a:lnTo>
                  <a:lnTo>
                    <a:pt x="11435" y="34507"/>
                  </a:lnTo>
                  <a:lnTo>
                    <a:pt x="12039" y="33668"/>
                  </a:lnTo>
                  <a:lnTo>
                    <a:pt x="13313" y="32629"/>
                  </a:lnTo>
                  <a:lnTo>
                    <a:pt x="14923" y="32025"/>
                  </a:lnTo>
                  <a:lnTo>
                    <a:pt x="15191" y="32025"/>
                  </a:lnTo>
                  <a:lnTo>
                    <a:pt x="15258" y="32696"/>
                  </a:lnTo>
                  <a:lnTo>
                    <a:pt x="15794" y="36116"/>
                  </a:lnTo>
                  <a:lnTo>
                    <a:pt x="16499" y="38497"/>
                  </a:lnTo>
                  <a:lnTo>
                    <a:pt x="16968" y="39403"/>
                  </a:lnTo>
                  <a:lnTo>
                    <a:pt x="17236" y="39805"/>
                  </a:lnTo>
                  <a:lnTo>
                    <a:pt x="18008" y="40643"/>
                  </a:lnTo>
                  <a:lnTo>
                    <a:pt x="19483" y="41884"/>
                  </a:lnTo>
                  <a:lnTo>
                    <a:pt x="22501" y="43930"/>
                  </a:lnTo>
                  <a:lnTo>
                    <a:pt x="23105" y="44265"/>
                  </a:lnTo>
                  <a:lnTo>
                    <a:pt x="22870" y="43762"/>
                  </a:lnTo>
                  <a:lnTo>
                    <a:pt x="21663" y="40643"/>
                  </a:lnTo>
                  <a:lnTo>
                    <a:pt x="20858" y="38061"/>
                  </a:lnTo>
                  <a:lnTo>
                    <a:pt x="20590" y="36787"/>
                  </a:lnTo>
                  <a:lnTo>
                    <a:pt x="20355" y="35379"/>
                  </a:lnTo>
                  <a:lnTo>
                    <a:pt x="19986" y="32528"/>
                  </a:lnTo>
                  <a:lnTo>
                    <a:pt x="19852" y="31120"/>
                  </a:lnTo>
                  <a:lnTo>
                    <a:pt x="20321" y="31321"/>
                  </a:lnTo>
                  <a:lnTo>
                    <a:pt x="23071" y="32260"/>
                  </a:lnTo>
                  <a:lnTo>
                    <a:pt x="25284" y="32897"/>
                  </a:lnTo>
                  <a:lnTo>
                    <a:pt x="26357" y="33098"/>
                  </a:lnTo>
                  <a:lnTo>
                    <a:pt x="27431" y="33333"/>
                  </a:lnTo>
                  <a:lnTo>
                    <a:pt x="29811" y="34406"/>
                  </a:lnTo>
                  <a:lnTo>
                    <a:pt x="32829" y="36284"/>
                  </a:lnTo>
                  <a:lnTo>
                    <a:pt x="33366" y="36686"/>
                  </a:lnTo>
                  <a:lnTo>
                    <a:pt x="33031" y="36083"/>
                  </a:lnTo>
                  <a:lnTo>
                    <a:pt x="31052" y="33098"/>
                  </a:lnTo>
                  <a:lnTo>
                    <a:pt x="29476" y="31153"/>
                  </a:lnTo>
                  <a:lnTo>
                    <a:pt x="28705" y="30516"/>
                  </a:lnTo>
                  <a:lnTo>
                    <a:pt x="27900" y="29946"/>
                  </a:lnTo>
                  <a:lnTo>
                    <a:pt x="25821" y="29041"/>
                  </a:lnTo>
                  <a:lnTo>
                    <a:pt x="22836" y="28135"/>
                  </a:lnTo>
                  <a:lnTo>
                    <a:pt x="22300" y="28035"/>
                  </a:lnTo>
                  <a:lnTo>
                    <a:pt x="24748" y="27264"/>
                  </a:lnTo>
                  <a:lnTo>
                    <a:pt x="30482" y="25252"/>
                  </a:lnTo>
                  <a:lnTo>
                    <a:pt x="31119" y="25017"/>
                  </a:lnTo>
                  <a:lnTo>
                    <a:pt x="32494" y="24715"/>
                  </a:lnTo>
                  <a:lnTo>
                    <a:pt x="34674" y="24480"/>
                  </a:lnTo>
                  <a:lnTo>
                    <a:pt x="38429" y="24514"/>
                  </a:lnTo>
                  <a:lnTo>
                    <a:pt x="39100" y="24614"/>
                  </a:lnTo>
                  <a:lnTo>
                    <a:pt x="38228" y="24011"/>
                  </a:lnTo>
                  <a:lnTo>
                    <a:pt x="34405" y="21932"/>
                  </a:lnTo>
                  <a:lnTo>
                    <a:pt x="32729" y="21228"/>
                  </a:lnTo>
                  <a:lnTo>
                    <a:pt x="31086" y="20758"/>
                  </a:lnTo>
                  <a:lnTo>
                    <a:pt x="29644" y="20624"/>
                  </a:lnTo>
                  <a:lnTo>
                    <a:pt x="29040" y="20758"/>
                  </a:lnTo>
                  <a:lnTo>
                    <a:pt x="23708" y="22468"/>
                  </a:lnTo>
                  <a:lnTo>
                    <a:pt x="21529" y="23273"/>
                  </a:lnTo>
                  <a:lnTo>
                    <a:pt x="21529" y="23273"/>
                  </a:lnTo>
                  <a:lnTo>
                    <a:pt x="22501" y="22401"/>
                  </a:lnTo>
                  <a:lnTo>
                    <a:pt x="27263" y="17874"/>
                  </a:lnTo>
                  <a:lnTo>
                    <a:pt x="29443" y="15527"/>
                  </a:lnTo>
                  <a:lnTo>
                    <a:pt x="30516" y="14219"/>
                  </a:lnTo>
                  <a:lnTo>
                    <a:pt x="30817" y="13716"/>
                  </a:lnTo>
                  <a:lnTo>
                    <a:pt x="32025" y="11671"/>
                  </a:lnTo>
                  <a:lnTo>
                    <a:pt x="34070" y="8284"/>
                  </a:lnTo>
                  <a:lnTo>
                    <a:pt x="34070" y="8049"/>
                  </a:lnTo>
                  <a:lnTo>
                    <a:pt x="32796" y="8686"/>
                  </a:lnTo>
                  <a:lnTo>
                    <a:pt x="27531" y="11335"/>
                  </a:lnTo>
                  <a:lnTo>
                    <a:pt x="24144" y="13314"/>
                  </a:lnTo>
                  <a:lnTo>
                    <a:pt x="23004" y="14219"/>
                  </a:lnTo>
                  <a:lnTo>
                    <a:pt x="22535" y="14689"/>
                  </a:lnTo>
                  <a:lnTo>
                    <a:pt x="21730" y="15728"/>
                  </a:lnTo>
                  <a:lnTo>
                    <a:pt x="20690" y="17505"/>
                  </a:lnTo>
                  <a:lnTo>
                    <a:pt x="19416" y="20758"/>
                  </a:lnTo>
                  <a:lnTo>
                    <a:pt x="19282" y="21362"/>
                  </a:lnTo>
                  <a:lnTo>
                    <a:pt x="19517" y="20054"/>
                  </a:lnTo>
                  <a:lnTo>
                    <a:pt x="20657" y="13213"/>
                  </a:lnTo>
                  <a:lnTo>
                    <a:pt x="21193" y="8552"/>
                  </a:lnTo>
                  <a:lnTo>
                    <a:pt x="21260" y="6875"/>
                  </a:lnTo>
                  <a:lnTo>
                    <a:pt x="21294" y="5132"/>
                  </a:lnTo>
                  <a:lnTo>
                    <a:pt x="21596" y="1711"/>
                  </a:lnTo>
                  <a:lnTo>
                    <a:pt x="21864"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3526450" y="1595375"/>
              <a:ext cx="30200" cy="25175"/>
            </a:xfrm>
            <a:custGeom>
              <a:avLst/>
              <a:gdLst/>
              <a:ahLst/>
              <a:cxnLst/>
              <a:rect l="l" t="t" r="r" b="b"/>
              <a:pathLst>
                <a:path w="1208" h="1007" fill="none" extrusionOk="0">
                  <a:moveTo>
                    <a:pt x="1207" y="1007"/>
                  </a:moveTo>
                  <a:lnTo>
                    <a:pt x="604" y="504"/>
                  </a:lnTo>
                  <a:lnTo>
                    <a:pt x="0" y="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3581775" y="1445325"/>
              <a:ext cx="218825" cy="418350"/>
            </a:xfrm>
            <a:custGeom>
              <a:avLst/>
              <a:gdLst/>
              <a:ahLst/>
              <a:cxnLst/>
              <a:rect l="l" t="t" r="r" b="b"/>
              <a:pathLst>
                <a:path w="8753" h="16734" fill="none" extrusionOk="0">
                  <a:moveTo>
                    <a:pt x="8753" y="0"/>
                  </a:moveTo>
                  <a:lnTo>
                    <a:pt x="8250" y="1576"/>
                  </a:lnTo>
                  <a:lnTo>
                    <a:pt x="7646" y="4125"/>
                  </a:lnTo>
                  <a:lnTo>
                    <a:pt x="7378" y="5701"/>
                  </a:lnTo>
                  <a:lnTo>
                    <a:pt x="7378" y="6438"/>
                  </a:lnTo>
                  <a:lnTo>
                    <a:pt x="7411" y="13246"/>
                  </a:lnTo>
                  <a:lnTo>
                    <a:pt x="7478" y="16733"/>
                  </a:lnTo>
                  <a:lnTo>
                    <a:pt x="6640" y="15560"/>
                  </a:lnTo>
                  <a:lnTo>
                    <a:pt x="4896" y="13246"/>
                  </a:lnTo>
                  <a:lnTo>
                    <a:pt x="3018" y="11033"/>
                  </a:lnTo>
                  <a:lnTo>
                    <a:pt x="1040" y="8920"/>
                  </a:lnTo>
                  <a:lnTo>
                    <a:pt x="0" y="791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3812325" y="1374050"/>
              <a:ext cx="14275" cy="36925"/>
            </a:xfrm>
            <a:custGeom>
              <a:avLst/>
              <a:gdLst/>
              <a:ahLst/>
              <a:cxnLst/>
              <a:rect l="l" t="t" r="r" b="b"/>
              <a:pathLst>
                <a:path w="571" h="1477" fill="none" extrusionOk="0">
                  <a:moveTo>
                    <a:pt x="570" y="1"/>
                  </a:moveTo>
                  <a:lnTo>
                    <a:pt x="436" y="303"/>
                  </a:lnTo>
                  <a:lnTo>
                    <a:pt x="0"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3378050" y="1844350"/>
              <a:ext cx="390700" cy="123275"/>
            </a:xfrm>
            <a:custGeom>
              <a:avLst/>
              <a:gdLst/>
              <a:ahLst/>
              <a:cxnLst/>
              <a:rect l="l" t="t" r="r" b="b"/>
              <a:pathLst>
                <a:path w="15628" h="4931" fill="none" extrusionOk="0">
                  <a:moveTo>
                    <a:pt x="15627" y="772"/>
                  </a:moveTo>
                  <a:lnTo>
                    <a:pt x="14420" y="605"/>
                  </a:lnTo>
                  <a:lnTo>
                    <a:pt x="8451" y="1"/>
                  </a:lnTo>
                  <a:lnTo>
                    <a:pt x="5534" y="34"/>
                  </a:lnTo>
                  <a:lnTo>
                    <a:pt x="3991" y="236"/>
                  </a:lnTo>
                  <a:lnTo>
                    <a:pt x="3455" y="470"/>
                  </a:lnTo>
                  <a:lnTo>
                    <a:pt x="2952" y="705"/>
                  </a:lnTo>
                  <a:lnTo>
                    <a:pt x="2147" y="1342"/>
                  </a:lnTo>
                  <a:lnTo>
                    <a:pt x="1174" y="2415"/>
                  </a:lnTo>
                  <a:lnTo>
                    <a:pt x="101" y="4528"/>
                  </a:lnTo>
                  <a:lnTo>
                    <a:pt x="1" y="493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4099850" y="1801600"/>
              <a:ext cx="61225" cy="7575"/>
            </a:xfrm>
            <a:custGeom>
              <a:avLst/>
              <a:gdLst/>
              <a:ahLst/>
              <a:cxnLst/>
              <a:rect l="l" t="t" r="r" b="b"/>
              <a:pathLst>
                <a:path w="2449" h="303" fill="none" extrusionOk="0">
                  <a:moveTo>
                    <a:pt x="1" y="1"/>
                  </a:moveTo>
                  <a:lnTo>
                    <a:pt x="1309" y="1"/>
                  </a:lnTo>
                  <a:lnTo>
                    <a:pt x="2382" y="269"/>
                  </a:lnTo>
                  <a:lnTo>
                    <a:pt x="2449" y="30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3554950" y="1805800"/>
              <a:ext cx="510575" cy="403250"/>
            </a:xfrm>
            <a:custGeom>
              <a:avLst/>
              <a:gdLst/>
              <a:ahLst/>
              <a:cxnLst/>
              <a:rect l="l" t="t" r="r" b="b"/>
              <a:pathLst>
                <a:path w="20423" h="16130" fill="none" extrusionOk="0">
                  <a:moveTo>
                    <a:pt x="101" y="16130"/>
                  </a:moveTo>
                  <a:lnTo>
                    <a:pt x="0" y="15795"/>
                  </a:lnTo>
                  <a:lnTo>
                    <a:pt x="168" y="13447"/>
                  </a:lnTo>
                  <a:lnTo>
                    <a:pt x="704" y="11871"/>
                  </a:lnTo>
                  <a:lnTo>
                    <a:pt x="1308" y="10698"/>
                  </a:lnTo>
                  <a:lnTo>
                    <a:pt x="1744" y="10094"/>
                  </a:lnTo>
                  <a:lnTo>
                    <a:pt x="2683" y="8887"/>
                  </a:lnTo>
                  <a:lnTo>
                    <a:pt x="4997" y="6506"/>
                  </a:lnTo>
                  <a:lnTo>
                    <a:pt x="8182" y="3723"/>
                  </a:lnTo>
                  <a:lnTo>
                    <a:pt x="8786" y="3287"/>
                  </a:lnTo>
                  <a:lnTo>
                    <a:pt x="9826" y="2951"/>
                  </a:lnTo>
                  <a:lnTo>
                    <a:pt x="17337" y="738"/>
                  </a:lnTo>
                  <a:lnTo>
                    <a:pt x="20422" y="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3774600" y="1813350"/>
              <a:ext cx="58700" cy="74625"/>
            </a:xfrm>
            <a:custGeom>
              <a:avLst/>
              <a:gdLst/>
              <a:ahLst/>
              <a:cxnLst/>
              <a:rect l="l" t="t" r="r" b="b"/>
              <a:pathLst>
                <a:path w="2348" h="2985" fill="none" extrusionOk="0">
                  <a:moveTo>
                    <a:pt x="2347" y="0"/>
                  </a:moveTo>
                  <a:lnTo>
                    <a:pt x="537" y="2314"/>
                  </a:lnTo>
                  <a:lnTo>
                    <a:pt x="0" y="298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3854225" y="1564350"/>
              <a:ext cx="189500" cy="223025"/>
            </a:xfrm>
            <a:custGeom>
              <a:avLst/>
              <a:gdLst/>
              <a:ahLst/>
              <a:cxnLst/>
              <a:rect l="l" t="t" r="r" b="b"/>
              <a:pathLst>
                <a:path w="7580" h="8921" fill="none" extrusionOk="0">
                  <a:moveTo>
                    <a:pt x="7579" y="1"/>
                  </a:moveTo>
                  <a:lnTo>
                    <a:pt x="6406" y="973"/>
                  </a:lnTo>
                  <a:lnTo>
                    <a:pt x="4662" y="2650"/>
                  </a:lnTo>
                  <a:lnTo>
                    <a:pt x="3723" y="3723"/>
                  </a:lnTo>
                  <a:lnTo>
                    <a:pt x="3388" y="4226"/>
                  </a:lnTo>
                  <a:lnTo>
                    <a:pt x="2046" y="6204"/>
                  </a:lnTo>
                  <a:lnTo>
                    <a:pt x="1" y="892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4066325" y="1521600"/>
              <a:ext cx="31875" cy="25175"/>
            </a:xfrm>
            <a:custGeom>
              <a:avLst/>
              <a:gdLst/>
              <a:ahLst/>
              <a:cxnLst/>
              <a:rect l="l" t="t" r="r" b="b"/>
              <a:pathLst>
                <a:path w="1275" h="1007" fill="none" extrusionOk="0">
                  <a:moveTo>
                    <a:pt x="1275" y="1"/>
                  </a:moveTo>
                  <a:lnTo>
                    <a:pt x="1007" y="202"/>
                  </a:lnTo>
                  <a:lnTo>
                    <a:pt x="1" y="10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3797225" y="1904725"/>
              <a:ext cx="300975" cy="171050"/>
            </a:xfrm>
            <a:custGeom>
              <a:avLst/>
              <a:gdLst/>
              <a:ahLst/>
              <a:cxnLst/>
              <a:rect l="l" t="t" r="r" b="b"/>
              <a:pathLst>
                <a:path w="12039" h="6842" fill="none" extrusionOk="0">
                  <a:moveTo>
                    <a:pt x="0" y="0"/>
                  </a:moveTo>
                  <a:lnTo>
                    <a:pt x="1074" y="369"/>
                  </a:lnTo>
                  <a:lnTo>
                    <a:pt x="6171" y="2482"/>
                  </a:lnTo>
                  <a:lnTo>
                    <a:pt x="9122" y="3890"/>
                  </a:lnTo>
                  <a:lnTo>
                    <a:pt x="9859" y="4427"/>
                  </a:lnTo>
                  <a:lnTo>
                    <a:pt x="10999" y="5567"/>
                  </a:lnTo>
                  <a:lnTo>
                    <a:pt x="12039" y="684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3785475" y="1985200"/>
              <a:ext cx="58725" cy="245650"/>
            </a:xfrm>
            <a:custGeom>
              <a:avLst/>
              <a:gdLst/>
              <a:ahLst/>
              <a:cxnLst/>
              <a:rect l="l" t="t" r="r" b="b"/>
              <a:pathLst>
                <a:path w="2349" h="9826" fill="none" extrusionOk="0">
                  <a:moveTo>
                    <a:pt x="35" y="1"/>
                  </a:moveTo>
                  <a:lnTo>
                    <a:pt x="1" y="1241"/>
                  </a:lnTo>
                  <a:lnTo>
                    <a:pt x="169" y="3890"/>
                  </a:lnTo>
                  <a:lnTo>
                    <a:pt x="403" y="4997"/>
                  </a:lnTo>
                  <a:lnTo>
                    <a:pt x="806" y="6238"/>
                  </a:lnTo>
                  <a:lnTo>
                    <a:pt x="1778" y="8652"/>
                  </a:lnTo>
                  <a:lnTo>
                    <a:pt x="2348" y="982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3788000" y="1925675"/>
              <a:ext cx="2550" cy="36925"/>
            </a:xfrm>
            <a:custGeom>
              <a:avLst/>
              <a:gdLst/>
              <a:ahLst/>
              <a:cxnLst/>
              <a:rect l="l" t="t" r="r" b="b"/>
              <a:pathLst>
                <a:path w="102" h="1477" fill="none" extrusionOk="0">
                  <a:moveTo>
                    <a:pt x="101" y="1"/>
                  </a:moveTo>
                  <a:lnTo>
                    <a:pt x="68" y="269"/>
                  </a:lnTo>
                  <a:lnTo>
                    <a:pt x="1"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4296025" y="2160425"/>
              <a:ext cx="2598875" cy="1774775"/>
            </a:xfrm>
            <a:custGeom>
              <a:avLst/>
              <a:gdLst/>
              <a:ahLst/>
              <a:cxnLst/>
              <a:rect l="l" t="t" r="r" b="b"/>
              <a:pathLst>
                <a:path w="103955" h="70991" extrusionOk="0">
                  <a:moveTo>
                    <a:pt x="4025" y="0"/>
                  </a:moveTo>
                  <a:lnTo>
                    <a:pt x="3153" y="201"/>
                  </a:lnTo>
                  <a:lnTo>
                    <a:pt x="2348" y="537"/>
                  </a:lnTo>
                  <a:lnTo>
                    <a:pt x="1610" y="1006"/>
                  </a:lnTo>
                  <a:lnTo>
                    <a:pt x="1007" y="1610"/>
                  </a:lnTo>
                  <a:lnTo>
                    <a:pt x="537" y="2347"/>
                  </a:lnTo>
                  <a:lnTo>
                    <a:pt x="202" y="3152"/>
                  </a:lnTo>
                  <a:lnTo>
                    <a:pt x="1" y="4024"/>
                  </a:lnTo>
                  <a:lnTo>
                    <a:pt x="1" y="4460"/>
                  </a:lnTo>
                  <a:lnTo>
                    <a:pt x="1" y="66094"/>
                  </a:lnTo>
                  <a:lnTo>
                    <a:pt x="34" y="66597"/>
                  </a:lnTo>
                  <a:lnTo>
                    <a:pt x="202" y="67536"/>
                  </a:lnTo>
                  <a:lnTo>
                    <a:pt x="571" y="68408"/>
                  </a:lnTo>
                  <a:lnTo>
                    <a:pt x="1107" y="69213"/>
                  </a:lnTo>
                  <a:lnTo>
                    <a:pt x="1778" y="69850"/>
                  </a:lnTo>
                  <a:lnTo>
                    <a:pt x="2549" y="70387"/>
                  </a:lnTo>
                  <a:lnTo>
                    <a:pt x="3421" y="70755"/>
                  </a:lnTo>
                  <a:lnTo>
                    <a:pt x="4394" y="70957"/>
                  </a:lnTo>
                  <a:lnTo>
                    <a:pt x="4897" y="70990"/>
                  </a:lnTo>
                  <a:lnTo>
                    <a:pt x="99058" y="70990"/>
                  </a:lnTo>
                  <a:lnTo>
                    <a:pt x="99561" y="70957"/>
                  </a:lnTo>
                  <a:lnTo>
                    <a:pt x="100534" y="70755"/>
                  </a:lnTo>
                  <a:lnTo>
                    <a:pt x="101406" y="70387"/>
                  </a:lnTo>
                  <a:lnTo>
                    <a:pt x="102177" y="69850"/>
                  </a:lnTo>
                  <a:lnTo>
                    <a:pt x="102848" y="69213"/>
                  </a:lnTo>
                  <a:lnTo>
                    <a:pt x="103384" y="68408"/>
                  </a:lnTo>
                  <a:lnTo>
                    <a:pt x="103753" y="67536"/>
                  </a:lnTo>
                  <a:lnTo>
                    <a:pt x="103954" y="66597"/>
                  </a:lnTo>
                  <a:lnTo>
                    <a:pt x="103954" y="66094"/>
                  </a:lnTo>
                  <a:lnTo>
                    <a:pt x="103954" y="4460"/>
                  </a:lnTo>
                  <a:lnTo>
                    <a:pt x="103954" y="4024"/>
                  </a:lnTo>
                  <a:lnTo>
                    <a:pt x="103753" y="3152"/>
                  </a:lnTo>
                  <a:lnTo>
                    <a:pt x="103418" y="2347"/>
                  </a:lnTo>
                  <a:lnTo>
                    <a:pt x="102948" y="1610"/>
                  </a:lnTo>
                  <a:lnTo>
                    <a:pt x="102345" y="1006"/>
                  </a:lnTo>
                  <a:lnTo>
                    <a:pt x="101607" y="537"/>
                  </a:lnTo>
                  <a:lnTo>
                    <a:pt x="100802" y="201"/>
                  </a:lnTo>
                  <a:lnTo>
                    <a:pt x="9993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5131025" y="2334775"/>
              <a:ext cx="145875" cy="96450"/>
            </a:xfrm>
            <a:custGeom>
              <a:avLst/>
              <a:gdLst/>
              <a:ahLst/>
              <a:cxnLst/>
              <a:rect l="l" t="t" r="r" b="b"/>
              <a:pathLst>
                <a:path w="5835" h="3858" extrusionOk="0">
                  <a:moveTo>
                    <a:pt x="0" y="1"/>
                  </a:moveTo>
                  <a:lnTo>
                    <a:pt x="0" y="3857"/>
                  </a:lnTo>
                  <a:lnTo>
                    <a:pt x="5835" y="3857"/>
                  </a:lnTo>
                  <a:lnTo>
                    <a:pt x="58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4667425" y="2927500"/>
              <a:ext cx="135825" cy="134975"/>
            </a:xfrm>
            <a:custGeom>
              <a:avLst/>
              <a:gdLst/>
              <a:ahLst/>
              <a:cxnLst/>
              <a:rect l="l" t="t" r="r" b="b"/>
              <a:pathLst>
                <a:path w="5433" h="5399" extrusionOk="0">
                  <a:moveTo>
                    <a:pt x="0" y="0"/>
                  </a:moveTo>
                  <a:lnTo>
                    <a:pt x="0" y="5399"/>
                  </a:lnTo>
                  <a:lnTo>
                    <a:pt x="5432" y="5399"/>
                  </a:lnTo>
                  <a:lnTo>
                    <a:pt x="54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5265975"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4961675" y="2334775"/>
              <a:ext cx="145900" cy="96450"/>
            </a:xfrm>
            <a:custGeom>
              <a:avLst/>
              <a:gdLst/>
              <a:ahLst/>
              <a:cxnLst/>
              <a:rect l="l" t="t" r="r" b="b"/>
              <a:pathLst>
                <a:path w="5836" h="3858" extrusionOk="0">
                  <a:moveTo>
                    <a:pt x="0" y="1"/>
                  </a:moveTo>
                  <a:lnTo>
                    <a:pt x="0" y="3857"/>
                  </a:lnTo>
                  <a:lnTo>
                    <a:pt x="5835" y="3857"/>
                  </a:lnTo>
                  <a:lnTo>
                    <a:pt x="58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5426100"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5300350" y="2334775"/>
              <a:ext cx="145900" cy="96450"/>
            </a:xfrm>
            <a:custGeom>
              <a:avLst/>
              <a:gdLst/>
              <a:ahLst/>
              <a:cxnLst/>
              <a:rect l="l" t="t" r="r" b="b"/>
              <a:pathLst>
                <a:path w="5836" h="3858" extrusionOk="0">
                  <a:moveTo>
                    <a:pt x="1" y="1"/>
                  </a:moveTo>
                  <a:lnTo>
                    <a:pt x="1" y="3857"/>
                  </a:lnTo>
                  <a:lnTo>
                    <a:pt x="5836" y="3857"/>
                  </a:lnTo>
                  <a:lnTo>
                    <a:pt x="58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4463700" y="2769875"/>
              <a:ext cx="257400" cy="135000"/>
            </a:xfrm>
            <a:custGeom>
              <a:avLst/>
              <a:gdLst/>
              <a:ahLst/>
              <a:cxnLst/>
              <a:rect l="l" t="t" r="r" b="b"/>
              <a:pathLst>
                <a:path w="10296" h="5400" extrusionOk="0">
                  <a:moveTo>
                    <a:pt x="0" y="1"/>
                  </a:moveTo>
                  <a:lnTo>
                    <a:pt x="0" y="5400"/>
                  </a:lnTo>
                  <a:lnTo>
                    <a:pt x="10295" y="5400"/>
                  </a:lnTo>
                  <a:lnTo>
                    <a:pt x="10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494657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4463700" y="2927500"/>
              <a:ext cx="180275" cy="134975"/>
            </a:xfrm>
            <a:custGeom>
              <a:avLst/>
              <a:gdLst/>
              <a:ahLst/>
              <a:cxnLst/>
              <a:rect l="l" t="t" r="r" b="b"/>
              <a:pathLst>
                <a:path w="7211" h="5399" extrusionOk="0">
                  <a:moveTo>
                    <a:pt x="0" y="0"/>
                  </a:moveTo>
                  <a:lnTo>
                    <a:pt x="0" y="5399"/>
                  </a:lnTo>
                  <a:lnTo>
                    <a:pt x="7210" y="5399"/>
                  </a:lnTo>
                  <a:lnTo>
                    <a:pt x="72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5469700" y="2334775"/>
              <a:ext cx="146725" cy="96450"/>
            </a:xfrm>
            <a:custGeom>
              <a:avLst/>
              <a:gdLst/>
              <a:ahLst/>
              <a:cxnLst/>
              <a:rect l="l" t="t" r="r" b="b"/>
              <a:pathLst>
                <a:path w="5869" h="3858" extrusionOk="0">
                  <a:moveTo>
                    <a:pt x="1" y="1"/>
                  </a:moveTo>
                  <a:lnTo>
                    <a:pt x="1"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462632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4622975" y="2334775"/>
              <a:ext cx="145900" cy="96450"/>
            </a:xfrm>
            <a:custGeom>
              <a:avLst/>
              <a:gdLst/>
              <a:ahLst/>
              <a:cxnLst/>
              <a:rect l="l" t="t" r="r" b="b"/>
              <a:pathLst>
                <a:path w="5836" h="3858" extrusionOk="0">
                  <a:moveTo>
                    <a:pt x="1" y="1"/>
                  </a:moveTo>
                  <a:lnTo>
                    <a:pt x="1" y="3857"/>
                  </a:lnTo>
                  <a:lnTo>
                    <a:pt x="5836" y="3857"/>
                  </a:lnTo>
                  <a:lnTo>
                    <a:pt x="58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4792325" y="2334775"/>
              <a:ext cx="145900" cy="96450"/>
            </a:xfrm>
            <a:custGeom>
              <a:avLst/>
              <a:gdLst/>
              <a:ahLst/>
              <a:cxnLst/>
              <a:rect l="l" t="t" r="r" b="b"/>
              <a:pathLst>
                <a:path w="5836" h="3858" extrusionOk="0">
                  <a:moveTo>
                    <a:pt x="1" y="1"/>
                  </a:moveTo>
                  <a:lnTo>
                    <a:pt x="1" y="3857"/>
                  </a:lnTo>
                  <a:lnTo>
                    <a:pt x="5835" y="3857"/>
                  </a:lnTo>
                  <a:lnTo>
                    <a:pt x="58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4786450"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5106700" y="2453825"/>
              <a:ext cx="136675" cy="135000"/>
            </a:xfrm>
            <a:custGeom>
              <a:avLst/>
              <a:gdLst/>
              <a:ahLst/>
              <a:cxnLst/>
              <a:rect l="l" t="t" r="r" b="b"/>
              <a:pathLst>
                <a:path w="5467" h="5400" extrusionOk="0">
                  <a:moveTo>
                    <a:pt x="1" y="1"/>
                  </a:moveTo>
                  <a:lnTo>
                    <a:pt x="1" y="5400"/>
                  </a:lnTo>
                  <a:lnTo>
                    <a:pt x="5466" y="5400"/>
                  </a:lnTo>
                  <a:lnTo>
                    <a:pt x="5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6147075"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6316425"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6225875"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6386000"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6574625" y="2927500"/>
              <a:ext cx="201225" cy="134975"/>
            </a:xfrm>
            <a:custGeom>
              <a:avLst/>
              <a:gdLst/>
              <a:ahLst/>
              <a:cxnLst/>
              <a:rect l="l" t="t" r="r" b="b"/>
              <a:pathLst>
                <a:path w="8049" h="5399" extrusionOk="0">
                  <a:moveTo>
                    <a:pt x="0" y="0"/>
                  </a:moveTo>
                  <a:lnTo>
                    <a:pt x="0" y="5399"/>
                  </a:lnTo>
                  <a:lnTo>
                    <a:pt x="8048" y="5399"/>
                  </a:lnTo>
                  <a:lnTo>
                    <a:pt x="80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6486600" y="2334775"/>
              <a:ext cx="145900" cy="96450"/>
            </a:xfrm>
            <a:custGeom>
              <a:avLst/>
              <a:gdLst/>
              <a:ahLst/>
              <a:cxnLst/>
              <a:rect l="l" t="t" r="r" b="b"/>
              <a:pathLst>
                <a:path w="5836" h="3858" extrusionOk="0">
                  <a:moveTo>
                    <a:pt x="0" y="1"/>
                  </a:moveTo>
                  <a:lnTo>
                    <a:pt x="0" y="3857"/>
                  </a:lnTo>
                  <a:lnTo>
                    <a:pt x="5835" y="3857"/>
                  </a:lnTo>
                  <a:lnTo>
                    <a:pt x="58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4463700" y="2453825"/>
              <a:ext cx="140025" cy="135000"/>
            </a:xfrm>
            <a:custGeom>
              <a:avLst/>
              <a:gdLst/>
              <a:ahLst/>
              <a:cxnLst/>
              <a:rect l="l" t="t" r="r" b="b"/>
              <a:pathLst>
                <a:path w="5601" h="5400" extrusionOk="0">
                  <a:moveTo>
                    <a:pt x="0" y="1"/>
                  </a:moveTo>
                  <a:lnTo>
                    <a:pt x="0" y="5400"/>
                  </a:lnTo>
                  <a:lnTo>
                    <a:pt x="5601" y="5400"/>
                  </a:lnTo>
                  <a:lnTo>
                    <a:pt x="56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5639050"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5808375" y="2334775"/>
              <a:ext cx="146750" cy="96450"/>
            </a:xfrm>
            <a:custGeom>
              <a:avLst/>
              <a:gdLst/>
              <a:ahLst/>
              <a:cxnLst/>
              <a:rect l="l" t="t" r="r" b="b"/>
              <a:pathLst>
                <a:path w="5870" h="3858" extrusionOk="0">
                  <a:moveTo>
                    <a:pt x="1" y="1"/>
                  </a:moveTo>
                  <a:lnTo>
                    <a:pt x="1"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5746350" y="2453825"/>
              <a:ext cx="136675" cy="135000"/>
            </a:xfrm>
            <a:custGeom>
              <a:avLst/>
              <a:gdLst/>
              <a:ahLst/>
              <a:cxnLst/>
              <a:rect l="l" t="t" r="r" b="b"/>
              <a:pathLst>
                <a:path w="5467" h="5400" extrusionOk="0">
                  <a:moveTo>
                    <a:pt x="1" y="1"/>
                  </a:moveTo>
                  <a:lnTo>
                    <a:pt x="1" y="5400"/>
                  </a:lnTo>
                  <a:lnTo>
                    <a:pt x="5466" y="5400"/>
                  </a:lnTo>
                  <a:lnTo>
                    <a:pt x="5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6066600"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558622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5906475"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5977725" y="2334775"/>
              <a:ext cx="146750" cy="96450"/>
            </a:xfrm>
            <a:custGeom>
              <a:avLst/>
              <a:gdLst/>
              <a:ahLst/>
              <a:cxnLst/>
              <a:rect l="l" t="t" r="r" b="b"/>
              <a:pathLst>
                <a:path w="5870" h="3858" extrusionOk="0">
                  <a:moveTo>
                    <a:pt x="1" y="1"/>
                  </a:moveTo>
                  <a:lnTo>
                    <a:pt x="1"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5779875"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649247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633402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p:cNvSpPr/>
            <p:nvPr/>
          </p:nvSpPr>
          <p:spPr>
            <a:xfrm>
              <a:off x="641535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p:cNvSpPr/>
            <p:nvPr/>
          </p:nvSpPr>
          <p:spPr>
            <a:xfrm>
              <a:off x="625690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a:off x="5939175"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6097600"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a:off x="6174750" y="2769875"/>
              <a:ext cx="135825" cy="135000"/>
            </a:xfrm>
            <a:custGeom>
              <a:avLst/>
              <a:gdLst/>
              <a:ahLst/>
              <a:cxnLst/>
              <a:rect l="l" t="t" r="r" b="b"/>
              <a:pathLst>
                <a:path w="5433" h="5400" extrusionOk="0">
                  <a:moveTo>
                    <a:pt x="0" y="1"/>
                  </a:moveTo>
                  <a:lnTo>
                    <a:pt x="0" y="5400"/>
                  </a:lnTo>
                  <a:lnTo>
                    <a:pt x="5432" y="5400"/>
                  </a:lnTo>
                  <a:lnTo>
                    <a:pt x="54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a:off x="6015450"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a:off x="6655950" y="2334775"/>
              <a:ext cx="119900" cy="96450"/>
            </a:xfrm>
            <a:custGeom>
              <a:avLst/>
              <a:gdLst/>
              <a:ahLst/>
              <a:cxnLst/>
              <a:rect l="l" t="t" r="r" b="b"/>
              <a:pathLst>
                <a:path w="4796" h="3858" extrusionOk="0">
                  <a:moveTo>
                    <a:pt x="0" y="1"/>
                  </a:moveTo>
                  <a:lnTo>
                    <a:pt x="0" y="3857"/>
                  </a:lnTo>
                  <a:lnTo>
                    <a:pt x="4795" y="3857"/>
                  </a:lnTo>
                  <a:lnTo>
                    <a:pt x="4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4463700" y="2334775"/>
              <a:ext cx="135825" cy="96450"/>
            </a:xfrm>
            <a:custGeom>
              <a:avLst/>
              <a:gdLst/>
              <a:ahLst/>
              <a:cxnLst/>
              <a:rect l="l" t="t" r="r" b="b"/>
              <a:pathLst>
                <a:path w="5433" h="3858" extrusionOk="0">
                  <a:moveTo>
                    <a:pt x="0" y="1"/>
                  </a:moveTo>
                  <a:lnTo>
                    <a:pt x="0" y="3857"/>
                  </a:lnTo>
                  <a:lnTo>
                    <a:pt x="5433" y="3857"/>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4463700" y="3085925"/>
              <a:ext cx="2312150" cy="140025"/>
            </a:xfrm>
            <a:custGeom>
              <a:avLst/>
              <a:gdLst/>
              <a:ahLst/>
              <a:cxnLst/>
              <a:rect l="l" t="t" r="r" b="b"/>
              <a:pathLst>
                <a:path w="92486" h="5601" extrusionOk="0">
                  <a:moveTo>
                    <a:pt x="0" y="1"/>
                  </a:moveTo>
                  <a:lnTo>
                    <a:pt x="0" y="5601"/>
                  </a:lnTo>
                  <a:lnTo>
                    <a:pt x="92485" y="5601"/>
                  </a:lnTo>
                  <a:lnTo>
                    <a:pt x="924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6546125" y="2453825"/>
              <a:ext cx="229725" cy="135000"/>
            </a:xfrm>
            <a:custGeom>
              <a:avLst/>
              <a:gdLst/>
              <a:ahLst/>
              <a:cxnLst/>
              <a:rect l="l" t="t" r="r" b="b"/>
              <a:pathLst>
                <a:path w="9189" h="5400" extrusionOk="0">
                  <a:moveTo>
                    <a:pt x="0" y="1"/>
                  </a:moveTo>
                  <a:lnTo>
                    <a:pt x="0" y="5400"/>
                  </a:lnTo>
                  <a:lnTo>
                    <a:pt x="9188" y="5400"/>
                  </a:lnTo>
                  <a:lnTo>
                    <a:pt x="91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a:off x="6651750" y="2769875"/>
              <a:ext cx="124100" cy="135000"/>
            </a:xfrm>
            <a:custGeom>
              <a:avLst/>
              <a:gdLst/>
              <a:ahLst/>
              <a:cxnLst/>
              <a:rect l="l" t="t" r="r" b="b"/>
              <a:pathLst>
                <a:path w="4964" h="5400" extrusionOk="0">
                  <a:moveTo>
                    <a:pt x="1" y="1"/>
                  </a:moveTo>
                  <a:lnTo>
                    <a:pt x="1" y="5400"/>
                  </a:lnTo>
                  <a:lnTo>
                    <a:pt x="4963" y="5400"/>
                  </a:lnTo>
                  <a:lnTo>
                    <a:pt x="49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4463700" y="2612275"/>
              <a:ext cx="2312150" cy="135000"/>
            </a:xfrm>
            <a:custGeom>
              <a:avLst/>
              <a:gdLst/>
              <a:ahLst/>
              <a:cxnLst/>
              <a:rect l="l" t="t" r="r" b="b"/>
              <a:pathLst>
                <a:path w="92486" h="5400" extrusionOk="0">
                  <a:moveTo>
                    <a:pt x="0" y="0"/>
                  </a:moveTo>
                  <a:lnTo>
                    <a:pt x="0" y="5399"/>
                  </a:lnTo>
                  <a:lnTo>
                    <a:pt x="92485" y="5399"/>
                  </a:lnTo>
                  <a:lnTo>
                    <a:pt x="92485" y="0"/>
                  </a:lnTo>
                  <a:lnTo>
                    <a:pt x="85980" y="0"/>
                  </a:lnTo>
                  <a:lnTo>
                    <a:pt x="85980" y="5332"/>
                  </a:lnTo>
                  <a:lnTo>
                    <a:pt x="85041" y="5332"/>
                  </a:lnTo>
                  <a:lnTo>
                    <a:pt x="85041" y="0"/>
                  </a:lnTo>
                  <a:lnTo>
                    <a:pt x="79609" y="0"/>
                  </a:lnTo>
                  <a:lnTo>
                    <a:pt x="79609" y="5332"/>
                  </a:lnTo>
                  <a:lnTo>
                    <a:pt x="78703" y="5332"/>
                  </a:lnTo>
                  <a:lnTo>
                    <a:pt x="78703" y="0"/>
                  </a:lnTo>
                  <a:lnTo>
                    <a:pt x="73271" y="0"/>
                  </a:lnTo>
                  <a:lnTo>
                    <a:pt x="73271" y="5332"/>
                  </a:lnTo>
                  <a:lnTo>
                    <a:pt x="72332" y="5332"/>
                  </a:lnTo>
                  <a:lnTo>
                    <a:pt x="72332" y="0"/>
                  </a:lnTo>
                  <a:lnTo>
                    <a:pt x="66900" y="0"/>
                  </a:lnTo>
                  <a:lnTo>
                    <a:pt x="66900" y="5332"/>
                  </a:lnTo>
                  <a:lnTo>
                    <a:pt x="65994" y="5332"/>
                  </a:lnTo>
                  <a:lnTo>
                    <a:pt x="65994" y="0"/>
                  </a:lnTo>
                  <a:lnTo>
                    <a:pt x="60562" y="0"/>
                  </a:lnTo>
                  <a:lnTo>
                    <a:pt x="60562" y="5332"/>
                  </a:lnTo>
                  <a:lnTo>
                    <a:pt x="59623" y="5332"/>
                  </a:lnTo>
                  <a:lnTo>
                    <a:pt x="59623" y="0"/>
                  </a:lnTo>
                  <a:lnTo>
                    <a:pt x="54190" y="0"/>
                  </a:lnTo>
                  <a:lnTo>
                    <a:pt x="54190" y="5332"/>
                  </a:lnTo>
                  <a:lnTo>
                    <a:pt x="53251" y="5332"/>
                  </a:lnTo>
                  <a:lnTo>
                    <a:pt x="53251" y="0"/>
                  </a:lnTo>
                  <a:lnTo>
                    <a:pt x="47819" y="0"/>
                  </a:lnTo>
                  <a:lnTo>
                    <a:pt x="47819" y="5332"/>
                  </a:lnTo>
                  <a:lnTo>
                    <a:pt x="46914" y="5332"/>
                  </a:lnTo>
                  <a:lnTo>
                    <a:pt x="46914" y="0"/>
                  </a:lnTo>
                  <a:lnTo>
                    <a:pt x="41481" y="0"/>
                  </a:lnTo>
                  <a:lnTo>
                    <a:pt x="41481" y="5332"/>
                  </a:lnTo>
                  <a:lnTo>
                    <a:pt x="40542" y="5332"/>
                  </a:lnTo>
                  <a:lnTo>
                    <a:pt x="40542" y="0"/>
                  </a:lnTo>
                  <a:lnTo>
                    <a:pt x="35110" y="0"/>
                  </a:lnTo>
                  <a:lnTo>
                    <a:pt x="35110" y="5332"/>
                  </a:lnTo>
                  <a:lnTo>
                    <a:pt x="34204" y="5332"/>
                  </a:lnTo>
                  <a:lnTo>
                    <a:pt x="34204" y="0"/>
                  </a:lnTo>
                  <a:lnTo>
                    <a:pt x="28772" y="0"/>
                  </a:lnTo>
                  <a:lnTo>
                    <a:pt x="28772" y="5332"/>
                  </a:lnTo>
                  <a:lnTo>
                    <a:pt x="27833" y="5332"/>
                  </a:lnTo>
                  <a:lnTo>
                    <a:pt x="27833" y="0"/>
                  </a:lnTo>
                  <a:lnTo>
                    <a:pt x="22401" y="0"/>
                  </a:lnTo>
                  <a:lnTo>
                    <a:pt x="22401" y="5332"/>
                  </a:lnTo>
                  <a:lnTo>
                    <a:pt x="21495" y="5332"/>
                  </a:lnTo>
                  <a:lnTo>
                    <a:pt x="21495" y="0"/>
                  </a:lnTo>
                  <a:lnTo>
                    <a:pt x="16063" y="0"/>
                  </a:lnTo>
                  <a:lnTo>
                    <a:pt x="16063" y="5332"/>
                  </a:lnTo>
                  <a:lnTo>
                    <a:pt x="15124" y="5332"/>
                  </a:lnTo>
                  <a:lnTo>
                    <a:pt x="15124" y="0"/>
                  </a:lnTo>
                  <a:lnTo>
                    <a:pt x="9692" y="0"/>
                  </a:lnTo>
                  <a:lnTo>
                    <a:pt x="9692" y="5332"/>
                  </a:lnTo>
                  <a:lnTo>
                    <a:pt x="8753" y="5332"/>
                  </a:lnTo>
                  <a:lnTo>
                    <a:pt x="87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a:off x="5380000"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p:cNvSpPr/>
            <p:nvPr/>
          </p:nvSpPr>
          <p:spPr>
            <a:xfrm>
              <a:off x="5857000"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6"/>
            <p:cNvSpPr/>
            <p:nvPr/>
          </p:nvSpPr>
          <p:spPr>
            <a:xfrm>
              <a:off x="506227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p:cNvSpPr/>
            <p:nvPr/>
          </p:nvSpPr>
          <p:spPr>
            <a:xfrm>
              <a:off x="5144425" y="2927500"/>
              <a:ext cx="135825" cy="134975"/>
            </a:xfrm>
            <a:custGeom>
              <a:avLst/>
              <a:gdLst/>
              <a:ahLst/>
              <a:cxnLst/>
              <a:rect l="l" t="t" r="r" b="b"/>
              <a:pathLst>
                <a:path w="5433" h="5399" extrusionOk="0">
                  <a:moveTo>
                    <a:pt x="1" y="0"/>
                  </a:moveTo>
                  <a:lnTo>
                    <a:pt x="1"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p:cNvSpPr/>
            <p:nvPr/>
          </p:nvSpPr>
          <p:spPr>
            <a:xfrm>
              <a:off x="522072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p:cNvSpPr/>
            <p:nvPr/>
          </p:nvSpPr>
          <p:spPr>
            <a:xfrm>
              <a:off x="4902975"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482670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498515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5539275"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5621450" y="2927500"/>
              <a:ext cx="135825" cy="134975"/>
            </a:xfrm>
            <a:custGeom>
              <a:avLst/>
              <a:gdLst/>
              <a:ahLst/>
              <a:cxnLst/>
              <a:rect l="l" t="t" r="r" b="b"/>
              <a:pathLst>
                <a:path w="5433" h="5399" extrusionOk="0">
                  <a:moveTo>
                    <a:pt x="0" y="0"/>
                  </a:moveTo>
                  <a:lnTo>
                    <a:pt x="0" y="5399"/>
                  </a:lnTo>
                  <a:lnTo>
                    <a:pt x="5432" y="5399"/>
                  </a:lnTo>
                  <a:lnTo>
                    <a:pt x="54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5697725" y="2769875"/>
              <a:ext cx="135825" cy="135000"/>
            </a:xfrm>
            <a:custGeom>
              <a:avLst/>
              <a:gdLst/>
              <a:ahLst/>
              <a:cxnLst/>
              <a:rect l="l" t="t" r="r" b="b"/>
              <a:pathLst>
                <a:path w="5433" h="5400" extrusionOk="0">
                  <a:moveTo>
                    <a:pt x="1" y="1"/>
                  </a:moveTo>
                  <a:lnTo>
                    <a:pt x="1"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5302875"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a:off x="5462150"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4744550"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4041175" y="1196325"/>
              <a:ext cx="3095150" cy="1032850"/>
            </a:xfrm>
            <a:custGeom>
              <a:avLst/>
              <a:gdLst/>
              <a:ahLst/>
              <a:cxnLst/>
              <a:rect l="l" t="t" r="r" b="b"/>
              <a:pathLst>
                <a:path w="123806" h="41314" extrusionOk="0">
                  <a:moveTo>
                    <a:pt x="3253" y="1"/>
                  </a:moveTo>
                  <a:lnTo>
                    <a:pt x="2415" y="235"/>
                  </a:lnTo>
                  <a:lnTo>
                    <a:pt x="1644" y="604"/>
                  </a:lnTo>
                  <a:lnTo>
                    <a:pt x="1007" y="1141"/>
                  </a:lnTo>
                  <a:lnTo>
                    <a:pt x="504" y="1778"/>
                  </a:lnTo>
                  <a:lnTo>
                    <a:pt x="168" y="2549"/>
                  </a:lnTo>
                  <a:lnTo>
                    <a:pt x="1" y="3388"/>
                  </a:lnTo>
                  <a:lnTo>
                    <a:pt x="1" y="4226"/>
                  </a:lnTo>
                  <a:lnTo>
                    <a:pt x="101" y="4695"/>
                  </a:lnTo>
                  <a:lnTo>
                    <a:pt x="8619" y="36351"/>
                  </a:lnTo>
                  <a:lnTo>
                    <a:pt x="8820" y="36954"/>
                  </a:lnTo>
                  <a:lnTo>
                    <a:pt x="9491" y="37960"/>
                  </a:lnTo>
                  <a:lnTo>
                    <a:pt x="10430" y="38698"/>
                  </a:lnTo>
                  <a:lnTo>
                    <a:pt x="11570" y="39101"/>
                  </a:lnTo>
                  <a:lnTo>
                    <a:pt x="12207" y="39134"/>
                  </a:lnTo>
                  <a:lnTo>
                    <a:pt x="24078" y="39134"/>
                  </a:lnTo>
                  <a:lnTo>
                    <a:pt x="24078" y="41314"/>
                  </a:lnTo>
                  <a:lnTo>
                    <a:pt x="100265" y="41314"/>
                  </a:lnTo>
                  <a:lnTo>
                    <a:pt x="100265" y="39134"/>
                  </a:lnTo>
                  <a:lnTo>
                    <a:pt x="111566" y="39134"/>
                  </a:lnTo>
                  <a:lnTo>
                    <a:pt x="112203" y="39101"/>
                  </a:lnTo>
                  <a:lnTo>
                    <a:pt x="113343" y="38698"/>
                  </a:lnTo>
                  <a:lnTo>
                    <a:pt x="114282" y="37960"/>
                  </a:lnTo>
                  <a:lnTo>
                    <a:pt x="114953" y="36954"/>
                  </a:lnTo>
                  <a:lnTo>
                    <a:pt x="115154" y="36384"/>
                  </a:lnTo>
                  <a:lnTo>
                    <a:pt x="123672" y="4695"/>
                  </a:lnTo>
                  <a:lnTo>
                    <a:pt x="123772" y="4259"/>
                  </a:lnTo>
                  <a:lnTo>
                    <a:pt x="123806" y="3388"/>
                  </a:lnTo>
                  <a:lnTo>
                    <a:pt x="123638" y="2549"/>
                  </a:lnTo>
                  <a:lnTo>
                    <a:pt x="123269" y="1811"/>
                  </a:lnTo>
                  <a:lnTo>
                    <a:pt x="122766" y="1141"/>
                  </a:lnTo>
                  <a:lnTo>
                    <a:pt x="122129" y="604"/>
                  </a:lnTo>
                  <a:lnTo>
                    <a:pt x="121391" y="235"/>
                  </a:lnTo>
                  <a:lnTo>
                    <a:pt x="120553"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4237350" y="1294425"/>
              <a:ext cx="2701975" cy="809850"/>
            </a:xfrm>
            <a:custGeom>
              <a:avLst/>
              <a:gdLst/>
              <a:ahLst/>
              <a:cxnLst/>
              <a:rect l="l" t="t" r="r" b="b"/>
              <a:pathLst>
                <a:path w="108079" h="32394" extrusionOk="0">
                  <a:moveTo>
                    <a:pt x="0" y="0"/>
                  </a:moveTo>
                  <a:lnTo>
                    <a:pt x="9021" y="32393"/>
                  </a:lnTo>
                  <a:lnTo>
                    <a:pt x="99092" y="32393"/>
                  </a:lnTo>
                  <a:lnTo>
                    <a:pt x="108078" y="0"/>
                  </a:lnTo>
                  <a:close/>
                </a:path>
              </a:pathLst>
            </a:custGeom>
            <a:solidFill>
              <a:srgbClr val="6EDBFC"/>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a:off x="4572675"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a:off x="4622150" y="1748800"/>
              <a:ext cx="39425" cy="10925"/>
            </a:xfrm>
            <a:custGeom>
              <a:avLst/>
              <a:gdLst/>
              <a:ahLst/>
              <a:cxnLst/>
              <a:rect l="l" t="t" r="r" b="b"/>
              <a:pathLst>
                <a:path w="1577" h="437" extrusionOk="0">
                  <a:moveTo>
                    <a:pt x="0" y="0"/>
                  </a:moveTo>
                  <a:lnTo>
                    <a:pt x="0" y="436"/>
                  </a:lnTo>
                  <a:lnTo>
                    <a:pt x="1576" y="436"/>
                  </a:lnTo>
                  <a:lnTo>
                    <a:pt x="1576"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a:off x="4671600"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4721075" y="1748800"/>
              <a:ext cx="39425" cy="10925"/>
            </a:xfrm>
            <a:custGeom>
              <a:avLst/>
              <a:gdLst/>
              <a:ahLst/>
              <a:cxnLst/>
              <a:rect l="l" t="t" r="r" b="b"/>
              <a:pathLst>
                <a:path w="1577" h="437" extrusionOk="0">
                  <a:moveTo>
                    <a:pt x="0" y="0"/>
                  </a:moveTo>
                  <a:lnTo>
                    <a:pt x="0" y="436"/>
                  </a:lnTo>
                  <a:lnTo>
                    <a:pt x="1576" y="436"/>
                  </a:lnTo>
                  <a:lnTo>
                    <a:pt x="1576"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4769700" y="1748800"/>
              <a:ext cx="40250" cy="10925"/>
            </a:xfrm>
            <a:custGeom>
              <a:avLst/>
              <a:gdLst/>
              <a:ahLst/>
              <a:cxnLst/>
              <a:rect l="l" t="t" r="r" b="b"/>
              <a:pathLst>
                <a:path w="1610" h="437" extrusionOk="0">
                  <a:moveTo>
                    <a:pt x="0" y="0"/>
                  </a:moveTo>
                  <a:lnTo>
                    <a:pt x="0" y="436"/>
                  </a:lnTo>
                  <a:lnTo>
                    <a:pt x="1610" y="436"/>
                  </a:lnTo>
                  <a:lnTo>
                    <a:pt x="1610"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4819150" y="1748800"/>
              <a:ext cx="40275" cy="10925"/>
            </a:xfrm>
            <a:custGeom>
              <a:avLst/>
              <a:gdLst/>
              <a:ahLst/>
              <a:cxnLst/>
              <a:rect l="l" t="t" r="r" b="b"/>
              <a:pathLst>
                <a:path w="1611" h="437" extrusionOk="0">
                  <a:moveTo>
                    <a:pt x="1" y="0"/>
                  </a:moveTo>
                  <a:lnTo>
                    <a:pt x="1" y="436"/>
                  </a:lnTo>
                  <a:lnTo>
                    <a:pt x="1610" y="436"/>
                  </a:lnTo>
                  <a:lnTo>
                    <a:pt x="1610"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4869450"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4913875" y="1687600"/>
              <a:ext cx="54525" cy="116550"/>
            </a:xfrm>
            <a:custGeom>
              <a:avLst/>
              <a:gdLst/>
              <a:ahLst/>
              <a:cxnLst/>
              <a:rect l="l" t="t" r="r" b="b"/>
              <a:pathLst>
                <a:path w="2181" h="4662" extrusionOk="0">
                  <a:moveTo>
                    <a:pt x="1" y="0"/>
                  </a:moveTo>
                  <a:lnTo>
                    <a:pt x="1745" y="4661"/>
                  </a:lnTo>
                  <a:lnTo>
                    <a:pt x="2181" y="4661"/>
                  </a:lnTo>
                  <a:lnTo>
                    <a:pt x="437"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45324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4581900"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46313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468082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473030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4814125"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48635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49130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49616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50111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5060600"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511005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519390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5243350" y="1578600"/>
              <a:ext cx="39425" cy="10925"/>
            </a:xfrm>
            <a:custGeom>
              <a:avLst/>
              <a:gdLst/>
              <a:ahLst/>
              <a:cxnLst/>
              <a:rect l="l" t="t" r="r" b="b"/>
              <a:pathLst>
                <a:path w="1577" h="437" extrusionOk="0">
                  <a:moveTo>
                    <a:pt x="0" y="1"/>
                  </a:moveTo>
                  <a:lnTo>
                    <a:pt x="0"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5292800" y="1578600"/>
              <a:ext cx="39450" cy="10925"/>
            </a:xfrm>
            <a:custGeom>
              <a:avLst/>
              <a:gdLst/>
              <a:ahLst/>
              <a:cxnLst/>
              <a:rect l="l" t="t" r="r" b="b"/>
              <a:pathLst>
                <a:path w="1578"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537580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5426100"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54747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5660850"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571030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57597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58092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5858675" y="1578600"/>
              <a:ext cx="40275" cy="10925"/>
            </a:xfrm>
            <a:custGeom>
              <a:avLst/>
              <a:gdLst/>
              <a:ahLst/>
              <a:cxnLst/>
              <a:rect l="l" t="t" r="r" b="b"/>
              <a:pathLst>
                <a:path w="1611" h="437" extrusionOk="0">
                  <a:moveTo>
                    <a:pt x="1" y="1"/>
                  </a:moveTo>
                  <a:lnTo>
                    <a:pt x="1" y="437"/>
                  </a:lnTo>
                  <a:lnTo>
                    <a:pt x="1611" y="437"/>
                  </a:lnTo>
                  <a:lnTo>
                    <a:pt x="1611"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5942525"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59919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60414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61252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62082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6798450" y="3301375"/>
              <a:ext cx="112375" cy="463625"/>
            </a:xfrm>
            <a:custGeom>
              <a:avLst/>
              <a:gdLst/>
              <a:ahLst/>
              <a:cxnLst/>
              <a:rect l="l" t="t" r="r" b="b"/>
              <a:pathLst>
                <a:path w="4495" h="18545" extrusionOk="0">
                  <a:moveTo>
                    <a:pt x="4494" y="1"/>
                  </a:moveTo>
                  <a:lnTo>
                    <a:pt x="1" y="17304"/>
                  </a:lnTo>
                  <a:lnTo>
                    <a:pt x="4260" y="18545"/>
                  </a:lnTo>
                  <a:lnTo>
                    <a:pt x="4494"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6946000" y="2723775"/>
              <a:ext cx="941475" cy="892000"/>
            </a:xfrm>
            <a:custGeom>
              <a:avLst/>
              <a:gdLst/>
              <a:ahLst/>
              <a:cxnLst/>
              <a:rect l="l" t="t" r="r" b="b"/>
              <a:pathLst>
                <a:path w="37659" h="35680" extrusionOk="0">
                  <a:moveTo>
                    <a:pt x="3388" y="0"/>
                  </a:moveTo>
                  <a:lnTo>
                    <a:pt x="2449" y="34"/>
                  </a:lnTo>
                  <a:lnTo>
                    <a:pt x="2382" y="67"/>
                  </a:lnTo>
                  <a:lnTo>
                    <a:pt x="2113" y="135"/>
                  </a:lnTo>
                  <a:lnTo>
                    <a:pt x="906" y="738"/>
                  </a:lnTo>
                  <a:lnTo>
                    <a:pt x="370" y="1342"/>
                  </a:lnTo>
                  <a:lnTo>
                    <a:pt x="135" y="1878"/>
                  </a:lnTo>
                  <a:lnTo>
                    <a:pt x="101" y="2180"/>
                  </a:lnTo>
                  <a:lnTo>
                    <a:pt x="1" y="2851"/>
                  </a:lnTo>
                  <a:lnTo>
                    <a:pt x="269" y="4192"/>
                  </a:lnTo>
                  <a:lnTo>
                    <a:pt x="604" y="4796"/>
                  </a:lnTo>
                  <a:lnTo>
                    <a:pt x="4293" y="8753"/>
                  </a:lnTo>
                  <a:lnTo>
                    <a:pt x="20959" y="26391"/>
                  </a:lnTo>
                  <a:lnTo>
                    <a:pt x="27599" y="33198"/>
                  </a:lnTo>
                  <a:lnTo>
                    <a:pt x="30047" y="35579"/>
                  </a:lnTo>
                  <a:lnTo>
                    <a:pt x="30315" y="35680"/>
                  </a:lnTo>
                  <a:lnTo>
                    <a:pt x="31254" y="32058"/>
                  </a:lnTo>
                  <a:lnTo>
                    <a:pt x="35345" y="17035"/>
                  </a:lnTo>
                  <a:lnTo>
                    <a:pt x="36988" y="10563"/>
                  </a:lnTo>
                  <a:lnTo>
                    <a:pt x="37592" y="7713"/>
                  </a:lnTo>
                  <a:lnTo>
                    <a:pt x="37659" y="7009"/>
                  </a:lnTo>
                  <a:lnTo>
                    <a:pt x="37659" y="6506"/>
                  </a:lnTo>
                  <a:lnTo>
                    <a:pt x="37424" y="5768"/>
                  </a:lnTo>
                  <a:lnTo>
                    <a:pt x="36887" y="5232"/>
                  </a:lnTo>
                  <a:lnTo>
                    <a:pt x="36016" y="4896"/>
                  </a:lnTo>
                  <a:lnTo>
                    <a:pt x="32428" y="4427"/>
                  </a:lnTo>
                  <a:lnTo>
                    <a:pt x="26995" y="3823"/>
                  </a:lnTo>
                  <a:lnTo>
                    <a:pt x="20322" y="2918"/>
                  </a:lnTo>
                  <a:lnTo>
                    <a:pt x="10094" y="1442"/>
                  </a:lnTo>
                  <a:lnTo>
                    <a:pt x="5433" y="638"/>
                  </a:lnTo>
                  <a:lnTo>
                    <a:pt x="4494" y="369"/>
                  </a:lnTo>
                  <a:lnTo>
                    <a:pt x="3388" y="0"/>
                  </a:lnTo>
                  <a:close/>
                </a:path>
              </a:pathLst>
            </a:custGeom>
            <a:solidFill>
              <a:srgbClr val="FFFFFF"/>
            </a:solidFill>
            <a:ln w="10900" cap="flat" cmpd="sng">
              <a:solidFill>
                <a:srgbClr val="2E353A"/>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6822775" y="2843650"/>
              <a:ext cx="994275" cy="1136800"/>
            </a:xfrm>
            <a:custGeom>
              <a:avLst/>
              <a:gdLst/>
              <a:ahLst/>
              <a:cxnLst/>
              <a:rect l="l" t="t" r="r" b="b"/>
              <a:pathLst>
                <a:path w="39771" h="45472" extrusionOk="0">
                  <a:moveTo>
                    <a:pt x="5533" y="1"/>
                  </a:moveTo>
                  <a:lnTo>
                    <a:pt x="0" y="40844"/>
                  </a:lnTo>
                  <a:lnTo>
                    <a:pt x="34238" y="45472"/>
                  </a:lnTo>
                  <a:lnTo>
                    <a:pt x="39771" y="4662"/>
                  </a:lnTo>
                  <a:lnTo>
                    <a:pt x="5533"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7657750" y="3163900"/>
              <a:ext cx="50325" cy="6725"/>
            </a:xfrm>
            <a:custGeom>
              <a:avLst/>
              <a:gdLst/>
              <a:ahLst/>
              <a:cxnLst/>
              <a:rect l="l" t="t" r="r" b="b"/>
              <a:pathLst>
                <a:path w="2013" h="269" fill="none" extrusionOk="0">
                  <a:moveTo>
                    <a:pt x="1" y="0"/>
                  </a:moveTo>
                  <a:lnTo>
                    <a:pt x="2013" y="26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7345900" y="3121150"/>
              <a:ext cx="272475" cy="36900"/>
            </a:xfrm>
            <a:custGeom>
              <a:avLst/>
              <a:gdLst/>
              <a:ahLst/>
              <a:cxnLst/>
              <a:rect l="l" t="t" r="r" b="b"/>
              <a:pathLst>
                <a:path w="10899" h="1476" fill="none" extrusionOk="0">
                  <a:moveTo>
                    <a:pt x="0" y="0"/>
                  </a:moveTo>
                  <a:lnTo>
                    <a:pt x="10899"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7016425" y="3076700"/>
              <a:ext cx="290925" cy="39450"/>
            </a:xfrm>
            <a:custGeom>
              <a:avLst/>
              <a:gdLst/>
              <a:ahLst/>
              <a:cxnLst/>
              <a:rect l="l" t="t" r="r" b="b"/>
              <a:pathLst>
                <a:path w="11637" h="1578" fill="none" extrusionOk="0">
                  <a:moveTo>
                    <a:pt x="1" y="1"/>
                  </a:moveTo>
                  <a:lnTo>
                    <a:pt x="11637" y="157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7579775" y="3245225"/>
              <a:ext cx="115725" cy="15950"/>
            </a:xfrm>
            <a:custGeom>
              <a:avLst/>
              <a:gdLst/>
              <a:ahLst/>
              <a:cxnLst/>
              <a:rect l="l" t="t" r="r" b="b"/>
              <a:pathLst>
                <a:path w="4629" h="638" fill="none" extrusionOk="0">
                  <a:moveTo>
                    <a:pt x="1" y="0"/>
                  </a:moveTo>
                  <a:lnTo>
                    <a:pt x="4629" y="63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7003850" y="3167250"/>
              <a:ext cx="457750" cy="62075"/>
            </a:xfrm>
            <a:custGeom>
              <a:avLst/>
              <a:gdLst/>
              <a:ahLst/>
              <a:cxnLst/>
              <a:rect l="l" t="t" r="r" b="b"/>
              <a:pathLst>
                <a:path w="18310" h="2483" fill="none" extrusionOk="0">
                  <a:moveTo>
                    <a:pt x="1" y="1"/>
                  </a:moveTo>
                  <a:lnTo>
                    <a:pt x="18310" y="248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7236075" y="3291325"/>
              <a:ext cx="446850" cy="60375"/>
            </a:xfrm>
            <a:custGeom>
              <a:avLst/>
              <a:gdLst/>
              <a:ahLst/>
              <a:cxnLst/>
              <a:rect l="l" t="t" r="r" b="b"/>
              <a:pathLst>
                <a:path w="17874" h="2415" fill="none" extrusionOk="0">
                  <a:moveTo>
                    <a:pt x="0" y="1"/>
                  </a:moveTo>
                  <a:lnTo>
                    <a:pt x="17874" y="241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6991275" y="3257800"/>
              <a:ext cx="198700" cy="26850"/>
            </a:xfrm>
            <a:custGeom>
              <a:avLst/>
              <a:gdLst/>
              <a:ahLst/>
              <a:cxnLst/>
              <a:rect l="l" t="t" r="r" b="b"/>
              <a:pathLst>
                <a:path w="7948" h="1074" fill="none" extrusionOk="0">
                  <a:moveTo>
                    <a:pt x="1" y="0"/>
                  </a:moveTo>
                  <a:lnTo>
                    <a:pt x="7948" y="107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7385300" y="3403650"/>
              <a:ext cx="285900" cy="38600"/>
            </a:xfrm>
            <a:custGeom>
              <a:avLst/>
              <a:gdLst/>
              <a:ahLst/>
              <a:cxnLst/>
              <a:rect l="l" t="t" r="r" b="b"/>
              <a:pathLst>
                <a:path w="11436" h="1544" fill="none" extrusionOk="0">
                  <a:moveTo>
                    <a:pt x="0" y="1"/>
                  </a:moveTo>
                  <a:lnTo>
                    <a:pt x="11435" y="154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7142175" y="3370975"/>
              <a:ext cx="209600" cy="28525"/>
            </a:xfrm>
            <a:custGeom>
              <a:avLst/>
              <a:gdLst/>
              <a:ahLst/>
              <a:cxnLst/>
              <a:rect l="l" t="t" r="r" b="b"/>
              <a:pathLst>
                <a:path w="8384" h="1141" fill="none" extrusionOk="0">
                  <a:moveTo>
                    <a:pt x="1" y="0"/>
                  </a:moveTo>
                  <a:lnTo>
                    <a:pt x="8384" y="114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6979550" y="3348325"/>
              <a:ext cx="126600" cy="17625"/>
            </a:xfrm>
            <a:custGeom>
              <a:avLst/>
              <a:gdLst/>
              <a:ahLst/>
              <a:cxnLst/>
              <a:rect l="l" t="t" r="r" b="b"/>
              <a:pathLst>
                <a:path w="5064" h="705" fill="none" extrusionOk="0">
                  <a:moveTo>
                    <a:pt x="0" y="1"/>
                  </a:moveTo>
                  <a:lnTo>
                    <a:pt x="5064" y="70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7556325" y="3519350"/>
              <a:ext cx="102300" cy="13450"/>
            </a:xfrm>
            <a:custGeom>
              <a:avLst/>
              <a:gdLst/>
              <a:ahLst/>
              <a:cxnLst/>
              <a:rect l="l" t="t" r="r" b="b"/>
              <a:pathLst>
                <a:path w="4092" h="538" fill="none" extrusionOk="0">
                  <a:moveTo>
                    <a:pt x="0" y="1"/>
                  </a:moveTo>
                  <a:lnTo>
                    <a:pt x="4091" y="53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6966975" y="3439700"/>
              <a:ext cx="520625" cy="70450"/>
            </a:xfrm>
            <a:custGeom>
              <a:avLst/>
              <a:gdLst/>
              <a:ahLst/>
              <a:cxnLst/>
              <a:rect l="l" t="t" r="r" b="b"/>
              <a:pathLst>
                <a:path w="20825" h="2818" fill="none" extrusionOk="0">
                  <a:moveTo>
                    <a:pt x="0" y="1"/>
                  </a:moveTo>
                  <a:lnTo>
                    <a:pt x="20824" y="2818"/>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7356800" y="3584750"/>
              <a:ext cx="290075" cy="39425"/>
            </a:xfrm>
            <a:custGeom>
              <a:avLst/>
              <a:gdLst/>
              <a:ahLst/>
              <a:cxnLst/>
              <a:rect l="l" t="t" r="r" b="b"/>
              <a:pathLst>
                <a:path w="11603" h="1577" fill="none" extrusionOk="0">
                  <a:moveTo>
                    <a:pt x="0" y="0"/>
                  </a:moveTo>
                  <a:lnTo>
                    <a:pt x="11603" y="15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6954400" y="3530250"/>
              <a:ext cx="352950" cy="47800"/>
            </a:xfrm>
            <a:custGeom>
              <a:avLst/>
              <a:gdLst/>
              <a:ahLst/>
              <a:cxnLst/>
              <a:rect l="l" t="t" r="r" b="b"/>
              <a:pathLst>
                <a:path w="14118" h="1912" fill="none" extrusionOk="0">
                  <a:moveTo>
                    <a:pt x="0" y="1"/>
                  </a:moveTo>
                  <a:lnTo>
                    <a:pt x="14118" y="191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7446500" y="3689525"/>
              <a:ext cx="187800" cy="25175"/>
            </a:xfrm>
            <a:custGeom>
              <a:avLst/>
              <a:gdLst/>
              <a:ahLst/>
              <a:cxnLst/>
              <a:rect l="l" t="t" r="r" b="b"/>
              <a:pathLst>
                <a:path w="7512" h="1007" fill="none" extrusionOk="0">
                  <a:moveTo>
                    <a:pt x="0" y="1"/>
                  </a:moveTo>
                  <a:lnTo>
                    <a:pt x="7512" y="10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7065900" y="3637550"/>
              <a:ext cx="334500" cy="45300"/>
            </a:xfrm>
            <a:custGeom>
              <a:avLst/>
              <a:gdLst/>
              <a:ahLst/>
              <a:cxnLst/>
              <a:rect l="l" t="t" r="r" b="b"/>
              <a:pathLst>
                <a:path w="13380" h="1812" fill="none" extrusionOk="0">
                  <a:moveTo>
                    <a:pt x="0" y="1"/>
                  </a:moveTo>
                  <a:lnTo>
                    <a:pt x="13380" y="181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6942650" y="3620800"/>
              <a:ext cx="83850" cy="11750"/>
            </a:xfrm>
            <a:custGeom>
              <a:avLst/>
              <a:gdLst/>
              <a:ahLst/>
              <a:cxnLst/>
              <a:rect l="l" t="t" r="r" b="b"/>
              <a:pathLst>
                <a:path w="3354" h="470" fill="none" extrusionOk="0">
                  <a:moveTo>
                    <a:pt x="1" y="0"/>
                  </a:moveTo>
                  <a:lnTo>
                    <a:pt x="3354" y="47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7817025" y="2861250"/>
              <a:ext cx="67100" cy="98950"/>
            </a:xfrm>
            <a:custGeom>
              <a:avLst/>
              <a:gdLst/>
              <a:ahLst/>
              <a:cxnLst/>
              <a:rect l="l" t="t" r="r" b="b"/>
              <a:pathLst>
                <a:path w="2684" h="3958" fill="none" extrusionOk="0">
                  <a:moveTo>
                    <a:pt x="1" y="3958"/>
                  </a:moveTo>
                  <a:lnTo>
                    <a:pt x="68" y="3254"/>
                  </a:lnTo>
                  <a:lnTo>
                    <a:pt x="739" y="973"/>
                  </a:lnTo>
                  <a:lnTo>
                    <a:pt x="1141" y="303"/>
                  </a:lnTo>
                  <a:lnTo>
                    <a:pt x="1678" y="1"/>
                  </a:lnTo>
                  <a:lnTo>
                    <a:pt x="2315" y="169"/>
                  </a:lnTo>
                  <a:lnTo>
                    <a:pt x="2684" y="537"/>
                  </a:lnTo>
                </a:path>
              </a:pathLst>
            </a:custGeom>
            <a:no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7262050" y="3344975"/>
              <a:ext cx="264950" cy="801475"/>
            </a:xfrm>
            <a:custGeom>
              <a:avLst/>
              <a:gdLst/>
              <a:ahLst/>
              <a:cxnLst/>
              <a:rect l="l" t="t" r="r" b="b"/>
              <a:pathLst>
                <a:path w="10598" h="32059" extrusionOk="0">
                  <a:moveTo>
                    <a:pt x="2147" y="1"/>
                  </a:moveTo>
                  <a:lnTo>
                    <a:pt x="1" y="638"/>
                  </a:lnTo>
                  <a:lnTo>
                    <a:pt x="8451" y="29108"/>
                  </a:lnTo>
                  <a:lnTo>
                    <a:pt x="10564" y="32059"/>
                  </a:lnTo>
                  <a:lnTo>
                    <a:pt x="10597" y="28437"/>
                  </a:lnTo>
                  <a:lnTo>
                    <a:pt x="2147"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7262050" y="3341613"/>
              <a:ext cx="237275" cy="721000"/>
            </a:xfrm>
            <a:custGeom>
              <a:avLst/>
              <a:gdLst/>
              <a:ahLst/>
              <a:cxnLst/>
              <a:rect l="l" t="t" r="r" b="b"/>
              <a:pathLst>
                <a:path w="9491" h="28840" extrusionOk="0">
                  <a:moveTo>
                    <a:pt x="1175" y="1"/>
                  </a:moveTo>
                  <a:lnTo>
                    <a:pt x="1" y="336"/>
                  </a:lnTo>
                  <a:lnTo>
                    <a:pt x="8317" y="28840"/>
                  </a:lnTo>
                  <a:lnTo>
                    <a:pt x="9491" y="28504"/>
                  </a:lnTo>
                  <a:lnTo>
                    <a:pt x="1175" y="1"/>
                  </a:lnTo>
                  <a:close/>
                </a:path>
              </a:pathLst>
            </a:custGeom>
            <a:solidFill>
              <a:schemeClr val="accent3"/>
            </a:solid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7473325" y="4056725"/>
              <a:ext cx="53675" cy="89725"/>
            </a:xfrm>
            <a:custGeom>
              <a:avLst/>
              <a:gdLst/>
              <a:ahLst/>
              <a:cxnLst/>
              <a:rect l="l" t="t" r="r" b="b"/>
              <a:pathLst>
                <a:path w="2147" h="3589" fill="none" extrusionOk="0">
                  <a:moveTo>
                    <a:pt x="2146" y="0"/>
                  </a:moveTo>
                  <a:lnTo>
                    <a:pt x="0" y="638"/>
                  </a:lnTo>
                  <a:lnTo>
                    <a:pt x="2113" y="3589"/>
                  </a:lnTo>
                  <a:lnTo>
                    <a:pt x="2146" y="0"/>
                  </a:lnTo>
                  <a:close/>
                </a:path>
              </a:pathLst>
            </a:custGeom>
            <a:no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7500150" y="4101150"/>
              <a:ext cx="26850" cy="45300"/>
            </a:xfrm>
            <a:custGeom>
              <a:avLst/>
              <a:gdLst/>
              <a:ahLst/>
              <a:cxnLst/>
              <a:rect l="l" t="t" r="r" b="b"/>
              <a:pathLst>
                <a:path w="1074" h="1812" extrusionOk="0">
                  <a:moveTo>
                    <a:pt x="1073" y="1"/>
                  </a:moveTo>
                  <a:lnTo>
                    <a:pt x="0" y="336"/>
                  </a:lnTo>
                  <a:lnTo>
                    <a:pt x="1040" y="1812"/>
                  </a:lnTo>
                  <a:lnTo>
                    <a:pt x="1073" y="1"/>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7244450" y="3272050"/>
              <a:ext cx="71275" cy="88875"/>
            </a:xfrm>
            <a:custGeom>
              <a:avLst/>
              <a:gdLst/>
              <a:ahLst/>
              <a:cxnLst/>
              <a:rect l="l" t="t" r="r" b="b"/>
              <a:pathLst>
                <a:path w="2851" h="3555" extrusionOk="0">
                  <a:moveTo>
                    <a:pt x="1040" y="0"/>
                  </a:moveTo>
                  <a:lnTo>
                    <a:pt x="805" y="34"/>
                  </a:lnTo>
                  <a:lnTo>
                    <a:pt x="604" y="101"/>
                  </a:lnTo>
                  <a:lnTo>
                    <a:pt x="269" y="403"/>
                  </a:lnTo>
                  <a:lnTo>
                    <a:pt x="68" y="772"/>
                  </a:lnTo>
                  <a:lnTo>
                    <a:pt x="1" y="1207"/>
                  </a:lnTo>
                  <a:lnTo>
                    <a:pt x="68" y="1442"/>
                  </a:lnTo>
                  <a:lnTo>
                    <a:pt x="705" y="3555"/>
                  </a:lnTo>
                  <a:lnTo>
                    <a:pt x="2851" y="2918"/>
                  </a:lnTo>
                  <a:lnTo>
                    <a:pt x="2214" y="805"/>
                  </a:lnTo>
                  <a:lnTo>
                    <a:pt x="2113" y="570"/>
                  </a:lnTo>
                  <a:lnTo>
                    <a:pt x="1845" y="235"/>
                  </a:lnTo>
                  <a:lnTo>
                    <a:pt x="1476" y="34"/>
                  </a:lnTo>
                  <a:lnTo>
                    <a:pt x="104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7244450" y="3272050"/>
              <a:ext cx="62900" cy="61225"/>
            </a:xfrm>
            <a:custGeom>
              <a:avLst/>
              <a:gdLst/>
              <a:ahLst/>
              <a:cxnLst/>
              <a:rect l="l" t="t" r="r" b="b"/>
              <a:pathLst>
                <a:path w="2516" h="2449" extrusionOk="0">
                  <a:moveTo>
                    <a:pt x="1040" y="0"/>
                  </a:moveTo>
                  <a:lnTo>
                    <a:pt x="805" y="34"/>
                  </a:lnTo>
                  <a:lnTo>
                    <a:pt x="604" y="101"/>
                  </a:lnTo>
                  <a:lnTo>
                    <a:pt x="269" y="403"/>
                  </a:lnTo>
                  <a:lnTo>
                    <a:pt x="68" y="772"/>
                  </a:lnTo>
                  <a:lnTo>
                    <a:pt x="1" y="1207"/>
                  </a:lnTo>
                  <a:lnTo>
                    <a:pt x="68" y="1442"/>
                  </a:lnTo>
                  <a:lnTo>
                    <a:pt x="370" y="2448"/>
                  </a:lnTo>
                  <a:lnTo>
                    <a:pt x="2516" y="1811"/>
                  </a:lnTo>
                  <a:lnTo>
                    <a:pt x="2214" y="805"/>
                  </a:lnTo>
                  <a:lnTo>
                    <a:pt x="2113" y="570"/>
                  </a:lnTo>
                  <a:lnTo>
                    <a:pt x="1845" y="235"/>
                  </a:lnTo>
                  <a:lnTo>
                    <a:pt x="1476" y="34"/>
                  </a:lnTo>
                  <a:lnTo>
                    <a:pt x="1040" y="0"/>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1606064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9" name="Google Shape;1259;p44"/>
          <p:cNvSpPr/>
          <p:nvPr/>
        </p:nvSpPr>
        <p:spPr>
          <a:xfrm rot="-1887987" flipH="1">
            <a:off x="1163245" y="1209294"/>
            <a:ext cx="1995362" cy="1733833"/>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4"/>
          <p:cNvSpPr/>
          <p:nvPr/>
        </p:nvSpPr>
        <p:spPr>
          <a:xfrm rot="-8409358">
            <a:off x="3717305" y="1112233"/>
            <a:ext cx="1905446" cy="1733859"/>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4"/>
          <p:cNvSpPr/>
          <p:nvPr/>
        </p:nvSpPr>
        <p:spPr>
          <a:xfrm rot="-8670388">
            <a:off x="1043049" y="3068362"/>
            <a:ext cx="1905474" cy="1733845"/>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1262;p44"/>
          <p:cNvSpPr/>
          <p:nvPr/>
        </p:nvSpPr>
        <p:spPr>
          <a:xfrm rot="1157374">
            <a:off x="4023002" y="3079253"/>
            <a:ext cx="1950001" cy="1679052"/>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4"/>
          <p:cNvSpPr/>
          <p:nvPr/>
        </p:nvSpPr>
        <p:spPr>
          <a:xfrm rot="2018186">
            <a:off x="6693449" y="2375128"/>
            <a:ext cx="1905454" cy="1733860"/>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4"/>
          <p:cNvSpPr txBox="1">
            <a:spLocks noGrp="1"/>
          </p:cNvSpPr>
          <p:nvPr>
            <p:ph type="subTitle" idx="1"/>
          </p:nvPr>
        </p:nvSpPr>
        <p:spPr>
          <a:xfrm>
            <a:off x="1040643" y="3342962"/>
            <a:ext cx="1926000" cy="794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fr-FR" b="0" i="0" dirty="0">
                <a:solidFill>
                  <a:srgbClr val="050505"/>
                </a:solidFill>
                <a:effectLst/>
                <a:latin typeface="Segoe UI Historic" panose="020B0502040204020203" pitchFamily="34" charset="0"/>
              </a:rPr>
              <a:t>La vision par ordinateur peut jouer un rôle important dans le diagnostic d'images médicales</a:t>
            </a:r>
            <a:endParaRPr dirty="0"/>
          </a:p>
        </p:txBody>
      </p:sp>
      <p:sp>
        <p:nvSpPr>
          <p:cNvPr id="1267" name="Google Shape;1267;p44"/>
          <p:cNvSpPr txBox="1">
            <a:spLocks noGrp="1"/>
          </p:cNvSpPr>
          <p:nvPr>
            <p:ph type="subTitle" idx="4"/>
          </p:nvPr>
        </p:nvSpPr>
        <p:spPr>
          <a:xfrm>
            <a:off x="4029621" y="3552745"/>
            <a:ext cx="1926000" cy="79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b="0" i="0" dirty="0">
                <a:solidFill>
                  <a:srgbClr val="050505"/>
                </a:solidFill>
                <a:effectLst/>
                <a:latin typeface="Segoe UI Historic" panose="020B0502040204020203" pitchFamily="34" charset="0"/>
              </a:rPr>
              <a:t>langage python et </a:t>
            </a:r>
            <a:r>
              <a:rPr lang="fr-FR" b="0" i="0" dirty="0" err="1">
                <a:solidFill>
                  <a:srgbClr val="050505"/>
                </a:solidFill>
                <a:effectLst/>
                <a:latin typeface="Segoe UI Historic" panose="020B0502040204020203" pitchFamily="34" charset="0"/>
              </a:rPr>
              <a:t>Kotlin</a:t>
            </a:r>
            <a:r>
              <a:rPr lang="fr-FR" b="0" i="0" dirty="0">
                <a:solidFill>
                  <a:srgbClr val="050505"/>
                </a:solidFill>
                <a:effectLst/>
                <a:latin typeface="Segoe UI Historic" panose="020B0502040204020203" pitchFamily="34" charset="0"/>
              </a:rPr>
              <a:t> pour créer une application </a:t>
            </a:r>
            <a:r>
              <a:rPr lang="fr-FR" b="0" i="0" dirty="0" err="1">
                <a:solidFill>
                  <a:srgbClr val="050505"/>
                </a:solidFill>
                <a:effectLst/>
                <a:latin typeface="Segoe UI Historic" panose="020B0502040204020203" pitchFamily="34" charset="0"/>
              </a:rPr>
              <a:t>abdriod</a:t>
            </a:r>
            <a:r>
              <a:rPr lang="fr-FR" b="0" i="0" dirty="0">
                <a:solidFill>
                  <a:srgbClr val="050505"/>
                </a:solidFill>
                <a:effectLst/>
                <a:latin typeface="Segoe UI Historic" panose="020B0502040204020203" pitchFamily="34" charset="0"/>
              </a:rPr>
              <a:t> complète</a:t>
            </a:r>
            <a:endParaRPr dirty="0"/>
          </a:p>
        </p:txBody>
      </p:sp>
      <p:sp>
        <p:nvSpPr>
          <p:cNvPr id="1269" name="Google Shape;1269;p44"/>
          <p:cNvSpPr txBox="1">
            <a:spLocks noGrp="1"/>
          </p:cNvSpPr>
          <p:nvPr>
            <p:ph type="subTitle" idx="6"/>
          </p:nvPr>
        </p:nvSpPr>
        <p:spPr>
          <a:xfrm>
            <a:off x="6680590" y="2757283"/>
            <a:ext cx="1926000" cy="79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b="0" i="0" dirty="0">
                <a:solidFill>
                  <a:srgbClr val="050505"/>
                </a:solidFill>
                <a:effectLst/>
                <a:latin typeface="Segoe UI Historic" panose="020B0502040204020203" pitchFamily="34" charset="0"/>
              </a:rPr>
              <a:t>Algorithmes et des modèles pour faire la distinction entre les cancers de la peau bénins et malins</a:t>
            </a:r>
            <a:endParaRPr dirty="0"/>
          </a:p>
        </p:txBody>
      </p:sp>
      <p:sp>
        <p:nvSpPr>
          <p:cNvPr id="1273" name="Google Shape;1273;p44"/>
          <p:cNvSpPr txBox="1">
            <a:spLocks noGrp="1"/>
          </p:cNvSpPr>
          <p:nvPr>
            <p:ph type="subTitle" idx="13"/>
          </p:nvPr>
        </p:nvSpPr>
        <p:spPr>
          <a:xfrm>
            <a:off x="1210838" y="1681489"/>
            <a:ext cx="1926000" cy="79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b="0" i="0" dirty="0">
                <a:solidFill>
                  <a:srgbClr val="050505"/>
                </a:solidFill>
                <a:effectLst/>
                <a:latin typeface="Segoe UI Historic" panose="020B0502040204020203" pitchFamily="34" charset="0"/>
              </a:rPr>
              <a:t>Le cancer de la peau se trouve dans divers types</a:t>
            </a:r>
            <a:endParaRPr dirty="0"/>
          </a:p>
        </p:txBody>
      </p:sp>
      <p:sp>
        <p:nvSpPr>
          <p:cNvPr id="1275" name="Google Shape;1275;p44"/>
          <p:cNvSpPr txBox="1">
            <a:spLocks noGrp="1"/>
          </p:cNvSpPr>
          <p:nvPr>
            <p:ph type="subTitle" idx="15"/>
          </p:nvPr>
        </p:nvSpPr>
        <p:spPr>
          <a:xfrm>
            <a:off x="3721663" y="1463947"/>
            <a:ext cx="1926000" cy="79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b="0" i="0" dirty="0">
                <a:solidFill>
                  <a:srgbClr val="050505"/>
                </a:solidFill>
                <a:effectLst/>
                <a:latin typeface="Segoe UI Historic" panose="020B0502040204020203" pitchFamily="34" charset="0"/>
              </a:rPr>
              <a:t>La détection du cancer du mélanome à un stade précoce peut être utile pour le guérir</a:t>
            </a:r>
            <a:endParaRPr dirty="0"/>
          </a:p>
        </p:txBody>
      </p:sp>
      <p:grpSp>
        <p:nvGrpSpPr>
          <p:cNvPr id="1276" name="Google Shape;1276;p44"/>
          <p:cNvGrpSpPr/>
          <p:nvPr/>
        </p:nvGrpSpPr>
        <p:grpSpPr>
          <a:xfrm>
            <a:off x="719990" y="1112700"/>
            <a:ext cx="217525" cy="218499"/>
            <a:chOff x="-1723348" y="4595850"/>
            <a:chExt cx="217525" cy="218499"/>
          </a:xfrm>
        </p:grpSpPr>
        <p:sp>
          <p:nvSpPr>
            <p:cNvPr id="1277" name="Google Shape;1277;p44"/>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4"/>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4"/>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4"/>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4"/>
          <p:cNvGrpSpPr/>
          <p:nvPr/>
        </p:nvGrpSpPr>
        <p:grpSpPr>
          <a:xfrm>
            <a:off x="8224802" y="3911187"/>
            <a:ext cx="217525" cy="218499"/>
            <a:chOff x="-1723348" y="4595850"/>
            <a:chExt cx="217525" cy="218499"/>
          </a:xfrm>
        </p:grpSpPr>
        <p:sp>
          <p:nvSpPr>
            <p:cNvPr id="1282" name="Google Shape;1282;p44"/>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4"/>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4"/>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4"/>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44"/>
          <p:cNvGrpSpPr/>
          <p:nvPr/>
        </p:nvGrpSpPr>
        <p:grpSpPr>
          <a:xfrm>
            <a:off x="8243150" y="4807975"/>
            <a:ext cx="180859" cy="180123"/>
            <a:chOff x="6034925" y="548950"/>
            <a:chExt cx="180859" cy="180123"/>
          </a:xfrm>
        </p:grpSpPr>
        <p:sp>
          <p:nvSpPr>
            <p:cNvPr id="1287" name="Google Shape;1287;p44"/>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4"/>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4"/>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4"/>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1" name="Google Shape;1291;p44"/>
          <p:cNvGrpSpPr/>
          <p:nvPr/>
        </p:nvGrpSpPr>
        <p:grpSpPr>
          <a:xfrm>
            <a:off x="1786561" y="3226337"/>
            <a:ext cx="217525" cy="218499"/>
            <a:chOff x="-1723348" y="4595850"/>
            <a:chExt cx="217525" cy="218499"/>
          </a:xfrm>
        </p:grpSpPr>
        <p:sp>
          <p:nvSpPr>
            <p:cNvPr id="1292" name="Google Shape;1292;p44"/>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4"/>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4"/>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4"/>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6" name="Google Shape;1296;p44"/>
          <p:cNvGrpSpPr/>
          <p:nvPr/>
        </p:nvGrpSpPr>
        <p:grpSpPr>
          <a:xfrm>
            <a:off x="4889241" y="3231070"/>
            <a:ext cx="217525" cy="218499"/>
            <a:chOff x="-1723348" y="4595850"/>
            <a:chExt cx="217525" cy="218499"/>
          </a:xfrm>
        </p:grpSpPr>
        <p:sp>
          <p:nvSpPr>
            <p:cNvPr id="1297" name="Google Shape;1297;p44"/>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4"/>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4"/>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4"/>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1" name="Google Shape;1301;p44"/>
          <p:cNvGrpSpPr/>
          <p:nvPr/>
        </p:nvGrpSpPr>
        <p:grpSpPr>
          <a:xfrm>
            <a:off x="7537399" y="2584413"/>
            <a:ext cx="217525" cy="218499"/>
            <a:chOff x="-1723348" y="4595850"/>
            <a:chExt cx="217525" cy="218499"/>
          </a:xfrm>
        </p:grpSpPr>
        <p:sp>
          <p:nvSpPr>
            <p:cNvPr id="1302" name="Google Shape;1302;p44"/>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4"/>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4"/>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4"/>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44"/>
          <p:cNvGrpSpPr/>
          <p:nvPr/>
        </p:nvGrpSpPr>
        <p:grpSpPr>
          <a:xfrm>
            <a:off x="2045377" y="1380754"/>
            <a:ext cx="217525" cy="218499"/>
            <a:chOff x="-1723348" y="4595850"/>
            <a:chExt cx="217525" cy="218499"/>
          </a:xfrm>
        </p:grpSpPr>
        <p:sp>
          <p:nvSpPr>
            <p:cNvPr id="1307" name="Google Shape;1307;p44"/>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4"/>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4"/>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4"/>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6" name="Google Shape;1316;p44"/>
          <p:cNvGrpSpPr/>
          <p:nvPr/>
        </p:nvGrpSpPr>
        <p:grpSpPr>
          <a:xfrm>
            <a:off x="4561285" y="1283611"/>
            <a:ext cx="217525" cy="218499"/>
            <a:chOff x="-1723348" y="4595850"/>
            <a:chExt cx="217525" cy="218499"/>
          </a:xfrm>
        </p:grpSpPr>
        <p:sp>
          <p:nvSpPr>
            <p:cNvPr id="1317" name="Google Shape;1317;p44"/>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4"/>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4"/>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4"/>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1" name="Google Shape;1321;p4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Conclusion</a:t>
            </a:r>
            <a:endParaRPr dirty="0">
              <a:solidFill>
                <a:schemeClr val="lt2"/>
              </a:solidFill>
            </a:endParaRPr>
          </a:p>
        </p:txBody>
      </p:sp>
      <p:grpSp>
        <p:nvGrpSpPr>
          <p:cNvPr id="1322" name="Google Shape;1322;p44"/>
          <p:cNvGrpSpPr/>
          <p:nvPr/>
        </p:nvGrpSpPr>
        <p:grpSpPr>
          <a:xfrm>
            <a:off x="72388" y="786987"/>
            <a:ext cx="180859" cy="180123"/>
            <a:chOff x="6034925" y="548950"/>
            <a:chExt cx="180859" cy="180123"/>
          </a:xfrm>
        </p:grpSpPr>
        <p:sp>
          <p:nvSpPr>
            <p:cNvPr id="1323" name="Google Shape;1323;p44"/>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4"/>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4"/>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4"/>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36"/>
          <p:cNvSpPr/>
          <p:nvPr/>
        </p:nvSpPr>
        <p:spPr>
          <a:xfrm>
            <a:off x="7697475" y="205925"/>
            <a:ext cx="1148250" cy="1089950"/>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txBox="1">
            <a:spLocks noGrp="1"/>
          </p:cNvSpPr>
          <p:nvPr>
            <p:ph type="title"/>
          </p:nvPr>
        </p:nvSpPr>
        <p:spPr>
          <a:xfrm>
            <a:off x="720000" y="2359750"/>
            <a:ext cx="2709000" cy="6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LAB 2</a:t>
            </a:r>
            <a:endParaRPr dirty="0"/>
          </a:p>
        </p:txBody>
      </p:sp>
      <p:grpSp>
        <p:nvGrpSpPr>
          <p:cNvPr id="512" name="Google Shape;512;p36"/>
          <p:cNvGrpSpPr/>
          <p:nvPr/>
        </p:nvGrpSpPr>
        <p:grpSpPr>
          <a:xfrm>
            <a:off x="3093536" y="4221850"/>
            <a:ext cx="279251" cy="280502"/>
            <a:chOff x="3245936" y="3278875"/>
            <a:chExt cx="279251" cy="280502"/>
          </a:xfrm>
        </p:grpSpPr>
        <p:sp>
          <p:nvSpPr>
            <p:cNvPr id="513" name="Google Shape;513;p36"/>
            <p:cNvSpPr/>
            <p:nvPr/>
          </p:nvSpPr>
          <p:spPr>
            <a:xfrm>
              <a:off x="3378651" y="32788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3378651" y="3467903"/>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3435029" y="3410323"/>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3245936" y="3410323"/>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36"/>
          <p:cNvGrpSpPr/>
          <p:nvPr/>
        </p:nvGrpSpPr>
        <p:grpSpPr>
          <a:xfrm>
            <a:off x="8356852" y="1992625"/>
            <a:ext cx="217525" cy="218499"/>
            <a:chOff x="6548002" y="3230725"/>
            <a:chExt cx="217525" cy="218499"/>
          </a:xfrm>
        </p:grpSpPr>
        <p:sp>
          <p:nvSpPr>
            <p:cNvPr id="518" name="Google Shape;518;p36"/>
            <p:cNvSpPr/>
            <p:nvPr/>
          </p:nvSpPr>
          <p:spPr>
            <a:xfrm>
              <a:off x="6651382" y="3230725"/>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a:off x="6651382" y="3377971"/>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6695298" y="3333118"/>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p:cNvSpPr/>
            <p:nvPr/>
          </p:nvSpPr>
          <p:spPr>
            <a:xfrm>
              <a:off x="6548002" y="3333118"/>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36"/>
          <p:cNvGrpSpPr/>
          <p:nvPr/>
        </p:nvGrpSpPr>
        <p:grpSpPr>
          <a:xfrm>
            <a:off x="8440752" y="4221850"/>
            <a:ext cx="217525" cy="218499"/>
            <a:chOff x="6591027" y="3544075"/>
            <a:chExt cx="217525" cy="218499"/>
          </a:xfrm>
        </p:grpSpPr>
        <p:sp>
          <p:nvSpPr>
            <p:cNvPr id="523" name="Google Shape;523;p36"/>
            <p:cNvSpPr/>
            <p:nvPr/>
          </p:nvSpPr>
          <p:spPr>
            <a:xfrm>
              <a:off x="6694407" y="3544075"/>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p:nvPr/>
          </p:nvSpPr>
          <p:spPr>
            <a:xfrm>
              <a:off x="6694407" y="3691321"/>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6738323" y="3646468"/>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6591027" y="3646468"/>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36"/>
          <p:cNvGrpSpPr/>
          <p:nvPr/>
        </p:nvGrpSpPr>
        <p:grpSpPr>
          <a:xfrm>
            <a:off x="6547165" y="297900"/>
            <a:ext cx="243082" cy="242093"/>
            <a:chOff x="6547165" y="297900"/>
            <a:chExt cx="243082" cy="242093"/>
          </a:xfrm>
        </p:grpSpPr>
        <p:sp>
          <p:nvSpPr>
            <p:cNvPr id="528" name="Google Shape;528;p3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6"/>
          <p:cNvGrpSpPr/>
          <p:nvPr/>
        </p:nvGrpSpPr>
        <p:grpSpPr>
          <a:xfrm>
            <a:off x="2815661" y="780875"/>
            <a:ext cx="279251" cy="280502"/>
            <a:chOff x="3245936" y="3278875"/>
            <a:chExt cx="279251" cy="280502"/>
          </a:xfrm>
        </p:grpSpPr>
        <p:sp>
          <p:nvSpPr>
            <p:cNvPr id="533" name="Google Shape;533;p36"/>
            <p:cNvSpPr/>
            <p:nvPr/>
          </p:nvSpPr>
          <p:spPr>
            <a:xfrm>
              <a:off x="3378651" y="32788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p:cNvSpPr/>
            <p:nvPr/>
          </p:nvSpPr>
          <p:spPr>
            <a:xfrm>
              <a:off x="3378651" y="3467903"/>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3435029" y="3410323"/>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3245936" y="3410323"/>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36"/>
          <p:cNvGrpSpPr/>
          <p:nvPr/>
        </p:nvGrpSpPr>
        <p:grpSpPr>
          <a:xfrm>
            <a:off x="3217100" y="875250"/>
            <a:ext cx="4670375" cy="3775875"/>
            <a:chOff x="3217100" y="875250"/>
            <a:chExt cx="4670375" cy="3775875"/>
          </a:xfrm>
        </p:grpSpPr>
        <p:sp>
          <p:nvSpPr>
            <p:cNvPr id="538" name="Google Shape;538;p36"/>
            <p:cNvSpPr/>
            <p:nvPr/>
          </p:nvSpPr>
          <p:spPr>
            <a:xfrm>
              <a:off x="3412425" y="875250"/>
              <a:ext cx="4300675" cy="3775875"/>
            </a:xfrm>
            <a:custGeom>
              <a:avLst/>
              <a:gdLst/>
              <a:ahLst/>
              <a:cxnLst/>
              <a:rect l="l" t="t" r="r" b="b"/>
              <a:pathLst>
                <a:path w="172027" h="151035" extrusionOk="0">
                  <a:moveTo>
                    <a:pt x="121928" y="0"/>
                  </a:moveTo>
                  <a:lnTo>
                    <a:pt x="118474" y="403"/>
                  </a:lnTo>
                  <a:lnTo>
                    <a:pt x="115054" y="1140"/>
                  </a:lnTo>
                  <a:lnTo>
                    <a:pt x="111700" y="2281"/>
                  </a:lnTo>
                  <a:lnTo>
                    <a:pt x="110091" y="3018"/>
                  </a:lnTo>
                  <a:lnTo>
                    <a:pt x="106804" y="4661"/>
                  </a:lnTo>
                  <a:lnTo>
                    <a:pt x="100467" y="8250"/>
                  </a:lnTo>
                  <a:lnTo>
                    <a:pt x="95738" y="10899"/>
                  </a:lnTo>
                  <a:lnTo>
                    <a:pt x="92519" y="12542"/>
                  </a:lnTo>
                  <a:lnTo>
                    <a:pt x="89199" y="13984"/>
                  </a:lnTo>
                  <a:lnTo>
                    <a:pt x="85712" y="15157"/>
                  </a:lnTo>
                  <a:lnTo>
                    <a:pt x="83901" y="15593"/>
                  </a:lnTo>
                  <a:lnTo>
                    <a:pt x="82660" y="15862"/>
                  </a:lnTo>
                  <a:lnTo>
                    <a:pt x="80112" y="16197"/>
                  </a:lnTo>
                  <a:lnTo>
                    <a:pt x="77496" y="16365"/>
                  </a:lnTo>
                  <a:lnTo>
                    <a:pt x="74814" y="16365"/>
                  </a:lnTo>
                  <a:lnTo>
                    <a:pt x="70689" y="16063"/>
                  </a:lnTo>
                  <a:lnTo>
                    <a:pt x="65022" y="15225"/>
                  </a:lnTo>
                  <a:lnTo>
                    <a:pt x="56270" y="13347"/>
                  </a:lnTo>
                  <a:lnTo>
                    <a:pt x="47484" y="11234"/>
                  </a:lnTo>
                  <a:lnTo>
                    <a:pt x="41649" y="9960"/>
                  </a:lnTo>
                  <a:lnTo>
                    <a:pt x="35915" y="8987"/>
                  </a:lnTo>
                  <a:lnTo>
                    <a:pt x="30382" y="8451"/>
                  </a:lnTo>
                  <a:lnTo>
                    <a:pt x="26391" y="8451"/>
                  </a:lnTo>
                  <a:lnTo>
                    <a:pt x="23809" y="8686"/>
                  </a:lnTo>
                  <a:lnTo>
                    <a:pt x="21294" y="9088"/>
                  </a:lnTo>
                  <a:lnTo>
                    <a:pt x="18846" y="9725"/>
                  </a:lnTo>
                  <a:lnTo>
                    <a:pt x="16533" y="10630"/>
                  </a:lnTo>
                  <a:lnTo>
                    <a:pt x="14286" y="11771"/>
                  </a:lnTo>
                  <a:lnTo>
                    <a:pt x="12140" y="13213"/>
                  </a:lnTo>
                  <a:lnTo>
                    <a:pt x="10128" y="14923"/>
                  </a:lnTo>
                  <a:lnTo>
                    <a:pt x="8216" y="16968"/>
                  </a:lnTo>
                  <a:lnTo>
                    <a:pt x="6473" y="19383"/>
                  </a:lnTo>
                  <a:lnTo>
                    <a:pt x="4829" y="22132"/>
                  </a:lnTo>
                  <a:lnTo>
                    <a:pt x="3320" y="25251"/>
                  </a:lnTo>
                  <a:lnTo>
                    <a:pt x="2650" y="26995"/>
                  </a:lnTo>
                  <a:lnTo>
                    <a:pt x="2214" y="28202"/>
                  </a:lnTo>
                  <a:lnTo>
                    <a:pt x="1443" y="30717"/>
                  </a:lnTo>
                  <a:lnTo>
                    <a:pt x="839" y="33299"/>
                  </a:lnTo>
                  <a:lnTo>
                    <a:pt x="403" y="35948"/>
                  </a:lnTo>
                  <a:lnTo>
                    <a:pt x="135" y="38631"/>
                  </a:lnTo>
                  <a:lnTo>
                    <a:pt x="1" y="41347"/>
                  </a:lnTo>
                  <a:lnTo>
                    <a:pt x="68" y="44063"/>
                  </a:lnTo>
                  <a:lnTo>
                    <a:pt x="269" y="46813"/>
                  </a:lnTo>
                  <a:lnTo>
                    <a:pt x="638" y="49529"/>
                  </a:lnTo>
                  <a:lnTo>
                    <a:pt x="1174" y="52178"/>
                  </a:lnTo>
                  <a:lnTo>
                    <a:pt x="1878" y="54827"/>
                  </a:lnTo>
                  <a:lnTo>
                    <a:pt x="2717" y="57376"/>
                  </a:lnTo>
                  <a:lnTo>
                    <a:pt x="3756" y="59891"/>
                  </a:lnTo>
                  <a:lnTo>
                    <a:pt x="4930" y="62272"/>
                  </a:lnTo>
                  <a:lnTo>
                    <a:pt x="6271" y="64552"/>
                  </a:lnTo>
                  <a:lnTo>
                    <a:pt x="7780" y="66732"/>
                  </a:lnTo>
                  <a:lnTo>
                    <a:pt x="8619" y="67738"/>
                  </a:lnTo>
                  <a:lnTo>
                    <a:pt x="10832" y="70286"/>
                  </a:lnTo>
                  <a:lnTo>
                    <a:pt x="14219" y="74042"/>
                  </a:lnTo>
                  <a:lnTo>
                    <a:pt x="16231" y="76758"/>
                  </a:lnTo>
                  <a:lnTo>
                    <a:pt x="17069" y="78200"/>
                  </a:lnTo>
                  <a:lnTo>
                    <a:pt x="17572" y="79206"/>
                  </a:lnTo>
                  <a:lnTo>
                    <a:pt x="18343" y="81285"/>
                  </a:lnTo>
                  <a:lnTo>
                    <a:pt x="18813" y="83364"/>
                  </a:lnTo>
                  <a:lnTo>
                    <a:pt x="19048" y="85443"/>
                  </a:lnTo>
                  <a:lnTo>
                    <a:pt x="19048" y="87556"/>
                  </a:lnTo>
                  <a:lnTo>
                    <a:pt x="18813" y="89669"/>
                  </a:lnTo>
                  <a:lnTo>
                    <a:pt x="18209" y="92821"/>
                  </a:lnTo>
                  <a:lnTo>
                    <a:pt x="16868" y="97012"/>
                  </a:lnTo>
                  <a:lnTo>
                    <a:pt x="15191" y="101171"/>
                  </a:lnTo>
                  <a:lnTo>
                    <a:pt x="12475" y="107240"/>
                  </a:lnTo>
                  <a:lnTo>
                    <a:pt x="10966" y="111096"/>
                  </a:lnTo>
                  <a:lnTo>
                    <a:pt x="10564" y="112203"/>
                  </a:lnTo>
                  <a:lnTo>
                    <a:pt x="9994" y="114383"/>
                  </a:lnTo>
                  <a:lnTo>
                    <a:pt x="9658" y="116529"/>
                  </a:lnTo>
                  <a:lnTo>
                    <a:pt x="9524" y="118574"/>
                  </a:lnTo>
                  <a:lnTo>
                    <a:pt x="9591" y="120553"/>
                  </a:lnTo>
                  <a:lnTo>
                    <a:pt x="9859" y="122498"/>
                  </a:lnTo>
                  <a:lnTo>
                    <a:pt x="10329" y="124342"/>
                  </a:lnTo>
                  <a:lnTo>
                    <a:pt x="10966" y="126153"/>
                  </a:lnTo>
                  <a:lnTo>
                    <a:pt x="11771" y="127897"/>
                  </a:lnTo>
                  <a:lnTo>
                    <a:pt x="12710" y="129573"/>
                  </a:lnTo>
                  <a:lnTo>
                    <a:pt x="14420" y="131988"/>
                  </a:lnTo>
                  <a:lnTo>
                    <a:pt x="17136" y="134972"/>
                  </a:lnTo>
                  <a:lnTo>
                    <a:pt x="20322" y="137688"/>
                  </a:lnTo>
                  <a:lnTo>
                    <a:pt x="23843" y="140170"/>
                  </a:lnTo>
                  <a:lnTo>
                    <a:pt x="27632" y="142383"/>
                  </a:lnTo>
                  <a:lnTo>
                    <a:pt x="31623" y="144362"/>
                  </a:lnTo>
                  <a:lnTo>
                    <a:pt x="35714" y="146105"/>
                  </a:lnTo>
                  <a:lnTo>
                    <a:pt x="39838" y="147547"/>
                  </a:lnTo>
                  <a:lnTo>
                    <a:pt x="43862" y="148788"/>
                  </a:lnTo>
                  <a:lnTo>
                    <a:pt x="47786" y="149727"/>
                  </a:lnTo>
                  <a:lnTo>
                    <a:pt x="51441" y="150465"/>
                  </a:lnTo>
                  <a:lnTo>
                    <a:pt x="53151" y="150699"/>
                  </a:lnTo>
                  <a:lnTo>
                    <a:pt x="54559" y="150867"/>
                  </a:lnTo>
                  <a:lnTo>
                    <a:pt x="57309" y="151035"/>
                  </a:lnTo>
                  <a:lnTo>
                    <a:pt x="60025" y="151001"/>
                  </a:lnTo>
                  <a:lnTo>
                    <a:pt x="62708" y="150800"/>
                  </a:lnTo>
                  <a:lnTo>
                    <a:pt x="66732" y="150163"/>
                  </a:lnTo>
                  <a:lnTo>
                    <a:pt x="71963" y="148821"/>
                  </a:lnTo>
                  <a:lnTo>
                    <a:pt x="77161" y="147011"/>
                  </a:lnTo>
                  <a:lnTo>
                    <a:pt x="82292" y="144898"/>
                  </a:lnTo>
                  <a:lnTo>
                    <a:pt x="89937" y="141377"/>
                  </a:lnTo>
                  <a:lnTo>
                    <a:pt x="97516" y="137856"/>
                  </a:lnTo>
                  <a:lnTo>
                    <a:pt x="102613" y="135676"/>
                  </a:lnTo>
                  <a:lnTo>
                    <a:pt x="107676" y="133798"/>
                  </a:lnTo>
                  <a:lnTo>
                    <a:pt x="112807" y="132390"/>
                  </a:lnTo>
                  <a:lnTo>
                    <a:pt x="116697" y="131686"/>
                  </a:lnTo>
                  <a:lnTo>
                    <a:pt x="119279" y="131384"/>
                  </a:lnTo>
                  <a:lnTo>
                    <a:pt x="121928" y="131283"/>
                  </a:lnTo>
                  <a:lnTo>
                    <a:pt x="124544" y="131384"/>
                  </a:lnTo>
                  <a:lnTo>
                    <a:pt x="127226" y="131686"/>
                  </a:lnTo>
                  <a:lnTo>
                    <a:pt x="129909" y="132222"/>
                  </a:lnTo>
                  <a:lnTo>
                    <a:pt x="132592" y="132994"/>
                  </a:lnTo>
                  <a:lnTo>
                    <a:pt x="135341" y="134000"/>
                  </a:lnTo>
                  <a:lnTo>
                    <a:pt x="136716" y="134637"/>
                  </a:lnTo>
                  <a:lnTo>
                    <a:pt x="137689" y="135073"/>
                  </a:lnTo>
                  <a:lnTo>
                    <a:pt x="139600" y="135777"/>
                  </a:lnTo>
                  <a:lnTo>
                    <a:pt x="141478" y="136313"/>
                  </a:lnTo>
                  <a:lnTo>
                    <a:pt x="143356" y="136649"/>
                  </a:lnTo>
                  <a:lnTo>
                    <a:pt x="145167" y="136850"/>
                  </a:lnTo>
                  <a:lnTo>
                    <a:pt x="146977" y="136850"/>
                  </a:lnTo>
                  <a:lnTo>
                    <a:pt x="149627" y="136582"/>
                  </a:lnTo>
                  <a:lnTo>
                    <a:pt x="153013" y="135676"/>
                  </a:lnTo>
                  <a:lnTo>
                    <a:pt x="156233" y="134201"/>
                  </a:lnTo>
                  <a:lnTo>
                    <a:pt x="159217" y="132222"/>
                  </a:lnTo>
                  <a:lnTo>
                    <a:pt x="161967" y="129808"/>
                  </a:lnTo>
                  <a:lnTo>
                    <a:pt x="164448" y="126958"/>
                  </a:lnTo>
                  <a:lnTo>
                    <a:pt x="166628" y="123738"/>
                  </a:lnTo>
                  <a:lnTo>
                    <a:pt x="168472" y="120217"/>
                  </a:lnTo>
                  <a:lnTo>
                    <a:pt x="169948" y="116395"/>
                  </a:lnTo>
                  <a:lnTo>
                    <a:pt x="171088" y="112404"/>
                  </a:lnTo>
                  <a:lnTo>
                    <a:pt x="171759" y="108213"/>
                  </a:lnTo>
                  <a:lnTo>
                    <a:pt x="172027" y="103920"/>
                  </a:lnTo>
                  <a:lnTo>
                    <a:pt x="171826" y="99527"/>
                  </a:lnTo>
                  <a:lnTo>
                    <a:pt x="171524" y="97348"/>
                  </a:lnTo>
                  <a:lnTo>
                    <a:pt x="171256" y="95906"/>
                  </a:lnTo>
                  <a:lnTo>
                    <a:pt x="170585" y="93022"/>
                  </a:lnTo>
                  <a:lnTo>
                    <a:pt x="169244" y="88730"/>
                  </a:lnTo>
                  <a:lnTo>
                    <a:pt x="165756" y="80246"/>
                  </a:lnTo>
                  <a:lnTo>
                    <a:pt x="162034" y="71728"/>
                  </a:lnTo>
                  <a:lnTo>
                    <a:pt x="159854" y="66061"/>
                  </a:lnTo>
                  <a:lnTo>
                    <a:pt x="158647" y="61769"/>
                  </a:lnTo>
                  <a:lnTo>
                    <a:pt x="158077" y="58885"/>
                  </a:lnTo>
                  <a:lnTo>
                    <a:pt x="157708" y="55968"/>
                  </a:lnTo>
                  <a:lnTo>
                    <a:pt x="157641" y="53050"/>
                  </a:lnTo>
                  <a:lnTo>
                    <a:pt x="157708" y="51608"/>
                  </a:lnTo>
                  <a:lnTo>
                    <a:pt x="157775" y="50770"/>
                  </a:lnTo>
                  <a:lnTo>
                    <a:pt x="157842" y="49965"/>
                  </a:lnTo>
                  <a:lnTo>
                    <a:pt x="158245" y="46310"/>
                  </a:lnTo>
                  <a:lnTo>
                    <a:pt x="159083" y="39100"/>
                  </a:lnTo>
                  <a:lnTo>
                    <a:pt x="159351" y="33735"/>
                  </a:lnTo>
                  <a:lnTo>
                    <a:pt x="159217" y="30214"/>
                  </a:lnTo>
                  <a:lnTo>
                    <a:pt x="158714" y="26659"/>
                  </a:lnTo>
                  <a:lnTo>
                    <a:pt x="157742" y="23138"/>
                  </a:lnTo>
                  <a:lnTo>
                    <a:pt x="157037" y="21361"/>
                  </a:lnTo>
                  <a:lnTo>
                    <a:pt x="156333" y="19752"/>
                  </a:lnTo>
                  <a:lnTo>
                    <a:pt x="154623" y="16700"/>
                  </a:lnTo>
                  <a:lnTo>
                    <a:pt x="152577" y="13850"/>
                  </a:lnTo>
                  <a:lnTo>
                    <a:pt x="150297" y="11234"/>
                  </a:lnTo>
                  <a:lnTo>
                    <a:pt x="147749" y="8853"/>
                  </a:lnTo>
                  <a:lnTo>
                    <a:pt x="144965" y="6707"/>
                  </a:lnTo>
                  <a:lnTo>
                    <a:pt x="142014" y="4863"/>
                  </a:lnTo>
                  <a:lnTo>
                    <a:pt x="138896" y="3287"/>
                  </a:lnTo>
                  <a:lnTo>
                    <a:pt x="135643" y="1979"/>
                  </a:lnTo>
                  <a:lnTo>
                    <a:pt x="132290" y="1006"/>
                  </a:lnTo>
                  <a:lnTo>
                    <a:pt x="128869" y="336"/>
                  </a:lnTo>
                  <a:lnTo>
                    <a:pt x="1254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3468600" y="1560175"/>
              <a:ext cx="724350" cy="724325"/>
            </a:xfrm>
            <a:custGeom>
              <a:avLst/>
              <a:gdLst/>
              <a:ahLst/>
              <a:cxnLst/>
              <a:rect l="l" t="t" r="r" b="b"/>
              <a:pathLst>
                <a:path w="28974" h="28973" extrusionOk="0">
                  <a:moveTo>
                    <a:pt x="14487" y="0"/>
                  </a:moveTo>
                  <a:lnTo>
                    <a:pt x="13011" y="67"/>
                  </a:lnTo>
                  <a:lnTo>
                    <a:pt x="10161" y="637"/>
                  </a:lnTo>
                  <a:lnTo>
                    <a:pt x="7579" y="1744"/>
                  </a:lnTo>
                  <a:lnTo>
                    <a:pt x="5265" y="3320"/>
                  </a:lnTo>
                  <a:lnTo>
                    <a:pt x="3320" y="5265"/>
                  </a:lnTo>
                  <a:lnTo>
                    <a:pt x="1744" y="7579"/>
                  </a:lnTo>
                  <a:lnTo>
                    <a:pt x="637" y="10161"/>
                  </a:lnTo>
                  <a:lnTo>
                    <a:pt x="67" y="13011"/>
                  </a:lnTo>
                  <a:lnTo>
                    <a:pt x="0" y="14487"/>
                  </a:lnTo>
                  <a:lnTo>
                    <a:pt x="67" y="15962"/>
                  </a:lnTo>
                  <a:lnTo>
                    <a:pt x="637" y="18812"/>
                  </a:lnTo>
                  <a:lnTo>
                    <a:pt x="1744" y="21394"/>
                  </a:lnTo>
                  <a:lnTo>
                    <a:pt x="3320" y="23708"/>
                  </a:lnTo>
                  <a:lnTo>
                    <a:pt x="5265" y="25687"/>
                  </a:lnTo>
                  <a:lnTo>
                    <a:pt x="7579" y="27229"/>
                  </a:lnTo>
                  <a:lnTo>
                    <a:pt x="10161" y="28336"/>
                  </a:lnTo>
                  <a:lnTo>
                    <a:pt x="13011" y="28906"/>
                  </a:lnTo>
                  <a:lnTo>
                    <a:pt x="14487" y="28973"/>
                  </a:lnTo>
                  <a:lnTo>
                    <a:pt x="15962" y="28906"/>
                  </a:lnTo>
                  <a:lnTo>
                    <a:pt x="18813" y="28336"/>
                  </a:lnTo>
                  <a:lnTo>
                    <a:pt x="21395" y="27229"/>
                  </a:lnTo>
                  <a:lnTo>
                    <a:pt x="23708" y="25687"/>
                  </a:lnTo>
                  <a:lnTo>
                    <a:pt x="25687" y="23708"/>
                  </a:lnTo>
                  <a:lnTo>
                    <a:pt x="27229" y="21394"/>
                  </a:lnTo>
                  <a:lnTo>
                    <a:pt x="28336" y="18812"/>
                  </a:lnTo>
                  <a:lnTo>
                    <a:pt x="28906" y="15962"/>
                  </a:lnTo>
                  <a:lnTo>
                    <a:pt x="28973" y="14487"/>
                  </a:lnTo>
                  <a:lnTo>
                    <a:pt x="28906" y="13011"/>
                  </a:lnTo>
                  <a:lnTo>
                    <a:pt x="28336" y="10161"/>
                  </a:lnTo>
                  <a:lnTo>
                    <a:pt x="27229" y="7579"/>
                  </a:lnTo>
                  <a:lnTo>
                    <a:pt x="25687" y="5265"/>
                  </a:lnTo>
                  <a:lnTo>
                    <a:pt x="23708" y="3320"/>
                  </a:lnTo>
                  <a:lnTo>
                    <a:pt x="21395" y="1744"/>
                  </a:lnTo>
                  <a:lnTo>
                    <a:pt x="18813" y="637"/>
                  </a:lnTo>
                  <a:lnTo>
                    <a:pt x="15962" y="67"/>
                  </a:lnTo>
                  <a:lnTo>
                    <a:pt x="14487"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3441775" y="1524950"/>
              <a:ext cx="724350" cy="723525"/>
            </a:xfrm>
            <a:custGeom>
              <a:avLst/>
              <a:gdLst/>
              <a:ahLst/>
              <a:cxnLst/>
              <a:rect l="l" t="t" r="r" b="b"/>
              <a:pathLst>
                <a:path w="28974" h="28941" extrusionOk="0">
                  <a:moveTo>
                    <a:pt x="14487" y="1"/>
                  </a:moveTo>
                  <a:lnTo>
                    <a:pt x="13011" y="34"/>
                  </a:lnTo>
                  <a:lnTo>
                    <a:pt x="10161" y="604"/>
                  </a:lnTo>
                  <a:lnTo>
                    <a:pt x="7579" y="1711"/>
                  </a:lnTo>
                  <a:lnTo>
                    <a:pt x="5265" y="3287"/>
                  </a:lnTo>
                  <a:lnTo>
                    <a:pt x="3287" y="5232"/>
                  </a:lnTo>
                  <a:lnTo>
                    <a:pt x="1744" y="7546"/>
                  </a:lnTo>
                  <a:lnTo>
                    <a:pt x="637" y="10161"/>
                  </a:lnTo>
                  <a:lnTo>
                    <a:pt x="67" y="12978"/>
                  </a:lnTo>
                  <a:lnTo>
                    <a:pt x="0" y="14454"/>
                  </a:lnTo>
                  <a:lnTo>
                    <a:pt x="67" y="15963"/>
                  </a:lnTo>
                  <a:lnTo>
                    <a:pt x="637" y="18779"/>
                  </a:lnTo>
                  <a:lnTo>
                    <a:pt x="1744" y="21361"/>
                  </a:lnTo>
                  <a:lnTo>
                    <a:pt x="3287" y="23675"/>
                  </a:lnTo>
                  <a:lnTo>
                    <a:pt x="5265" y="25654"/>
                  </a:lnTo>
                  <a:lnTo>
                    <a:pt x="7579" y="27196"/>
                  </a:lnTo>
                  <a:lnTo>
                    <a:pt x="10161" y="28303"/>
                  </a:lnTo>
                  <a:lnTo>
                    <a:pt x="13011" y="28873"/>
                  </a:lnTo>
                  <a:lnTo>
                    <a:pt x="14487" y="28940"/>
                  </a:lnTo>
                  <a:lnTo>
                    <a:pt x="15962" y="28873"/>
                  </a:lnTo>
                  <a:lnTo>
                    <a:pt x="18813" y="28303"/>
                  </a:lnTo>
                  <a:lnTo>
                    <a:pt x="21395" y="27196"/>
                  </a:lnTo>
                  <a:lnTo>
                    <a:pt x="23708" y="25654"/>
                  </a:lnTo>
                  <a:lnTo>
                    <a:pt x="25687" y="23675"/>
                  </a:lnTo>
                  <a:lnTo>
                    <a:pt x="27229" y="21361"/>
                  </a:lnTo>
                  <a:lnTo>
                    <a:pt x="28336" y="18779"/>
                  </a:lnTo>
                  <a:lnTo>
                    <a:pt x="28906" y="15963"/>
                  </a:lnTo>
                  <a:lnTo>
                    <a:pt x="28973" y="14454"/>
                  </a:lnTo>
                  <a:lnTo>
                    <a:pt x="28906" y="12978"/>
                  </a:lnTo>
                  <a:lnTo>
                    <a:pt x="28336" y="10161"/>
                  </a:lnTo>
                  <a:lnTo>
                    <a:pt x="27229" y="7546"/>
                  </a:lnTo>
                  <a:lnTo>
                    <a:pt x="25687" y="5232"/>
                  </a:lnTo>
                  <a:lnTo>
                    <a:pt x="23708" y="3287"/>
                  </a:lnTo>
                  <a:lnTo>
                    <a:pt x="21395" y="1711"/>
                  </a:lnTo>
                  <a:lnTo>
                    <a:pt x="18813" y="604"/>
                  </a:lnTo>
                  <a:lnTo>
                    <a:pt x="15962" y="34"/>
                  </a:lnTo>
                  <a:lnTo>
                    <a:pt x="14487"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3477825" y="1561000"/>
              <a:ext cx="652250" cy="651425"/>
            </a:xfrm>
            <a:custGeom>
              <a:avLst/>
              <a:gdLst/>
              <a:ahLst/>
              <a:cxnLst/>
              <a:rect l="l" t="t" r="r" b="b"/>
              <a:pathLst>
                <a:path w="26090" h="26057" extrusionOk="0">
                  <a:moveTo>
                    <a:pt x="13045" y="1"/>
                  </a:moveTo>
                  <a:lnTo>
                    <a:pt x="11703" y="34"/>
                  </a:lnTo>
                  <a:lnTo>
                    <a:pt x="9155" y="537"/>
                  </a:lnTo>
                  <a:lnTo>
                    <a:pt x="6807" y="1543"/>
                  </a:lnTo>
                  <a:lnTo>
                    <a:pt x="4728" y="2952"/>
                  </a:lnTo>
                  <a:lnTo>
                    <a:pt x="2985" y="4729"/>
                  </a:lnTo>
                  <a:lnTo>
                    <a:pt x="1576" y="6808"/>
                  </a:lnTo>
                  <a:lnTo>
                    <a:pt x="570" y="9122"/>
                  </a:lnTo>
                  <a:lnTo>
                    <a:pt x="67" y="11670"/>
                  </a:lnTo>
                  <a:lnTo>
                    <a:pt x="0" y="13012"/>
                  </a:lnTo>
                  <a:lnTo>
                    <a:pt x="67" y="14353"/>
                  </a:lnTo>
                  <a:lnTo>
                    <a:pt x="570" y="16901"/>
                  </a:lnTo>
                  <a:lnTo>
                    <a:pt x="1576" y="19249"/>
                  </a:lnTo>
                  <a:lnTo>
                    <a:pt x="2985" y="21328"/>
                  </a:lnTo>
                  <a:lnTo>
                    <a:pt x="4728" y="23105"/>
                  </a:lnTo>
                  <a:lnTo>
                    <a:pt x="6807" y="24514"/>
                  </a:lnTo>
                  <a:lnTo>
                    <a:pt x="9155" y="25486"/>
                  </a:lnTo>
                  <a:lnTo>
                    <a:pt x="11703" y="26023"/>
                  </a:lnTo>
                  <a:lnTo>
                    <a:pt x="13045" y="26056"/>
                  </a:lnTo>
                  <a:lnTo>
                    <a:pt x="14386" y="26023"/>
                  </a:lnTo>
                  <a:lnTo>
                    <a:pt x="16935" y="25486"/>
                  </a:lnTo>
                  <a:lnTo>
                    <a:pt x="19282" y="24514"/>
                  </a:lnTo>
                  <a:lnTo>
                    <a:pt x="21361" y="23105"/>
                  </a:lnTo>
                  <a:lnTo>
                    <a:pt x="23105" y="21328"/>
                  </a:lnTo>
                  <a:lnTo>
                    <a:pt x="24513" y="19249"/>
                  </a:lnTo>
                  <a:lnTo>
                    <a:pt x="25519" y="16901"/>
                  </a:lnTo>
                  <a:lnTo>
                    <a:pt x="26022" y="14353"/>
                  </a:lnTo>
                  <a:lnTo>
                    <a:pt x="26089" y="13012"/>
                  </a:lnTo>
                  <a:lnTo>
                    <a:pt x="26022" y="11670"/>
                  </a:lnTo>
                  <a:lnTo>
                    <a:pt x="25519" y="9122"/>
                  </a:lnTo>
                  <a:lnTo>
                    <a:pt x="24513" y="6808"/>
                  </a:lnTo>
                  <a:lnTo>
                    <a:pt x="23105" y="4729"/>
                  </a:lnTo>
                  <a:lnTo>
                    <a:pt x="21361" y="2952"/>
                  </a:lnTo>
                  <a:lnTo>
                    <a:pt x="19282" y="1543"/>
                  </a:lnTo>
                  <a:lnTo>
                    <a:pt x="16935" y="537"/>
                  </a:lnTo>
                  <a:lnTo>
                    <a:pt x="14386" y="34"/>
                  </a:lnTo>
                  <a:lnTo>
                    <a:pt x="13045" y="1"/>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3217100" y="1358125"/>
              <a:ext cx="1052125" cy="944825"/>
            </a:xfrm>
            <a:custGeom>
              <a:avLst/>
              <a:gdLst/>
              <a:ahLst/>
              <a:cxnLst/>
              <a:rect l="l" t="t" r="r" b="b"/>
              <a:pathLst>
                <a:path w="42085" h="37793" extrusionOk="0">
                  <a:moveTo>
                    <a:pt x="27699" y="1"/>
                  </a:moveTo>
                  <a:lnTo>
                    <a:pt x="27464" y="135"/>
                  </a:lnTo>
                  <a:lnTo>
                    <a:pt x="25788" y="1543"/>
                  </a:lnTo>
                  <a:lnTo>
                    <a:pt x="24245" y="3287"/>
                  </a:lnTo>
                  <a:lnTo>
                    <a:pt x="23373" y="4494"/>
                  </a:lnTo>
                  <a:lnTo>
                    <a:pt x="22904" y="5265"/>
                  </a:lnTo>
                  <a:lnTo>
                    <a:pt x="22166" y="6908"/>
                  </a:lnTo>
                  <a:lnTo>
                    <a:pt x="21831" y="8652"/>
                  </a:lnTo>
                  <a:lnTo>
                    <a:pt x="21797" y="10429"/>
                  </a:lnTo>
                  <a:lnTo>
                    <a:pt x="21931" y="11335"/>
                  </a:lnTo>
                  <a:lnTo>
                    <a:pt x="21764" y="10899"/>
                  </a:lnTo>
                  <a:lnTo>
                    <a:pt x="20355" y="8283"/>
                  </a:lnTo>
                  <a:lnTo>
                    <a:pt x="18913" y="6204"/>
                  </a:lnTo>
                  <a:lnTo>
                    <a:pt x="18008" y="5232"/>
                  </a:lnTo>
                  <a:lnTo>
                    <a:pt x="17471" y="4762"/>
                  </a:lnTo>
                  <a:lnTo>
                    <a:pt x="15895" y="3890"/>
                  </a:lnTo>
                  <a:lnTo>
                    <a:pt x="12877" y="2784"/>
                  </a:lnTo>
                  <a:lnTo>
                    <a:pt x="6506" y="1275"/>
                  </a:lnTo>
                  <a:lnTo>
                    <a:pt x="5232" y="1074"/>
                  </a:lnTo>
                  <a:lnTo>
                    <a:pt x="6439" y="2314"/>
                  </a:lnTo>
                  <a:lnTo>
                    <a:pt x="8685" y="4896"/>
                  </a:lnTo>
                  <a:lnTo>
                    <a:pt x="9725" y="6305"/>
                  </a:lnTo>
                  <a:lnTo>
                    <a:pt x="10765" y="7646"/>
                  </a:lnTo>
                  <a:lnTo>
                    <a:pt x="13917" y="11067"/>
                  </a:lnTo>
                  <a:lnTo>
                    <a:pt x="18813" y="15996"/>
                  </a:lnTo>
                  <a:lnTo>
                    <a:pt x="19785" y="16901"/>
                  </a:lnTo>
                  <a:lnTo>
                    <a:pt x="19316" y="16499"/>
                  </a:lnTo>
                  <a:lnTo>
                    <a:pt x="16398" y="14588"/>
                  </a:lnTo>
                  <a:lnTo>
                    <a:pt x="14520" y="13783"/>
                  </a:lnTo>
                  <a:lnTo>
                    <a:pt x="13246" y="13414"/>
                  </a:lnTo>
                  <a:lnTo>
                    <a:pt x="12575" y="13313"/>
                  </a:lnTo>
                  <a:lnTo>
                    <a:pt x="11133" y="13246"/>
                  </a:lnTo>
                  <a:lnTo>
                    <a:pt x="7244" y="13615"/>
                  </a:lnTo>
                  <a:lnTo>
                    <a:pt x="1409" y="14521"/>
                  </a:lnTo>
                  <a:lnTo>
                    <a:pt x="0" y="14755"/>
                  </a:lnTo>
                  <a:lnTo>
                    <a:pt x="168" y="14923"/>
                  </a:lnTo>
                  <a:lnTo>
                    <a:pt x="3790" y="16465"/>
                  </a:lnTo>
                  <a:lnTo>
                    <a:pt x="5936" y="17438"/>
                  </a:lnTo>
                  <a:lnTo>
                    <a:pt x="6506" y="17673"/>
                  </a:lnTo>
                  <a:lnTo>
                    <a:pt x="8149" y="18142"/>
                  </a:lnTo>
                  <a:lnTo>
                    <a:pt x="11268" y="18746"/>
                  </a:lnTo>
                  <a:lnTo>
                    <a:pt x="17773" y="19651"/>
                  </a:lnTo>
                  <a:lnTo>
                    <a:pt x="19081" y="19785"/>
                  </a:lnTo>
                  <a:lnTo>
                    <a:pt x="16834" y="20422"/>
                  </a:lnTo>
                  <a:lnTo>
                    <a:pt x="11536" y="22133"/>
                  </a:lnTo>
                  <a:lnTo>
                    <a:pt x="10966" y="22367"/>
                  </a:lnTo>
                  <a:lnTo>
                    <a:pt x="9859" y="23340"/>
                  </a:lnTo>
                  <a:lnTo>
                    <a:pt x="8786" y="24681"/>
                  </a:lnTo>
                  <a:lnTo>
                    <a:pt x="7847" y="26224"/>
                  </a:lnTo>
                  <a:lnTo>
                    <a:pt x="5936" y="30114"/>
                  </a:lnTo>
                  <a:lnTo>
                    <a:pt x="5600" y="31120"/>
                  </a:lnTo>
                  <a:lnTo>
                    <a:pt x="6070" y="30650"/>
                  </a:lnTo>
                  <a:lnTo>
                    <a:pt x="9121" y="28437"/>
                  </a:lnTo>
                  <a:lnTo>
                    <a:pt x="10999" y="27364"/>
                  </a:lnTo>
                  <a:lnTo>
                    <a:pt x="12307" y="26794"/>
                  </a:lnTo>
                  <a:lnTo>
                    <a:pt x="12944" y="26626"/>
                  </a:lnTo>
                  <a:lnTo>
                    <a:pt x="18813" y="24916"/>
                  </a:lnTo>
                  <a:lnTo>
                    <a:pt x="21227" y="24111"/>
                  </a:lnTo>
                  <a:lnTo>
                    <a:pt x="20858" y="24513"/>
                  </a:lnTo>
                  <a:lnTo>
                    <a:pt x="18947" y="26995"/>
                  </a:lnTo>
                  <a:lnTo>
                    <a:pt x="17807" y="28940"/>
                  </a:lnTo>
                  <a:lnTo>
                    <a:pt x="17471" y="29845"/>
                  </a:lnTo>
                  <a:lnTo>
                    <a:pt x="17236" y="30818"/>
                  </a:lnTo>
                  <a:lnTo>
                    <a:pt x="17069" y="33333"/>
                  </a:lnTo>
                  <a:lnTo>
                    <a:pt x="17203" y="36921"/>
                  </a:lnTo>
                  <a:lnTo>
                    <a:pt x="17270" y="37591"/>
                  </a:lnTo>
                  <a:lnTo>
                    <a:pt x="17471" y="36954"/>
                  </a:lnTo>
                  <a:lnTo>
                    <a:pt x="18846" y="33668"/>
                  </a:lnTo>
                  <a:lnTo>
                    <a:pt x="20154" y="31421"/>
                  </a:lnTo>
                  <a:lnTo>
                    <a:pt x="20858" y="30583"/>
                  </a:lnTo>
                  <a:lnTo>
                    <a:pt x="21629" y="29778"/>
                  </a:lnTo>
                  <a:lnTo>
                    <a:pt x="23071" y="28001"/>
                  </a:lnTo>
                  <a:lnTo>
                    <a:pt x="24714" y="25620"/>
                  </a:lnTo>
                  <a:lnTo>
                    <a:pt x="25016" y="25218"/>
                  </a:lnTo>
                  <a:lnTo>
                    <a:pt x="25720" y="26425"/>
                  </a:lnTo>
                  <a:lnTo>
                    <a:pt x="27095" y="28940"/>
                  </a:lnTo>
                  <a:lnTo>
                    <a:pt x="27699" y="30248"/>
                  </a:lnTo>
                  <a:lnTo>
                    <a:pt x="28235" y="31421"/>
                  </a:lnTo>
                  <a:lnTo>
                    <a:pt x="29074" y="33970"/>
                  </a:lnTo>
                  <a:lnTo>
                    <a:pt x="29912" y="37223"/>
                  </a:lnTo>
                  <a:lnTo>
                    <a:pt x="30046" y="37793"/>
                  </a:lnTo>
                  <a:lnTo>
                    <a:pt x="30315" y="37156"/>
                  </a:lnTo>
                  <a:lnTo>
                    <a:pt x="31589" y="33735"/>
                  </a:lnTo>
                  <a:lnTo>
                    <a:pt x="32058" y="31857"/>
                  </a:lnTo>
                  <a:lnTo>
                    <a:pt x="32192" y="30717"/>
                  </a:lnTo>
                  <a:lnTo>
                    <a:pt x="32192" y="30248"/>
                  </a:lnTo>
                  <a:lnTo>
                    <a:pt x="32058" y="29242"/>
                  </a:lnTo>
                  <a:lnTo>
                    <a:pt x="31220" y="26894"/>
                  </a:lnTo>
                  <a:lnTo>
                    <a:pt x="29644" y="23776"/>
                  </a:lnTo>
                  <a:lnTo>
                    <a:pt x="29309" y="23206"/>
                  </a:lnTo>
                  <a:lnTo>
                    <a:pt x="29543" y="23072"/>
                  </a:lnTo>
                  <a:lnTo>
                    <a:pt x="31186" y="22602"/>
                  </a:lnTo>
                  <a:lnTo>
                    <a:pt x="32830" y="22703"/>
                  </a:lnTo>
                  <a:lnTo>
                    <a:pt x="33802" y="23038"/>
                  </a:lnTo>
                  <a:lnTo>
                    <a:pt x="34875" y="23541"/>
                  </a:lnTo>
                  <a:lnTo>
                    <a:pt x="37323" y="25285"/>
                  </a:lnTo>
                  <a:lnTo>
                    <a:pt x="40609" y="28034"/>
                  </a:lnTo>
                  <a:lnTo>
                    <a:pt x="41179" y="28605"/>
                  </a:lnTo>
                  <a:lnTo>
                    <a:pt x="41179" y="28605"/>
                  </a:lnTo>
                  <a:lnTo>
                    <a:pt x="41045" y="27867"/>
                  </a:lnTo>
                  <a:lnTo>
                    <a:pt x="40006" y="23977"/>
                  </a:lnTo>
                  <a:lnTo>
                    <a:pt x="39234" y="21965"/>
                  </a:lnTo>
                  <a:lnTo>
                    <a:pt x="38631" y="20825"/>
                  </a:lnTo>
                  <a:lnTo>
                    <a:pt x="38295" y="20355"/>
                  </a:lnTo>
                  <a:lnTo>
                    <a:pt x="37927" y="19919"/>
                  </a:lnTo>
                  <a:lnTo>
                    <a:pt x="36786" y="19182"/>
                  </a:lnTo>
                  <a:lnTo>
                    <a:pt x="34506" y="18343"/>
                  </a:lnTo>
                  <a:lnTo>
                    <a:pt x="29744" y="17371"/>
                  </a:lnTo>
                  <a:lnTo>
                    <a:pt x="28772" y="17270"/>
                  </a:lnTo>
                  <a:lnTo>
                    <a:pt x="29309" y="16968"/>
                  </a:lnTo>
                  <a:lnTo>
                    <a:pt x="32360" y="15426"/>
                  </a:lnTo>
                  <a:lnTo>
                    <a:pt x="34741" y="14487"/>
                  </a:lnTo>
                  <a:lnTo>
                    <a:pt x="35780" y="14219"/>
                  </a:lnTo>
                  <a:lnTo>
                    <a:pt x="36820" y="14085"/>
                  </a:lnTo>
                  <a:lnTo>
                    <a:pt x="38966" y="14219"/>
                  </a:lnTo>
                  <a:lnTo>
                    <a:pt x="41615" y="14789"/>
                  </a:lnTo>
                  <a:lnTo>
                    <a:pt x="42085" y="14956"/>
                  </a:lnTo>
                  <a:lnTo>
                    <a:pt x="41548" y="14219"/>
                  </a:lnTo>
                  <a:lnTo>
                    <a:pt x="38463" y="10899"/>
                  </a:lnTo>
                  <a:lnTo>
                    <a:pt x="36585" y="9524"/>
                  </a:lnTo>
                  <a:lnTo>
                    <a:pt x="35311" y="8954"/>
                  </a:lnTo>
                  <a:lnTo>
                    <a:pt x="34707" y="8820"/>
                  </a:lnTo>
                  <a:lnTo>
                    <a:pt x="34104" y="8820"/>
                  </a:lnTo>
                  <a:lnTo>
                    <a:pt x="32762" y="9122"/>
                  </a:lnTo>
                  <a:lnTo>
                    <a:pt x="31388" y="9759"/>
                  </a:lnTo>
                  <a:lnTo>
                    <a:pt x="30080" y="10564"/>
                  </a:lnTo>
                  <a:lnTo>
                    <a:pt x="27229" y="12877"/>
                  </a:lnTo>
                  <a:lnTo>
                    <a:pt x="26626" y="13481"/>
                  </a:lnTo>
                  <a:lnTo>
                    <a:pt x="28068" y="6305"/>
                  </a:lnTo>
                  <a:lnTo>
                    <a:pt x="28168" y="5534"/>
                  </a:lnTo>
                  <a:lnTo>
                    <a:pt x="28101" y="3522"/>
                  </a:lnTo>
                  <a:lnTo>
                    <a:pt x="27800" y="571"/>
                  </a:lnTo>
                  <a:lnTo>
                    <a:pt x="27699"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3217100" y="1358125"/>
              <a:ext cx="1052125" cy="944825"/>
            </a:xfrm>
            <a:custGeom>
              <a:avLst/>
              <a:gdLst/>
              <a:ahLst/>
              <a:cxnLst/>
              <a:rect l="l" t="t" r="r" b="b"/>
              <a:pathLst>
                <a:path w="42085" h="37793" extrusionOk="0">
                  <a:moveTo>
                    <a:pt x="27699" y="1"/>
                  </a:moveTo>
                  <a:lnTo>
                    <a:pt x="27464" y="135"/>
                  </a:lnTo>
                  <a:lnTo>
                    <a:pt x="25788" y="1543"/>
                  </a:lnTo>
                  <a:lnTo>
                    <a:pt x="24245" y="3287"/>
                  </a:lnTo>
                  <a:lnTo>
                    <a:pt x="23373" y="4494"/>
                  </a:lnTo>
                  <a:lnTo>
                    <a:pt x="22904" y="5265"/>
                  </a:lnTo>
                  <a:lnTo>
                    <a:pt x="22166" y="6908"/>
                  </a:lnTo>
                  <a:lnTo>
                    <a:pt x="21831" y="8652"/>
                  </a:lnTo>
                  <a:lnTo>
                    <a:pt x="21797" y="10429"/>
                  </a:lnTo>
                  <a:lnTo>
                    <a:pt x="21931" y="11335"/>
                  </a:lnTo>
                  <a:lnTo>
                    <a:pt x="21764" y="10899"/>
                  </a:lnTo>
                  <a:lnTo>
                    <a:pt x="20355" y="8283"/>
                  </a:lnTo>
                  <a:lnTo>
                    <a:pt x="18913" y="6204"/>
                  </a:lnTo>
                  <a:lnTo>
                    <a:pt x="18008" y="5232"/>
                  </a:lnTo>
                  <a:lnTo>
                    <a:pt x="17471" y="4762"/>
                  </a:lnTo>
                  <a:lnTo>
                    <a:pt x="15895" y="3890"/>
                  </a:lnTo>
                  <a:lnTo>
                    <a:pt x="12877" y="2784"/>
                  </a:lnTo>
                  <a:lnTo>
                    <a:pt x="6506" y="1275"/>
                  </a:lnTo>
                  <a:lnTo>
                    <a:pt x="5232" y="1074"/>
                  </a:lnTo>
                  <a:lnTo>
                    <a:pt x="6439" y="2314"/>
                  </a:lnTo>
                  <a:lnTo>
                    <a:pt x="8685" y="4896"/>
                  </a:lnTo>
                  <a:lnTo>
                    <a:pt x="9725" y="6305"/>
                  </a:lnTo>
                  <a:lnTo>
                    <a:pt x="10765" y="7646"/>
                  </a:lnTo>
                  <a:lnTo>
                    <a:pt x="13917" y="11067"/>
                  </a:lnTo>
                  <a:lnTo>
                    <a:pt x="18813" y="15996"/>
                  </a:lnTo>
                  <a:lnTo>
                    <a:pt x="19785" y="16901"/>
                  </a:lnTo>
                  <a:lnTo>
                    <a:pt x="19316" y="16499"/>
                  </a:lnTo>
                  <a:lnTo>
                    <a:pt x="16398" y="14588"/>
                  </a:lnTo>
                  <a:lnTo>
                    <a:pt x="14520" y="13783"/>
                  </a:lnTo>
                  <a:lnTo>
                    <a:pt x="13246" y="13414"/>
                  </a:lnTo>
                  <a:lnTo>
                    <a:pt x="12575" y="13313"/>
                  </a:lnTo>
                  <a:lnTo>
                    <a:pt x="11133" y="13246"/>
                  </a:lnTo>
                  <a:lnTo>
                    <a:pt x="7244" y="13615"/>
                  </a:lnTo>
                  <a:lnTo>
                    <a:pt x="1409" y="14521"/>
                  </a:lnTo>
                  <a:lnTo>
                    <a:pt x="0" y="14755"/>
                  </a:lnTo>
                  <a:lnTo>
                    <a:pt x="168" y="14923"/>
                  </a:lnTo>
                  <a:lnTo>
                    <a:pt x="3790" y="16465"/>
                  </a:lnTo>
                  <a:lnTo>
                    <a:pt x="5936" y="17438"/>
                  </a:lnTo>
                  <a:lnTo>
                    <a:pt x="6506" y="17673"/>
                  </a:lnTo>
                  <a:lnTo>
                    <a:pt x="8149" y="18142"/>
                  </a:lnTo>
                  <a:lnTo>
                    <a:pt x="11268" y="18746"/>
                  </a:lnTo>
                  <a:lnTo>
                    <a:pt x="17773" y="19651"/>
                  </a:lnTo>
                  <a:lnTo>
                    <a:pt x="19081" y="19785"/>
                  </a:lnTo>
                  <a:lnTo>
                    <a:pt x="16834" y="20422"/>
                  </a:lnTo>
                  <a:lnTo>
                    <a:pt x="11536" y="22133"/>
                  </a:lnTo>
                  <a:lnTo>
                    <a:pt x="10966" y="22367"/>
                  </a:lnTo>
                  <a:lnTo>
                    <a:pt x="9859" y="23340"/>
                  </a:lnTo>
                  <a:lnTo>
                    <a:pt x="8786" y="24681"/>
                  </a:lnTo>
                  <a:lnTo>
                    <a:pt x="7847" y="26224"/>
                  </a:lnTo>
                  <a:lnTo>
                    <a:pt x="5936" y="30114"/>
                  </a:lnTo>
                  <a:lnTo>
                    <a:pt x="5600" y="31120"/>
                  </a:lnTo>
                  <a:lnTo>
                    <a:pt x="6070" y="30650"/>
                  </a:lnTo>
                  <a:lnTo>
                    <a:pt x="9121" y="28437"/>
                  </a:lnTo>
                  <a:lnTo>
                    <a:pt x="10999" y="27364"/>
                  </a:lnTo>
                  <a:lnTo>
                    <a:pt x="12307" y="26794"/>
                  </a:lnTo>
                  <a:lnTo>
                    <a:pt x="12944" y="26626"/>
                  </a:lnTo>
                  <a:lnTo>
                    <a:pt x="18813" y="24916"/>
                  </a:lnTo>
                  <a:lnTo>
                    <a:pt x="21227" y="24111"/>
                  </a:lnTo>
                  <a:lnTo>
                    <a:pt x="20858" y="24513"/>
                  </a:lnTo>
                  <a:lnTo>
                    <a:pt x="18947" y="26995"/>
                  </a:lnTo>
                  <a:lnTo>
                    <a:pt x="17807" y="28940"/>
                  </a:lnTo>
                  <a:lnTo>
                    <a:pt x="17471" y="29845"/>
                  </a:lnTo>
                  <a:lnTo>
                    <a:pt x="17236" y="30818"/>
                  </a:lnTo>
                  <a:lnTo>
                    <a:pt x="17069" y="33333"/>
                  </a:lnTo>
                  <a:lnTo>
                    <a:pt x="17203" y="36921"/>
                  </a:lnTo>
                  <a:lnTo>
                    <a:pt x="17270" y="37591"/>
                  </a:lnTo>
                  <a:lnTo>
                    <a:pt x="17471" y="36954"/>
                  </a:lnTo>
                  <a:lnTo>
                    <a:pt x="18846" y="33668"/>
                  </a:lnTo>
                  <a:lnTo>
                    <a:pt x="20154" y="31421"/>
                  </a:lnTo>
                  <a:lnTo>
                    <a:pt x="20858" y="30583"/>
                  </a:lnTo>
                  <a:lnTo>
                    <a:pt x="21629" y="29778"/>
                  </a:lnTo>
                  <a:lnTo>
                    <a:pt x="23071" y="28001"/>
                  </a:lnTo>
                  <a:lnTo>
                    <a:pt x="24714" y="25620"/>
                  </a:lnTo>
                  <a:lnTo>
                    <a:pt x="25016" y="25218"/>
                  </a:lnTo>
                  <a:lnTo>
                    <a:pt x="25720" y="26425"/>
                  </a:lnTo>
                  <a:lnTo>
                    <a:pt x="27095" y="28940"/>
                  </a:lnTo>
                  <a:lnTo>
                    <a:pt x="27699" y="30248"/>
                  </a:lnTo>
                  <a:lnTo>
                    <a:pt x="28235" y="31421"/>
                  </a:lnTo>
                  <a:lnTo>
                    <a:pt x="29074" y="33970"/>
                  </a:lnTo>
                  <a:lnTo>
                    <a:pt x="29912" y="37223"/>
                  </a:lnTo>
                  <a:lnTo>
                    <a:pt x="30046" y="37793"/>
                  </a:lnTo>
                  <a:lnTo>
                    <a:pt x="30315" y="37156"/>
                  </a:lnTo>
                  <a:lnTo>
                    <a:pt x="31589" y="33735"/>
                  </a:lnTo>
                  <a:lnTo>
                    <a:pt x="32058" y="31857"/>
                  </a:lnTo>
                  <a:lnTo>
                    <a:pt x="32192" y="30717"/>
                  </a:lnTo>
                  <a:lnTo>
                    <a:pt x="32192" y="30248"/>
                  </a:lnTo>
                  <a:lnTo>
                    <a:pt x="32058" y="29242"/>
                  </a:lnTo>
                  <a:lnTo>
                    <a:pt x="31220" y="26894"/>
                  </a:lnTo>
                  <a:lnTo>
                    <a:pt x="29644" y="23776"/>
                  </a:lnTo>
                  <a:lnTo>
                    <a:pt x="29309" y="23206"/>
                  </a:lnTo>
                  <a:lnTo>
                    <a:pt x="29543" y="23072"/>
                  </a:lnTo>
                  <a:lnTo>
                    <a:pt x="31186" y="22602"/>
                  </a:lnTo>
                  <a:lnTo>
                    <a:pt x="32830" y="22703"/>
                  </a:lnTo>
                  <a:lnTo>
                    <a:pt x="33802" y="23038"/>
                  </a:lnTo>
                  <a:lnTo>
                    <a:pt x="34875" y="23541"/>
                  </a:lnTo>
                  <a:lnTo>
                    <a:pt x="37323" y="25285"/>
                  </a:lnTo>
                  <a:lnTo>
                    <a:pt x="40609" y="28034"/>
                  </a:lnTo>
                  <a:lnTo>
                    <a:pt x="41179" y="28605"/>
                  </a:lnTo>
                  <a:lnTo>
                    <a:pt x="41179" y="28605"/>
                  </a:lnTo>
                  <a:lnTo>
                    <a:pt x="41045" y="27867"/>
                  </a:lnTo>
                  <a:lnTo>
                    <a:pt x="40006" y="23977"/>
                  </a:lnTo>
                  <a:lnTo>
                    <a:pt x="39234" y="21965"/>
                  </a:lnTo>
                  <a:lnTo>
                    <a:pt x="38631" y="20825"/>
                  </a:lnTo>
                  <a:lnTo>
                    <a:pt x="38295" y="20355"/>
                  </a:lnTo>
                  <a:lnTo>
                    <a:pt x="37927" y="19919"/>
                  </a:lnTo>
                  <a:lnTo>
                    <a:pt x="36786" y="19182"/>
                  </a:lnTo>
                  <a:lnTo>
                    <a:pt x="34506" y="18343"/>
                  </a:lnTo>
                  <a:lnTo>
                    <a:pt x="29744" y="17371"/>
                  </a:lnTo>
                  <a:lnTo>
                    <a:pt x="28772" y="17270"/>
                  </a:lnTo>
                  <a:lnTo>
                    <a:pt x="29309" y="16968"/>
                  </a:lnTo>
                  <a:lnTo>
                    <a:pt x="32360" y="15426"/>
                  </a:lnTo>
                  <a:lnTo>
                    <a:pt x="34741" y="14487"/>
                  </a:lnTo>
                  <a:lnTo>
                    <a:pt x="35780" y="14219"/>
                  </a:lnTo>
                  <a:lnTo>
                    <a:pt x="36820" y="14085"/>
                  </a:lnTo>
                  <a:lnTo>
                    <a:pt x="38966" y="14219"/>
                  </a:lnTo>
                  <a:lnTo>
                    <a:pt x="41615" y="14789"/>
                  </a:lnTo>
                  <a:lnTo>
                    <a:pt x="42085" y="14956"/>
                  </a:lnTo>
                  <a:lnTo>
                    <a:pt x="41548" y="14219"/>
                  </a:lnTo>
                  <a:lnTo>
                    <a:pt x="38463" y="10899"/>
                  </a:lnTo>
                  <a:lnTo>
                    <a:pt x="36585" y="9524"/>
                  </a:lnTo>
                  <a:lnTo>
                    <a:pt x="35311" y="8954"/>
                  </a:lnTo>
                  <a:lnTo>
                    <a:pt x="34707" y="8820"/>
                  </a:lnTo>
                  <a:lnTo>
                    <a:pt x="34104" y="8820"/>
                  </a:lnTo>
                  <a:lnTo>
                    <a:pt x="32762" y="9122"/>
                  </a:lnTo>
                  <a:lnTo>
                    <a:pt x="31388" y="9759"/>
                  </a:lnTo>
                  <a:lnTo>
                    <a:pt x="30080" y="10564"/>
                  </a:lnTo>
                  <a:lnTo>
                    <a:pt x="27229" y="12877"/>
                  </a:lnTo>
                  <a:lnTo>
                    <a:pt x="26626" y="13481"/>
                  </a:lnTo>
                  <a:lnTo>
                    <a:pt x="28068" y="6305"/>
                  </a:lnTo>
                  <a:lnTo>
                    <a:pt x="28168" y="5534"/>
                  </a:lnTo>
                  <a:lnTo>
                    <a:pt x="28101" y="3522"/>
                  </a:lnTo>
                  <a:lnTo>
                    <a:pt x="27800" y="571"/>
                  </a:lnTo>
                  <a:lnTo>
                    <a:pt x="276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3854225" y="1466275"/>
              <a:ext cx="10925" cy="38575"/>
            </a:xfrm>
            <a:custGeom>
              <a:avLst/>
              <a:gdLst/>
              <a:ahLst/>
              <a:cxnLst/>
              <a:rect l="l" t="t" r="r" b="b"/>
              <a:pathLst>
                <a:path w="437" h="1543" fill="none" extrusionOk="0">
                  <a:moveTo>
                    <a:pt x="1" y="1543"/>
                  </a:moveTo>
                  <a:lnTo>
                    <a:pt x="202" y="772"/>
                  </a:lnTo>
                  <a:lnTo>
                    <a:pt x="437" y="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3554100" y="1504825"/>
              <a:ext cx="292600" cy="321125"/>
            </a:xfrm>
            <a:custGeom>
              <a:avLst/>
              <a:gdLst/>
              <a:ahLst/>
              <a:cxnLst/>
              <a:rect l="l" t="t" r="r" b="b"/>
              <a:pathLst>
                <a:path w="11704" h="12845" fill="none" extrusionOk="0">
                  <a:moveTo>
                    <a:pt x="1" y="1"/>
                  </a:moveTo>
                  <a:lnTo>
                    <a:pt x="1309" y="973"/>
                  </a:lnTo>
                  <a:lnTo>
                    <a:pt x="3924" y="3254"/>
                  </a:lnTo>
                  <a:lnTo>
                    <a:pt x="4863" y="4394"/>
                  </a:lnTo>
                  <a:lnTo>
                    <a:pt x="8820" y="9960"/>
                  </a:lnTo>
                  <a:lnTo>
                    <a:pt x="10799" y="12844"/>
                  </a:lnTo>
                  <a:lnTo>
                    <a:pt x="10765" y="9927"/>
                  </a:lnTo>
                  <a:lnTo>
                    <a:pt x="11234" y="4159"/>
                  </a:lnTo>
                  <a:lnTo>
                    <a:pt x="11704" y="130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3491225" y="1462075"/>
              <a:ext cx="32725" cy="21825"/>
            </a:xfrm>
            <a:custGeom>
              <a:avLst/>
              <a:gdLst/>
              <a:ahLst/>
              <a:cxnLst/>
              <a:rect l="l" t="t" r="r" b="b"/>
              <a:pathLst>
                <a:path w="1309" h="873" fill="none" extrusionOk="0">
                  <a:moveTo>
                    <a:pt x="1" y="1"/>
                  </a:moveTo>
                  <a:lnTo>
                    <a:pt x="269" y="168"/>
                  </a:lnTo>
                  <a:lnTo>
                    <a:pt x="1309" y="87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3824050" y="1639800"/>
              <a:ext cx="378125" cy="186150"/>
            </a:xfrm>
            <a:custGeom>
              <a:avLst/>
              <a:gdLst/>
              <a:ahLst/>
              <a:cxnLst/>
              <a:rect l="l" t="t" r="r" b="b"/>
              <a:pathLst>
                <a:path w="15125" h="7446" fill="none" extrusionOk="0">
                  <a:moveTo>
                    <a:pt x="1" y="7445"/>
                  </a:moveTo>
                  <a:lnTo>
                    <a:pt x="872" y="6573"/>
                  </a:lnTo>
                  <a:lnTo>
                    <a:pt x="5366" y="2616"/>
                  </a:lnTo>
                  <a:lnTo>
                    <a:pt x="7747" y="940"/>
                  </a:lnTo>
                  <a:lnTo>
                    <a:pt x="9155" y="202"/>
                  </a:lnTo>
                  <a:lnTo>
                    <a:pt x="9725" y="68"/>
                  </a:lnTo>
                  <a:lnTo>
                    <a:pt x="10262" y="1"/>
                  </a:lnTo>
                  <a:lnTo>
                    <a:pt x="11268" y="1"/>
                  </a:lnTo>
                  <a:lnTo>
                    <a:pt x="12710" y="336"/>
                  </a:lnTo>
                  <a:lnTo>
                    <a:pt x="14789" y="1409"/>
                  </a:lnTo>
                  <a:lnTo>
                    <a:pt x="15124" y="167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3473625" y="1968425"/>
              <a:ext cx="45300" cy="41950"/>
            </a:xfrm>
            <a:custGeom>
              <a:avLst/>
              <a:gdLst/>
              <a:ahLst/>
              <a:cxnLst/>
              <a:rect l="l" t="t" r="r" b="b"/>
              <a:pathLst>
                <a:path w="1812" h="1678" fill="none" extrusionOk="0">
                  <a:moveTo>
                    <a:pt x="1811" y="1"/>
                  </a:moveTo>
                  <a:lnTo>
                    <a:pt x="738" y="739"/>
                  </a:lnTo>
                  <a:lnTo>
                    <a:pt x="1" y="1610"/>
                  </a:lnTo>
                  <a:lnTo>
                    <a:pt x="1" y="1678"/>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6"/>
            <p:cNvSpPr/>
            <p:nvPr/>
          </p:nvSpPr>
          <p:spPr>
            <a:xfrm>
              <a:off x="3549075" y="1848550"/>
              <a:ext cx="648050" cy="135000"/>
            </a:xfrm>
            <a:custGeom>
              <a:avLst/>
              <a:gdLst/>
              <a:ahLst/>
              <a:cxnLst/>
              <a:rect l="l" t="t" r="r" b="b"/>
              <a:pathLst>
                <a:path w="25922" h="5400" fill="none" extrusionOk="0">
                  <a:moveTo>
                    <a:pt x="25922" y="5399"/>
                  </a:moveTo>
                  <a:lnTo>
                    <a:pt x="25788" y="5031"/>
                  </a:lnTo>
                  <a:lnTo>
                    <a:pt x="24312" y="3220"/>
                  </a:lnTo>
                  <a:lnTo>
                    <a:pt x="22937" y="2247"/>
                  </a:lnTo>
                  <a:lnTo>
                    <a:pt x="21764" y="1677"/>
                  </a:lnTo>
                  <a:lnTo>
                    <a:pt x="21060" y="1443"/>
                  </a:lnTo>
                  <a:lnTo>
                    <a:pt x="19584" y="973"/>
                  </a:lnTo>
                  <a:lnTo>
                    <a:pt x="16331" y="403"/>
                  </a:lnTo>
                  <a:lnTo>
                    <a:pt x="12106" y="1"/>
                  </a:lnTo>
                  <a:lnTo>
                    <a:pt x="11368" y="1"/>
                  </a:lnTo>
                  <a:lnTo>
                    <a:pt x="10329" y="336"/>
                  </a:lnTo>
                  <a:lnTo>
                    <a:pt x="2951" y="2918"/>
                  </a:lnTo>
                  <a:lnTo>
                    <a:pt x="1" y="412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3741900" y="1822575"/>
              <a:ext cx="91400" cy="26000"/>
            </a:xfrm>
            <a:custGeom>
              <a:avLst/>
              <a:gdLst/>
              <a:ahLst/>
              <a:cxnLst/>
              <a:rect l="l" t="t" r="r" b="b"/>
              <a:pathLst>
                <a:path w="3656" h="1040" fill="none" extrusionOk="0">
                  <a:moveTo>
                    <a:pt x="0" y="0"/>
                  </a:moveTo>
                  <a:lnTo>
                    <a:pt x="2851" y="805"/>
                  </a:lnTo>
                  <a:lnTo>
                    <a:pt x="3655" y="104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3425850" y="1742925"/>
              <a:ext cx="284200" cy="70450"/>
            </a:xfrm>
            <a:custGeom>
              <a:avLst/>
              <a:gdLst/>
              <a:ahLst/>
              <a:cxnLst/>
              <a:rect l="l" t="t" r="r" b="b"/>
              <a:pathLst>
                <a:path w="11368" h="2818" fill="none" extrusionOk="0">
                  <a:moveTo>
                    <a:pt x="0" y="0"/>
                  </a:moveTo>
                  <a:lnTo>
                    <a:pt x="1543" y="101"/>
                  </a:lnTo>
                  <a:lnTo>
                    <a:pt x="3924" y="436"/>
                  </a:lnTo>
                  <a:lnTo>
                    <a:pt x="5298" y="772"/>
                  </a:lnTo>
                  <a:lnTo>
                    <a:pt x="5868" y="973"/>
                  </a:lnTo>
                  <a:lnTo>
                    <a:pt x="8115" y="1811"/>
                  </a:lnTo>
                  <a:lnTo>
                    <a:pt x="11368" y="281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6"/>
            <p:cNvSpPr/>
            <p:nvPr/>
          </p:nvSpPr>
          <p:spPr>
            <a:xfrm>
              <a:off x="3357100" y="1740400"/>
              <a:ext cx="40275" cy="875"/>
            </a:xfrm>
            <a:custGeom>
              <a:avLst/>
              <a:gdLst/>
              <a:ahLst/>
              <a:cxnLst/>
              <a:rect l="l" t="t" r="r" b="b"/>
              <a:pathLst>
                <a:path w="1611" h="35" fill="none" extrusionOk="0">
                  <a:moveTo>
                    <a:pt x="0" y="1"/>
                  </a:moveTo>
                  <a:lnTo>
                    <a:pt x="302" y="1"/>
                  </a:lnTo>
                  <a:lnTo>
                    <a:pt x="1610" y="3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a:off x="3679850" y="1875375"/>
              <a:ext cx="144225" cy="314400"/>
            </a:xfrm>
            <a:custGeom>
              <a:avLst/>
              <a:gdLst/>
              <a:ahLst/>
              <a:cxnLst/>
              <a:rect l="l" t="t" r="r" b="b"/>
              <a:pathLst>
                <a:path w="5769" h="12576" fill="none" extrusionOk="0">
                  <a:moveTo>
                    <a:pt x="5769" y="1"/>
                  </a:moveTo>
                  <a:lnTo>
                    <a:pt x="5131" y="940"/>
                  </a:lnTo>
                  <a:lnTo>
                    <a:pt x="2214" y="5601"/>
                  </a:lnTo>
                  <a:lnTo>
                    <a:pt x="671" y="8485"/>
                  </a:lnTo>
                  <a:lnTo>
                    <a:pt x="370" y="9356"/>
                  </a:lnTo>
                  <a:lnTo>
                    <a:pt x="101" y="10966"/>
                  </a:lnTo>
                  <a:lnTo>
                    <a:pt x="1" y="125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3880225" y="1934900"/>
              <a:ext cx="96425" cy="232250"/>
            </a:xfrm>
            <a:custGeom>
              <a:avLst/>
              <a:gdLst/>
              <a:ahLst/>
              <a:cxnLst/>
              <a:rect l="l" t="t" r="r" b="b"/>
              <a:pathLst>
                <a:path w="3857" h="9290" fill="none" extrusionOk="0">
                  <a:moveTo>
                    <a:pt x="0" y="1"/>
                  </a:moveTo>
                  <a:lnTo>
                    <a:pt x="738" y="973"/>
                  </a:lnTo>
                  <a:lnTo>
                    <a:pt x="2146" y="3220"/>
                  </a:lnTo>
                  <a:lnTo>
                    <a:pt x="2616" y="4259"/>
                  </a:lnTo>
                  <a:lnTo>
                    <a:pt x="3018" y="5500"/>
                  </a:lnTo>
                  <a:lnTo>
                    <a:pt x="3655" y="8015"/>
                  </a:lnTo>
                  <a:lnTo>
                    <a:pt x="3857" y="928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3842500" y="1888800"/>
              <a:ext cx="23500" cy="27675"/>
            </a:xfrm>
            <a:custGeom>
              <a:avLst/>
              <a:gdLst/>
              <a:ahLst/>
              <a:cxnLst/>
              <a:rect l="l" t="t" r="r" b="b"/>
              <a:pathLst>
                <a:path w="940" h="1107" fill="none" extrusionOk="0">
                  <a:moveTo>
                    <a:pt x="0" y="0"/>
                  </a:moveTo>
                  <a:lnTo>
                    <a:pt x="201" y="235"/>
                  </a:lnTo>
                  <a:lnTo>
                    <a:pt x="939" y="11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a:off x="3352075" y="1228175"/>
              <a:ext cx="977525" cy="1106625"/>
            </a:xfrm>
            <a:custGeom>
              <a:avLst/>
              <a:gdLst/>
              <a:ahLst/>
              <a:cxnLst/>
              <a:rect l="l" t="t" r="r" b="b"/>
              <a:pathLst>
                <a:path w="39101" h="44265" extrusionOk="0">
                  <a:moveTo>
                    <a:pt x="21864" y="1"/>
                  </a:moveTo>
                  <a:lnTo>
                    <a:pt x="20959" y="906"/>
                  </a:lnTo>
                  <a:lnTo>
                    <a:pt x="16666" y="5836"/>
                  </a:lnTo>
                  <a:lnTo>
                    <a:pt x="14856" y="8518"/>
                  </a:lnTo>
                  <a:lnTo>
                    <a:pt x="14084" y="10128"/>
                  </a:lnTo>
                  <a:lnTo>
                    <a:pt x="13917" y="10799"/>
                  </a:lnTo>
                  <a:lnTo>
                    <a:pt x="13749" y="12140"/>
                  </a:lnTo>
                  <a:lnTo>
                    <a:pt x="13749" y="14655"/>
                  </a:lnTo>
                  <a:lnTo>
                    <a:pt x="14151" y="17606"/>
                  </a:lnTo>
                  <a:lnTo>
                    <a:pt x="14252" y="18075"/>
                  </a:lnTo>
                  <a:lnTo>
                    <a:pt x="13849" y="17271"/>
                  </a:lnTo>
                  <a:lnTo>
                    <a:pt x="12810" y="15829"/>
                  </a:lnTo>
                  <a:lnTo>
                    <a:pt x="11469" y="14621"/>
                  </a:lnTo>
                  <a:lnTo>
                    <a:pt x="9960" y="13716"/>
                  </a:lnTo>
                  <a:lnTo>
                    <a:pt x="9088" y="13381"/>
                  </a:lnTo>
                  <a:lnTo>
                    <a:pt x="7679" y="12911"/>
                  </a:lnTo>
                  <a:lnTo>
                    <a:pt x="5433" y="12408"/>
                  </a:lnTo>
                  <a:lnTo>
                    <a:pt x="3253" y="12207"/>
                  </a:lnTo>
                  <a:lnTo>
                    <a:pt x="2985" y="12274"/>
                  </a:lnTo>
                  <a:lnTo>
                    <a:pt x="3219" y="12777"/>
                  </a:lnTo>
                  <a:lnTo>
                    <a:pt x="4695" y="15359"/>
                  </a:lnTo>
                  <a:lnTo>
                    <a:pt x="5835" y="17036"/>
                  </a:lnTo>
                  <a:lnTo>
                    <a:pt x="6338" y="17572"/>
                  </a:lnTo>
                  <a:lnTo>
                    <a:pt x="11703" y="22569"/>
                  </a:lnTo>
                  <a:lnTo>
                    <a:pt x="10865" y="22435"/>
                  </a:lnTo>
                  <a:lnTo>
                    <a:pt x="7210" y="22234"/>
                  </a:lnTo>
                  <a:lnTo>
                    <a:pt x="5634" y="22301"/>
                  </a:lnTo>
                  <a:lnTo>
                    <a:pt x="4158" y="22602"/>
                  </a:lnTo>
                  <a:lnTo>
                    <a:pt x="2918" y="23105"/>
                  </a:lnTo>
                  <a:lnTo>
                    <a:pt x="2415" y="23508"/>
                  </a:lnTo>
                  <a:lnTo>
                    <a:pt x="1979" y="23944"/>
                  </a:lnTo>
                  <a:lnTo>
                    <a:pt x="1274" y="25151"/>
                  </a:lnTo>
                  <a:lnTo>
                    <a:pt x="570" y="27398"/>
                  </a:lnTo>
                  <a:lnTo>
                    <a:pt x="0" y="31891"/>
                  </a:lnTo>
                  <a:lnTo>
                    <a:pt x="0" y="32763"/>
                  </a:lnTo>
                  <a:lnTo>
                    <a:pt x="268" y="32361"/>
                  </a:lnTo>
                  <a:lnTo>
                    <a:pt x="2079" y="30349"/>
                  </a:lnTo>
                  <a:lnTo>
                    <a:pt x="3756" y="29007"/>
                  </a:lnTo>
                  <a:lnTo>
                    <a:pt x="4695" y="28504"/>
                  </a:lnTo>
                  <a:lnTo>
                    <a:pt x="5701" y="28102"/>
                  </a:lnTo>
                  <a:lnTo>
                    <a:pt x="8149" y="27498"/>
                  </a:lnTo>
                  <a:lnTo>
                    <a:pt x="11536" y="26962"/>
                  </a:lnTo>
                  <a:lnTo>
                    <a:pt x="12173" y="26895"/>
                  </a:lnTo>
                  <a:lnTo>
                    <a:pt x="11435" y="27532"/>
                  </a:lnTo>
                  <a:lnTo>
                    <a:pt x="8115" y="31120"/>
                  </a:lnTo>
                  <a:lnTo>
                    <a:pt x="6774" y="33132"/>
                  </a:lnTo>
                  <a:lnTo>
                    <a:pt x="6271" y="34373"/>
                  </a:lnTo>
                  <a:lnTo>
                    <a:pt x="6204" y="34943"/>
                  </a:lnTo>
                  <a:lnTo>
                    <a:pt x="6204" y="35513"/>
                  </a:lnTo>
                  <a:lnTo>
                    <a:pt x="6405" y="36821"/>
                  </a:lnTo>
                  <a:lnTo>
                    <a:pt x="6942" y="38900"/>
                  </a:lnTo>
                  <a:lnTo>
                    <a:pt x="8384" y="42655"/>
                  </a:lnTo>
                  <a:lnTo>
                    <a:pt x="8685" y="43326"/>
                  </a:lnTo>
                  <a:lnTo>
                    <a:pt x="8853" y="42521"/>
                  </a:lnTo>
                  <a:lnTo>
                    <a:pt x="9859" y="38363"/>
                  </a:lnTo>
                  <a:lnTo>
                    <a:pt x="10865" y="35546"/>
                  </a:lnTo>
                  <a:lnTo>
                    <a:pt x="11435" y="34507"/>
                  </a:lnTo>
                  <a:lnTo>
                    <a:pt x="12039" y="33668"/>
                  </a:lnTo>
                  <a:lnTo>
                    <a:pt x="13313" y="32629"/>
                  </a:lnTo>
                  <a:lnTo>
                    <a:pt x="14923" y="32025"/>
                  </a:lnTo>
                  <a:lnTo>
                    <a:pt x="15191" y="32025"/>
                  </a:lnTo>
                  <a:lnTo>
                    <a:pt x="15258" y="32696"/>
                  </a:lnTo>
                  <a:lnTo>
                    <a:pt x="15794" y="36116"/>
                  </a:lnTo>
                  <a:lnTo>
                    <a:pt x="16499" y="38497"/>
                  </a:lnTo>
                  <a:lnTo>
                    <a:pt x="16968" y="39403"/>
                  </a:lnTo>
                  <a:lnTo>
                    <a:pt x="17236" y="39805"/>
                  </a:lnTo>
                  <a:lnTo>
                    <a:pt x="18008" y="40643"/>
                  </a:lnTo>
                  <a:lnTo>
                    <a:pt x="19483" y="41884"/>
                  </a:lnTo>
                  <a:lnTo>
                    <a:pt x="22501" y="43930"/>
                  </a:lnTo>
                  <a:lnTo>
                    <a:pt x="23105" y="44265"/>
                  </a:lnTo>
                  <a:lnTo>
                    <a:pt x="22870" y="43762"/>
                  </a:lnTo>
                  <a:lnTo>
                    <a:pt x="21663" y="40643"/>
                  </a:lnTo>
                  <a:lnTo>
                    <a:pt x="20858" y="38061"/>
                  </a:lnTo>
                  <a:lnTo>
                    <a:pt x="20590" y="36787"/>
                  </a:lnTo>
                  <a:lnTo>
                    <a:pt x="20355" y="35379"/>
                  </a:lnTo>
                  <a:lnTo>
                    <a:pt x="19986" y="32528"/>
                  </a:lnTo>
                  <a:lnTo>
                    <a:pt x="19852" y="31120"/>
                  </a:lnTo>
                  <a:lnTo>
                    <a:pt x="20321" y="31321"/>
                  </a:lnTo>
                  <a:lnTo>
                    <a:pt x="23071" y="32260"/>
                  </a:lnTo>
                  <a:lnTo>
                    <a:pt x="25284" y="32897"/>
                  </a:lnTo>
                  <a:lnTo>
                    <a:pt x="26357" y="33098"/>
                  </a:lnTo>
                  <a:lnTo>
                    <a:pt x="27431" y="33333"/>
                  </a:lnTo>
                  <a:lnTo>
                    <a:pt x="29811" y="34406"/>
                  </a:lnTo>
                  <a:lnTo>
                    <a:pt x="32829" y="36284"/>
                  </a:lnTo>
                  <a:lnTo>
                    <a:pt x="33366" y="36686"/>
                  </a:lnTo>
                  <a:lnTo>
                    <a:pt x="33031" y="36083"/>
                  </a:lnTo>
                  <a:lnTo>
                    <a:pt x="31052" y="33098"/>
                  </a:lnTo>
                  <a:lnTo>
                    <a:pt x="29476" y="31153"/>
                  </a:lnTo>
                  <a:lnTo>
                    <a:pt x="28705" y="30516"/>
                  </a:lnTo>
                  <a:lnTo>
                    <a:pt x="27900" y="29946"/>
                  </a:lnTo>
                  <a:lnTo>
                    <a:pt x="25821" y="29041"/>
                  </a:lnTo>
                  <a:lnTo>
                    <a:pt x="22836" y="28135"/>
                  </a:lnTo>
                  <a:lnTo>
                    <a:pt x="22300" y="28035"/>
                  </a:lnTo>
                  <a:lnTo>
                    <a:pt x="24748" y="27264"/>
                  </a:lnTo>
                  <a:lnTo>
                    <a:pt x="30482" y="25252"/>
                  </a:lnTo>
                  <a:lnTo>
                    <a:pt x="31119" y="25017"/>
                  </a:lnTo>
                  <a:lnTo>
                    <a:pt x="32494" y="24715"/>
                  </a:lnTo>
                  <a:lnTo>
                    <a:pt x="34674" y="24480"/>
                  </a:lnTo>
                  <a:lnTo>
                    <a:pt x="38429" y="24514"/>
                  </a:lnTo>
                  <a:lnTo>
                    <a:pt x="39100" y="24614"/>
                  </a:lnTo>
                  <a:lnTo>
                    <a:pt x="38228" y="24011"/>
                  </a:lnTo>
                  <a:lnTo>
                    <a:pt x="34405" y="21932"/>
                  </a:lnTo>
                  <a:lnTo>
                    <a:pt x="32729" y="21228"/>
                  </a:lnTo>
                  <a:lnTo>
                    <a:pt x="31086" y="20758"/>
                  </a:lnTo>
                  <a:lnTo>
                    <a:pt x="29644" y="20624"/>
                  </a:lnTo>
                  <a:lnTo>
                    <a:pt x="29040" y="20758"/>
                  </a:lnTo>
                  <a:lnTo>
                    <a:pt x="23708" y="22468"/>
                  </a:lnTo>
                  <a:lnTo>
                    <a:pt x="21529" y="23273"/>
                  </a:lnTo>
                  <a:lnTo>
                    <a:pt x="21529" y="23273"/>
                  </a:lnTo>
                  <a:lnTo>
                    <a:pt x="22501" y="22401"/>
                  </a:lnTo>
                  <a:lnTo>
                    <a:pt x="27263" y="17874"/>
                  </a:lnTo>
                  <a:lnTo>
                    <a:pt x="29443" y="15527"/>
                  </a:lnTo>
                  <a:lnTo>
                    <a:pt x="30516" y="14219"/>
                  </a:lnTo>
                  <a:lnTo>
                    <a:pt x="30817" y="13716"/>
                  </a:lnTo>
                  <a:lnTo>
                    <a:pt x="32025" y="11671"/>
                  </a:lnTo>
                  <a:lnTo>
                    <a:pt x="34070" y="8284"/>
                  </a:lnTo>
                  <a:lnTo>
                    <a:pt x="34070" y="8049"/>
                  </a:lnTo>
                  <a:lnTo>
                    <a:pt x="32796" y="8686"/>
                  </a:lnTo>
                  <a:lnTo>
                    <a:pt x="27531" y="11335"/>
                  </a:lnTo>
                  <a:lnTo>
                    <a:pt x="24144" y="13314"/>
                  </a:lnTo>
                  <a:lnTo>
                    <a:pt x="23004" y="14219"/>
                  </a:lnTo>
                  <a:lnTo>
                    <a:pt x="22535" y="14689"/>
                  </a:lnTo>
                  <a:lnTo>
                    <a:pt x="21730" y="15728"/>
                  </a:lnTo>
                  <a:lnTo>
                    <a:pt x="20690" y="17505"/>
                  </a:lnTo>
                  <a:lnTo>
                    <a:pt x="19416" y="20758"/>
                  </a:lnTo>
                  <a:lnTo>
                    <a:pt x="19282" y="21362"/>
                  </a:lnTo>
                  <a:lnTo>
                    <a:pt x="19517" y="20054"/>
                  </a:lnTo>
                  <a:lnTo>
                    <a:pt x="20657" y="13213"/>
                  </a:lnTo>
                  <a:lnTo>
                    <a:pt x="21193" y="8552"/>
                  </a:lnTo>
                  <a:lnTo>
                    <a:pt x="21260" y="6875"/>
                  </a:lnTo>
                  <a:lnTo>
                    <a:pt x="21294" y="5132"/>
                  </a:lnTo>
                  <a:lnTo>
                    <a:pt x="21596" y="1711"/>
                  </a:lnTo>
                  <a:lnTo>
                    <a:pt x="21864"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3526450" y="1595375"/>
              <a:ext cx="30200" cy="25175"/>
            </a:xfrm>
            <a:custGeom>
              <a:avLst/>
              <a:gdLst/>
              <a:ahLst/>
              <a:cxnLst/>
              <a:rect l="l" t="t" r="r" b="b"/>
              <a:pathLst>
                <a:path w="1208" h="1007" fill="none" extrusionOk="0">
                  <a:moveTo>
                    <a:pt x="1207" y="1007"/>
                  </a:moveTo>
                  <a:lnTo>
                    <a:pt x="604" y="504"/>
                  </a:lnTo>
                  <a:lnTo>
                    <a:pt x="0" y="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3581775" y="1445325"/>
              <a:ext cx="218825" cy="418350"/>
            </a:xfrm>
            <a:custGeom>
              <a:avLst/>
              <a:gdLst/>
              <a:ahLst/>
              <a:cxnLst/>
              <a:rect l="l" t="t" r="r" b="b"/>
              <a:pathLst>
                <a:path w="8753" h="16734" fill="none" extrusionOk="0">
                  <a:moveTo>
                    <a:pt x="8753" y="0"/>
                  </a:moveTo>
                  <a:lnTo>
                    <a:pt x="8250" y="1576"/>
                  </a:lnTo>
                  <a:lnTo>
                    <a:pt x="7646" y="4125"/>
                  </a:lnTo>
                  <a:lnTo>
                    <a:pt x="7378" y="5701"/>
                  </a:lnTo>
                  <a:lnTo>
                    <a:pt x="7378" y="6438"/>
                  </a:lnTo>
                  <a:lnTo>
                    <a:pt x="7411" y="13246"/>
                  </a:lnTo>
                  <a:lnTo>
                    <a:pt x="7478" y="16733"/>
                  </a:lnTo>
                  <a:lnTo>
                    <a:pt x="6640" y="15560"/>
                  </a:lnTo>
                  <a:lnTo>
                    <a:pt x="4896" y="13246"/>
                  </a:lnTo>
                  <a:lnTo>
                    <a:pt x="3018" y="11033"/>
                  </a:lnTo>
                  <a:lnTo>
                    <a:pt x="1040" y="8920"/>
                  </a:lnTo>
                  <a:lnTo>
                    <a:pt x="0" y="791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3812325" y="1374050"/>
              <a:ext cx="14275" cy="36925"/>
            </a:xfrm>
            <a:custGeom>
              <a:avLst/>
              <a:gdLst/>
              <a:ahLst/>
              <a:cxnLst/>
              <a:rect l="l" t="t" r="r" b="b"/>
              <a:pathLst>
                <a:path w="571" h="1477" fill="none" extrusionOk="0">
                  <a:moveTo>
                    <a:pt x="570" y="1"/>
                  </a:moveTo>
                  <a:lnTo>
                    <a:pt x="436" y="303"/>
                  </a:lnTo>
                  <a:lnTo>
                    <a:pt x="0"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3378050" y="1844350"/>
              <a:ext cx="390700" cy="123275"/>
            </a:xfrm>
            <a:custGeom>
              <a:avLst/>
              <a:gdLst/>
              <a:ahLst/>
              <a:cxnLst/>
              <a:rect l="l" t="t" r="r" b="b"/>
              <a:pathLst>
                <a:path w="15628" h="4931" fill="none" extrusionOk="0">
                  <a:moveTo>
                    <a:pt x="15627" y="772"/>
                  </a:moveTo>
                  <a:lnTo>
                    <a:pt x="14420" y="605"/>
                  </a:lnTo>
                  <a:lnTo>
                    <a:pt x="8451" y="1"/>
                  </a:lnTo>
                  <a:lnTo>
                    <a:pt x="5534" y="34"/>
                  </a:lnTo>
                  <a:lnTo>
                    <a:pt x="3991" y="236"/>
                  </a:lnTo>
                  <a:lnTo>
                    <a:pt x="3455" y="470"/>
                  </a:lnTo>
                  <a:lnTo>
                    <a:pt x="2952" y="705"/>
                  </a:lnTo>
                  <a:lnTo>
                    <a:pt x="2147" y="1342"/>
                  </a:lnTo>
                  <a:lnTo>
                    <a:pt x="1174" y="2415"/>
                  </a:lnTo>
                  <a:lnTo>
                    <a:pt x="101" y="4528"/>
                  </a:lnTo>
                  <a:lnTo>
                    <a:pt x="1" y="493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4099850" y="1801600"/>
              <a:ext cx="61225" cy="7575"/>
            </a:xfrm>
            <a:custGeom>
              <a:avLst/>
              <a:gdLst/>
              <a:ahLst/>
              <a:cxnLst/>
              <a:rect l="l" t="t" r="r" b="b"/>
              <a:pathLst>
                <a:path w="2449" h="303" fill="none" extrusionOk="0">
                  <a:moveTo>
                    <a:pt x="1" y="1"/>
                  </a:moveTo>
                  <a:lnTo>
                    <a:pt x="1309" y="1"/>
                  </a:lnTo>
                  <a:lnTo>
                    <a:pt x="2382" y="269"/>
                  </a:lnTo>
                  <a:lnTo>
                    <a:pt x="2449" y="30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3554950" y="1805800"/>
              <a:ext cx="510575" cy="403250"/>
            </a:xfrm>
            <a:custGeom>
              <a:avLst/>
              <a:gdLst/>
              <a:ahLst/>
              <a:cxnLst/>
              <a:rect l="l" t="t" r="r" b="b"/>
              <a:pathLst>
                <a:path w="20423" h="16130" fill="none" extrusionOk="0">
                  <a:moveTo>
                    <a:pt x="101" y="16130"/>
                  </a:moveTo>
                  <a:lnTo>
                    <a:pt x="0" y="15795"/>
                  </a:lnTo>
                  <a:lnTo>
                    <a:pt x="168" y="13447"/>
                  </a:lnTo>
                  <a:lnTo>
                    <a:pt x="704" y="11871"/>
                  </a:lnTo>
                  <a:lnTo>
                    <a:pt x="1308" y="10698"/>
                  </a:lnTo>
                  <a:lnTo>
                    <a:pt x="1744" y="10094"/>
                  </a:lnTo>
                  <a:lnTo>
                    <a:pt x="2683" y="8887"/>
                  </a:lnTo>
                  <a:lnTo>
                    <a:pt x="4997" y="6506"/>
                  </a:lnTo>
                  <a:lnTo>
                    <a:pt x="8182" y="3723"/>
                  </a:lnTo>
                  <a:lnTo>
                    <a:pt x="8786" y="3287"/>
                  </a:lnTo>
                  <a:lnTo>
                    <a:pt x="9826" y="2951"/>
                  </a:lnTo>
                  <a:lnTo>
                    <a:pt x="17337" y="738"/>
                  </a:lnTo>
                  <a:lnTo>
                    <a:pt x="20422" y="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3774600" y="1813350"/>
              <a:ext cx="58700" cy="74625"/>
            </a:xfrm>
            <a:custGeom>
              <a:avLst/>
              <a:gdLst/>
              <a:ahLst/>
              <a:cxnLst/>
              <a:rect l="l" t="t" r="r" b="b"/>
              <a:pathLst>
                <a:path w="2348" h="2985" fill="none" extrusionOk="0">
                  <a:moveTo>
                    <a:pt x="2347" y="0"/>
                  </a:moveTo>
                  <a:lnTo>
                    <a:pt x="537" y="2314"/>
                  </a:lnTo>
                  <a:lnTo>
                    <a:pt x="0" y="298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3854225" y="1564350"/>
              <a:ext cx="189500" cy="223025"/>
            </a:xfrm>
            <a:custGeom>
              <a:avLst/>
              <a:gdLst/>
              <a:ahLst/>
              <a:cxnLst/>
              <a:rect l="l" t="t" r="r" b="b"/>
              <a:pathLst>
                <a:path w="7580" h="8921" fill="none" extrusionOk="0">
                  <a:moveTo>
                    <a:pt x="7579" y="1"/>
                  </a:moveTo>
                  <a:lnTo>
                    <a:pt x="6406" y="973"/>
                  </a:lnTo>
                  <a:lnTo>
                    <a:pt x="4662" y="2650"/>
                  </a:lnTo>
                  <a:lnTo>
                    <a:pt x="3723" y="3723"/>
                  </a:lnTo>
                  <a:lnTo>
                    <a:pt x="3388" y="4226"/>
                  </a:lnTo>
                  <a:lnTo>
                    <a:pt x="2046" y="6204"/>
                  </a:lnTo>
                  <a:lnTo>
                    <a:pt x="1" y="892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4066325" y="1521600"/>
              <a:ext cx="31875" cy="25175"/>
            </a:xfrm>
            <a:custGeom>
              <a:avLst/>
              <a:gdLst/>
              <a:ahLst/>
              <a:cxnLst/>
              <a:rect l="l" t="t" r="r" b="b"/>
              <a:pathLst>
                <a:path w="1275" h="1007" fill="none" extrusionOk="0">
                  <a:moveTo>
                    <a:pt x="1275" y="1"/>
                  </a:moveTo>
                  <a:lnTo>
                    <a:pt x="1007" y="202"/>
                  </a:lnTo>
                  <a:lnTo>
                    <a:pt x="1" y="10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3797225" y="1904725"/>
              <a:ext cx="300975" cy="171050"/>
            </a:xfrm>
            <a:custGeom>
              <a:avLst/>
              <a:gdLst/>
              <a:ahLst/>
              <a:cxnLst/>
              <a:rect l="l" t="t" r="r" b="b"/>
              <a:pathLst>
                <a:path w="12039" h="6842" fill="none" extrusionOk="0">
                  <a:moveTo>
                    <a:pt x="0" y="0"/>
                  </a:moveTo>
                  <a:lnTo>
                    <a:pt x="1074" y="369"/>
                  </a:lnTo>
                  <a:lnTo>
                    <a:pt x="6171" y="2482"/>
                  </a:lnTo>
                  <a:lnTo>
                    <a:pt x="9122" y="3890"/>
                  </a:lnTo>
                  <a:lnTo>
                    <a:pt x="9859" y="4427"/>
                  </a:lnTo>
                  <a:lnTo>
                    <a:pt x="10999" y="5567"/>
                  </a:lnTo>
                  <a:lnTo>
                    <a:pt x="12039" y="684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3785475" y="1985200"/>
              <a:ext cx="58725" cy="245650"/>
            </a:xfrm>
            <a:custGeom>
              <a:avLst/>
              <a:gdLst/>
              <a:ahLst/>
              <a:cxnLst/>
              <a:rect l="l" t="t" r="r" b="b"/>
              <a:pathLst>
                <a:path w="2349" h="9826" fill="none" extrusionOk="0">
                  <a:moveTo>
                    <a:pt x="35" y="1"/>
                  </a:moveTo>
                  <a:lnTo>
                    <a:pt x="1" y="1241"/>
                  </a:lnTo>
                  <a:lnTo>
                    <a:pt x="169" y="3890"/>
                  </a:lnTo>
                  <a:lnTo>
                    <a:pt x="403" y="4997"/>
                  </a:lnTo>
                  <a:lnTo>
                    <a:pt x="806" y="6238"/>
                  </a:lnTo>
                  <a:lnTo>
                    <a:pt x="1778" y="8652"/>
                  </a:lnTo>
                  <a:lnTo>
                    <a:pt x="2348" y="982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3788000" y="1925675"/>
              <a:ext cx="2550" cy="36925"/>
            </a:xfrm>
            <a:custGeom>
              <a:avLst/>
              <a:gdLst/>
              <a:ahLst/>
              <a:cxnLst/>
              <a:rect l="l" t="t" r="r" b="b"/>
              <a:pathLst>
                <a:path w="102" h="1477" fill="none" extrusionOk="0">
                  <a:moveTo>
                    <a:pt x="101" y="1"/>
                  </a:moveTo>
                  <a:lnTo>
                    <a:pt x="68" y="269"/>
                  </a:lnTo>
                  <a:lnTo>
                    <a:pt x="1"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4296025" y="2160425"/>
              <a:ext cx="2598875" cy="1774775"/>
            </a:xfrm>
            <a:custGeom>
              <a:avLst/>
              <a:gdLst/>
              <a:ahLst/>
              <a:cxnLst/>
              <a:rect l="l" t="t" r="r" b="b"/>
              <a:pathLst>
                <a:path w="103955" h="70991" extrusionOk="0">
                  <a:moveTo>
                    <a:pt x="4025" y="0"/>
                  </a:moveTo>
                  <a:lnTo>
                    <a:pt x="3153" y="201"/>
                  </a:lnTo>
                  <a:lnTo>
                    <a:pt x="2348" y="537"/>
                  </a:lnTo>
                  <a:lnTo>
                    <a:pt x="1610" y="1006"/>
                  </a:lnTo>
                  <a:lnTo>
                    <a:pt x="1007" y="1610"/>
                  </a:lnTo>
                  <a:lnTo>
                    <a:pt x="537" y="2347"/>
                  </a:lnTo>
                  <a:lnTo>
                    <a:pt x="202" y="3152"/>
                  </a:lnTo>
                  <a:lnTo>
                    <a:pt x="1" y="4024"/>
                  </a:lnTo>
                  <a:lnTo>
                    <a:pt x="1" y="4460"/>
                  </a:lnTo>
                  <a:lnTo>
                    <a:pt x="1" y="66094"/>
                  </a:lnTo>
                  <a:lnTo>
                    <a:pt x="34" y="66597"/>
                  </a:lnTo>
                  <a:lnTo>
                    <a:pt x="202" y="67536"/>
                  </a:lnTo>
                  <a:lnTo>
                    <a:pt x="571" y="68408"/>
                  </a:lnTo>
                  <a:lnTo>
                    <a:pt x="1107" y="69213"/>
                  </a:lnTo>
                  <a:lnTo>
                    <a:pt x="1778" y="69850"/>
                  </a:lnTo>
                  <a:lnTo>
                    <a:pt x="2549" y="70387"/>
                  </a:lnTo>
                  <a:lnTo>
                    <a:pt x="3421" y="70755"/>
                  </a:lnTo>
                  <a:lnTo>
                    <a:pt x="4394" y="70957"/>
                  </a:lnTo>
                  <a:lnTo>
                    <a:pt x="4897" y="70990"/>
                  </a:lnTo>
                  <a:lnTo>
                    <a:pt x="99058" y="70990"/>
                  </a:lnTo>
                  <a:lnTo>
                    <a:pt x="99561" y="70957"/>
                  </a:lnTo>
                  <a:lnTo>
                    <a:pt x="100534" y="70755"/>
                  </a:lnTo>
                  <a:lnTo>
                    <a:pt x="101406" y="70387"/>
                  </a:lnTo>
                  <a:lnTo>
                    <a:pt x="102177" y="69850"/>
                  </a:lnTo>
                  <a:lnTo>
                    <a:pt x="102848" y="69213"/>
                  </a:lnTo>
                  <a:lnTo>
                    <a:pt x="103384" y="68408"/>
                  </a:lnTo>
                  <a:lnTo>
                    <a:pt x="103753" y="67536"/>
                  </a:lnTo>
                  <a:lnTo>
                    <a:pt x="103954" y="66597"/>
                  </a:lnTo>
                  <a:lnTo>
                    <a:pt x="103954" y="66094"/>
                  </a:lnTo>
                  <a:lnTo>
                    <a:pt x="103954" y="4460"/>
                  </a:lnTo>
                  <a:lnTo>
                    <a:pt x="103954" y="4024"/>
                  </a:lnTo>
                  <a:lnTo>
                    <a:pt x="103753" y="3152"/>
                  </a:lnTo>
                  <a:lnTo>
                    <a:pt x="103418" y="2347"/>
                  </a:lnTo>
                  <a:lnTo>
                    <a:pt x="102948" y="1610"/>
                  </a:lnTo>
                  <a:lnTo>
                    <a:pt x="102345" y="1006"/>
                  </a:lnTo>
                  <a:lnTo>
                    <a:pt x="101607" y="537"/>
                  </a:lnTo>
                  <a:lnTo>
                    <a:pt x="100802" y="201"/>
                  </a:lnTo>
                  <a:lnTo>
                    <a:pt x="9993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5131025" y="2334775"/>
              <a:ext cx="145875" cy="96450"/>
            </a:xfrm>
            <a:custGeom>
              <a:avLst/>
              <a:gdLst/>
              <a:ahLst/>
              <a:cxnLst/>
              <a:rect l="l" t="t" r="r" b="b"/>
              <a:pathLst>
                <a:path w="5835" h="3858" extrusionOk="0">
                  <a:moveTo>
                    <a:pt x="0" y="1"/>
                  </a:moveTo>
                  <a:lnTo>
                    <a:pt x="0" y="3857"/>
                  </a:lnTo>
                  <a:lnTo>
                    <a:pt x="5835" y="3857"/>
                  </a:lnTo>
                  <a:lnTo>
                    <a:pt x="58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4667425" y="2927500"/>
              <a:ext cx="135825" cy="134975"/>
            </a:xfrm>
            <a:custGeom>
              <a:avLst/>
              <a:gdLst/>
              <a:ahLst/>
              <a:cxnLst/>
              <a:rect l="l" t="t" r="r" b="b"/>
              <a:pathLst>
                <a:path w="5433" h="5399" extrusionOk="0">
                  <a:moveTo>
                    <a:pt x="0" y="0"/>
                  </a:moveTo>
                  <a:lnTo>
                    <a:pt x="0" y="5399"/>
                  </a:lnTo>
                  <a:lnTo>
                    <a:pt x="5432" y="5399"/>
                  </a:lnTo>
                  <a:lnTo>
                    <a:pt x="54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5265975"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4961675" y="2334775"/>
              <a:ext cx="145900" cy="96450"/>
            </a:xfrm>
            <a:custGeom>
              <a:avLst/>
              <a:gdLst/>
              <a:ahLst/>
              <a:cxnLst/>
              <a:rect l="l" t="t" r="r" b="b"/>
              <a:pathLst>
                <a:path w="5836" h="3858" extrusionOk="0">
                  <a:moveTo>
                    <a:pt x="0" y="1"/>
                  </a:moveTo>
                  <a:lnTo>
                    <a:pt x="0" y="3857"/>
                  </a:lnTo>
                  <a:lnTo>
                    <a:pt x="5835" y="3857"/>
                  </a:lnTo>
                  <a:lnTo>
                    <a:pt x="58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5426100"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5300350" y="2334775"/>
              <a:ext cx="145900" cy="96450"/>
            </a:xfrm>
            <a:custGeom>
              <a:avLst/>
              <a:gdLst/>
              <a:ahLst/>
              <a:cxnLst/>
              <a:rect l="l" t="t" r="r" b="b"/>
              <a:pathLst>
                <a:path w="5836" h="3858" extrusionOk="0">
                  <a:moveTo>
                    <a:pt x="1" y="1"/>
                  </a:moveTo>
                  <a:lnTo>
                    <a:pt x="1" y="3857"/>
                  </a:lnTo>
                  <a:lnTo>
                    <a:pt x="5836" y="3857"/>
                  </a:lnTo>
                  <a:lnTo>
                    <a:pt x="58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4463700" y="2769875"/>
              <a:ext cx="257400" cy="135000"/>
            </a:xfrm>
            <a:custGeom>
              <a:avLst/>
              <a:gdLst/>
              <a:ahLst/>
              <a:cxnLst/>
              <a:rect l="l" t="t" r="r" b="b"/>
              <a:pathLst>
                <a:path w="10296" h="5400" extrusionOk="0">
                  <a:moveTo>
                    <a:pt x="0" y="1"/>
                  </a:moveTo>
                  <a:lnTo>
                    <a:pt x="0" y="5400"/>
                  </a:lnTo>
                  <a:lnTo>
                    <a:pt x="10295" y="5400"/>
                  </a:lnTo>
                  <a:lnTo>
                    <a:pt x="10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494657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4463700" y="2927500"/>
              <a:ext cx="180275" cy="134975"/>
            </a:xfrm>
            <a:custGeom>
              <a:avLst/>
              <a:gdLst/>
              <a:ahLst/>
              <a:cxnLst/>
              <a:rect l="l" t="t" r="r" b="b"/>
              <a:pathLst>
                <a:path w="7211" h="5399" extrusionOk="0">
                  <a:moveTo>
                    <a:pt x="0" y="0"/>
                  </a:moveTo>
                  <a:lnTo>
                    <a:pt x="0" y="5399"/>
                  </a:lnTo>
                  <a:lnTo>
                    <a:pt x="7210" y="5399"/>
                  </a:lnTo>
                  <a:lnTo>
                    <a:pt x="72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5469700" y="2334775"/>
              <a:ext cx="146725" cy="96450"/>
            </a:xfrm>
            <a:custGeom>
              <a:avLst/>
              <a:gdLst/>
              <a:ahLst/>
              <a:cxnLst/>
              <a:rect l="l" t="t" r="r" b="b"/>
              <a:pathLst>
                <a:path w="5869" h="3858" extrusionOk="0">
                  <a:moveTo>
                    <a:pt x="1" y="1"/>
                  </a:moveTo>
                  <a:lnTo>
                    <a:pt x="1"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462632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4622975" y="2334775"/>
              <a:ext cx="145900" cy="96450"/>
            </a:xfrm>
            <a:custGeom>
              <a:avLst/>
              <a:gdLst/>
              <a:ahLst/>
              <a:cxnLst/>
              <a:rect l="l" t="t" r="r" b="b"/>
              <a:pathLst>
                <a:path w="5836" h="3858" extrusionOk="0">
                  <a:moveTo>
                    <a:pt x="1" y="1"/>
                  </a:moveTo>
                  <a:lnTo>
                    <a:pt x="1" y="3857"/>
                  </a:lnTo>
                  <a:lnTo>
                    <a:pt x="5836" y="3857"/>
                  </a:lnTo>
                  <a:lnTo>
                    <a:pt x="58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4792325" y="2334775"/>
              <a:ext cx="145900" cy="96450"/>
            </a:xfrm>
            <a:custGeom>
              <a:avLst/>
              <a:gdLst/>
              <a:ahLst/>
              <a:cxnLst/>
              <a:rect l="l" t="t" r="r" b="b"/>
              <a:pathLst>
                <a:path w="5836" h="3858" extrusionOk="0">
                  <a:moveTo>
                    <a:pt x="1" y="1"/>
                  </a:moveTo>
                  <a:lnTo>
                    <a:pt x="1" y="3857"/>
                  </a:lnTo>
                  <a:lnTo>
                    <a:pt x="5835" y="3857"/>
                  </a:lnTo>
                  <a:lnTo>
                    <a:pt x="58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4786450"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5106700" y="2453825"/>
              <a:ext cx="136675" cy="135000"/>
            </a:xfrm>
            <a:custGeom>
              <a:avLst/>
              <a:gdLst/>
              <a:ahLst/>
              <a:cxnLst/>
              <a:rect l="l" t="t" r="r" b="b"/>
              <a:pathLst>
                <a:path w="5467" h="5400" extrusionOk="0">
                  <a:moveTo>
                    <a:pt x="1" y="1"/>
                  </a:moveTo>
                  <a:lnTo>
                    <a:pt x="1" y="5400"/>
                  </a:lnTo>
                  <a:lnTo>
                    <a:pt x="5466" y="5400"/>
                  </a:lnTo>
                  <a:lnTo>
                    <a:pt x="5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6147075"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6316425"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6225875"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6386000"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6574625" y="2927500"/>
              <a:ext cx="201225" cy="134975"/>
            </a:xfrm>
            <a:custGeom>
              <a:avLst/>
              <a:gdLst/>
              <a:ahLst/>
              <a:cxnLst/>
              <a:rect l="l" t="t" r="r" b="b"/>
              <a:pathLst>
                <a:path w="8049" h="5399" extrusionOk="0">
                  <a:moveTo>
                    <a:pt x="0" y="0"/>
                  </a:moveTo>
                  <a:lnTo>
                    <a:pt x="0" y="5399"/>
                  </a:lnTo>
                  <a:lnTo>
                    <a:pt x="8048" y="5399"/>
                  </a:lnTo>
                  <a:lnTo>
                    <a:pt x="80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6486600" y="2334775"/>
              <a:ext cx="145900" cy="96450"/>
            </a:xfrm>
            <a:custGeom>
              <a:avLst/>
              <a:gdLst/>
              <a:ahLst/>
              <a:cxnLst/>
              <a:rect l="l" t="t" r="r" b="b"/>
              <a:pathLst>
                <a:path w="5836" h="3858" extrusionOk="0">
                  <a:moveTo>
                    <a:pt x="0" y="1"/>
                  </a:moveTo>
                  <a:lnTo>
                    <a:pt x="0" y="3857"/>
                  </a:lnTo>
                  <a:lnTo>
                    <a:pt x="5835" y="3857"/>
                  </a:lnTo>
                  <a:lnTo>
                    <a:pt x="58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4463700" y="2453825"/>
              <a:ext cx="140025" cy="135000"/>
            </a:xfrm>
            <a:custGeom>
              <a:avLst/>
              <a:gdLst/>
              <a:ahLst/>
              <a:cxnLst/>
              <a:rect l="l" t="t" r="r" b="b"/>
              <a:pathLst>
                <a:path w="5601" h="5400" extrusionOk="0">
                  <a:moveTo>
                    <a:pt x="0" y="1"/>
                  </a:moveTo>
                  <a:lnTo>
                    <a:pt x="0" y="5400"/>
                  </a:lnTo>
                  <a:lnTo>
                    <a:pt x="5601" y="5400"/>
                  </a:lnTo>
                  <a:lnTo>
                    <a:pt x="56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5639050"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5808375" y="2334775"/>
              <a:ext cx="146750" cy="96450"/>
            </a:xfrm>
            <a:custGeom>
              <a:avLst/>
              <a:gdLst/>
              <a:ahLst/>
              <a:cxnLst/>
              <a:rect l="l" t="t" r="r" b="b"/>
              <a:pathLst>
                <a:path w="5870" h="3858" extrusionOk="0">
                  <a:moveTo>
                    <a:pt x="1" y="1"/>
                  </a:moveTo>
                  <a:lnTo>
                    <a:pt x="1"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5746350" y="2453825"/>
              <a:ext cx="136675" cy="135000"/>
            </a:xfrm>
            <a:custGeom>
              <a:avLst/>
              <a:gdLst/>
              <a:ahLst/>
              <a:cxnLst/>
              <a:rect l="l" t="t" r="r" b="b"/>
              <a:pathLst>
                <a:path w="5467" h="5400" extrusionOk="0">
                  <a:moveTo>
                    <a:pt x="1" y="1"/>
                  </a:moveTo>
                  <a:lnTo>
                    <a:pt x="1" y="5400"/>
                  </a:lnTo>
                  <a:lnTo>
                    <a:pt x="5466" y="5400"/>
                  </a:lnTo>
                  <a:lnTo>
                    <a:pt x="5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6066600"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558622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5906475"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5977725" y="2334775"/>
              <a:ext cx="146750" cy="96450"/>
            </a:xfrm>
            <a:custGeom>
              <a:avLst/>
              <a:gdLst/>
              <a:ahLst/>
              <a:cxnLst/>
              <a:rect l="l" t="t" r="r" b="b"/>
              <a:pathLst>
                <a:path w="5870" h="3858" extrusionOk="0">
                  <a:moveTo>
                    <a:pt x="1" y="1"/>
                  </a:moveTo>
                  <a:lnTo>
                    <a:pt x="1"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5779875"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649247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633402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p:cNvSpPr/>
            <p:nvPr/>
          </p:nvSpPr>
          <p:spPr>
            <a:xfrm>
              <a:off x="641535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p:cNvSpPr/>
            <p:nvPr/>
          </p:nvSpPr>
          <p:spPr>
            <a:xfrm>
              <a:off x="625690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a:off x="5939175"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6097600"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a:off x="6174750" y="2769875"/>
              <a:ext cx="135825" cy="135000"/>
            </a:xfrm>
            <a:custGeom>
              <a:avLst/>
              <a:gdLst/>
              <a:ahLst/>
              <a:cxnLst/>
              <a:rect l="l" t="t" r="r" b="b"/>
              <a:pathLst>
                <a:path w="5433" h="5400" extrusionOk="0">
                  <a:moveTo>
                    <a:pt x="0" y="1"/>
                  </a:moveTo>
                  <a:lnTo>
                    <a:pt x="0" y="5400"/>
                  </a:lnTo>
                  <a:lnTo>
                    <a:pt x="5432" y="5400"/>
                  </a:lnTo>
                  <a:lnTo>
                    <a:pt x="54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a:off x="6015450"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a:off x="6655950" y="2334775"/>
              <a:ext cx="119900" cy="96450"/>
            </a:xfrm>
            <a:custGeom>
              <a:avLst/>
              <a:gdLst/>
              <a:ahLst/>
              <a:cxnLst/>
              <a:rect l="l" t="t" r="r" b="b"/>
              <a:pathLst>
                <a:path w="4796" h="3858" extrusionOk="0">
                  <a:moveTo>
                    <a:pt x="0" y="1"/>
                  </a:moveTo>
                  <a:lnTo>
                    <a:pt x="0" y="3857"/>
                  </a:lnTo>
                  <a:lnTo>
                    <a:pt x="4795" y="3857"/>
                  </a:lnTo>
                  <a:lnTo>
                    <a:pt x="4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4463700" y="2334775"/>
              <a:ext cx="135825" cy="96450"/>
            </a:xfrm>
            <a:custGeom>
              <a:avLst/>
              <a:gdLst/>
              <a:ahLst/>
              <a:cxnLst/>
              <a:rect l="l" t="t" r="r" b="b"/>
              <a:pathLst>
                <a:path w="5433" h="3858" extrusionOk="0">
                  <a:moveTo>
                    <a:pt x="0" y="1"/>
                  </a:moveTo>
                  <a:lnTo>
                    <a:pt x="0" y="3857"/>
                  </a:lnTo>
                  <a:lnTo>
                    <a:pt x="5433" y="3857"/>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4463700" y="3085925"/>
              <a:ext cx="2312150" cy="140025"/>
            </a:xfrm>
            <a:custGeom>
              <a:avLst/>
              <a:gdLst/>
              <a:ahLst/>
              <a:cxnLst/>
              <a:rect l="l" t="t" r="r" b="b"/>
              <a:pathLst>
                <a:path w="92486" h="5601" extrusionOk="0">
                  <a:moveTo>
                    <a:pt x="0" y="1"/>
                  </a:moveTo>
                  <a:lnTo>
                    <a:pt x="0" y="5601"/>
                  </a:lnTo>
                  <a:lnTo>
                    <a:pt x="92485" y="5601"/>
                  </a:lnTo>
                  <a:lnTo>
                    <a:pt x="924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6546125" y="2453825"/>
              <a:ext cx="229725" cy="135000"/>
            </a:xfrm>
            <a:custGeom>
              <a:avLst/>
              <a:gdLst/>
              <a:ahLst/>
              <a:cxnLst/>
              <a:rect l="l" t="t" r="r" b="b"/>
              <a:pathLst>
                <a:path w="9189" h="5400" extrusionOk="0">
                  <a:moveTo>
                    <a:pt x="0" y="1"/>
                  </a:moveTo>
                  <a:lnTo>
                    <a:pt x="0" y="5400"/>
                  </a:lnTo>
                  <a:lnTo>
                    <a:pt x="9188" y="5400"/>
                  </a:lnTo>
                  <a:lnTo>
                    <a:pt x="91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a:off x="6651750" y="2769875"/>
              <a:ext cx="124100" cy="135000"/>
            </a:xfrm>
            <a:custGeom>
              <a:avLst/>
              <a:gdLst/>
              <a:ahLst/>
              <a:cxnLst/>
              <a:rect l="l" t="t" r="r" b="b"/>
              <a:pathLst>
                <a:path w="4964" h="5400" extrusionOk="0">
                  <a:moveTo>
                    <a:pt x="1" y="1"/>
                  </a:moveTo>
                  <a:lnTo>
                    <a:pt x="1" y="5400"/>
                  </a:lnTo>
                  <a:lnTo>
                    <a:pt x="4963" y="5400"/>
                  </a:lnTo>
                  <a:lnTo>
                    <a:pt x="49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4463700" y="2612275"/>
              <a:ext cx="2312150" cy="135000"/>
            </a:xfrm>
            <a:custGeom>
              <a:avLst/>
              <a:gdLst/>
              <a:ahLst/>
              <a:cxnLst/>
              <a:rect l="l" t="t" r="r" b="b"/>
              <a:pathLst>
                <a:path w="92486" h="5400" extrusionOk="0">
                  <a:moveTo>
                    <a:pt x="0" y="0"/>
                  </a:moveTo>
                  <a:lnTo>
                    <a:pt x="0" y="5399"/>
                  </a:lnTo>
                  <a:lnTo>
                    <a:pt x="92485" y="5399"/>
                  </a:lnTo>
                  <a:lnTo>
                    <a:pt x="92485" y="0"/>
                  </a:lnTo>
                  <a:lnTo>
                    <a:pt x="85980" y="0"/>
                  </a:lnTo>
                  <a:lnTo>
                    <a:pt x="85980" y="5332"/>
                  </a:lnTo>
                  <a:lnTo>
                    <a:pt x="85041" y="5332"/>
                  </a:lnTo>
                  <a:lnTo>
                    <a:pt x="85041" y="0"/>
                  </a:lnTo>
                  <a:lnTo>
                    <a:pt x="79609" y="0"/>
                  </a:lnTo>
                  <a:lnTo>
                    <a:pt x="79609" y="5332"/>
                  </a:lnTo>
                  <a:lnTo>
                    <a:pt x="78703" y="5332"/>
                  </a:lnTo>
                  <a:lnTo>
                    <a:pt x="78703" y="0"/>
                  </a:lnTo>
                  <a:lnTo>
                    <a:pt x="73271" y="0"/>
                  </a:lnTo>
                  <a:lnTo>
                    <a:pt x="73271" y="5332"/>
                  </a:lnTo>
                  <a:lnTo>
                    <a:pt x="72332" y="5332"/>
                  </a:lnTo>
                  <a:lnTo>
                    <a:pt x="72332" y="0"/>
                  </a:lnTo>
                  <a:lnTo>
                    <a:pt x="66900" y="0"/>
                  </a:lnTo>
                  <a:lnTo>
                    <a:pt x="66900" y="5332"/>
                  </a:lnTo>
                  <a:lnTo>
                    <a:pt x="65994" y="5332"/>
                  </a:lnTo>
                  <a:lnTo>
                    <a:pt x="65994" y="0"/>
                  </a:lnTo>
                  <a:lnTo>
                    <a:pt x="60562" y="0"/>
                  </a:lnTo>
                  <a:lnTo>
                    <a:pt x="60562" y="5332"/>
                  </a:lnTo>
                  <a:lnTo>
                    <a:pt x="59623" y="5332"/>
                  </a:lnTo>
                  <a:lnTo>
                    <a:pt x="59623" y="0"/>
                  </a:lnTo>
                  <a:lnTo>
                    <a:pt x="54190" y="0"/>
                  </a:lnTo>
                  <a:lnTo>
                    <a:pt x="54190" y="5332"/>
                  </a:lnTo>
                  <a:lnTo>
                    <a:pt x="53251" y="5332"/>
                  </a:lnTo>
                  <a:lnTo>
                    <a:pt x="53251" y="0"/>
                  </a:lnTo>
                  <a:lnTo>
                    <a:pt x="47819" y="0"/>
                  </a:lnTo>
                  <a:lnTo>
                    <a:pt x="47819" y="5332"/>
                  </a:lnTo>
                  <a:lnTo>
                    <a:pt x="46914" y="5332"/>
                  </a:lnTo>
                  <a:lnTo>
                    <a:pt x="46914" y="0"/>
                  </a:lnTo>
                  <a:lnTo>
                    <a:pt x="41481" y="0"/>
                  </a:lnTo>
                  <a:lnTo>
                    <a:pt x="41481" y="5332"/>
                  </a:lnTo>
                  <a:lnTo>
                    <a:pt x="40542" y="5332"/>
                  </a:lnTo>
                  <a:lnTo>
                    <a:pt x="40542" y="0"/>
                  </a:lnTo>
                  <a:lnTo>
                    <a:pt x="35110" y="0"/>
                  </a:lnTo>
                  <a:lnTo>
                    <a:pt x="35110" y="5332"/>
                  </a:lnTo>
                  <a:lnTo>
                    <a:pt x="34204" y="5332"/>
                  </a:lnTo>
                  <a:lnTo>
                    <a:pt x="34204" y="0"/>
                  </a:lnTo>
                  <a:lnTo>
                    <a:pt x="28772" y="0"/>
                  </a:lnTo>
                  <a:lnTo>
                    <a:pt x="28772" y="5332"/>
                  </a:lnTo>
                  <a:lnTo>
                    <a:pt x="27833" y="5332"/>
                  </a:lnTo>
                  <a:lnTo>
                    <a:pt x="27833" y="0"/>
                  </a:lnTo>
                  <a:lnTo>
                    <a:pt x="22401" y="0"/>
                  </a:lnTo>
                  <a:lnTo>
                    <a:pt x="22401" y="5332"/>
                  </a:lnTo>
                  <a:lnTo>
                    <a:pt x="21495" y="5332"/>
                  </a:lnTo>
                  <a:lnTo>
                    <a:pt x="21495" y="0"/>
                  </a:lnTo>
                  <a:lnTo>
                    <a:pt x="16063" y="0"/>
                  </a:lnTo>
                  <a:lnTo>
                    <a:pt x="16063" y="5332"/>
                  </a:lnTo>
                  <a:lnTo>
                    <a:pt x="15124" y="5332"/>
                  </a:lnTo>
                  <a:lnTo>
                    <a:pt x="15124" y="0"/>
                  </a:lnTo>
                  <a:lnTo>
                    <a:pt x="9692" y="0"/>
                  </a:lnTo>
                  <a:lnTo>
                    <a:pt x="9692" y="5332"/>
                  </a:lnTo>
                  <a:lnTo>
                    <a:pt x="8753" y="5332"/>
                  </a:lnTo>
                  <a:lnTo>
                    <a:pt x="87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a:off x="5380000"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p:cNvSpPr/>
            <p:nvPr/>
          </p:nvSpPr>
          <p:spPr>
            <a:xfrm>
              <a:off x="5857000"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6"/>
            <p:cNvSpPr/>
            <p:nvPr/>
          </p:nvSpPr>
          <p:spPr>
            <a:xfrm>
              <a:off x="506227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p:cNvSpPr/>
            <p:nvPr/>
          </p:nvSpPr>
          <p:spPr>
            <a:xfrm>
              <a:off x="5144425" y="2927500"/>
              <a:ext cx="135825" cy="134975"/>
            </a:xfrm>
            <a:custGeom>
              <a:avLst/>
              <a:gdLst/>
              <a:ahLst/>
              <a:cxnLst/>
              <a:rect l="l" t="t" r="r" b="b"/>
              <a:pathLst>
                <a:path w="5433" h="5399" extrusionOk="0">
                  <a:moveTo>
                    <a:pt x="1" y="0"/>
                  </a:moveTo>
                  <a:lnTo>
                    <a:pt x="1"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p:cNvSpPr/>
            <p:nvPr/>
          </p:nvSpPr>
          <p:spPr>
            <a:xfrm>
              <a:off x="522072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p:cNvSpPr/>
            <p:nvPr/>
          </p:nvSpPr>
          <p:spPr>
            <a:xfrm>
              <a:off x="4902975"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482670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498515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5539275"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5621450" y="2927500"/>
              <a:ext cx="135825" cy="134975"/>
            </a:xfrm>
            <a:custGeom>
              <a:avLst/>
              <a:gdLst/>
              <a:ahLst/>
              <a:cxnLst/>
              <a:rect l="l" t="t" r="r" b="b"/>
              <a:pathLst>
                <a:path w="5433" h="5399" extrusionOk="0">
                  <a:moveTo>
                    <a:pt x="0" y="0"/>
                  </a:moveTo>
                  <a:lnTo>
                    <a:pt x="0" y="5399"/>
                  </a:lnTo>
                  <a:lnTo>
                    <a:pt x="5432" y="5399"/>
                  </a:lnTo>
                  <a:lnTo>
                    <a:pt x="54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5697725" y="2769875"/>
              <a:ext cx="135825" cy="135000"/>
            </a:xfrm>
            <a:custGeom>
              <a:avLst/>
              <a:gdLst/>
              <a:ahLst/>
              <a:cxnLst/>
              <a:rect l="l" t="t" r="r" b="b"/>
              <a:pathLst>
                <a:path w="5433" h="5400" extrusionOk="0">
                  <a:moveTo>
                    <a:pt x="1" y="1"/>
                  </a:moveTo>
                  <a:lnTo>
                    <a:pt x="1"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5302875"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a:off x="5462150"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4744550"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4041175" y="1196325"/>
              <a:ext cx="3095150" cy="1032850"/>
            </a:xfrm>
            <a:custGeom>
              <a:avLst/>
              <a:gdLst/>
              <a:ahLst/>
              <a:cxnLst/>
              <a:rect l="l" t="t" r="r" b="b"/>
              <a:pathLst>
                <a:path w="123806" h="41314" extrusionOk="0">
                  <a:moveTo>
                    <a:pt x="3253" y="1"/>
                  </a:moveTo>
                  <a:lnTo>
                    <a:pt x="2415" y="235"/>
                  </a:lnTo>
                  <a:lnTo>
                    <a:pt x="1644" y="604"/>
                  </a:lnTo>
                  <a:lnTo>
                    <a:pt x="1007" y="1141"/>
                  </a:lnTo>
                  <a:lnTo>
                    <a:pt x="504" y="1778"/>
                  </a:lnTo>
                  <a:lnTo>
                    <a:pt x="168" y="2549"/>
                  </a:lnTo>
                  <a:lnTo>
                    <a:pt x="1" y="3388"/>
                  </a:lnTo>
                  <a:lnTo>
                    <a:pt x="1" y="4226"/>
                  </a:lnTo>
                  <a:lnTo>
                    <a:pt x="101" y="4695"/>
                  </a:lnTo>
                  <a:lnTo>
                    <a:pt x="8619" y="36351"/>
                  </a:lnTo>
                  <a:lnTo>
                    <a:pt x="8820" y="36954"/>
                  </a:lnTo>
                  <a:lnTo>
                    <a:pt x="9491" y="37960"/>
                  </a:lnTo>
                  <a:lnTo>
                    <a:pt x="10430" y="38698"/>
                  </a:lnTo>
                  <a:lnTo>
                    <a:pt x="11570" y="39101"/>
                  </a:lnTo>
                  <a:lnTo>
                    <a:pt x="12207" y="39134"/>
                  </a:lnTo>
                  <a:lnTo>
                    <a:pt x="24078" y="39134"/>
                  </a:lnTo>
                  <a:lnTo>
                    <a:pt x="24078" y="41314"/>
                  </a:lnTo>
                  <a:lnTo>
                    <a:pt x="100265" y="41314"/>
                  </a:lnTo>
                  <a:lnTo>
                    <a:pt x="100265" y="39134"/>
                  </a:lnTo>
                  <a:lnTo>
                    <a:pt x="111566" y="39134"/>
                  </a:lnTo>
                  <a:lnTo>
                    <a:pt x="112203" y="39101"/>
                  </a:lnTo>
                  <a:lnTo>
                    <a:pt x="113343" y="38698"/>
                  </a:lnTo>
                  <a:lnTo>
                    <a:pt x="114282" y="37960"/>
                  </a:lnTo>
                  <a:lnTo>
                    <a:pt x="114953" y="36954"/>
                  </a:lnTo>
                  <a:lnTo>
                    <a:pt x="115154" y="36384"/>
                  </a:lnTo>
                  <a:lnTo>
                    <a:pt x="123672" y="4695"/>
                  </a:lnTo>
                  <a:lnTo>
                    <a:pt x="123772" y="4259"/>
                  </a:lnTo>
                  <a:lnTo>
                    <a:pt x="123806" y="3388"/>
                  </a:lnTo>
                  <a:lnTo>
                    <a:pt x="123638" y="2549"/>
                  </a:lnTo>
                  <a:lnTo>
                    <a:pt x="123269" y="1811"/>
                  </a:lnTo>
                  <a:lnTo>
                    <a:pt x="122766" y="1141"/>
                  </a:lnTo>
                  <a:lnTo>
                    <a:pt x="122129" y="604"/>
                  </a:lnTo>
                  <a:lnTo>
                    <a:pt x="121391" y="235"/>
                  </a:lnTo>
                  <a:lnTo>
                    <a:pt x="120553"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4237350" y="1294425"/>
              <a:ext cx="2701975" cy="809850"/>
            </a:xfrm>
            <a:custGeom>
              <a:avLst/>
              <a:gdLst/>
              <a:ahLst/>
              <a:cxnLst/>
              <a:rect l="l" t="t" r="r" b="b"/>
              <a:pathLst>
                <a:path w="108079" h="32394" extrusionOk="0">
                  <a:moveTo>
                    <a:pt x="0" y="0"/>
                  </a:moveTo>
                  <a:lnTo>
                    <a:pt x="9021" y="32393"/>
                  </a:lnTo>
                  <a:lnTo>
                    <a:pt x="99092" y="32393"/>
                  </a:lnTo>
                  <a:lnTo>
                    <a:pt x="108078" y="0"/>
                  </a:lnTo>
                  <a:close/>
                </a:path>
              </a:pathLst>
            </a:custGeom>
            <a:solidFill>
              <a:srgbClr val="6EDBFC"/>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a:off x="4572675"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a:off x="4622150" y="1748800"/>
              <a:ext cx="39425" cy="10925"/>
            </a:xfrm>
            <a:custGeom>
              <a:avLst/>
              <a:gdLst/>
              <a:ahLst/>
              <a:cxnLst/>
              <a:rect l="l" t="t" r="r" b="b"/>
              <a:pathLst>
                <a:path w="1577" h="437" extrusionOk="0">
                  <a:moveTo>
                    <a:pt x="0" y="0"/>
                  </a:moveTo>
                  <a:lnTo>
                    <a:pt x="0" y="436"/>
                  </a:lnTo>
                  <a:lnTo>
                    <a:pt x="1576" y="436"/>
                  </a:lnTo>
                  <a:lnTo>
                    <a:pt x="1576"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a:off x="4671600"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4721075" y="1748800"/>
              <a:ext cx="39425" cy="10925"/>
            </a:xfrm>
            <a:custGeom>
              <a:avLst/>
              <a:gdLst/>
              <a:ahLst/>
              <a:cxnLst/>
              <a:rect l="l" t="t" r="r" b="b"/>
              <a:pathLst>
                <a:path w="1577" h="437" extrusionOk="0">
                  <a:moveTo>
                    <a:pt x="0" y="0"/>
                  </a:moveTo>
                  <a:lnTo>
                    <a:pt x="0" y="436"/>
                  </a:lnTo>
                  <a:lnTo>
                    <a:pt x="1576" y="436"/>
                  </a:lnTo>
                  <a:lnTo>
                    <a:pt x="1576"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4769700" y="1748800"/>
              <a:ext cx="40250" cy="10925"/>
            </a:xfrm>
            <a:custGeom>
              <a:avLst/>
              <a:gdLst/>
              <a:ahLst/>
              <a:cxnLst/>
              <a:rect l="l" t="t" r="r" b="b"/>
              <a:pathLst>
                <a:path w="1610" h="437" extrusionOk="0">
                  <a:moveTo>
                    <a:pt x="0" y="0"/>
                  </a:moveTo>
                  <a:lnTo>
                    <a:pt x="0" y="436"/>
                  </a:lnTo>
                  <a:lnTo>
                    <a:pt x="1610" y="436"/>
                  </a:lnTo>
                  <a:lnTo>
                    <a:pt x="1610"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4819150" y="1748800"/>
              <a:ext cx="40275" cy="10925"/>
            </a:xfrm>
            <a:custGeom>
              <a:avLst/>
              <a:gdLst/>
              <a:ahLst/>
              <a:cxnLst/>
              <a:rect l="l" t="t" r="r" b="b"/>
              <a:pathLst>
                <a:path w="1611" h="437" extrusionOk="0">
                  <a:moveTo>
                    <a:pt x="1" y="0"/>
                  </a:moveTo>
                  <a:lnTo>
                    <a:pt x="1" y="436"/>
                  </a:lnTo>
                  <a:lnTo>
                    <a:pt x="1610" y="436"/>
                  </a:lnTo>
                  <a:lnTo>
                    <a:pt x="1610"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4869450"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4913875" y="1687600"/>
              <a:ext cx="54525" cy="116550"/>
            </a:xfrm>
            <a:custGeom>
              <a:avLst/>
              <a:gdLst/>
              <a:ahLst/>
              <a:cxnLst/>
              <a:rect l="l" t="t" r="r" b="b"/>
              <a:pathLst>
                <a:path w="2181" h="4662" extrusionOk="0">
                  <a:moveTo>
                    <a:pt x="1" y="0"/>
                  </a:moveTo>
                  <a:lnTo>
                    <a:pt x="1745" y="4661"/>
                  </a:lnTo>
                  <a:lnTo>
                    <a:pt x="2181" y="4661"/>
                  </a:lnTo>
                  <a:lnTo>
                    <a:pt x="437"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45324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4581900"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46313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468082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473030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4814125"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48635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49130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49616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50111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5060600"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511005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519390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5243350" y="1578600"/>
              <a:ext cx="39425" cy="10925"/>
            </a:xfrm>
            <a:custGeom>
              <a:avLst/>
              <a:gdLst/>
              <a:ahLst/>
              <a:cxnLst/>
              <a:rect l="l" t="t" r="r" b="b"/>
              <a:pathLst>
                <a:path w="1577" h="437" extrusionOk="0">
                  <a:moveTo>
                    <a:pt x="0" y="1"/>
                  </a:moveTo>
                  <a:lnTo>
                    <a:pt x="0"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5292800" y="1578600"/>
              <a:ext cx="39450" cy="10925"/>
            </a:xfrm>
            <a:custGeom>
              <a:avLst/>
              <a:gdLst/>
              <a:ahLst/>
              <a:cxnLst/>
              <a:rect l="l" t="t" r="r" b="b"/>
              <a:pathLst>
                <a:path w="1578"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537580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5426100"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54747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5660850"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571030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57597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58092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5858675" y="1578600"/>
              <a:ext cx="40275" cy="10925"/>
            </a:xfrm>
            <a:custGeom>
              <a:avLst/>
              <a:gdLst/>
              <a:ahLst/>
              <a:cxnLst/>
              <a:rect l="l" t="t" r="r" b="b"/>
              <a:pathLst>
                <a:path w="1611" h="437" extrusionOk="0">
                  <a:moveTo>
                    <a:pt x="1" y="1"/>
                  </a:moveTo>
                  <a:lnTo>
                    <a:pt x="1" y="437"/>
                  </a:lnTo>
                  <a:lnTo>
                    <a:pt x="1611" y="437"/>
                  </a:lnTo>
                  <a:lnTo>
                    <a:pt x="1611"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5942525"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59919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60414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61252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62082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6798450" y="3301375"/>
              <a:ext cx="112375" cy="463625"/>
            </a:xfrm>
            <a:custGeom>
              <a:avLst/>
              <a:gdLst/>
              <a:ahLst/>
              <a:cxnLst/>
              <a:rect l="l" t="t" r="r" b="b"/>
              <a:pathLst>
                <a:path w="4495" h="18545" extrusionOk="0">
                  <a:moveTo>
                    <a:pt x="4494" y="1"/>
                  </a:moveTo>
                  <a:lnTo>
                    <a:pt x="1" y="17304"/>
                  </a:lnTo>
                  <a:lnTo>
                    <a:pt x="4260" y="18545"/>
                  </a:lnTo>
                  <a:lnTo>
                    <a:pt x="4494"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6946000" y="2723775"/>
              <a:ext cx="941475" cy="892000"/>
            </a:xfrm>
            <a:custGeom>
              <a:avLst/>
              <a:gdLst/>
              <a:ahLst/>
              <a:cxnLst/>
              <a:rect l="l" t="t" r="r" b="b"/>
              <a:pathLst>
                <a:path w="37659" h="35680" extrusionOk="0">
                  <a:moveTo>
                    <a:pt x="3388" y="0"/>
                  </a:moveTo>
                  <a:lnTo>
                    <a:pt x="2449" y="34"/>
                  </a:lnTo>
                  <a:lnTo>
                    <a:pt x="2382" y="67"/>
                  </a:lnTo>
                  <a:lnTo>
                    <a:pt x="2113" y="135"/>
                  </a:lnTo>
                  <a:lnTo>
                    <a:pt x="906" y="738"/>
                  </a:lnTo>
                  <a:lnTo>
                    <a:pt x="370" y="1342"/>
                  </a:lnTo>
                  <a:lnTo>
                    <a:pt x="135" y="1878"/>
                  </a:lnTo>
                  <a:lnTo>
                    <a:pt x="101" y="2180"/>
                  </a:lnTo>
                  <a:lnTo>
                    <a:pt x="1" y="2851"/>
                  </a:lnTo>
                  <a:lnTo>
                    <a:pt x="269" y="4192"/>
                  </a:lnTo>
                  <a:lnTo>
                    <a:pt x="604" y="4796"/>
                  </a:lnTo>
                  <a:lnTo>
                    <a:pt x="4293" y="8753"/>
                  </a:lnTo>
                  <a:lnTo>
                    <a:pt x="20959" y="26391"/>
                  </a:lnTo>
                  <a:lnTo>
                    <a:pt x="27599" y="33198"/>
                  </a:lnTo>
                  <a:lnTo>
                    <a:pt x="30047" y="35579"/>
                  </a:lnTo>
                  <a:lnTo>
                    <a:pt x="30315" y="35680"/>
                  </a:lnTo>
                  <a:lnTo>
                    <a:pt x="31254" y="32058"/>
                  </a:lnTo>
                  <a:lnTo>
                    <a:pt x="35345" y="17035"/>
                  </a:lnTo>
                  <a:lnTo>
                    <a:pt x="36988" y="10563"/>
                  </a:lnTo>
                  <a:lnTo>
                    <a:pt x="37592" y="7713"/>
                  </a:lnTo>
                  <a:lnTo>
                    <a:pt x="37659" y="7009"/>
                  </a:lnTo>
                  <a:lnTo>
                    <a:pt x="37659" y="6506"/>
                  </a:lnTo>
                  <a:lnTo>
                    <a:pt x="37424" y="5768"/>
                  </a:lnTo>
                  <a:lnTo>
                    <a:pt x="36887" y="5232"/>
                  </a:lnTo>
                  <a:lnTo>
                    <a:pt x="36016" y="4896"/>
                  </a:lnTo>
                  <a:lnTo>
                    <a:pt x="32428" y="4427"/>
                  </a:lnTo>
                  <a:lnTo>
                    <a:pt x="26995" y="3823"/>
                  </a:lnTo>
                  <a:lnTo>
                    <a:pt x="20322" y="2918"/>
                  </a:lnTo>
                  <a:lnTo>
                    <a:pt x="10094" y="1442"/>
                  </a:lnTo>
                  <a:lnTo>
                    <a:pt x="5433" y="638"/>
                  </a:lnTo>
                  <a:lnTo>
                    <a:pt x="4494" y="369"/>
                  </a:lnTo>
                  <a:lnTo>
                    <a:pt x="3388" y="0"/>
                  </a:lnTo>
                  <a:close/>
                </a:path>
              </a:pathLst>
            </a:custGeom>
            <a:solidFill>
              <a:srgbClr val="FFFFFF"/>
            </a:solidFill>
            <a:ln w="10900" cap="flat" cmpd="sng">
              <a:solidFill>
                <a:srgbClr val="2E353A"/>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6822775" y="2843650"/>
              <a:ext cx="994275" cy="1136800"/>
            </a:xfrm>
            <a:custGeom>
              <a:avLst/>
              <a:gdLst/>
              <a:ahLst/>
              <a:cxnLst/>
              <a:rect l="l" t="t" r="r" b="b"/>
              <a:pathLst>
                <a:path w="39771" h="45472" extrusionOk="0">
                  <a:moveTo>
                    <a:pt x="5533" y="1"/>
                  </a:moveTo>
                  <a:lnTo>
                    <a:pt x="0" y="40844"/>
                  </a:lnTo>
                  <a:lnTo>
                    <a:pt x="34238" y="45472"/>
                  </a:lnTo>
                  <a:lnTo>
                    <a:pt x="39771" y="4662"/>
                  </a:lnTo>
                  <a:lnTo>
                    <a:pt x="5533"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7657750" y="3163900"/>
              <a:ext cx="50325" cy="6725"/>
            </a:xfrm>
            <a:custGeom>
              <a:avLst/>
              <a:gdLst/>
              <a:ahLst/>
              <a:cxnLst/>
              <a:rect l="l" t="t" r="r" b="b"/>
              <a:pathLst>
                <a:path w="2013" h="269" fill="none" extrusionOk="0">
                  <a:moveTo>
                    <a:pt x="1" y="0"/>
                  </a:moveTo>
                  <a:lnTo>
                    <a:pt x="2013" y="26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7345900" y="3121150"/>
              <a:ext cx="272475" cy="36900"/>
            </a:xfrm>
            <a:custGeom>
              <a:avLst/>
              <a:gdLst/>
              <a:ahLst/>
              <a:cxnLst/>
              <a:rect l="l" t="t" r="r" b="b"/>
              <a:pathLst>
                <a:path w="10899" h="1476" fill="none" extrusionOk="0">
                  <a:moveTo>
                    <a:pt x="0" y="0"/>
                  </a:moveTo>
                  <a:lnTo>
                    <a:pt x="10899"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7016425" y="3076700"/>
              <a:ext cx="290925" cy="39450"/>
            </a:xfrm>
            <a:custGeom>
              <a:avLst/>
              <a:gdLst/>
              <a:ahLst/>
              <a:cxnLst/>
              <a:rect l="l" t="t" r="r" b="b"/>
              <a:pathLst>
                <a:path w="11637" h="1578" fill="none" extrusionOk="0">
                  <a:moveTo>
                    <a:pt x="1" y="1"/>
                  </a:moveTo>
                  <a:lnTo>
                    <a:pt x="11637" y="157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7579775" y="3245225"/>
              <a:ext cx="115725" cy="15950"/>
            </a:xfrm>
            <a:custGeom>
              <a:avLst/>
              <a:gdLst/>
              <a:ahLst/>
              <a:cxnLst/>
              <a:rect l="l" t="t" r="r" b="b"/>
              <a:pathLst>
                <a:path w="4629" h="638" fill="none" extrusionOk="0">
                  <a:moveTo>
                    <a:pt x="1" y="0"/>
                  </a:moveTo>
                  <a:lnTo>
                    <a:pt x="4629" y="63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7003850" y="3167250"/>
              <a:ext cx="457750" cy="62075"/>
            </a:xfrm>
            <a:custGeom>
              <a:avLst/>
              <a:gdLst/>
              <a:ahLst/>
              <a:cxnLst/>
              <a:rect l="l" t="t" r="r" b="b"/>
              <a:pathLst>
                <a:path w="18310" h="2483" fill="none" extrusionOk="0">
                  <a:moveTo>
                    <a:pt x="1" y="1"/>
                  </a:moveTo>
                  <a:lnTo>
                    <a:pt x="18310" y="248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7236075" y="3291325"/>
              <a:ext cx="446850" cy="60375"/>
            </a:xfrm>
            <a:custGeom>
              <a:avLst/>
              <a:gdLst/>
              <a:ahLst/>
              <a:cxnLst/>
              <a:rect l="l" t="t" r="r" b="b"/>
              <a:pathLst>
                <a:path w="17874" h="2415" fill="none" extrusionOk="0">
                  <a:moveTo>
                    <a:pt x="0" y="1"/>
                  </a:moveTo>
                  <a:lnTo>
                    <a:pt x="17874" y="241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6991275" y="3257800"/>
              <a:ext cx="198700" cy="26850"/>
            </a:xfrm>
            <a:custGeom>
              <a:avLst/>
              <a:gdLst/>
              <a:ahLst/>
              <a:cxnLst/>
              <a:rect l="l" t="t" r="r" b="b"/>
              <a:pathLst>
                <a:path w="7948" h="1074" fill="none" extrusionOk="0">
                  <a:moveTo>
                    <a:pt x="1" y="0"/>
                  </a:moveTo>
                  <a:lnTo>
                    <a:pt x="7948" y="107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7385300" y="3403650"/>
              <a:ext cx="285900" cy="38600"/>
            </a:xfrm>
            <a:custGeom>
              <a:avLst/>
              <a:gdLst/>
              <a:ahLst/>
              <a:cxnLst/>
              <a:rect l="l" t="t" r="r" b="b"/>
              <a:pathLst>
                <a:path w="11436" h="1544" fill="none" extrusionOk="0">
                  <a:moveTo>
                    <a:pt x="0" y="1"/>
                  </a:moveTo>
                  <a:lnTo>
                    <a:pt x="11435" y="154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7142175" y="3370975"/>
              <a:ext cx="209600" cy="28525"/>
            </a:xfrm>
            <a:custGeom>
              <a:avLst/>
              <a:gdLst/>
              <a:ahLst/>
              <a:cxnLst/>
              <a:rect l="l" t="t" r="r" b="b"/>
              <a:pathLst>
                <a:path w="8384" h="1141" fill="none" extrusionOk="0">
                  <a:moveTo>
                    <a:pt x="1" y="0"/>
                  </a:moveTo>
                  <a:lnTo>
                    <a:pt x="8384" y="114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6979550" y="3348325"/>
              <a:ext cx="126600" cy="17625"/>
            </a:xfrm>
            <a:custGeom>
              <a:avLst/>
              <a:gdLst/>
              <a:ahLst/>
              <a:cxnLst/>
              <a:rect l="l" t="t" r="r" b="b"/>
              <a:pathLst>
                <a:path w="5064" h="705" fill="none" extrusionOk="0">
                  <a:moveTo>
                    <a:pt x="0" y="1"/>
                  </a:moveTo>
                  <a:lnTo>
                    <a:pt x="5064" y="70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7556325" y="3519350"/>
              <a:ext cx="102300" cy="13450"/>
            </a:xfrm>
            <a:custGeom>
              <a:avLst/>
              <a:gdLst/>
              <a:ahLst/>
              <a:cxnLst/>
              <a:rect l="l" t="t" r="r" b="b"/>
              <a:pathLst>
                <a:path w="4092" h="538" fill="none" extrusionOk="0">
                  <a:moveTo>
                    <a:pt x="0" y="1"/>
                  </a:moveTo>
                  <a:lnTo>
                    <a:pt x="4091" y="53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6966975" y="3439700"/>
              <a:ext cx="520625" cy="70450"/>
            </a:xfrm>
            <a:custGeom>
              <a:avLst/>
              <a:gdLst/>
              <a:ahLst/>
              <a:cxnLst/>
              <a:rect l="l" t="t" r="r" b="b"/>
              <a:pathLst>
                <a:path w="20825" h="2818" fill="none" extrusionOk="0">
                  <a:moveTo>
                    <a:pt x="0" y="1"/>
                  </a:moveTo>
                  <a:lnTo>
                    <a:pt x="20824" y="2818"/>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7356800" y="3584750"/>
              <a:ext cx="290075" cy="39425"/>
            </a:xfrm>
            <a:custGeom>
              <a:avLst/>
              <a:gdLst/>
              <a:ahLst/>
              <a:cxnLst/>
              <a:rect l="l" t="t" r="r" b="b"/>
              <a:pathLst>
                <a:path w="11603" h="1577" fill="none" extrusionOk="0">
                  <a:moveTo>
                    <a:pt x="0" y="0"/>
                  </a:moveTo>
                  <a:lnTo>
                    <a:pt x="11603" y="15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6954400" y="3530250"/>
              <a:ext cx="352950" cy="47800"/>
            </a:xfrm>
            <a:custGeom>
              <a:avLst/>
              <a:gdLst/>
              <a:ahLst/>
              <a:cxnLst/>
              <a:rect l="l" t="t" r="r" b="b"/>
              <a:pathLst>
                <a:path w="14118" h="1912" fill="none" extrusionOk="0">
                  <a:moveTo>
                    <a:pt x="0" y="1"/>
                  </a:moveTo>
                  <a:lnTo>
                    <a:pt x="14118" y="191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7446500" y="3689525"/>
              <a:ext cx="187800" cy="25175"/>
            </a:xfrm>
            <a:custGeom>
              <a:avLst/>
              <a:gdLst/>
              <a:ahLst/>
              <a:cxnLst/>
              <a:rect l="l" t="t" r="r" b="b"/>
              <a:pathLst>
                <a:path w="7512" h="1007" fill="none" extrusionOk="0">
                  <a:moveTo>
                    <a:pt x="0" y="1"/>
                  </a:moveTo>
                  <a:lnTo>
                    <a:pt x="7512" y="10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7065900" y="3637550"/>
              <a:ext cx="334500" cy="45300"/>
            </a:xfrm>
            <a:custGeom>
              <a:avLst/>
              <a:gdLst/>
              <a:ahLst/>
              <a:cxnLst/>
              <a:rect l="l" t="t" r="r" b="b"/>
              <a:pathLst>
                <a:path w="13380" h="1812" fill="none" extrusionOk="0">
                  <a:moveTo>
                    <a:pt x="0" y="1"/>
                  </a:moveTo>
                  <a:lnTo>
                    <a:pt x="13380" y="181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6942650" y="3620800"/>
              <a:ext cx="83850" cy="11750"/>
            </a:xfrm>
            <a:custGeom>
              <a:avLst/>
              <a:gdLst/>
              <a:ahLst/>
              <a:cxnLst/>
              <a:rect l="l" t="t" r="r" b="b"/>
              <a:pathLst>
                <a:path w="3354" h="470" fill="none" extrusionOk="0">
                  <a:moveTo>
                    <a:pt x="1" y="0"/>
                  </a:moveTo>
                  <a:lnTo>
                    <a:pt x="3354" y="47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7817025" y="2861250"/>
              <a:ext cx="67100" cy="98950"/>
            </a:xfrm>
            <a:custGeom>
              <a:avLst/>
              <a:gdLst/>
              <a:ahLst/>
              <a:cxnLst/>
              <a:rect l="l" t="t" r="r" b="b"/>
              <a:pathLst>
                <a:path w="2684" h="3958" fill="none" extrusionOk="0">
                  <a:moveTo>
                    <a:pt x="1" y="3958"/>
                  </a:moveTo>
                  <a:lnTo>
                    <a:pt x="68" y="3254"/>
                  </a:lnTo>
                  <a:lnTo>
                    <a:pt x="739" y="973"/>
                  </a:lnTo>
                  <a:lnTo>
                    <a:pt x="1141" y="303"/>
                  </a:lnTo>
                  <a:lnTo>
                    <a:pt x="1678" y="1"/>
                  </a:lnTo>
                  <a:lnTo>
                    <a:pt x="2315" y="169"/>
                  </a:lnTo>
                  <a:lnTo>
                    <a:pt x="2684" y="537"/>
                  </a:lnTo>
                </a:path>
              </a:pathLst>
            </a:custGeom>
            <a:no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7262050" y="3344975"/>
              <a:ext cx="264950" cy="801475"/>
            </a:xfrm>
            <a:custGeom>
              <a:avLst/>
              <a:gdLst/>
              <a:ahLst/>
              <a:cxnLst/>
              <a:rect l="l" t="t" r="r" b="b"/>
              <a:pathLst>
                <a:path w="10598" h="32059" extrusionOk="0">
                  <a:moveTo>
                    <a:pt x="2147" y="1"/>
                  </a:moveTo>
                  <a:lnTo>
                    <a:pt x="1" y="638"/>
                  </a:lnTo>
                  <a:lnTo>
                    <a:pt x="8451" y="29108"/>
                  </a:lnTo>
                  <a:lnTo>
                    <a:pt x="10564" y="32059"/>
                  </a:lnTo>
                  <a:lnTo>
                    <a:pt x="10597" y="28437"/>
                  </a:lnTo>
                  <a:lnTo>
                    <a:pt x="2147"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7262050" y="3341613"/>
              <a:ext cx="237275" cy="721000"/>
            </a:xfrm>
            <a:custGeom>
              <a:avLst/>
              <a:gdLst/>
              <a:ahLst/>
              <a:cxnLst/>
              <a:rect l="l" t="t" r="r" b="b"/>
              <a:pathLst>
                <a:path w="9491" h="28840" extrusionOk="0">
                  <a:moveTo>
                    <a:pt x="1175" y="1"/>
                  </a:moveTo>
                  <a:lnTo>
                    <a:pt x="1" y="336"/>
                  </a:lnTo>
                  <a:lnTo>
                    <a:pt x="8317" y="28840"/>
                  </a:lnTo>
                  <a:lnTo>
                    <a:pt x="9491" y="28504"/>
                  </a:lnTo>
                  <a:lnTo>
                    <a:pt x="1175" y="1"/>
                  </a:lnTo>
                  <a:close/>
                </a:path>
              </a:pathLst>
            </a:custGeom>
            <a:solidFill>
              <a:schemeClr val="accent3"/>
            </a:solid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7473325" y="4056725"/>
              <a:ext cx="53675" cy="89725"/>
            </a:xfrm>
            <a:custGeom>
              <a:avLst/>
              <a:gdLst/>
              <a:ahLst/>
              <a:cxnLst/>
              <a:rect l="l" t="t" r="r" b="b"/>
              <a:pathLst>
                <a:path w="2147" h="3589" fill="none" extrusionOk="0">
                  <a:moveTo>
                    <a:pt x="2146" y="0"/>
                  </a:moveTo>
                  <a:lnTo>
                    <a:pt x="0" y="638"/>
                  </a:lnTo>
                  <a:lnTo>
                    <a:pt x="2113" y="3589"/>
                  </a:lnTo>
                  <a:lnTo>
                    <a:pt x="2146" y="0"/>
                  </a:lnTo>
                  <a:close/>
                </a:path>
              </a:pathLst>
            </a:custGeom>
            <a:no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7500150" y="4101150"/>
              <a:ext cx="26850" cy="45300"/>
            </a:xfrm>
            <a:custGeom>
              <a:avLst/>
              <a:gdLst/>
              <a:ahLst/>
              <a:cxnLst/>
              <a:rect l="l" t="t" r="r" b="b"/>
              <a:pathLst>
                <a:path w="1074" h="1812" extrusionOk="0">
                  <a:moveTo>
                    <a:pt x="1073" y="1"/>
                  </a:moveTo>
                  <a:lnTo>
                    <a:pt x="0" y="336"/>
                  </a:lnTo>
                  <a:lnTo>
                    <a:pt x="1040" y="1812"/>
                  </a:lnTo>
                  <a:lnTo>
                    <a:pt x="1073" y="1"/>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7244450" y="3272050"/>
              <a:ext cx="71275" cy="88875"/>
            </a:xfrm>
            <a:custGeom>
              <a:avLst/>
              <a:gdLst/>
              <a:ahLst/>
              <a:cxnLst/>
              <a:rect l="l" t="t" r="r" b="b"/>
              <a:pathLst>
                <a:path w="2851" h="3555" extrusionOk="0">
                  <a:moveTo>
                    <a:pt x="1040" y="0"/>
                  </a:moveTo>
                  <a:lnTo>
                    <a:pt x="805" y="34"/>
                  </a:lnTo>
                  <a:lnTo>
                    <a:pt x="604" y="101"/>
                  </a:lnTo>
                  <a:lnTo>
                    <a:pt x="269" y="403"/>
                  </a:lnTo>
                  <a:lnTo>
                    <a:pt x="68" y="772"/>
                  </a:lnTo>
                  <a:lnTo>
                    <a:pt x="1" y="1207"/>
                  </a:lnTo>
                  <a:lnTo>
                    <a:pt x="68" y="1442"/>
                  </a:lnTo>
                  <a:lnTo>
                    <a:pt x="705" y="3555"/>
                  </a:lnTo>
                  <a:lnTo>
                    <a:pt x="2851" y="2918"/>
                  </a:lnTo>
                  <a:lnTo>
                    <a:pt x="2214" y="805"/>
                  </a:lnTo>
                  <a:lnTo>
                    <a:pt x="2113" y="570"/>
                  </a:lnTo>
                  <a:lnTo>
                    <a:pt x="1845" y="235"/>
                  </a:lnTo>
                  <a:lnTo>
                    <a:pt x="1476" y="34"/>
                  </a:lnTo>
                  <a:lnTo>
                    <a:pt x="104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7244450" y="3272050"/>
              <a:ext cx="62900" cy="61225"/>
            </a:xfrm>
            <a:custGeom>
              <a:avLst/>
              <a:gdLst/>
              <a:ahLst/>
              <a:cxnLst/>
              <a:rect l="l" t="t" r="r" b="b"/>
              <a:pathLst>
                <a:path w="2516" h="2449" extrusionOk="0">
                  <a:moveTo>
                    <a:pt x="1040" y="0"/>
                  </a:moveTo>
                  <a:lnTo>
                    <a:pt x="805" y="34"/>
                  </a:lnTo>
                  <a:lnTo>
                    <a:pt x="604" y="101"/>
                  </a:lnTo>
                  <a:lnTo>
                    <a:pt x="269" y="403"/>
                  </a:lnTo>
                  <a:lnTo>
                    <a:pt x="68" y="772"/>
                  </a:lnTo>
                  <a:lnTo>
                    <a:pt x="1" y="1207"/>
                  </a:lnTo>
                  <a:lnTo>
                    <a:pt x="68" y="1442"/>
                  </a:lnTo>
                  <a:lnTo>
                    <a:pt x="370" y="2448"/>
                  </a:lnTo>
                  <a:lnTo>
                    <a:pt x="2516" y="1811"/>
                  </a:lnTo>
                  <a:lnTo>
                    <a:pt x="2214" y="805"/>
                  </a:lnTo>
                  <a:lnTo>
                    <a:pt x="2113" y="570"/>
                  </a:lnTo>
                  <a:lnTo>
                    <a:pt x="1845" y="235"/>
                  </a:lnTo>
                  <a:lnTo>
                    <a:pt x="1476" y="34"/>
                  </a:lnTo>
                  <a:lnTo>
                    <a:pt x="1040" y="0"/>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41"/>
          <p:cNvSpPr/>
          <p:nvPr/>
        </p:nvSpPr>
        <p:spPr>
          <a:xfrm>
            <a:off x="6660425" y="463075"/>
            <a:ext cx="1148250" cy="1089950"/>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2" name="Google Shape;1122;p41"/>
          <p:cNvGrpSpPr/>
          <p:nvPr/>
        </p:nvGrpSpPr>
        <p:grpSpPr>
          <a:xfrm>
            <a:off x="5357715" y="555050"/>
            <a:ext cx="243082" cy="242093"/>
            <a:chOff x="6547165" y="297900"/>
            <a:chExt cx="243082" cy="242093"/>
          </a:xfrm>
        </p:grpSpPr>
        <p:sp>
          <p:nvSpPr>
            <p:cNvPr id="1123" name="Google Shape;1123;p41"/>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41"/>
          <p:cNvGrpSpPr/>
          <p:nvPr/>
        </p:nvGrpSpPr>
        <p:grpSpPr>
          <a:xfrm>
            <a:off x="5490820" y="3136932"/>
            <a:ext cx="259833" cy="260997"/>
            <a:chOff x="6548002" y="3230725"/>
            <a:chExt cx="217525" cy="218499"/>
          </a:xfrm>
        </p:grpSpPr>
        <p:sp>
          <p:nvSpPr>
            <p:cNvPr id="1128" name="Google Shape;1128;p41"/>
            <p:cNvSpPr/>
            <p:nvPr/>
          </p:nvSpPr>
          <p:spPr>
            <a:xfrm>
              <a:off x="6651382" y="3230725"/>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6651382" y="3377971"/>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6695298" y="3333118"/>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6548002" y="3333118"/>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41"/>
          <p:cNvGrpSpPr/>
          <p:nvPr/>
        </p:nvGrpSpPr>
        <p:grpSpPr>
          <a:xfrm>
            <a:off x="4215293" y="4051946"/>
            <a:ext cx="162726" cy="162064"/>
            <a:chOff x="5609968" y="939246"/>
            <a:chExt cx="162726" cy="162064"/>
          </a:xfrm>
        </p:grpSpPr>
        <p:sp>
          <p:nvSpPr>
            <p:cNvPr id="1133" name="Google Shape;1133;p41"/>
            <p:cNvSpPr/>
            <p:nvPr/>
          </p:nvSpPr>
          <p:spPr>
            <a:xfrm>
              <a:off x="5686234" y="939246"/>
              <a:ext cx="9215" cy="52927"/>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5686234" y="1048699"/>
              <a:ext cx="9215" cy="52611"/>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5719752" y="1015828"/>
              <a:ext cx="52942" cy="9230"/>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5609968" y="1015828"/>
              <a:ext cx="52942" cy="9230"/>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1"/>
          <p:cNvGrpSpPr/>
          <p:nvPr/>
        </p:nvGrpSpPr>
        <p:grpSpPr>
          <a:xfrm>
            <a:off x="452340" y="855350"/>
            <a:ext cx="243082" cy="242093"/>
            <a:chOff x="6547165" y="297900"/>
            <a:chExt cx="243082" cy="242093"/>
          </a:xfrm>
        </p:grpSpPr>
        <p:sp>
          <p:nvSpPr>
            <p:cNvPr id="1138" name="Google Shape;1138;p41"/>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2" name="Google Shape;1142;p41"/>
          <p:cNvGrpSpPr/>
          <p:nvPr/>
        </p:nvGrpSpPr>
        <p:grpSpPr>
          <a:xfrm>
            <a:off x="1856045" y="4685507"/>
            <a:ext cx="259833" cy="260997"/>
            <a:chOff x="6548002" y="3230725"/>
            <a:chExt cx="217525" cy="218499"/>
          </a:xfrm>
        </p:grpSpPr>
        <p:sp>
          <p:nvSpPr>
            <p:cNvPr id="1143" name="Google Shape;1143;p41"/>
            <p:cNvSpPr/>
            <p:nvPr/>
          </p:nvSpPr>
          <p:spPr>
            <a:xfrm>
              <a:off x="6651382" y="3230725"/>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a:off x="6651382" y="3377971"/>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a:off x="6695298" y="3333118"/>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a:off x="6548002" y="3333118"/>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1147;p41"/>
          <p:cNvGrpSpPr/>
          <p:nvPr/>
        </p:nvGrpSpPr>
        <p:grpSpPr>
          <a:xfrm>
            <a:off x="2885202" y="190463"/>
            <a:ext cx="243082" cy="242093"/>
            <a:chOff x="6547165" y="297900"/>
            <a:chExt cx="243082" cy="242093"/>
          </a:xfrm>
        </p:grpSpPr>
        <p:sp>
          <p:nvSpPr>
            <p:cNvPr id="1148" name="Google Shape;1148;p41"/>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2" name="Google Shape;1152;p41"/>
          <p:cNvSpPr txBox="1">
            <a:spLocks noGrp="1"/>
          </p:cNvSpPr>
          <p:nvPr>
            <p:ph type="title"/>
          </p:nvPr>
        </p:nvSpPr>
        <p:spPr>
          <a:xfrm>
            <a:off x="720000" y="1283500"/>
            <a:ext cx="4573500" cy="258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Merci Pour </a:t>
            </a:r>
            <a:r>
              <a:rPr lang="en-GB" dirty="0" err="1"/>
              <a:t>Votre</a:t>
            </a:r>
            <a:r>
              <a:rPr lang="en-GB" dirty="0"/>
              <a:t> Attention</a:t>
            </a:r>
            <a:endParaRPr dirty="0"/>
          </a:p>
        </p:txBody>
      </p:sp>
      <p:grpSp>
        <p:nvGrpSpPr>
          <p:cNvPr id="3" name="Google Shape;899;p40">
            <a:extLst>
              <a:ext uri="{FF2B5EF4-FFF2-40B4-BE49-F238E27FC236}">
                <a16:creationId xmlns:a16="http://schemas.microsoft.com/office/drawing/2014/main" id="{87342341-C86F-669D-E1ED-7A585D3D964B}"/>
              </a:ext>
            </a:extLst>
          </p:cNvPr>
          <p:cNvGrpSpPr/>
          <p:nvPr/>
        </p:nvGrpSpPr>
        <p:grpSpPr>
          <a:xfrm>
            <a:off x="5895569" y="2218014"/>
            <a:ext cx="2520217" cy="2112868"/>
            <a:chOff x="3332355" y="1394529"/>
            <a:chExt cx="2479552" cy="2078776"/>
          </a:xfrm>
        </p:grpSpPr>
        <p:sp>
          <p:nvSpPr>
            <p:cNvPr id="4" name="Google Shape;900;p40">
              <a:extLst>
                <a:ext uri="{FF2B5EF4-FFF2-40B4-BE49-F238E27FC236}">
                  <a16:creationId xmlns:a16="http://schemas.microsoft.com/office/drawing/2014/main" id="{12D3E549-9644-49B5-120A-F80F7E04ED0F}"/>
                </a:ext>
              </a:extLst>
            </p:cNvPr>
            <p:cNvSpPr/>
            <p:nvPr/>
          </p:nvSpPr>
          <p:spPr>
            <a:xfrm>
              <a:off x="3650793" y="1394529"/>
              <a:ext cx="1886170" cy="1618978"/>
            </a:xfrm>
            <a:custGeom>
              <a:avLst/>
              <a:gdLst/>
              <a:ahLst/>
              <a:cxnLst/>
              <a:rect l="l" t="t" r="r" b="b"/>
              <a:pathLst>
                <a:path w="158635" h="136163" extrusionOk="0">
                  <a:moveTo>
                    <a:pt x="108892" y="0"/>
                  </a:moveTo>
                  <a:lnTo>
                    <a:pt x="106737" y="164"/>
                  </a:lnTo>
                  <a:lnTo>
                    <a:pt x="104581" y="392"/>
                  </a:lnTo>
                  <a:lnTo>
                    <a:pt x="100629" y="1241"/>
                  </a:lnTo>
                  <a:lnTo>
                    <a:pt x="97069" y="2580"/>
                  </a:lnTo>
                  <a:lnTo>
                    <a:pt x="93803" y="4311"/>
                  </a:lnTo>
                  <a:lnTo>
                    <a:pt x="90831" y="6402"/>
                  </a:lnTo>
                  <a:lnTo>
                    <a:pt x="88087" y="8753"/>
                  </a:lnTo>
                  <a:lnTo>
                    <a:pt x="85540" y="11366"/>
                  </a:lnTo>
                  <a:lnTo>
                    <a:pt x="83155" y="14175"/>
                  </a:lnTo>
                  <a:lnTo>
                    <a:pt x="79759" y="18617"/>
                  </a:lnTo>
                  <a:lnTo>
                    <a:pt x="75382" y="24757"/>
                  </a:lnTo>
                  <a:lnTo>
                    <a:pt x="71985" y="29232"/>
                  </a:lnTo>
                  <a:lnTo>
                    <a:pt x="69634" y="32040"/>
                  </a:lnTo>
                  <a:lnTo>
                    <a:pt x="67119" y="34719"/>
                  </a:lnTo>
                  <a:lnTo>
                    <a:pt x="64441" y="37135"/>
                  </a:lnTo>
                  <a:lnTo>
                    <a:pt x="63004" y="38213"/>
                  </a:lnTo>
                  <a:lnTo>
                    <a:pt x="62220" y="38769"/>
                  </a:lnTo>
                  <a:lnTo>
                    <a:pt x="60456" y="39618"/>
                  </a:lnTo>
                  <a:lnTo>
                    <a:pt x="58497" y="40271"/>
                  </a:lnTo>
                  <a:lnTo>
                    <a:pt x="56341" y="40695"/>
                  </a:lnTo>
                  <a:lnTo>
                    <a:pt x="52879" y="41087"/>
                  </a:lnTo>
                  <a:lnTo>
                    <a:pt x="47882" y="41185"/>
                  </a:lnTo>
                  <a:lnTo>
                    <a:pt x="42754" y="41087"/>
                  </a:lnTo>
                  <a:lnTo>
                    <a:pt x="37692" y="40989"/>
                  </a:lnTo>
                  <a:lnTo>
                    <a:pt x="32956" y="41185"/>
                  </a:lnTo>
                  <a:lnTo>
                    <a:pt x="29788" y="41708"/>
                  </a:lnTo>
                  <a:lnTo>
                    <a:pt x="27893" y="42231"/>
                  </a:lnTo>
                  <a:lnTo>
                    <a:pt x="27011" y="42590"/>
                  </a:lnTo>
                  <a:lnTo>
                    <a:pt x="25672" y="43210"/>
                  </a:lnTo>
                  <a:lnTo>
                    <a:pt x="23125" y="44582"/>
                  </a:lnTo>
                  <a:lnTo>
                    <a:pt x="20708" y="46085"/>
                  </a:lnTo>
                  <a:lnTo>
                    <a:pt x="18422" y="47750"/>
                  </a:lnTo>
                  <a:lnTo>
                    <a:pt x="16266" y="49547"/>
                  </a:lnTo>
                  <a:lnTo>
                    <a:pt x="14241" y="51474"/>
                  </a:lnTo>
                  <a:lnTo>
                    <a:pt x="12379" y="53499"/>
                  </a:lnTo>
                  <a:lnTo>
                    <a:pt x="10616" y="55654"/>
                  </a:lnTo>
                  <a:lnTo>
                    <a:pt x="9015" y="57908"/>
                  </a:lnTo>
                  <a:lnTo>
                    <a:pt x="7546" y="60259"/>
                  </a:lnTo>
                  <a:lnTo>
                    <a:pt x="5553" y="63885"/>
                  </a:lnTo>
                  <a:lnTo>
                    <a:pt x="3398" y="68980"/>
                  </a:lnTo>
                  <a:lnTo>
                    <a:pt x="1765" y="74271"/>
                  </a:lnTo>
                  <a:lnTo>
                    <a:pt x="654" y="79692"/>
                  </a:lnTo>
                  <a:lnTo>
                    <a:pt x="66" y="85114"/>
                  </a:lnTo>
                  <a:lnTo>
                    <a:pt x="1" y="90536"/>
                  </a:lnTo>
                  <a:lnTo>
                    <a:pt x="458" y="95827"/>
                  </a:lnTo>
                  <a:lnTo>
                    <a:pt x="1405" y="100955"/>
                  </a:lnTo>
                  <a:lnTo>
                    <a:pt x="2875" y="105821"/>
                  </a:lnTo>
                  <a:lnTo>
                    <a:pt x="4312" y="109218"/>
                  </a:lnTo>
                  <a:lnTo>
                    <a:pt x="5423" y="111406"/>
                  </a:lnTo>
                  <a:lnTo>
                    <a:pt x="6631" y="113464"/>
                  </a:lnTo>
                  <a:lnTo>
                    <a:pt x="8003" y="115391"/>
                  </a:lnTo>
                  <a:lnTo>
                    <a:pt x="8721" y="116338"/>
                  </a:lnTo>
                  <a:lnTo>
                    <a:pt x="10028" y="117873"/>
                  </a:lnTo>
                  <a:lnTo>
                    <a:pt x="12739" y="120780"/>
                  </a:lnTo>
                  <a:lnTo>
                    <a:pt x="15613" y="123425"/>
                  </a:lnTo>
                  <a:lnTo>
                    <a:pt x="18650" y="125809"/>
                  </a:lnTo>
                  <a:lnTo>
                    <a:pt x="21851" y="127965"/>
                  </a:lnTo>
                  <a:lnTo>
                    <a:pt x="25248" y="129827"/>
                  </a:lnTo>
                  <a:lnTo>
                    <a:pt x="28808" y="131460"/>
                  </a:lnTo>
                  <a:lnTo>
                    <a:pt x="32531" y="132864"/>
                  </a:lnTo>
                  <a:lnTo>
                    <a:pt x="36450" y="134007"/>
                  </a:lnTo>
                  <a:lnTo>
                    <a:pt x="40533" y="134922"/>
                  </a:lnTo>
                  <a:lnTo>
                    <a:pt x="44812" y="135575"/>
                  </a:lnTo>
                  <a:lnTo>
                    <a:pt x="49286" y="136000"/>
                  </a:lnTo>
                  <a:lnTo>
                    <a:pt x="53957" y="136163"/>
                  </a:lnTo>
                  <a:lnTo>
                    <a:pt x="58790" y="136098"/>
                  </a:lnTo>
                  <a:lnTo>
                    <a:pt x="63853" y="135804"/>
                  </a:lnTo>
                  <a:lnTo>
                    <a:pt x="69111" y="135281"/>
                  </a:lnTo>
                  <a:lnTo>
                    <a:pt x="71822" y="134922"/>
                  </a:lnTo>
                  <a:lnTo>
                    <a:pt x="77179" y="134171"/>
                  </a:lnTo>
                  <a:lnTo>
                    <a:pt x="87369" y="132733"/>
                  </a:lnTo>
                  <a:lnTo>
                    <a:pt x="96906" y="131068"/>
                  </a:lnTo>
                  <a:lnTo>
                    <a:pt x="103764" y="129467"/>
                  </a:lnTo>
                  <a:lnTo>
                    <a:pt x="108206" y="128161"/>
                  </a:lnTo>
                  <a:lnTo>
                    <a:pt x="112550" y="126659"/>
                  </a:lnTo>
                  <a:lnTo>
                    <a:pt x="116861" y="124895"/>
                  </a:lnTo>
                  <a:lnTo>
                    <a:pt x="121107" y="122837"/>
                  </a:lnTo>
                  <a:lnTo>
                    <a:pt x="125321" y="120453"/>
                  </a:lnTo>
                  <a:lnTo>
                    <a:pt x="129534" y="117710"/>
                  </a:lnTo>
                  <a:lnTo>
                    <a:pt x="133715" y="114541"/>
                  </a:lnTo>
                  <a:lnTo>
                    <a:pt x="137928" y="110949"/>
                  </a:lnTo>
                  <a:lnTo>
                    <a:pt x="142174" y="106866"/>
                  </a:lnTo>
                  <a:lnTo>
                    <a:pt x="144329" y="104613"/>
                  </a:lnTo>
                  <a:lnTo>
                    <a:pt x="145374" y="103437"/>
                  </a:lnTo>
                  <a:lnTo>
                    <a:pt x="147334" y="101053"/>
                  </a:lnTo>
                  <a:lnTo>
                    <a:pt x="149130" y="98603"/>
                  </a:lnTo>
                  <a:lnTo>
                    <a:pt x="150763" y="96088"/>
                  </a:lnTo>
                  <a:lnTo>
                    <a:pt x="152201" y="93508"/>
                  </a:lnTo>
                  <a:lnTo>
                    <a:pt x="153507" y="90830"/>
                  </a:lnTo>
                  <a:lnTo>
                    <a:pt x="154650" y="88119"/>
                  </a:lnTo>
                  <a:lnTo>
                    <a:pt x="155630" y="85375"/>
                  </a:lnTo>
                  <a:lnTo>
                    <a:pt x="156871" y="81162"/>
                  </a:lnTo>
                  <a:lnTo>
                    <a:pt x="157982" y="75414"/>
                  </a:lnTo>
                  <a:lnTo>
                    <a:pt x="158569" y="69568"/>
                  </a:lnTo>
                  <a:lnTo>
                    <a:pt x="158635" y="63656"/>
                  </a:lnTo>
                  <a:lnTo>
                    <a:pt x="158210" y="57712"/>
                  </a:lnTo>
                  <a:lnTo>
                    <a:pt x="157361" y="51767"/>
                  </a:lnTo>
                  <a:lnTo>
                    <a:pt x="156120" y="45921"/>
                  </a:lnTo>
                  <a:lnTo>
                    <a:pt x="154487" y="40173"/>
                  </a:lnTo>
                  <a:lnTo>
                    <a:pt x="152495" y="34555"/>
                  </a:lnTo>
                  <a:lnTo>
                    <a:pt x="150208" y="29134"/>
                  </a:lnTo>
                  <a:lnTo>
                    <a:pt x="147661" y="23941"/>
                  </a:lnTo>
                  <a:lnTo>
                    <a:pt x="144852" y="19009"/>
                  </a:lnTo>
                  <a:lnTo>
                    <a:pt x="143349" y="16657"/>
                  </a:lnTo>
                  <a:lnTo>
                    <a:pt x="142925" y="16102"/>
                  </a:lnTo>
                  <a:lnTo>
                    <a:pt x="139561" y="12477"/>
                  </a:lnTo>
                  <a:lnTo>
                    <a:pt x="136001" y="9341"/>
                  </a:lnTo>
                  <a:lnTo>
                    <a:pt x="132539" y="6859"/>
                  </a:lnTo>
                  <a:lnTo>
                    <a:pt x="129926" y="5291"/>
                  </a:lnTo>
                  <a:lnTo>
                    <a:pt x="127052" y="3789"/>
                  </a:lnTo>
                  <a:lnTo>
                    <a:pt x="123916" y="2482"/>
                  </a:lnTo>
                  <a:lnTo>
                    <a:pt x="120520" y="1405"/>
                  </a:lnTo>
                  <a:lnTo>
                    <a:pt x="116861" y="588"/>
                  </a:lnTo>
                  <a:lnTo>
                    <a:pt x="113008" y="98"/>
                  </a:lnTo>
                  <a:lnTo>
                    <a:pt x="108892"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01;p40">
              <a:extLst>
                <a:ext uri="{FF2B5EF4-FFF2-40B4-BE49-F238E27FC236}">
                  <a16:creationId xmlns:a16="http://schemas.microsoft.com/office/drawing/2014/main" id="{CF5992F1-86C0-5127-0E79-A7C1F6462238}"/>
                </a:ext>
              </a:extLst>
            </p:cNvPr>
            <p:cNvSpPr/>
            <p:nvPr/>
          </p:nvSpPr>
          <p:spPr>
            <a:xfrm>
              <a:off x="3650793" y="1394529"/>
              <a:ext cx="1886170" cy="1618978"/>
            </a:xfrm>
            <a:custGeom>
              <a:avLst/>
              <a:gdLst/>
              <a:ahLst/>
              <a:cxnLst/>
              <a:rect l="l" t="t" r="r" b="b"/>
              <a:pathLst>
                <a:path w="158635" h="136163" extrusionOk="0">
                  <a:moveTo>
                    <a:pt x="108892" y="0"/>
                  </a:moveTo>
                  <a:lnTo>
                    <a:pt x="106737" y="164"/>
                  </a:lnTo>
                  <a:lnTo>
                    <a:pt x="104581" y="392"/>
                  </a:lnTo>
                  <a:lnTo>
                    <a:pt x="100629" y="1241"/>
                  </a:lnTo>
                  <a:lnTo>
                    <a:pt x="97069" y="2580"/>
                  </a:lnTo>
                  <a:lnTo>
                    <a:pt x="93803" y="4311"/>
                  </a:lnTo>
                  <a:lnTo>
                    <a:pt x="90831" y="6402"/>
                  </a:lnTo>
                  <a:lnTo>
                    <a:pt x="88087" y="8753"/>
                  </a:lnTo>
                  <a:lnTo>
                    <a:pt x="85540" y="11366"/>
                  </a:lnTo>
                  <a:lnTo>
                    <a:pt x="83155" y="14175"/>
                  </a:lnTo>
                  <a:lnTo>
                    <a:pt x="79759" y="18617"/>
                  </a:lnTo>
                  <a:lnTo>
                    <a:pt x="75382" y="24757"/>
                  </a:lnTo>
                  <a:lnTo>
                    <a:pt x="71985" y="29232"/>
                  </a:lnTo>
                  <a:lnTo>
                    <a:pt x="69634" y="32040"/>
                  </a:lnTo>
                  <a:lnTo>
                    <a:pt x="67119" y="34719"/>
                  </a:lnTo>
                  <a:lnTo>
                    <a:pt x="64441" y="37135"/>
                  </a:lnTo>
                  <a:lnTo>
                    <a:pt x="63004" y="38213"/>
                  </a:lnTo>
                  <a:lnTo>
                    <a:pt x="62220" y="38769"/>
                  </a:lnTo>
                  <a:lnTo>
                    <a:pt x="60456" y="39618"/>
                  </a:lnTo>
                  <a:lnTo>
                    <a:pt x="58497" y="40271"/>
                  </a:lnTo>
                  <a:lnTo>
                    <a:pt x="56341" y="40695"/>
                  </a:lnTo>
                  <a:lnTo>
                    <a:pt x="52879" y="41087"/>
                  </a:lnTo>
                  <a:lnTo>
                    <a:pt x="47882" y="41185"/>
                  </a:lnTo>
                  <a:lnTo>
                    <a:pt x="42754" y="41087"/>
                  </a:lnTo>
                  <a:lnTo>
                    <a:pt x="37692" y="40989"/>
                  </a:lnTo>
                  <a:lnTo>
                    <a:pt x="32956" y="41185"/>
                  </a:lnTo>
                  <a:lnTo>
                    <a:pt x="29788" y="41708"/>
                  </a:lnTo>
                  <a:lnTo>
                    <a:pt x="27893" y="42231"/>
                  </a:lnTo>
                  <a:lnTo>
                    <a:pt x="27011" y="42590"/>
                  </a:lnTo>
                  <a:lnTo>
                    <a:pt x="25672" y="43210"/>
                  </a:lnTo>
                  <a:lnTo>
                    <a:pt x="23125" y="44582"/>
                  </a:lnTo>
                  <a:lnTo>
                    <a:pt x="20708" y="46085"/>
                  </a:lnTo>
                  <a:lnTo>
                    <a:pt x="18422" y="47750"/>
                  </a:lnTo>
                  <a:lnTo>
                    <a:pt x="16266" y="49547"/>
                  </a:lnTo>
                  <a:lnTo>
                    <a:pt x="14241" y="51474"/>
                  </a:lnTo>
                  <a:lnTo>
                    <a:pt x="12379" y="53499"/>
                  </a:lnTo>
                  <a:lnTo>
                    <a:pt x="10616" y="55654"/>
                  </a:lnTo>
                  <a:lnTo>
                    <a:pt x="9015" y="57908"/>
                  </a:lnTo>
                  <a:lnTo>
                    <a:pt x="7546" y="60259"/>
                  </a:lnTo>
                  <a:lnTo>
                    <a:pt x="5553" y="63885"/>
                  </a:lnTo>
                  <a:lnTo>
                    <a:pt x="3398" y="68980"/>
                  </a:lnTo>
                  <a:lnTo>
                    <a:pt x="1765" y="74271"/>
                  </a:lnTo>
                  <a:lnTo>
                    <a:pt x="654" y="79692"/>
                  </a:lnTo>
                  <a:lnTo>
                    <a:pt x="66" y="85114"/>
                  </a:lnTo>
                  <a:lnTo>
                    <a:pt x="1" y="90536"/>
                  </a:lnTo>
                  <a:lnTo>
                    <a:pt x="458" y="95827"/>
                  </a:lnTo>
                  <a:lnTo>
                    <a:pt x="1405" y="100955"/>
                  </a:lnTo>
                  <a:lnTo>
                    <a:pt x="2875" y="105821"/>
                  </a:lnTo>
                  <a:lnTo>
                    <a:pt x="4312" y="109218"/>
                  </a:lnTo>
                  <a:lnTo>
                    <a:pt x="5423" y="111406"/>
                  </a:lnTo>
                  <a:lnTo>
                    <a:pt x="6631" y="113464"/>
                  </a:lnTo>
                  <a:lnTo>
                    <a:pt x="8003" y="115391"/>
                  </a:lnTo>
                  <a:lnTo>
                    <a:pt x="8721" y="116338"/>
                  </a:lnTo>
                  <a:lnTo>
                    <a:pt x="10028" y="117873"/>
                  </a:lnTo>
                  <a:lnTo>
                    <a:pt x="12739" y="120780"/>
                  </a:lnTo>
                  <a:lnTo>
                    <a:pt x="15613" y="123425"/>
                  </a:lnTo>
                  <a:lnTo>
                    <a:pt x="18650" y="125809"/>
                  </a:lnTo>
                  <a:lnTo>
                    <a:pt x="21851" y="127965"/>
                  </a:lnTo>
                  <a:lnTo>
                    <a:pt x="25248" y="129827"/>
                  </a:lnTo>
                  <a:lnTo>
                    <a:pt x="28808" y="131460"/>
                  </a:lnTo>
                  <a:lnTo>
                    <a:pt x="32531" y="132864"/>
                  </a:lnTo>
                  <a:lnTo>
                    <a:pt x="36450" y="134007"/>
                  </a:lnTo>
                  <a:lnTo>
                    <a:pt x="40533" y="134922"/>
                  </a:lnTo>
                  <a:lnTo>
                    <a:pt x="44812" y="135575"/>
                  </a:lnTo>
                  <a:lnTo>
                    <a:pt x="49286" y="136000"/>
                  </a:lnTo>
                  <a:lnTo>
                    <a:pt x="53957" y="136163"/>
                  </a:lnTo>
                  <a:lnTo>
                    <a:pt x="58790" y="136098"/>
                  </a:lnTo>
                  <a:lnTo>
                    <a:pt x="63853" y="135804"/>
                  </a:lnTo>
                  <a:lnTo>
                    <a:pt x="69111" y="135281"/>
                  </a:lnTo>
                  <a:lnTo>
                    <a:pt x="71822" y="134922"/>
                  </a:lnTo>
                  <a:lnTo>
                    <a:pt x="77179" y="134171"/>
                  </a:lnTo>
                  <a:lnTo>
                    <a:pt x="87369" y="132733"/>
                  </a:lnTo>
                  <a:lnTo>
                    <a:pt x="96906" y="131068"/>
                  </a:lnTo>
                  <a:lnTo>
                    <a:pt x="103764" y="129467"/>
                  </a:lnTo>
                  <a:lnTo>
                    <a:pt x="108206" y="128161"/>
                  </a:lnTo>
                  <a:lnTo>
                    <a:pt x="112550" y="126659"/>
                  </a:lnTo>
                  <a:lnTo>
                    <a:pt x="116861" y="124895"/>
                  </a:lnTo>
                  <a:lnTo>
                    <a:pt x="121107" y="122837"/>
                  </a:lnTo>
                  <a:lnTo>
                    <a:pt x="125321" y="120453"/>
                  </a:lnTo>
                  <a:lnTo>
                    <a:pt x="129534" y="117710"/>
                  </a:lnTo>
                  <a:lnTo>
                    <a:pt x="133715" y="114541"/>
                  </a:lnTo>
                  <a:lnTo>
                    <a:pt x="137928" y="110949"/>
                  </a:lnTo>
                  <a:lnTo>
                    <a:pt x="142174" y="106866"/>
                  </a:lnTo>
                  <a:lnTo>
                    <a:pt x="144329" y="104613"/>
                  </a:lnTo>
                  <a:lnTo>
                    <a:pt x="145374" y="103437"/>
                  </a:lnTo>
                  <a:lnTo>
                    <a:pt x="147334" y="101053"/>
                  </a:lnTo>
                  <a:lnTo>
                    <a:pt x="149130" y="98603"/>
                  </a:lnTo>
                  <a:lnTo>
                    <a:pt x="150763" y="96088"/>
                  </a:lnTo>
                  <a:lnTo>
                    <a:pt x="152201" y="93508"/>
                  </a:lnTo>
                  <a:lnTo>
                    <a:pt x="153507" y="90830"/>
                  </a:lnTo>
                  <a:lnTo>
                    <a:pt x="154650" y="88119"/>
                  </a:lnTo>
                  <a:lnTo>
                    <a:pt x="155630" y="85375"/>
                  </a:lnTo>
                  <a:lnTo>
                    <a:pt x="156871" y="81162"/>
                  </a:lnTo>
                  <a:lnTo>
                    <a:pt x="157982" y="75414"/>
                  </a:lnTo>
                  <a:lnTo>
                    <a:pt x="158569" y="69568"/>
                  </a:lnTo>
                  <a:lnTo>
                    <a:pt x="158635" y="63656"/>
                  </a:lnTo>
                  <a:lnTo>
                    <a:pt x="158210" y="57712"/>
                  </a:lnTo>
                  <a:lnTo>
                    <a:pt x="157361" y="51767"/>
                  </a:lnTo>
                  <a:lnTo>
                    <a:pt x="156120" y="45921"/>
                  </a:lnTo>
                  <a:lnTo>
                    <a:pt x="154487" y="40173"/>
                  </a:lnTo>
                  <a:lnTo>
                    <a:pt x="152495" y="34555"/>
                  </a:lnTo>
                  <a:lnTo>
                    <a:pt x="150208" y="29134"/>
                  </a:lnTo>
                  <a:lnTo>
                    <a:pt x="147661" y="23941"/>
                  </a:lnTo>
                  <a:lnTo>
                    <a:pt x="144852" y="19009"/>
                  </a:lnTo>
                  <a:lnTo>
                    <a:pt x="143349" y="16657"/>
                  </a:lnTo>
                  <a:lnTo>
                    <a:pt x="142925" y="16102"/>
                  </a:lnTo>
                  <a:lnTo>
                    <a:pt x="139561" y="12477"/>
                  </a:lnTo>
                  <a:lnTo>
                    <a:pt x="136001" y="9341"/>
                  </a:lnTo>
                  <a:lnTo>
                    <a:pt x="132539" y="6859"/>
                  </a:lnTo>
                  <a:lnTo>
                    <a:pt x="129926" y="5291"/>
                  </a:lnTo>
                  <a:lnTo>
                    <a:pt x="127052" y="3789"/>
                  </a:lnTo>
                  <a:lnTo>
                    <a:pt x="123916" y="2482"/>
                  </a:lnTo>
                  <a:lnTo>
                    <a:pt x="120520" y="1405"/>
                  </a:lnTo>
                  <a:lnTo>
                    <a:pt x="116861" y="588"/>
                  </a:lnTo>
                  <a:lnTo>
                    <a:pt x="113008" y="98"/>
                  </a:lnTo>
                  <a:lnTo>
                    <a:pt x="108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02;p40">
              <a:extLst>
                <a:ext uri="{FF2B5EF4-FFF2-40B4-BE49-F238E27FC236}">
                  <a16:creationId xmlns:a16="http://schemas.microsoft.com/office/drawing/2014/main" id="{756E23D2-9F08-AE9F-0682-EAA197B7848C}"/>
                </a:ext>
              </a:extLst>
            </p:cNvPr>
            <p:cNvSpPr/>
            <p:nvPr/>
          </p:nvSpPr>
          <p:spPr>
            <a:xfrm>
              <a:off x="3941658" y="1935869"/>
              <a:ext cx="1318030" cy="5838"/>
            </a:xfrm>
            <a:custGeom>
              <a:avLst/>
              <a:gdLst/>
              <a:ahLst/>
              <a:cxnLst/>
              <a:rect l="l" t="t" r="r" b="b"/>
              <a:pathLst>
                <a:path w="110852" h="491" extrusionOk="0">
                  <a:moveTo>
                    <a:pt x="262" y="0"/>
                  </a:moveTo>
                  <a:lnTo>
                    <a:pt x="66" y="66"/>
                  </a:lnTo>
                  <a:lnTo>
                    <a:pt x="1" y="262"/>
                  </a:lnTo>
                  <a:lnTo>
                    <a:pt x="66" y="458"/>
                  </a:lnTo>
                  <a:lnTo>
                    <a:pt x="262" y="490"/>
                  </a:lnTo>
                  <a:lnTo>
                    <a:pt x="110623" y="490"/>
                  </a:lnTo>
                  <a:lnTo>
                    <a:pt x="110819" y="458"/>
                  </a:lnTo>
                  <a:lnTo>
                    <a:pt x="110852" y="262"/>
                  </a:lnTo>
                  <a:lnTo>
                    <a:pt x="110819" y="66"/>
                  </a:lnTo>
                  <a:lnTo>
                    <a:pt x="110623"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03;p40">
              <a:extLst>
                <a:ext uri="{FF2B5EF4-FFF2-40B4-BE49-F238E27FC236}">
                  <a16:creationId xmlns:a16="http://schemas.microsoft.com/office/drawing/2014/main" id="{DD582141-C37A-8CB1-9039-E6BF9D756DD2}"/>
                </a:ext>
              </a:extLst>
            </p:cNvPr>
            <p:cNvSpPr/>
            <p:nvPr/>
          </p:nvSpPr>
          <p:spPr>
            <a:xfrm>
              <a:off x="3941658" y="1935869"/>
              <a:ext cx="1318030" cy="5838"/>
            </a:xfrm>
            <a:custGeom>
              <a:avLst/>
              <a:gdLst/>
              <a:ahLst/>
              <a:cxnLst/>
              <a:rect l="l" t="t" r="r" b="b"/>
              <a:pathLst>
                <a:path w="110852" h="491" extrusionOk="0">
                  <a:moveTo>
                    <a:pt x="262" y="0"/>
                  </a:moveTo>
                  <a:lnTo>
                    <a:pt x="66" y="66"/>
                  </a:lnTo>
                  <a:lnTo>
                    <a:pt x="1" y="262"/>
                  </a:lnTo>
                  <a:lnTo>
                    <a:pt x="66" y="458"/>
                  </a:lnTo>
                  <a:lnTo>
                    <a:pt x="262" y="490"/>
                  </a:lnTo>
                  <a:lnTo>
                    <a:pt x="110623" y="490"/>
                  </a:lnTo>
                  <a:lnTo>
                    <a:pt x="110819" y="458"/>
                  </a:lnTo>
                  <a:lnTo>
                    <a:pt x="110852" y="262"/>
                  </a:lnTo>
                  <a:lnTo>
                    <a:pt x="110819" y="66"/>
                  </a:lnTo>
                  <a:lnTo>
                    <a:pt x="1106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04;p40">
              <a:extLst>
                <a:ext uri="{FF2B5EF4-FFF2-40B4-BE49-F238E27FC236}">
                  <a16:creationId xmlns:a16="http://schemas.microsoft.com/office/drawing/2014/main" id="{2CD60045-16E0-693B-CF4F-ACB628B26B37}"/>
                </a:ext>
              </a:extLst>
            </p:cNvPr>
            <p:cNvSpPr/>
            <p:nvPr/>
          </p:nvSpPr>
          <p:spPr>
            <a:xfrm>
              <a:off x="3938948" y="2456234"/>
              <a:ext cx="1318411" cy="5838"/>
            </a:xfrm>
            <a:custGeom>
              <a:avLst/>
              <a:gdLst/>
              <a:ahLst/>
              <a:cxnLst/>
              <a:rect l="l" t="t" r="r" b="b"/>
              <a:pathLst>
                <a:path w="110884" h="491" extrusionOk="0">
                  <a:moveTo>
                    <a:pt x="262" y="1"/>
                  </a:moveTo>
                  <a:lnTo>
                    <a:pt x="66" y="66"/>
                  </a:lnTo>
                  <a:lnTo>
                    <a:pt x="0" y="262"/>
                  </a:lnTo>
                  <a:lnTo>
                    <a:pt x="66" y="458"/>
                  </a:lnTo>
                  <a:lnTo>
                    <a:pt x="262" y="491"/>
                  </a:lnTo>
                  <a:lnTo>
                    <a:pt x="110623" y="491"/>
                  </a:lnTo>
                  <a:lnTo>
                    <a:pt x="110819" y="458"/>
                  </a:lnTo>
                  <a:lnTo>
                    <a:pt x="110884" y="262"/>
                  </a:lnTo>
                  <a:lnTo>
                    <a:pt x="110819" y="66"/>
                  </a:lnTo>
                  <a:lnTo>
                    <a:pt x="110623"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5;p40">
              <a:extLst>
                <a:ext uri="{FF2B5EF4-FFF2-40B4-BE49-F238E27FC236}">
                  <a16:creationId xmlns:a16="http://schemas.microsoft.com/office/drawing/2014/main" id="{2D32F93A-377E-57D2-279F-1B4553A1F398}"/>
                </a:ext>
              </a:extLst>
            </p:cNvPr>
            <p:cNvSpPr/>
            <p:nvPr/>
          </p:nvSpPr>
          <p:spPr>
            <a:xfrm>
              <a:off x="3938948" y="2456234"/>
              <a:ext cx="1318411" cy="5838"/>
            </a:xfrm>
            <a:custGeom>
              <a:avLst/>
              <a:gdLst/>
              <a:ahLst/>
              <a:cxnLst/>
              <a:rect l="l" t="t" r="r" b="b"/>
              <a:pathLst>
                <a:path w="110884" h="491" extrusionOk="0">
                  <a:moveTo>
                    <a:pt x="262" y="1"/>
                  </a:moveTo>
                  <a:lnTo>
                    <a:pt x="66" y="66"/>
                  </a:lnTo>
                  <a:lnTo>
                    <a:pt x="0" y="262"/>
                  </a:lnTo>
                  <a:lnTo>
                    <a:pt x="66" y="458"/>
                  </a:lnTo>
                  <a:lnTo>
                    <a:pt x="262" y="491"/>
                  </a:lnTo>
                  <a:lnTo>
                    <a:pt x="110623" y="491"/>
                  </a:lnTo>
                  <a:lnTo>
                    <a:pt x="110819" y="458"/>
                  </a:lnTo>
                  <a:lnTo>
                    <a:pt x="110884" y="262"/>
                  </a:lnTo>
                  <a:lnTo>
                    <a:pt x="110819" y="66"/>
                  </a:lnTo>
                  <a:lnTo>
                    <a:pt x="1106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06;p40">
              <a:extLst>
                <a:ext uri="{FF2B5EF4-FFF2-40B4-BE49-F238E27FC236}">
                  <a16:creationId xmlns:a16="http://schemas.microsoft.com/office/drawing/2014/main" id="{774F27DE-2114-6967-F9C4-10E3D16525CF}"/>
                </a:ext>
              </a:extLst>
            </p:cNvPr>
            <p:cNvSpPr/>
            <p:nvPr/>
          </p:nvSpPr>
          <p:spPr>
            <a:xfrm>
              <a:off x="3938948" y="2881849"/>
              <a:ext cx="1318411" cy="5838"/>
            </a:xfrm>
            <a:custGeom>
              <a:avLst/>
              <a:gdLst/>
              <a:ahLst/>
              <a:cxnLst/>
              <a:rect l="l" t="t" r="r" b="b"/>
              <a:pathLst>
                <a:path w="110884" h="491" extrusionOk="0">
                  <a:moveTo>
                    <a:pt x="262" y="1"/>
                  </a:moveTo>
                  <a:lnTo>
                    <a:pt x="66" y="34"/>
                  </a:lnTo>
                  <a:lnTo>
                    <a:pt x="0" y="229"/>
                  </a:lnTo>
                  <a:lnTo>
                    <a:pt x="66" y="425"/>
                  </a:lnTo>
                  <a:lnTo>
                    <a:pt x="262" y="491"/>
                  </a:lnTo>
                  <a:lnTo>
                    <a:pt x="110623" y="491"/>
                  </a:lnTo>
                  <a:lnTo>
                    <a:pt x="110819" y="425"/>
                  </a:lnTo>
                  <a:lnTo>
                    <a:pt x="110884" y="229"/>
                  </a:lnTo>
                  <a:lnTo>
                    <a:pt x="110819" y="34"/>
                  </a:lnTo>
                  <a:lnTo>
                    <a:pt x="110623"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07;p40">
              <a:extLst>
                <a:ext uri="{FF2B5EF4-FFF2-40B4-BE49-F238E27FC236}">
                  <a16:creationId xmlns:a16="http://schemas.microsoft.com/office/drawing/2014/main" id="{B372E0E0-9B3F-8AEB-DD8B-4B6EFAFF0B35}"/>
                </a:ext>
              </a:extLst>
            </p:cNvPr>
            <p:cNvSpPr/>
            <p:nvPr/>
          </p:nvSpPr>
          <p:spPr>
            <a:xfrm>
              <a:off x="3938948" y="2881849"/>
              <a:ext cx="1318411" cy="5838"/>
            </a:xfrm>
            <a:custGeom>
              <a:avLst/>
              <a:gdLst/>
              <a:ahLst/>
              <a:cxnLst/>
              <a:rect l="l" t="t" r="r" b="b"/>
              <a:pathLst>
                <a:path w="110884" h="491" extrusionOk="0">
                  <a:moveTo>
                    <a:pt x="262" y="1"/>
                  </a:moveTo>
                  <a:lnTo>
                    <a:pt x="66" y="34"/>
                  </a:lnTo>
                  <a:lnTo>
                    <a:pt x="0" y="229"/>
                  </a:lnTo>
                  <a:lnTo>
                    <a:pt x="66" y="425"/>
                  </a:lnTo>
                  <a:lnTo>
                    <a:pt x="262" y="491"/>
                  </a:lnTo>
                  <a:lnTo>
                    <a:pt x="110623" y="491"/>
                  </a:lnTo>
                  <a:lnTo>
                    <a:pt x="110819" y="425"/>
                  </a:lnTo>
                  <a:lnTo>
                    <a:pt x="110884" y="229"/>
                  </a:lnTo>
                  <a:lnTo>
                    <a:pt x="110819" y="34"/>
                  </a:lnTo>
                  <a:lnTo>
                    <a:pt x="1106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08;p40">
              <a:extLst>
                <a:ext uri="{FF2B5EF4-FFF2-40B4-BE49-F238E27FC236}">
                  <a16:creationId xmlns:a16="http://schemas.microsoft.com/office/drawing/2014/main" id="{4BF6C0A8-6A19-D968-569C-0DB60B960C66}"/>
                </a:ext>
              </a:extLst>
            </p:cNvPr>
            <p:cNvSpPr/>
            <p:nvPr/>
          </p:nvSpPr>
          <p:spPr>
            <a:xfrm>
              <a:off x="4220883" y="2959907"/>
              <a:ext cx="12" cy="442712"/>
            </a:xfrm>
            <a:custGeom>
              <a:avLst/>
              <a:gdLst/>
              <a:ahLst/>
              <a:cxnLst/>
              <a:rect l="l" t="t" r="r" b="b"/>
              <a:pathLst>
                <a:path w="1" h="37234" fill="none" extrusionOk="0">
                  <a:moveTo>
                    <a:pt x="0" y="1"/>
                  </a:moveTo>
                  <a:lnTo>
                    <a:pt x="0" y="37234"/>
                  </a:lnTo>
                </a:path>
              </a:pathLst>
            </a:custGeom>
            <a:noFill/>
            <a:ln w="2450"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09;p40">
              <a:extLst>
                <a:ext uri="{FF2B5EF4-FFF2-40B4-BE49-F238E27FC236}">
                  <a16:creationId xmlns:a16="http://schemas.microsoft.com/office/drawing/2014/main" id="{25D1C3F1-DD81-A03C-BA16-19B503843867}"/>
                </a:ext>
              </a:extLst>
            </p:cNvPr>
            <p:cNvSpPr/>
            <p:nvPr/>
          </p:nvSpPr>
          <p:spPr>
            <a:xfrm>
              <a:off x="4284174" y="2959907"/>
              <a:ext cx="12" cy="442712"/>
            </a:xfrm>
            <a:custGeom>
              <a:avLst/>
              <a:gdLst/>
              <a:ahLst/>
              <a:cxnLst/>
              <a:rect l="l" t="t" r="r" b="b"/>
              <a:pathLst>
                <a:path w="1" h="37234" fill="none" extrusionOk="0">
                  <a:moveTo>
                    <a:pt x="1" y="1"/>
                  </a:moveTo>
                  <a:lnTo>
                    <a:pt x="1" y="37234"/>
                  </a:lnTo>
                </a:path>
              </a:pathLst>
            </a:custGeom>
            <a:noFill/>
            <a:ln w="2450"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10;p40">
              <a:extLst>
                <a:ext uri="{FF2B5EF4-FFF2-40B4-BE49-F238E27FC236}">
                  <a16:creationId xmlns:a16="http://schemas.microsoft.com/office/drawing/2014/main" id="{A7DD773A-A789-BF01-BCB4-89DFB9E59BBB}"/>
                </a:ext>
              </a:extLst>
            </p:cNvPr>
            <p:cNvSpPr/>
            <p:nvPr/>
          </p:nvSpPr>
          <p:spPr>
            <a:xfrm>
              <a:off x="4347476" y="2959907"/>
              <a:ext cx="12" cy="442712"/>
            </a:xfrm>
            <a:custGeom>
              <a:avLst/>
              <a:gdLst/>
              <a:ahLst/>
              <a:cxnLst/>
              <a:rect l="l" t="t" r="r" b="b"/>
              <a:pathLst>
                <a:path w="1" h="37234" fill="none" extrusionOk="0">
                  <a:moveTo>
                    <a:pt x="0" y="1"/>
                  </a:moveTo>
                  <a:lnTo>
                    <a:pt x="0" y="37234"/>
                  </a:lnTo>
                </a:path>
              </a:pathLst>
            </a:custGeom>
            <a:noFill/>
            <a:ln w="2450"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11;p40">
              <a:extLst>
                <a:ext uri="{FF2B5EF4-FFF2-40B4-BE49-F238E27FC236}">
                  <a16:creationId xmlns:a16="http://schemas.microsoft.com/office/drawing/2014/main" id="{BE5CE25F-D8DA-2626-8D18-7906020A471F}"/>
                </a:ext>
              </a:extLst>
            </p:cNvPr>
            <p:cNvSpPr/>
            <p:nvPr/>
          </p:nvSpPr>
          <p:spPr>
            <a:xfrm>
              <a:off x="4410778" y="2959907"/>
              <a:ext cx="12" cy="442712"/>
            </a:xfrm>
            <a:custGeom>
              <a:avLst/>
              <a:gdLst/>
              <a:ahLst/>
              <a:cxnLst/>
              <a:rect l="l" t="t" r="r" b="b"/>
              <a:pathLst>
                <a:path w="1" h="37234" fill="none" extrusionOk="0">
                  <a:moveTo>
                    <a:pt x="0" y="1"/>
                  </a:moveTo>
                  <a:lnTo>
                    <a:pt x="0" y="37234"/>
                  </a:lnTo>
                </a:path>
              </a:pathLst>
            </a:custGeom>
            <a:noFill/>
            <a:ln w="2450"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12;p40">
              <a:extLst>
                <a:ext uri="{FF2B5EF4-FFF2-40B4-BE49-F238E27FC236}">
                  <a16:creationId xmlns:a16="http://schemas.microsoft.com/office/drawing/2014/main" id="{85F280F0-5258-5915-510B-19DE14D12528}"/>
                </a:ext>
              </a:extLst>
            </p:cNvPr>
            <p:cNvSpPr/>
            <p:nvPr/>
          </p:nvSpPr>
          <p:spPr>
            <a:xfrm>
              <a:off x="4474069" y="2959907"/>
              <a:ext cx="12" cy="442712"/>
            </a:xfrm>
            <a:custGeom>
              <a:avLst/>
              <a:gdLst/>
              <a:ahLst/>
              <a:cxnLst/>
              <a:rect l="l" t="t" r="r" b="b"/>
              <a:pathLst>
                <a:path w="1" h="37234" fill="none" extrusionOk="0">
                  <a:moveTo>
                    <a:pt x="1" y="1"/>
                  </a:moveTo>
                  <a:lnTo>
                    <a:pt x="1" y="37234"/>
                  </a:lnTo>
                </a:path>
              </a:pathLst>
            </a:custGeom>
            <a:noFill/>
            <a:ln w="2450"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13;p40">
              <a:extLst>
                <a:ext uri="{FF2B5EF4-FFF2-40B4-BE49-F238E27FC236}">
                  <a16:creationId xmlns:a16="http://schemas.microsoft.com/office/drawing/2014/main" id="{F11E9F2D-69D4-0391-E7F8-EAD7D081A8F6}"/>
                </a:ext>
              </a:extLst>
            </p:cNvPr>
            <p:cNvSpPr/>
            <p:nvPr/>
          </p:nvSpPr>
          <p:spPr>
            <a:xfrm>
              <a:off x="4537371" y="2959907"/>
              <a:ext cx="12" cy="442712"/>
            </a:xfrm>
            <a:custGeom>
              <a:avLst/>
              <a:gdLst/>
              <a:ahLst/>
              <a:cxnLst/>
              <a:rect l="l" t="t" r="r" b="b"/>
              <a:pathLst>
                <a:path w="1" h="37234" fill="none" extrusionOk="0">
                  <a:moveTo>
                    <a:pt x="1" y="1"/>
                  </a:moveTo>
                  <a:lnTo>
                    <a:pt x="1" y="37234"/>
                  </a:lnTo>
                </a:path>
              </a:pathLst>
            </a:custGeom>
            <a:noFill/>
            <a:ln w="2450"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4;p40">
              <a:extLst>
                <a:ext uri="{FF2B5EF4-FFF2-40B4-BE49-F238E27FC236}">
                  <a16:creationId xmlns:a16="http://schemas.microsoft.com/office/drawing/2014/main" id="{3D60498F-0E2A-FBD5-9B57-CD5F9218F786}"/>
                </a:ext>
              </a:extLst>
            </p:cNvPr>
            <p:cNvSpPr/>
            <p:nvPr/>
          </p:nvSpPr>
          <p:spPr>
            <a:xfrm>
              <a:off x="4600674" y="2959907"/>
              <a:ext cx="12" cy="442712"/>
            </a:xfrm>
            <a:custGeom>
              <a:avLst/>
              <a:gdLst/>
              <a:ahLst/>
              <a:cxnLst/>
              <a:rect l="l" t="t" r="r" b="b"/>
              <a:pathLst>
                <a:path w="1" h="37234" fill="none" extrusionOk="0">
                  <a:moveTo>
                    <a:pt x="0" y="1"/>
                  </a:moveTo>
                  <a:lnTo>
                    <a:pt x="0" y="37234"/>
                  </a:lnTo>
                </a:path>
              </a:pathLst>
            </a:custGeom>
            <a:noFill/>
            <a:ln w="2450"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5;p40">
              <a:extLst>
                <a:ext uri="{FF2B5EF4-FFF2-40B4-BE49-F238E27FC236}">
                  <a16:creationId xmlns:a16="http://schemas.microsoft.com/office/drawing/2014/main" id="{FA7A88F9-EA45-BEFC-D077-5541EFC3F297}"/>
                </a:ext>
              </a:extLst>
            </p:cNvPr>
            <p:cNvSpPr/>
            <p:nvPr/>
          </p:nvSpPr>
          <p:spPr>
            <a:xfrm>
              <a:off x="4663584" y="2959907"/>
              <a:ext cx="12" cy="442712"/>
            </a:xfrm>
            <a:custGeom>
              <a:avLst/>
              <a:gdLst/>
              <a:ahLst/>
              <a:cxnLst/>
              <a:rect l="l" t="t" r="r" b="b"/>
              <a:pathLst>
                <a:path w="1" h="37234" fill="none" extrusionOk="0">
                  <a:moveTo>
                    <a:pt x="0" y="1"/>
                  </a:moveTo>
                  <a:lnTo>
                    <a:pt x="0" y="37234"/>
                  </a:lnTo>
                </a:path>
              </a:pathLst>
            </a:custGeom>
            <a:noFill/>
            <a:ln w="2450"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16;p40">
              <a:extLst>
                <a:ext uri="{FF2B5EF4-FFF2-40B4-BE49-F238E27FC236}">
                  <a16:creationId xmlns:a16="http://schemas.microsoft.com/office/drawing/2014/main" id="{9F996347-829A-AC4E-8615-641CEB405820}"/>
                </a:ext>
              </a:extLst>
            </p:cNvPr>
            <p:cNvSpPr/>
            <p:nvPr/>
          </p:nvSpPr>
          <p:spPr>
            <a:xfrm>
              <a:off x="4726886" y="2959907"/>
              <a:ext cx="12" cy="442712"/>
            </a:xfrm>
            <a:custGeom>
              <a:avLst/>
              <a:gdLst/>
              <a:ahLst/>
              <a:cxnLst/>
              <a:rect l="l" t="t" r="r" b="b"/>
              <a:pathLst>
                <a:path w="1" h="37234" fill="none" extrusionOk="0">
                  <a:moveTo>
                    <a:pt x="0" y="1"/>
                  </a:moveTo>
                  <a:lnTo>
                    <a:pt x="0" y="37234"/>
                  </a:lnTo>
                </a:path>
              </a:pathLst>
            </a:custGeom>
            <a:noFill/>
            <a:ln w="2450"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17;p40">
              <a:extLst>
                <a:ext uri="{FF2B5EF4-FFF2-40B4-BE49-F238E27FC236}">
                  <a16:creationId xmlns:a16="http://schemas.microsoft.com/office/drawing/2014/main" id="{67C45996-5310-289B-04AA-7A5B57E9526F}"/>
                </a:ext>
              </a:extLst>
            </p:cNvPr>
            <p:cNvSpPr/>
            <p:nvPr/>
          </p:nvSpPr>
          <p:spPr>
            <a:xfrm>
              <a:off x="4790176" y="2959907"/>
              <a:ext cx="12" cy="442712"/>
            </a:xfrm>
            <a:custGeom>
              <a:avLst/>
              <a:gdLst/>
              <a:ahLst/>
              <a:cxnLst/>
              <a:rect l="l" t="t" r="r" b="b"/>
              <a:pathLst>
                <a:path w="1" h="37234" fill="none" extrusionOk="0">
                  <a:moveTo>
                    <a:pt x="1" y="1"/>
                  </a:moveTo>
                  <a:lnTo>
                    <a:pt x="1" y="37234"/>
                  </a:lnTo>
                </a:path>
              </a:pathLst>
            </a:custGeom>
            <a:noFill/>
            <a:ln w="2450"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18;p40">
              <a:extLst>
                <a:ext uri="{FF2B5EF4-FFF2-40B4-BE49-F238E27FC236}">
                  <a16:creationId xmlns:a16="http://schemas.microsoft.com/office/drawing/2014/main" id="{268E40D2-7CAF-7F28-9F5E-9AAF6214E2B4}"/>
                </a:ext>
              </a:extLst>
            </p:cNvPr>
            <p:cNvSpPr/>
            <p:nvPr/>
          </p:nvSpPr>
          <p:spPr>
            <a:xfrm>
              <a:off x="4853479" y="2959907"/>
              <a:ext cx="12" cy="442712"/>
            </a:xfrm>
            <a:custGeom>
              <a:avLst/>
              <a:gdLst/>
              <a:ahLst/>
              <a:cxnLst/>
              <a:rect l="l" t="t" r="r" b="b"/>
              <a:pathLst>
                <a:path w="1" h="37234" fill="none" extrusionOk="0">
                  <a:moveTo>
                    <a:pt x="1" y="1"/>
                  </a:moveTo>
                  <a:lnTo>
                    <a:pt x="1" y="37234"/>
                  </a:lnTo>
                </a:path>
              </a:pathLst>
            </a:custGeom>
            <a:noFill/>
            <a:ln w="2450"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19;p40">
              <a:extLst>
                <a:ext uri="{FF2B5EF4-FFF2-40B4-BE49-F238E27FC236}">
                  <a16:creationId xmlns:a16="http://schemas.microsoft.com/office/drawing/2014/main" id="{F4ED01DB-A11C-2F6F-BD5A-98EEE5E365BA}"/>
                </a:ext>
              </a:extLst>
            </p:cNvPr>
            <p:cNvSpPr/>
            <p:nvPr/>
          </p:nvSpPr>
          <p:spPr>
            <a:xfrm>
              <a:off x="4916781" y="2959907"/>
              <a:ext cx="12" cy="442712"/>
            </a:xfrm>
            <a:custGeom>
              <a:avLst/>
              <a:gdLst/>
              <a:ahLst/>
              <a:cxnLst/>
              <a:rect l="l" t="t" r="r" b="b"/>
              <a:pathLst>
                <a:path w="1" h="37234" fill="none" extrusionOk="0">
                  <a:moveTo>
                    <a:pt x="0" y="1"/>
                  </a:moveTo>
                  <a:lnTo>
                    <a:pt x="0" y="37234"/>
                  </a:lnTo>
                </a:path>
              </a:pathLst>
            </a:custGeom>
            <a:noFill/>
            <a:ln w="2450"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20;p40">
              <a:extLst>
                <a:ext uri="{FF2B5EF4-FFF2-40B4-BE49-F238E27FC236}">
                  <a16:creationId xmlns:a16="http://schemas.microsoft.com/office/drawing/2014/main" id="{303083DE-702D-9278-BB20-6B712342E5B0}"/>
                </a:ext>
              </a:extLst>
            </p:cNvPr>
            <p:cNvSpPr/>
            <p:nvPr/>
          </p:nvSpPr>
          <p:spPr>
            <a:xfrm>
              <a:off x="4223987" y="3000689"/>
              <a:ext cx="689703" cy="12"/>
            </a:xfrm>
            <a:custGeom>
              <a:avLst/>
              <a:gdLst/>
              <a:ahLst/>
              <a:cxnLst/>
              <a:rect l="l" t="t" r="r" b="b"/>
              <a:pathLst>
                <a:path w="58007" h="1" fill="none" extrusionOk="0">
                  <a:moveTo>
                    <a:pt x="0" y="0"/>
                  </a:moveTo>
                  <a:lnTo>
                    <a:pt x="58006" y="0"/>
                  </a:lnTo>
                </a:path>
              </a:pathLst>
            </a:custGeom>
            <a:noFill/>
            <a:ln w="2450"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21;p40">
              <a:extLst>
                <a:ext uri="{FF2B5EF4-FFF2-40B4-BE49-F238E27FC236}">
                  <a16:creationId xmlns:a16="http://schemas.microsoft.com/office/drawing/2014/main" id="{5F0818BB-321F-F3BF-5821-1CB807A04837}"/>
                </a:ext>
              </a:extLst>
            </p:cNvPr>
            <p:cNvSpPr/>
            <p:nvPr/>
          </p:nvSpPr>
          <p:spPr>
            <a:xfrm>
              <a:off x="4223987" y="3060877"/>
              <a:ext cx="689703" cy="12"/>
            </a:xfrm>
            <a:custGeom>
              <a:avLst/>
              <a:gdLst/>
              <a:ahLst/>
              <a:cxnLst/>
              <a:rect l="l" t="t" r="r" b="b"/>
              <a:pathLst>
                <a:path w="58007" h="1" fill="none" extrusionOk="0">
                  <a:moveTo>
                    <a:pt x="0" y="0"/>
                  </a:moveTo>
                  <a:lnTo>
                    <a:pt x="58006" y="0"/>
                  </a:lnTo>
                </a:path>
              </a:pathLst>
            </a:custGeom>
            <a:noFill/>
            <a:ln w="2450"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22;p40">
              <a:extLst>
                <a:ext uri="{FF2B5EF4-FFF2-40B4-BE49-F238E27FC236}">
                  <a16:creationId xmlns:a16="http://schemas.microsoft.com/office/drawing/2014/main" id="{097026C4-9150-AE0D-C822-EF07F101D091}"/>
                </a:ext>
              </a:extLst>
            </p:cNvPr>
            <p:cNvSpPr/>
            <p:nvPr/>
          </p:nvSpPr>
          <p:spPr>
            <a:xfrm>
              <a:off x="4223987" y="3121064"/>
              <a:ext cx="689703" cy="12"/>
            </a:xfrm>
            <a:custGeom>
              <a:avLst/>
              <a:gdLst/>
              <a:ahLst/>
              <a:cxnLst/>
              <a:rect l="l" t="t" r="r" b="b"/>
              <a:pathLst>
                <a:path w="58007" h="1" fill="none" extrusionOk="0">
                  <a:moveTo>
                    <a:pt x="0" y="1"/>
                  </a:moveTo>
                  <a:lnTo>
                    <a:pt x="58006" y="1"/>
                  </a:lnTo>
                </a:path>
              </a:pathLst>
            </a:custGeom>
            <a:noFill/>
            <a:ln w="2450"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23;p40">
              <a:extLst>
                <a:ext uri="{FF2B5EF4-FFF2-40B4-BE49-F238E27FC236}">
                  <a16:creationId xmlns:a16="http://schemas.microsoft.com/office/drawing/2014/main" id="{73B1BDD5-AE4A-D65D-4954-10C2116F25ED}"/>
                </a:ext>
              </a:extLst>
            </p:cNvPr>
            <p:cNvSpPr/>
            <p:nvPr/>
          </p:nvSpPr>
          <p:spPr>
            <a:xfrm>
              <a:off x="4223987" y="3181263"/>
              <a:ext cx="689703" cy="12"/>
            </a:xfrm>
            <a:custGeom>
              <a:avLst/>
              <a:gdLst/>
              <a:ahLst/>
              <a:cxnLst/>
              <a:rect l="l" t="t" r="r" b="b"/>
              <a:pathLst>
                <a:path w="58007" h="1" fill="none" extrusionOk="0">
                  <a:moveTo>
                    <a:pt x="0" y="0"/>
                  </a:moveTo>
                  <a:lnTo>
                    <a:pt x="58006" y="0"/>
                  </a:lnTo>
                </a:path>
              </a:pathLst>
            </a:custGeom>
            <a:noFill/>
            <a:ln w="2450"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24;p40">
              <a:extLst>
                <a:ext uri="{FF2B5EF4-FFF2-40B4-BE49-F238E27FC236}">
                  <a16:creationId xmlns:a16="http://schemas.microsoft.com/office/drawing/2014/main" id="{9CAC0E0B-90D7-BB94-BD40-C3B7E6FBC5D1}"/>
                </a:ext>
              </a:extLst>
            </p:cNvPr>
            <p:cNvSpPr/>
            <p:nvPr/>
          </p:nvSpPr>
          <p:spPr>
            <a:xfrm>
              <a:off x="4223987" y="3241070"/>
              <a:ext cx="689703" cy="12"/>
            </a:xfrm>
            <a:custGeom>
              <a:avLst/>
              <a:gdLst/>
              <a:ahLst/>
              <a:cxnLst/>
              <a:rect l="l" t="t" r="r" b="b"/>
              <a:pathLst>
                <a:path w="58007" h="1" fill="none" extrusionOk="0">
                  <a:moveTo>
                    <a:pt x="0" y="0"/>
                  </a:moveTo>
                  <a:lnTo>
                    <a:pt x="58006" y="0"/>
                  </a:lnTo>
                </a:path>
              </a:pathLst>
            </a:custGeom>
            <a:noFill/>
            <a:ln w="2450"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25;p40">
              <a:extLst>
                <a:ext uri="{FF2B5EF4-FFF2-40B4-BE49-F238E27FC236}">
                  <a16:creationId xmlns:a16="http://schemas.microsoft.com/office/drawing/2014/main" id="{01B13046-A8C6-6BF5-0EC1-FB9838604FDD}"/>
                </a:ext>
              </a:extLst>
            </p:cNvPr>
            <p:cNvSpPr/>
            <p:nvPr/>
          </p:nvSpPr>
          <p:spPr>
            <a:xfrm>
              <a:off x="4223987" y="3301257"/>
              <a:ext cx="689703" cy="12"/>
            </a:xfrm>
            <a:custGeom>
              <a:avLst/>
              <a:gdLst/>
              <a:ahLst/>
              <a:cxnLst/>
              <a:rect l="l" t="t" r="r" b="b"/>
              <a:pathLst>
                <a:path w="58007" h="1" fill="none" extrusionOk="0">
                  <a:moveTo>
                    <a:pt x="0" y="0"/>
                  </a:moveTo>
                  <a:lnTo>
                    <a:pt x="58006" y="0"/>
                  </a:lnTo>
                </a:path>
              </a:pathLst>
            </a:custGeom>
            <a:noFill/>
            <a:ln w="2450"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26;p40">
              <a:extLst>
                <a:ext uri="{FF2B5EF4-FFF2-40B4-BE49-F238E27FC236}">
                  <a16:creationId xmlns:a16="http://schemas.microsoft.com/office/drawing/2014/main" id="{9AE36036-A281-82DC-3567-5253A7D2E65A}"/>
                </a:ext>
              </a:extLst>
            </p:cNvPr>
            <p:cNvSpPr/>
            <p:nvPr/>
          </p:nvSpPr>
          <p:spPr>
            <a:xfrm>
              <a:off x="4223987" y="3361444"/>
              <a:ext cx="689703" cy="12"/>
            </a:xfrm>
            <a:custGeom>
              <a:avLst/>
              <a:gdLst/>
              <a:ahLst/>
              <a:cxnLst/>
              <a:rect l="l" t="t" r="r" b="b"/>
              <a:pathLst>
                <a:path w="58007" h="1" fill="none" extrusionOk="0">
                  <a:moveTo>
                    <a:pt x="0" y="1"/>
                  </a:moveTo>
                  <a:lnTo>
                    <a:pt x="58006" y="1"/>
                  </a:lnTo>
                </a:path>
              </a:pathLst>
            </a:custGeom>
            <a:noFill/>
            <a:ln w="2450"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27;p40">
              <a:extLst>
                <a:ext uri="{FF2B5EF4-FFF2-40B4-BE49-F238E27FC236}">
                  <a16:creationId xmlns:a16="http://schemas.microsoft.com/office/drawing/2014/main" id="{A398FEAE-ED5D-A14A-4F1D-16024E4058F7}"/>
                </a:ext>
              </a:extLst>
            </p:cNvPr>
            <p:cNvSpPr/>
            <p:nvPr/>
          </p:nvSpPr>
          <p:spPr>
            <a:xfrm>
              <a:off x="4276410" y="3112527"/>
              <a:ext cx="193795" cy="287762"/>
            </a:xfrm>
            <a:custGeom>
              <a:avLst/>
              <a:gdLst/>
              <a:ahLst/>
              <a:cxnLst/>
              <a:rect l="l" t="t" r="r" b="b"/>
              <a:pathLst>
                <a:path w="16299" h="24202" extrusionOk="0">
                  <a:moveTo>
                    <a:pt x="7904" y="0"/>
                  </a:moveTo>
                  <a:lnTo>
                    <a:pt x="7774" y="229"/>
                  </a:lnTo>
                  <a:lnTo>
                    <a:pt x="1" y="24202"/>
                  </a:lnTo>
                  <a:lnTo>
                    <a:pt x="16298" y="24202"/>
                  </a:lnTo>
                  <a:lnTo>
                    <a:pt x="8525" y="229"/>
                  </a:lnTo>
                  <a:lnTo>
                    <a:pt x="8394" y="0"/>
                  </a:lnTo>
                  <a:close/>
                </a:path>
              </a:pathLst>
            </a:custGeom>
            <a:solidFill>
              <a:schemeClr val="accent3"/>
            </a:solidFill>
            <a:ln w="10625" cap="flat"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928;p40">
              <a:extLst>
                <a:ext uri="{FF2B5EF4-FFF2-40B4-BE49-F238E27FC236}">
                  <a16:creationId xmlns:a16="http://schemas.microsoft.com/office/drawing/2014/main" id="{F39A9A85-00E2-A5C0-C7BF-65AA66E083D2}"/>
                </a:ext>
              </a:extLst>
            </p:cNvPr>
            <p:cNvSpPr/>
            <p:nvPr/>
          </p:nvSpPr>
          <p:spPr>
            <a:xfrm>
              <a:off x="4422431" y="3017775"/>
              <a:ext cx="255148" cy="382513"/>
            </a:xfrm>
            <a:custGeom>
              <a:avLst/>
              <a:gdLst/>
              <a:ahLst/>
              <a:cxnLst/>
              <a:rect l="l" t="t" r="r" b="b"/>
              <a:pathLst>
                <a:path w="21459" h="32171" extrusionOk="0">
                  <a:moveTo>
                    <a:pt x="10484" y="0"/>
                  </a:moveTo>
                  <a:lnTo>
                    <a:pt x="10354" y="229"/>
                  </a:lnTo>
                  <a:lnTo>
                    <a:pt x="0" y="32171"/>
                  </a:lnTo>
                  <a:lnTo>
                    <a:pt x="21458" y="32171"/>
                  </a:lnTo>
                  <a:lnTo>
                    <a:pt x="11072" y="229"/>
                  </a:lnTo>
                  <a:lnTo>
                    <a:pt x="10941" y="0"/>
                  </a:lnTo>
                  <a:close/>
                </a:path>
              </a:pathLst>
            </a:custGeom>
            <a:solidFill>
              <a:schemeClr val="dk2"/>
            </a:solidFill>
            <a:ln w="10625" cap="flat" cmpd="sng">
              <a:solidFill>
                <a:schemeClr val="dk2"/>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929;p40">
              <a:extLst>
                <a:ext uri="{FF2B5EF4-FFF2-40B4-BE49-F238E27FC236}">
                  <a16:creationId xmlns:a16="http://schemas.microsoft.com/office/drawing/2014/main" id="{AB99747D-E344-8239-A6A8-7827C2733FE2}"/>
                </a:ext>
              </a:extLst>
            </p:cNvPr>
            <p:cNvSpPr/>
            <p:nvPr/>
          </p:nvSpPr>
          <p:spPr>
            <a:xfrm>
              <a:off x="4636403" y="3177767"/>
              <a:ext cx="151455" cy="222521"/>
            </a:xfrm>
            <a:custGeom>
              <a:avLst/>
              <a:gdLst/>
              <a:ahLst/>
              <a:cxnLst/>
              <a:rect l="l" t="t" r="r" b="b"/>
              <a:pathLst>
                <a:path w="12738" h="18715" extrusionOk="0">
                  <a:moveTo>
                    <a:pt x="6140" y="0"/>
                  </a:moveTo>
                  <a:lnTo>
                    <a:pt x="6010" y="229"/>
                  </a:lnTo>
                  <a:lnTo>
                    <a:pt x="0" y="18715"/>
                  </a:lnTo>
                  <a:lnTo>
                    <a:pt x="12738" y="18715"/>
                  </a:lnTo>
                  <a:lnTo>
                    <a:pt x="6728" y="229"/>
                  </a:lnTo>
                  <a:lnTo>
                    <a:pt x="6565" y="0"/>
                  </a:lnTo>
                  <a:close/>
                </a:path>
              </a:pathLst>
            </a:custGeom>
            <a:solidFill>
              <a:srgbClr val="6EDBFC"/>
            </a:solidFill>
            <a:ln w="10625" cap="flat"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930;p40">
              <a:extLst>
                <a:ext uri="{FF2B5EF4-FFF2-40B4-BE49-F238E27FC236}">
                  <a16:creationId xmlns:a16="http://schemas.microsoft.com/office/drawing/2014/main" id="{F720B2D3-9CAD-9710-B0E7-07BE6CBB54D7}"/>
                </a:ext>
              </a:extLst>
            </p:cNvPr>
            <p:cNvSpPr/>
            <p:nvPr/>
          </p:nvSpPr>
          <p:spPr>
            <a:xfrm>
              <a:off x="4758727" y="3253102"/>
              <a:ext cx="102527" cy="147186"/>
            </a:xfrm>
            <a:custGeom>
              <a:avLst/>
              <a:gdLst/>
              <a:ahLst/>
              <a:cxnLst/>
              <a:rect l="l" t="t" r="r" b="b"/>
              <a:pathLst>
                <a:path w="8623" h="12379" extrusionOk="0">
                  <a:moveTo>
                    <a:pt x="4083" y="1"/>
                  </a:moveTo>
                  <a:lnTo>
                    <a:pt x="3952" y="229"/>
                  </a:lnTo>
                  <a:lnTo>
                    <a:pt x="0" y="12379"/>
                  </a:lnTo>
                  <a:lnTo>
                    <a:pt x="8623" y="12379"/>
                  </a:lnTo>
                  <a:lnTo>
                    <a:pt x="4671" y="229"/>
                  </a:lnTo>
                  <a:lnTo>
                    <a:pt x="4540" y="1"/>
                  </a:lnTo>
                  <a:close/>
                </a:path>
              </a:pathLst>
            </a:custGeom>
            <a:solidFill>
              <a:schemeClr val="dk2"/>
            </a:solidFill>
            <a:ln w="10625" cap="flat" cmpd="sng">
              <a:solidFill>
                <a:schemeClr val="dk2"/>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931;p40">
              <a:extLst>
                <a:ext uri="{FF2B5EF4-FFF2-40B4-BE49-F238E27FC236}">
                  <a16:creationId xmlns:a16="http://schemas.microsoft.com/office/drawing/2014/main" id="{67FDE8FA-44D2-CD37-67C8-3B25CD73F619}"/>
                </a:ext>
              </a:extLst>
            </p:cNvPr>
            <p:cNvSpPr/>
            <p:nvPr/>
          </p:nvSpPr>
          <p:spPr>
            <a:xfrm>
              <a:off x="4072139" y="2538953"/>
              <a:ext cx="280782" cy="280782"/>
            </a:xfrm>
            <a:custGeom>
              <a:avLst/>
              <a:gdLst/>
              <a:ahLst/>
              <a:cxnLst/>
              <a:rect l="l" t="t" r="r" b="b"/>
              <a:pathLst>
                <a:path w="23615" h="23615" extrusionOk="0">
                  <a:moveTo>
                    <a:pt x="12673" y="3495"/>
                  </a:moveTo>
                  <a:lnTo>
                    <a:pt x="14306" y="3854"/>
                  </a:lnTo>
                  <a:lnTo>
                    <a:pt x="15809" y="4475"/>
                  </a:lnTo>
                  <a:lnTo>
                    <a:pt x="17115" y="5389"/>
                  </a:lnTo>
                  <a:lnTo>
                    <a:pt x="18258" y="6500"/>
                  </a:lnTo>
                  <a:lnTo>
                    <a:pt x="19173" y="7839"/>
                  </a:lnTo>
                  <a:lnTo>
                    <a:pt x="19793" y="9341"/>
                  </a:lnTo>
                  <a:lnTo>
                    <a:pt x="20120" y="10974"/>
                  </a:lnTo>
                  <a:lnTo>
                    <a:pt x="20153" y="11824"/>
                  </a:lnTo>
                  <a:lnTo>
                    <a:pt x="20153" y="12509"/>
                  </a:lnTo>
                  <a:lnTo>
                    <a:pt x="19924" y="13816"/>
                  </a:lnTo>
                  <a:lnTo>
                    <a:pt x="19565" y="15024"/>
                  </a:lnTo>
                  <a:lnTo>
                    <a:pt x="19010" y="16102"/>
                  </a:lnTo>
                  <a:lnTo>
                    <a:pt x="18324" y="17082"/>
                  </a:lnTo>
                  <a:lnTo>
                    <a:pt x="17507" y="17964"/>
                  </a:lnTo>
                  <a:lnTo>
                    <a:pt x="16560" y="18682"/>
                  </a:lnTo>
                  <a:lnTo>
                    <a:pt x="15548" y="19270"/>
                  </a:lnTo>
                  <a:lnTo>
                    <a:pt x="14470" y="19728"/>
                  </a:lnTo>
                  <a:lnTo>
                    <a:pt x="13327" y="20021"/>
                  </a:lnTo>
                  <a:lnTo>
                    <a:pt x="12151" y="20152"/>
                  </a:lnTo>
                  <a:lnTo>
                    <a:pt x="10975" y="20152"/>
                  </a:lnTo>
                  <a:lnTo>
                    <a:pt x="9767" y="19923"/>
                  </a:lnTo>
                  <a:lnTo>
                    <a:pt x="8623" y="19532"/>
                  </a:lnTo>
                  <a:lnTo>
                    <a:pt x="7480" y="18976"/>
                  </a:lnTo>
                  <a:lnTo>
                    <a:pt x="6435" y="18192"/>
                  </a:lnTo>
                  <a:lnTo>
                    <a:pt x="5913" y="17703"/>
                  </a:lnTo>
                  <a:lnTo>
                    <a:pt x="5455" y="17213"/>
                  </a:lnTo>
                  <a:lnTo>
                    <a:pt x="4671" y="16135"/>
                  </a:lnTo>
                  <a:lnTo>
                    <a:pt x="4084" y="15024"/>
                  </a:lnTo>
                  <a:lnTo>
                    <a:pt x="3692" y="13881"/>
                  </a:lnTo>
                  <a:lnTo>
                    <a:pt x="3496" y="12673"/>
                  </a:lnTo>
                  <a:lnTo>
                    <a:pt x="3463" y="11497"/>
                  </a:lnTo>
                  <a:lnTo>
                    <a:pt x="3594" y="10321"/>
                  </a:lnTo>
                  <a:lnTo>
                    <a:pt x="3920" y="9178"/>
                  </a:lnTo>
                  <a:lnTo>
                    <a:pt x="4345" y="8100"/>
                  </a:lnTo>
                  <a:lnTo>
                    <a:pt x="4965" y="7088"/>
                  </a:lnTo>
                  <a:lnTo>
                    <a:pt x="5684" y="6141"/>
                  </a:lnTo>
                  <a:lnTo>
                    <a:pt x="6533" y="5324"/>
                  </a:lnTo>
                  <a:lnTo>
                    <a:pt x="7513" y="4638"/>
                  </a:lnTo>
                  <a:lnTo>
                    <a:pt x="8623" y="4083"/>
                  </a:lnTo>
                  <a:lnTo>
                    <a:pt x="9832" y="3691"/>
                  </a:lnTo>
                  <a:lnTo>
                    <a:pt x="11138" y="3495"/>
                  </a:lnTo>
                  <a:close/>
                  <a:moveTo>
                    <a:pt x="12281" y="0"/>
                  </a:moveTo>
                  <a:lnTo>
                    <a:pt x="10583" y="33"/>
                  </a:lnTo>
                  <a:lnTo>
                    <a:pt x="8917" y="327"/>
                  </a:lnTo>
                  <a:lnTo>
                    <a:pt x="7284" y="882"/>
                  </a:lnTo>
                  <a:lnTo>
                    <a:pt x="5684" y="1699"/>
                  </a:lnTo>
                  <a:lnTo>
                    <a:pt x="4182" y="2809"/>
                  </a:lnTo>
                  <a:lnTo>
                    <a:pt x="3463" y="3462"/>
                  </a:lnTo>
                  <a:lnTo>
                    <a:pt x="2810" y="4181"/>
                  </a:lnTo>
                  <a:lnTo>
                    <a:pt x="1699" y="5683"/>
                  </a:lnTo>
                  <a:lnTo>
                    <a:pt x="883" y="7284"/>
                  </a:lnTo>
                  <a:lnTo>
                    <a:pt x="328" y="8917"/>
                  </a:lnTo>
                  <a:lnTo>
                    <a:pt x="34" y="10583"/>
                  </a:lnTo>
                  <a:lnTo>
                    <a:pt x="1" y="12281"/>
                  </a:lnTo>
                  <a:lnTo>
                    <a:pt x="197" y="13947"/>
                  </a:lnTo>
                  <a:lnTo>
                    <a:pt x="621" y="15547"/>
                  </a:lnTo>
                  <a:lnTo>
                    <a:pt x="1242" y="17082"/>
                  </a:lnTo>
                  <a:lnTo>
                    <a:pt x="2091" y="18519"/>
                  </a:lnTo>
                  <a:lnTo>
                    <a:pt x="3136" y="19858"/>
                  </a:lnTo>
                  <a:lnTo>
                    <a:pt x="4345" y="21001"/>
                  </a:lnTo>
                  <a:lnTo>
                    <a:pt x="5749" y="21981"/>
                  </a:lnTo>
                  <a:lnTo>
                    <a:pt x="7284" y="22765"/>
                  </a:lnTo>
                  <a:lnTo>
                    <a:pt x="8983" y="23320"/>
                  </a:lnTo>
                  <a:lnTo>
                    <a:pt x="10844" y="23581"/>
                  </a:lnTo>
                  <a:lnTo>
                    <a:pt x="11824" y="23614"/>
                  </a:lnTo>
                  <a:lnTo>
                    <a:pt x="13033" y="23581"/>
                  </a:lnTo>
                  <a:lnTo>
                    <a:pt x="15319" y="23092"/>
                  </a:lnTo>
                  <a:lnTo>
                    <a:pt x="17442" y="22210"/>
                  </a:lnTo>
                  <a:lnTo>
                    <a:pt x="19336" y="20936"/>
                  </a:lnTo>
                  <a:lnTo>
                    <a:pt x="20937" y="19336"/>
                  </a:lnTo>
                  <a:lnTo>
                    <a:pt x="22210" y="17441"/>
                  </a:lnTo>
                  <a:lnTo>
                    <a:pt x="23092" y="15318"/>
                  </a:lnTo>
                  <a:lnTo>
                    <a:pt x="23582" y="13032"/>
                  </a:lnTo>
                  <a:lnTo>
                    <a:pt x="23615" y="11824"/>
                  </a:lnTo>
                  <a:lnTo>
                    <a:pt x="23582" y="10844"/>
                  </a:lnTo>
                  <a:lnTo>
                    <a:pt x="23321" y="8982"/>
                  </a:lnTo>
                  <a:lnTo>
                    <a:pt x="22766" y="7284"/>
                  </a:lnTo>
                  <a:lnTo>
                    <a:pt x="21982" y="5749"/>
                  </a:lnTo>
                  <a:lnTo>
                    <a:pt x="21002" y="4344"/>
                  </a:lnTo>
                  <a:lnTo>
                    <a:pt x="19859" y="3136"/>
                  </a:lnTo>
                  <a:lnTo>
                    <a:pt x="18520" y="2091"/>
                  </a:lnTo>
                  <a:lnTo>
                    <a:pt x="17083" y="1242"/>
                  </a:lnTo>
                  <a:lnTo>
                    <a:pt x="15548" y="621"/>
                  </a:lnTo>
                  <a:lnTo>
                    <a:pt x="13947" y="196"/>
                  </a:lnTo>
                  <a:lnTo>
                    <a:pt x="12281" y="0"/>
                  </a:lnTo>
                  <a:close/>
                </a:path>
              </a:pathLst>
            </a:custGeom>
            <a:solidFill>
              <a:schemeClr val="dk1"/>
            </a:solidFill>
            <a:ln w="10625" cap="flat"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932;p40">
              <a:extLst>
                <a:ext uri="{FF2B5EF4-FFF2-40B4-BE49-F238E27FC236}">
                  <a16:creationId xmlns:a16="http://schemas.microsoft.com/office/drawing/2014/main" id="{1DC94187-4D67-7267-278F-2D6EFC324517}"/>
                </a:ext>
              </a:extLst>
            </p:cNvPr>
            <p:cNvSpPr/>
            <p:nvPr/>
          </p:nvSpPr>
          <p:spPr>
            <a:xfrm>
              <a:off x="4111364" y="2538953"/>
              <a:ext cx="241557" cy="280782"/>
            </a:xfrm>
            <a:custGeom>
              <a:avLst/>
              <a:gdLst/>
              <a:ahLst/>
              <a:cxnLst/>
              <a:rect l="l" t="t" r="r" b="b"/>
              <a:pathLst>
                <a:path w="20316" h="23615" extrusionOk="0">
                  <a:moveTo>
                    <a:pt x="8525" y="0"/>
                  </a:moveTo>
                  <a:lnTo>
                    <a:pt x="8525" y="3462"/>
                  </a:lnTo>
                  <a:lnTo>
                    <a:pt x="9374" y="3495"/>
                  </a:lnTo>
                  <a:lnTo>
                    <a:pt x="11007" y="3854"/>
                  </a:lnTo>
                  <a:lnTo>
                    <a:pt x="12510" y="4475"/>
                  </a:lnTo>
                  <a:lnTo>
                    <a:pt x="13816" y="5357"/>
                  </a:lnTo>
                  <a:lnTo>
                    <a:pt x="14959" y="6500"/>
                  </a:lnTo>
                  <a:lnTo>
                    <a:pt x="15874" y="7839"/>
                  </a:lnTo>
                  <a:lnTo>
                    <a:pt x="16494" y="9341"/>
                  </a:lnTo>
                  <a:lnTo>
                    <a:pt x="16821" y="10974"/>
                  </a:lnTo>
                  <a:lnTo>
                    <a:pt x="16854" y="11824"/>
                  </a:lnTo>
                  <a:lnTo>
                    <a:pt x="16821" y="12673"/>
                  </a:lnTo>
                  <a:lnTo>
                    <a:pt x="16494" y="14306"/>
                  </a:lnTo>
                  <a:lnTo>
                    <a:pt x="15874" y="15808"/>
                  </a:lnTo>
                  <a:lnTo>
                    <a:pt x="14959" y="17115"/>
                  </a:lnTo>
                  <a:lnTo>
                    <a:pt x="13816" y="18258"/>
                  </a:lnTo>
                  <a:lnTo>
                    <a:pt x="12510" y="19172"/>
                  </a:lnTo>
                  <a:lnTo>
                    <a:pt x="11007" y="19793"/>
                  </a:lnTo>
                  <a:lnTo>
                    <a:pt x="9374" y="20119"/>
                  </a:lnTo>
                  <a:lnTo>
                    <a:pt x="8525" y="20152"/>
                  </a:lnTo>
                  <a:lnTo>
                    <a:pt x="7676" y="20119"/>
                  </a:lnTo>
                  <a:lnTo>
                    <a:pt x="6010" y="19793"/>
                  </a:lnTo>
                  <a:lnTo>
                    <a:pt x="4475" y="19140"/>
                  </a:lnTo>
                  <a:lnTo>
                    <a:pt x="3103" y="18192"/>
                  </a:lnTo>
                  <a:lnTo>
                    <a:pt x="2516" y="17572"/>
                  </a:lnTo>
                  <a:lnTo>
                    <a:pt x="1" y="19989"/>
                  </a:lnTo>
                  <a:lnTo>
                    <a:pt x="850" y="20838"/>
                  </a:lnTo>
                  <a:lnTo>
                    <a:pt x="2810" y="22177"/>
                  </a:lnTo>
                  <a:lnTo>
                    <a:pt x="4998" y="23092"/>
                  </a:lnTo>
                  <a:lnTo>
                    <a:pt x="7317" y="23581"/>
                  </a:lnTo>
                  <a:lnTo>
                    <a:pt x="8525" y="23614"/>
                  </a:lnTo>
                  <a:lnTo>
                    <a:pt x="9734" y="23581"/>
                  </a:lnTo>
                  <a:lnTo>
                    <a:pt x="12020" y="23092"/>
                  </a:lnTo>
                  <a:lnTo>
                    <a:pt x="14143" y="22210"/>
                  </a:lnTo>
                  <a:lnTo>
                    <a:pt x="16037" y="20936"/>
                  </a:lnTo>
                  <a:lnTo>
                    <a:pt x="17638" y="19336"/>
                  </a:lnTo>
                  <a:lnTo>
                    <a:pt x="18911" y="17441"/>
                  </a:lnTo>
                  <a:lnTo>
                    <a:pt x="19793" y="15318"/>
                  </a:lnTo>
                  <a:lnTo>
                    <a:pt x="20283" y="13032"/>
                  </a:lnTo>
                  <a:lnTo>
                    <a:pt x="20316" y="11824"/>
                  </a:lnTo>
                  <a:lnTo>
                    <a:pt x="20283" y="10615"/>
                  </a:lnTo>
                  <a:lnTo>
                    <a:pt x="19793" y="8296"/>
                  </a:lnTo>
                  <a:lnTo>
                    <a:pt x="18911" y="6173"/>
                  </a:lnTo>
                  <a:lnTo>
                    <a:pt x="17638" y="4312"/>
                  </a:lnTo>
                  <a:lnTo>
                    <a:pt x="16037" y="2679"/>
                  </a:lnTo>
                  <a:lnTo>
                    <a:pt x="14143" y="1437"/>
                  </a:lnTo>
                  <a:lnTo>
                    <a:pt x="12020" y="523"/>
                  </a:lnTo>
                  <a:lnTo>
                    <a:pt x="9734" y="66"/>
                  </a:lnTo>
                  <a:lnTo>
                    <a:pt x="8525" y="0"/>
                  </a:lnTo>
                  <a:close/>
                </a:path>
              </a:pathLst>
            </a:custGeom>
            <a:solidFill>
              <a:srgbClr val="6EDBFC"/>
            </a:solidFill>
            <a:ln w="10625" cap="flat"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933;p40">
              <a:extLst>
                <a:ext uri="{FF2B5EF4-FFF2-40B4-BE49-F238E27FC236}">
                  <a16:creationId xmlns:a16="http://schemas.microsoft.com/office/drawing/2014/main" id="{EE2BD335-4FB4-0BE1-1F60-7C8ABEDF99F8}"/>
                </a:ext>
              </a:extLst>
            </p:cNvPr>
            <p:cNvSpPr/>
            <p:nvPr/>
          </p:nvSpPr>
          <p:spPr>
            <a:xfrm>
              <a:off x="4418150" y="2538953"/>
              <a:ext cx="280782" cy="280782"/>
            </a:xfrm>
            <a:custGeom>
              <a:avLst/>
              <a:gdLst/>
              <a:ahLst/>
              <a:cxnLst/>
              <a:rect l="l" t="t" r="r" b="b"/>
              <a:pathLst>
                <a:path w="23615" h="23615" extrusionOk="0">
                  <a:moveTo>
                    <a:pt x="12673" y="3495"/>
                  </a:moveTo>
                  <a:lnTo>
                    <a:pt x="14306" y="3854"/>
                  </a:lnTo>
                  <a:lnTo>
                    <a:pt x="15809" y="4475"/>
                  </a:lnTo>
                  <a:lnTo>
                    <a:pt x="17148" y="5389"/>
                  </a:lnTo>
                  <a:lnTo>
                    <a:pt x="18258" y="6500"/>
                  </a:lnTo>
                  <a:lnTo>
                    <a:pt x="19173" y="7839"/>
                  </a:lnTo>
                  <a:lnTo>
                    <a:pt x="19793" y="9341"/>
                  </a:lnTo>
                  <a:lnTo>
                    <a:pt x="20153" y="10974"/>
                  </a:lnTo>
                  <a:lnTo>
                    <a:pt x="20185" y="11824"/>
                  </a:lnTo>
                  <a:lnTo>
                    <a:pt x="20153" y="12509"/>
                  </a:lnTo>
                  <a:lnTo>
                    <a:pt x="19957" y="13816"/>
                  </a:lnTo>
                  <a:lnTo>
                    <a:pt x="19565" y="15024"/>
                  </a:lnTo>
                  <a:lnTo>
                    <a:pt x="19009" y="16102"/>
                  </a:lnTo>
                  <a:lnTo>
                    <a:pt x="18324" y="17082"/>
                  </a:lnTo>
                  <a:lnTo>
                    <a:pt x="17507" y="17964"/>
                  </a:lnTo>
                  <a:lnTo>
                    <a:pt x="16592" y="18682"/>
                  </a:lnTo>
                  <a:lnTo>
                    <a:pt x="15547" y="19270"/>
                  </a:lnTo>
                  <a:lnTo>
                    <a:pt x="14470" y="19728"/>
                  </a:lnTo>
                  <a:lnTo>
                    <a:pt x="13326" y="20021"/>
                  </a:lnTo>
                  <a:lnTo>
                    <a:pt x="12151" y="20152"/>
                  </a:lnTo>
                  <a:lnTo>
                    <a:pt x="10975" y="20152"/>
                  </a:lnTo>
                  <a:lnTo>
                    <a:pt x="9799" y="19923"/>
                  </a:lnTo>
                  <a:lnTo>
                    <a:pt x="8623" y="19532"/>
                  </a:lnTo>
                  <a:lnTo>
                    <a:pt x="7513" y="18976"/>
                  </a:lnTo>
                  <a:lnTo>
                    <a:pt x="6435" y="18192"/>
                  </a:lnTo>
                  <a:lnTo>
                    <a:pt x="5945" y="17703"/>
                  </a:lnTo>
                  <a:lnTo>
                    <a:pt x="5455" y="17213"/>
                  </a:lnTo>
                  <a:lnTo>
                    <a:pt x="4671" y="16167"/>
                  </a:lnTo>
                  <a:lnTo>
                    <a:pt x="4116" y="15024"/>
                  </a:lnTo>
                  <a:lnTo>
                    <a:pt x="3724" y="13881"/>
                  </a:lnTo>
                  <a:lnTo>
                    <a:pt x="3495" y="12673"/>
                  </a:lnTo>
                  <a:lnTo>
                    <a:pt x="3495" y="11497"/>
                  </a:lnTo>
                  <a:lnTo>
                    <a:pt x="3626" y="10321"/>
                  </a:lnTo>
                  <a:lnTo>
                    <a:pt x="3920" y="9178"/>
                  </a:lnTo>
                  <a:lnTo>
                    <a:pt x="4377" y="8100"/>
                  </a:lnTo>
                  <a:lnTo>
                    <a:pt x="4965" y="7088"/>
                  </a:lnTo>
                  <a:lnTo>
                    <a:pt x="5684" y="6141"/>
                  </a:lnTo>
                  <a:lnTo>
                    <a:pt x="6566" y="5324"/>
                  </a:lnTo>
                  <a:lnTo>
                    <a:pt x="7545" y="4638"/>
                  </a:lnTo>
                  <a:lnTo>
                    <a:pt x="8623" y="4083"/>
                  </a:lnTo>
                  <a:lnTo>
                    <a:pt x="9832" y="3691"/>
                  </a:lnTo>
                  <a:lnTo>
                    <a:pt x="11138" y="3495"/>
                  </a:lnTo>
                  <a:close/>
                  <a:moveTo>
                    <a:pt x="12281" y="0"/>
                  </a:moveTo>
                  <a:lnTo>
                    <a:pt x="10583" y="33"/>
                  </a:lnTo>
                  <a:lnTo>
                    <a:pt x="8917" y="327"/>
                  </a:lnTo>
                  <a:lnTo>
                    <a:pt x="7284" y="882"/>
                  </a:lnTo>
                  <a:lnTo>
                    <a:pt x="5684" y="1699"/>
                  </a:lnTo>
                  <a:lnTo>
                    <a:pt x="4181" y="2809"/>
                  </a:lnTo>
                  <a:lnTo>
                    <a:pt x="3463" y="3462"/>
                  </a:lnTo>
                  <a:lnTo>
                    <a:pt x="2810" y="4181"/>
                  </a:lnTo>
                  <a:lnTo>
                    <a:pt x="1699" y="5683"/>
                  </a:lnTo>
                  <a:lnTo>
                    <a:pt x="883" y="7284"/>
                  </a:lnTo>
                  <a:lnTo>
                    <a:pt x="327" y="8917"/>
                  </a:lnTo>
                  <a:lnTo>
                    <a:pt x="33" y="10583"/>
                  </a:lnTo>
                  <a:lnTo>
                    <a:pt x="1" y="12281"/>
                  </a:lnTo>
                  <a:lnTo>
                    <a:pt x="197" y="13947"/>
                  </a:lnTo>
                  <a:lnTo>
                    <a:pt x="621" y="15547"/>
                  </a:lnTo>
                  <a:lnTo>
                    <a:pt x="1242" y="17082"/>
                  </a:lnTo>
                  <a:lnTo>
                    <a:pt x="2091" y="18552"/>
                  </a:lnTo>
                  <a:lnTo>
                    <a:pt x="3136" y="19858"/>
                  </a:lnTo>
                  <a:lnTo>
                    <a:pt x="4345" y="21001"/>
                  </a:lnTo>
                  <a:lnTo>
                    <a:pt x="5749" y="21981"/>
                  </a:lnTo>
                  <a:lnTo>
                    <a:pt x="7317" y="22765"/>
                  </a:lnTo>
                  <a:lnTo>
                    <a:pt x="9015" y="23320"/>
                  </a:lnTo>
                  <a:lnTo>
                    <a:pt x="10844" y="23581"/>
                  </a:lnTo>
                  <a:lnTo>
                    <a:pt x="11824" y="23614"/>
                  </a:lnTo>
                  <a:lnTo>
                    <a:pt x="13032" y="23581"/>
                  </a:lnTo>
                  <a:lnTo>
                    <a:pt x="15351" y="23092"/>
                  </a:lnTo>
                  <a:lnTo>
                    <a:pt x="17442" y="22210"/>
                  </a:lnTo>
                  <a:lnTo>
                    <a:pt x="19336" y="20936"/>
                  </a:lnTo>
                  <a:lnTo>
                    <a:pt x="20936" y="19336"/>
                  </a:lnTo>
                  <a:lnTo>
                    <a:pt x="22210" y="17441"/>
                  </a:lnTo>
                  <a:lnTo>
                    <a:pt x="23092" y="15318"/>
                  </a:lnTo>
                  <a:lnTo>
                    <a:pt x="23582" y="13032"/>
                  </a:lnTo>
                  <a:lnTo>
                    <a:pt x="23615" y="11824"/>
                  </a:lnTo>
                  <a:lnTo>
                    <a:pt x="23582" y="10844"/>
                  </a:lnTo>
                  <a:lnTo>
                    <a:pt x="23321" y="8982"/>
                  </a:lnTo>
                  <a:lnTo>
                    <a:pt x="22765" y="7284"/>
                  </a:lnTo>
                  <a:lnTo>
                    <a:pt x="21982" y="5749"/>
                  </a:lnTo>
                  <a:lnTo>
                    <a:pt x="21002" y="4344"/>
                  </a:lnTo>
                  <a:lnTo>
                    <a:pt x="19859" y="3136"/>
                  </a:lnTo>
                  <a:lnTo>
                    <a:pt x="18552" y="2091"/>
                  </a:lnTo>
                  <a:lnTo>
                    <a:pt x="17115" y="1242"/>
                  </a:lnTo>
                  <a:lnTo>
                    <a:pt x="15547" y="621"/>
                  </a:lnTo>
                  <a:lnTo>
                    <a:pt x="13947" y="196"/>
                  </a:lnTo>
                  <a:lnTo>
                    <a:pt x="12281" y="0"/>
                  </a:lnTo>
                  <a:close/>
                </a:path>
              </a:pathLst>
            </a:custGeom>
            <a:solidFill>
              <a:schemeClr val="dk1"/>
            </a:solidFill>
            <a:ln w="10625" cap="flat"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934;p40">
              <a:extLst>
                <a:ext uri="{FF2B5EF4-FFF2-40B4-BE49-F238E27FC236}">
                  <a16:creationId xmlns:a16="http://schemas.microsoft.com/office/drawing/2014/main" id="{93A52AFC-509C-EF4A-E45A-24E5526F8642}"/>
                </a:ext>
              </a:extLst>
            </p:cNvPr>
            <p:cNvSpPr/>
            <p:nvPr/>
          </p:nvSpPr>
          <p:spPr>
            <a:xfrm>
              <a:off x="4558738" y="2538953"/>
              <a:ext cx="140195" cy="269903"/>
            </a:xfrm>
            <a:custGeom>
              <a:avLst/>
              <a:gdLst/>
              <a:ahLst/>
              <a:cxnLst/>
              <a:rect l="l" t="t" r="r" b="b"/>
              <a:pathLst>
                <a:path w="11791" h="22700" extrusionOk="0">
                  <a:moveTo>
                    <a:pt x="0" y="0"/>
                  </a:moveTo>
                  <a:lnTo>
                    <a:pt x="0" y="3462"/>
                  </a:lnTo>
                  <a:lnTo>
                    <a:pt x="751" y="3495"/>
                  </a:lnTo>
                  <a:lnTo>
                    <a:pt x="2156" y="3756"/>
                  </a:lnTo>
                  <a:lnTo>
                    <a:pt x="3495" y="4246"/>
                  </a:lnTo>
                  <a:lnTo>
                    <a:pt x="4703" y="4932"/>
                  </a:lnTo>
                  <a:lnTo>
                    <a:pt x="5814" y="5814"/>
                  </a:lnTo>
                  <a:lnTo>
                    <a:pt x="6728" y="6892"/>
                  </a:lnTo>
                  <a:lnTo>
                    <a:pt x="7479" y="8100"/>
                  </a:lnTo>
                  <a:lnTo>
                    <a:pt x="8002" y="9439"/>
                  </a:lnTo>
                  <a:lnTo>
                    <a:pt x="8165" y="10158"/>
                  </a:lnTo>
                  <a:lnTo>
                    <a:pt x="8296" y="10876"/>
                  </a:lnTo>
                  <a:lnTo>
                    <a:pt x="8329" y="12346"/>
                  </a:lnTo>
                  <a:lnTo>
                    <a:pt x="8133" y="13751"/>
                  </a:lnTo>
                  <a:lnTo>
                    <a:pt x="7675" y="15090"/>
                  </a:lnTo>
                  <a:lnTo>
                    <a:pt x="7022" y="16331"/>
                  </a:lnTo>
                  <a:lnTo>
                    <a:pt x="6173" y="17441"/>
                  </a:lnTo>
                  <a:lnTo>
                    <a:pt x="5128" y="18388"/>
                  </a:lnTo>
                  <a:lnTo>
                    <a:pt x="3919" y="19205"/>
                  </a:lnTo>
                  <a:lnTo>
                    <a:pt x="3233" y="19499"/>
                  </a:lnTo>
                  <a:lnTo>
                    <a:pt x="4605" y="22700"/>
                  </a:lnTo>
                  <a:lnTo>
                    <a:pt x="5552" y="22242"/>
                  </a:lnTo>
                  <a:lnTo>
                    <a:pt x="7251" y="21132"/>
                  </a:lnTo>
                  <a:lnTo>
                    <a:pt x="8753" y="19760"/>
                  </a:lnTo>
                  <a:lnTo>
                    <a:pt x="9962" y="18192"/>
                  </a:lnTo>
                  <a:lnTo>
                    <a:pt x="10876" y="16429"/>
                  </a:lnTo>
                  <a:lnTo>
                    <a:pt x="11497" y="14534"/>
                  </a:lnTo>
                  <a:lnTo>
                    <a:pt x="11791" y="12542"/>
                  </a:lnTo>
                  <a:lnTo>
                    <a:pt x="11758" y="10517"/>
                  </a:lnTo>
                  <a:lnTo>
                    <a:pt x="11562" y="9472"/>
                  </a:lnTo>
                  <a:lnTo>
                    <a:pt x="11333" y="8460"/>
                  </a:lnTo>
                  <a:lnTo>
                    <a:pt x="10582" y="6533"/>
                  </a:lnTo>
                  <a:lnTo>
                    <a:pt x="9537" y="4834"/>
                  </a:lnTo>
                  <a:lnTo>
                    <a:pt x="8231" y="3332"/>
                  </a:lnTo>
                  <a:lnTo>
                    <a:pt x="6695" y="2058"/>
                  </a:lnTo>
                  <a:lnTo>
                    <a:pt x="4964" y="1078"/>
                  </a:lnTo>
                  <a:lnTo>
                    <a:pt x="3070" y="392"/>
                  </a:lnTo>
                  <a:lnTo>
                    <a:pt x="1045" y="33"/>
                  </a:lnTo>
                  <a:lnTo>
                    <a:pt x="0" y="0"/>
                  </a:lnTo>
                  <a:close/>
                </a:path>
              </a:pathLst>
            </a:custGeom>
            <a:solidFill>
              <a:schemeClr val="accent3"/>
            </a:solidFill>
            <a:ln w="10625" cap="flat"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935;p40">
              <a:extLst>
                <a:ext uri="{FF2B5EF4-FFF2-40B4-BE49-F238E27FC236}">
                  <a16:creationId xmlns:a16="http://schemas.microsoft.com/office/drawing/2014/main" id="{8C11113C-D02B-2D07-8E30-5CDACA4FC13D}"/>
                </a:ext>
              </a:extLst>
            </p:cNvPr>
            <p:cNvSpPr/>
            <p:nvPr/>
          </p:nvSpPr>
          <p:spPr>
            <a:xfrm>
              <a:off x="4764161" y="2538953"/>
              <a:ext cx="281175" cy="280782"/>
            </a:xfrm>
            <a:custGeom>
              <a:avLst/>
              <a:gdLst/>
              <a:ahLst/>
              <a:cxnLst/>
              <a:rect l="l" t="t" r="r" b="b"/>
              <a:pathLst>
                <a:path w="23648" h="23615" extrusionOk="0">
                  <a:moveTo>
                    <a:pt x="12673" y="3495"/>
                  </a:moveTo>
                  <a:lnTo>
                    <a:pt x="14306" y="3854"/>
                  </a:lnTo>
                  <a:lnTo>
                    <a:pt x="15808" y="4475"/>
                  </a:lnTo>
                  <a:lnTo>
                    <a:pt x="17148" y="5389"/>
                  </a:lnTo>
                  <a:lnTo>
                    <a:pt x="18258" y="6500"/>
                  </a:lnTo>
                  <a:lnTo>
                    <a:pt x="19173" y="7839"/>
                  </a:lnTo>
                  <a:lnTo>
                    <a:pt x="19793" y="9341"/>
                  </a:lnTo>
                  <a:lnTo>
                    <a:pt x="20120" y="10974"/>
                  </a:lnTo>
                  <a:lnTo>
                    <a:pt x="20152" y="11824"/>
                  </a:lnTo>
                  <a:lnTo>
                    <a:pt x="20152" y="12509"/>
                  </a:lnTo>
                  <a:lnTo>
                    <a:pt x="19956" y="13816"/>
                  </a:lnTo>
                  <a:lnTo>
                    <a:pt x="19564" y="15024"/>
                  </a:lnTo>
                  <a:lnTo>
                    <a:pt x="19009" y="16102"/>
                  </a:lnTo>
                  <a:lnTo>
                    <a:pt x="18323" y="17082"/>
                  </a:lnTo>
                  <a:lnTo>
                    <a:pt x="17507" y="17964"/>
                  </a:lnTo>
                  <a:lnTo>
                    <a:pt x="16560" y="18682"/>
                  </a:lnTo>
                  <a:lnTo>
                    <a:pt x="15547" y="19270"/>
                  </a:lnTo>
                  <a:lnTo>
                    <a:pt x="14469" y="19728"/>
                  </a:lnTo>
                  <a:lnTo>
                    <a:pt x="13326" y="20021"/>
                  </a:lnTo>
                  <a:lnTo>
                    <a:pt x="12150" y="20152"/>
                  </a:lnTo>
                  <a:lnTo>
                    <a:pt x="10975" y="20152"/>
                  </a:lnTo>
                  <a:lnTo>
                    <a:pt x="9766" y="19923"/>
                  </a:lnTo>
                  <a:lnTo>
                    <a:pt x="8623" y="19532"/>
                  </a:lnTo>
                  <a:lnTo>
                    <a:pt x="7480" y="18976"/>
                  </a:lnTo>
                  <a:lnTo>
                    <a:pt x="6435" y="18192"/>
                  </a:lnTo>
                  <a:lnTo>
                    <a:pt x="5945" y="17703"/>
                  </a:lnTo>
                  <a:lnTo>
                    <a:pt x="5455" y="17213"/>
                  </a:lnTo>
                  <a:lnTo>
                    <a:pt x="4671" y="16135"/>
                  </a:lnTo>
                  <a:lnTo>
                    <a:pt x="4116" y="15024"/>
                  </a:lnTo>
                  <a:lnTo>
                    <a:pt x="3724" y="13849"/>
                  </a:lnTo>
                  <a:lnTo>
                    <a:pt x="3495" y="12673"/>
                  </a:lnTo>
                  <a:lnTo>
                    <a:pt x="3463" y="11497"/>
                  </a:lnTo>
                  <a:lnTo>
                    <a:pt x="3626" y="10321"/>
                  </a:lnTo>
                  <a:lnTo>
                    <a:pt x="3920" y="9178"/>
                  </a:lnTo>
                  <a:lnTo>
                    <a:pt x="4377" y="8100"/>
                  </a:lnTo>
                  <a:lnTo>
                    <a:pt x="4965" y="7055"/>
                  </a:lnTo>
                  <a:lnTo>
                    <a:pt x="5684" y="6141"/>
                  </a:lnTo>
                  <a:lnTo>
                    <a:pt x="6565" y="5324"/>
                  </a:lnTo>
                  <a:lnTo>
                    <a:pt x="7545" y="4638"/>
                  </a:lnTo>
                  <a:lnTo>
                    <a:pt x="8623" y="4083"/>
                  </a:lnTo>
                  <a:lnTo>
                    <a:pt x="9832" y="3691"/>
                  </a:lnTo>
                  <a:lnTo>
                    <a:pt x="11138" y="3495"/>
                  </a:lnTo>
                  <a:close/>
                  <a:moveTo>
                    <a:pt x="12281" y="0"/>
                  </a:moveTo>
                  <a:lnTo>
                    <a:pt x="10615" y="33"/>
                  </a:lnTo>
                  <a:lnTo>
                    <a:pt x="8917" y="327"/>
                  </a:lnTo>
                  <a:lnTo>
                    <a:pt x="7284" y="882"/>
                  </a:lnTo>
                  <a:lnTo>
                    <a:pt x="5684" y="1699"/>
                  </a:lnTo>
                  <a:lnTo>
                    <a:pt x="4181" y="2809"/>
                  </a:lnTo>
                  <a:lnTo>
                    <a:pt x="3495" y="3462"/>
                  </a:lnTo>
                  <a:lnTo>
                    <a:pt x="2809" y="4181"/>
                  </a:lnTo>
                  <a:lnTo>
                    <a:pt x="1699" y="5683"/>
                  </a:lnTo>
                  <a:lnTo>
                    <a:pt x="882" y="7284"/>
                  </a:lnTo>
                  <a:lnTo>
                    <a:pt x="327" y="8917"/>
                  </a:lnTo>
                  <a:lnTo>
                    <a:pt x="33" y="10583"/>
                  </a:lnTo>
                  <a:lnTo>
                    <a:pt x="1" y="12281"/>
                  </a:lnTo>
                  <a:lnTo>
                    <a:pt x="197" y="13947"/>
                  </a:lnTo>
                  <a:lnTo>
                    <a:pt x="621" y="15547"/>
                  </a:lnTo>
                  <a:lnTo>
                    <a:pt x="1274" y="17082"/>
                  </a:lnTo>
                  <a:lnTo>
                    <a:pt x="2091" y="18519"/>
                  </a:lnTo>
                  <a:lnTo>
                    <a:pt x="3136" y="19858"/>
                  </a:lnTo>
                  <a:lnTo>
                    <a:pt x="4345" y="21001"/>
                  </a:lnTo>
                  <a:lnTo>
                    <a:pt x="5749" y="21981"/>
                  </a:lnTo>
                  <a:lnTo>
                    <a:pt x="7317" y="22765"/>
                  </a:lnTo>
                  <a:lnTo>
                    <a:pt x="9015" y="23320"/>
                  </a:lnTo>
                  <a:lnTo>
                    <a:pt x="10844" y="23581"/>
                  </a:lnTo>
                  <a:lnTo>
                    <a:pt x="11824" y="23614"/>
                  </a:lnTo>
                  <a:lnTo>
                    <a:pt x="13032" y="23581"/>
                  </a:lnTo>
                  <a:lnTo>
                    <a:pt x="15351" y="23092"/>
                  </a:lnTo>
                  <a:lnTo>
                    <a:pt x="17474" y="22210"/>
                  </a:lnTo>
                  <a:lnTo>
                    <a:pt x="19336" y="20936"/>
                  </a:lnTo>
                  <a:lnTo>
                    <a:pt x="20936" y="19336"/>
                  </a:lnTo>
                  <a:lnTo>
                    <a:pt x="22210" y="17441"/>
                  </a:lnTo>
                  <a:lnTo>
                    <a:pt x="23125" y="15318"/>
                  </a:lnTo>
                  <a:lnTo>
                    <a:pt x="23582" y="13032"/>
                  </a:lnTo>
                  <a:lnTo>
                    <a:pt x="23647" y="11824"/>
                  </a:lnTo>
                  <a:lnTo>
                    <a:pt x="23614" y="10844"/>
                  </a:lnTo>
                  <a:lnTo>
                    <a:pt x="23320" y="8982"/>
                  </a:lnTo>
                  <a:lnTo>
                    <a:pt x="22765" y="7284"/>
                  </a:lnTo>
                  <a:lnTo>
                    <a:pt x="22014" y="5749"/>
                  </a:lnTo>
                  <a:lnTo>
                    <a:pt x="21034" y="4344"/>
                  </a:lnTo>
                  <a:lnTo>
                    <a:pt x="19858" y="3136"/>
                  </a:lnTo>
                  <a:lnTo>
                    <a:pt x="18552" y="2091"/>
                  </a:lnTo>
                  <a:lnTo>
                    <a:pt x="17115" y="1242"/>
                  </a:lnTo>
                  <a:lnTo>
                    <a:pt x="15580" y="621"/>
                  </a:lnTo>
                  <a:lnTo>
                    <a:pt x="13947" y="196"/>
                  </a:lnTo>
                  <a:lnTo>
                    <a:pt x="12281" y="0"/>
                  </a:lnTo>
                  <a:close/>
                </a:path>
              </a:pathLst>
            </a:custGeom>
            <a:solidFill>
              <a:schemeClr val="dk1"/>
            </a:solidFill>
            <a:ln w="10625" cap="flat"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936;p40">
              <a:extLst>
                <a:ext uri="{FF2B5EF4-FFF2-40B4-BE49-F238E27FC236}">
                  <a16:creationId xmlns:a16="http://schemas.microsoft.com/office/drawing/2014/main" id="{5165D295-C820-9AF5-A40C-C723B3701FAE}"/>
                </a:ext>
              </a:extLst>
            </p:cNvPr>
            <p:cNvSpPr/>
            <p:nvPr/>
          </p:nvSpPr>
          <p:spPr>
            <a:xfrm>
              <a:off x="4904737" y="2538953"/>
              <a:ext cx="137876" cy="120779"/>
            </a:xfrm>
            <a:custGeom>
              <a:avLst/>
              <a:gdLst/>
              <a:ahLst/>
              <a:cxnLst/>
              <a:rect l="l" t="t" r="r" b="b"/>
              <a:pathLst>
                <a:path w="11596" h="10158" extrusionOk="0">
                  <a:moveTo>
                    <a:pt x="1" y="0"/>
                  </a:moveTo>
                  <a:lnTo>
                    <a:pt x="1" y="3462"/>
                  </a:lnTo>
                  <a:lnTo>
                    <a:pt x="752" y="3495"/>
                  </a:lnTo>
                  <a:lnTo>
                    <a:pt x="2156" y="3756"/>
                  </a:lnTo>
                  <a:lnTo>
                    <a:pt x="3496" y="4246"/>
                  </a:lnTo>
                  <a:lnTo>
                    <a:pt x="4737" y="4932"/>
                  </a:lnTo>
                  <a:lnTo>
                    <a:pt x="5814" y="5814"/>
                  </a:lnTo>
                  <a:lnTo>
                    <a:pt x="6729" y="6892"/>
                  </a:lnTo>
                  <a:lnTo>
                    <a:pt x="7480" y="8100"/>
                  </a:lnTo>
                  <a:lnTo>
                    <a:pt x="8003" y="9439"/>
                  </a:lnTo>
                  <a:lnTo>
                    <a:pt x="8166" y="10158"/>
                  </a:lnTo>
                  <a:lnTo>
                    <a:pt x="11595" y="9472"/>
                  </a:lnTo>
                  <a:lnTo>
                    <a:pt x="11334" y="8460"/>
                  </a:lnTo>
                  <a:lnTo>
                    <a:pt x="10583" y="6533"/>
                  </a:lnTo>
                  <a:lnTo>
                    <a:pt x="9538" y="4834"/>
                  </a:lnTo>
                  <a:lnTo>
                    <a:pt x="8231" y="3332"/>
                  </a:lnTo>
                  <a:lnTo>
                    <a:pt x="6696" y="2091"/>
                  </a:lnTo>
                  <a:lnTo>
                    <a:pt x="4965" y="1078"/>
                  </a:lnTo>
                  <a:lnTo>
                    <a:pt x="3071" y="392"/>
                  </a:lnTo>
                  <a:lnTo>
                    <a:pt x="1046" y="33"/>
                  </a:lnTo>
                  <a:lnTo>
                    <a:pt x="1" y="0"/>
                  </a:lnTo>
                  <a:close/>
                </a:path>
              </a:pathLst>
            </a:custGeom>
            <a:solidFill>
              <a:srgbClr val="6EDBFC"/>
            </a:solidFill>
            <a:ln w="10625" cap="flat"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937;p40">
              <a:extLst>
                <a:ext uri="{FF2B5EF4-FFF2-40B4-BE49-F238E27FC236}">
                  <a16:creationId xmlns:a16="http://schemas.microsoft.com/office/drawing/2014/main" id="{2ED32479-37DE-F5DB-9C9C-4651D67FEB8B}"/>
                </a:ext>
              </a:extLst>
            </p:cNvPr>
            <p:cNvSpPr/>
            <p:nvPr/>
          </p:nvSpPr>
          <p:spPr>
            <a:xfrm>
              <a:off x="4268645" y="2383622"/>
              <a:ext cx="659015" cy="12"/>
            </a:xfrm>
            <a:custGeom>
              <a:avLst/>
              <a:gdLst/>
              <a:ahLst/>
              <a:cxnLst/>
              <a:rect l="l" t="t" r="r" b="b"/>
              <a:pathLst>
                <a:path w="55426" h="1" fill="none" extrusionOk="0">
                  <a:moveTo>
                    <a:pt x="0" y="0"/>
                  </a:moveTo>
                  <a:lnTo>
                    <a:pt x="55426" y="0"/>
                  </a:lnTo>
                </a:path>
              </a:pathLst>
            </a:custGeom>
            <a:noFill/>
            <a:ln w="10625"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938;p40">
              <a:extLst>
                <a:ext uri="{FF2B5EF4-FFF2-40B4-BE49-F238E27FC236}">
                  <a16:creationId xmlns:a16="http://schemas.microsoft.com/office/drawing/2014/main" id="{262D69EE-84FE-17CC-7B67-09E27A62A997}"/>
                </a:ext>
              </a:extLst>
            </p:cNvPr>
            <p:cNvSpPr/>
            <p:nvPr/>
          </p:nvSpPr>
          <p:spPr>
            <a:xfrm>
              <a:off x="4268645" y="2369640"/>
              <a:ext cx="12" cy="13995"/>
            </a:xfrm>
            <a:custGeom>
              <a:avLst/>
              <a:gdLst/>
              <a:ahLst/>
              <a:cxnLst/>
              <a:rect l="l" t="t" r="r" b="b"/>
              <a:pathLst>
                <a:path w="1" h="1177" fill="none" extrusionOk="0">
                  <a:moveTo>
                    <a:pt x="0" y="1176"/>
                  </a:moveTo>
                  <a:lnTo>
                    <a:pt x="0" y="0"/>
                  </a:lnTo>
                </a:path>
              </a:pathLst>
            </a:custGeom>
            <a:noFill/>
            <a:ln w="10625"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939;p40">
              <a:extLst>
                <a:ext uri="{FF2B5EF4-FFF2-40B4-BE49-F238E27FC236}">
                  <a16:creationId xmlns:a16="http://schemas.microsoft.com/office/drawing/2014/main" id="{FCDACF51-4B6C-CB1D-3BA7-79FEBA411E6F}"/>
                </a:ext>
              </a:extLst>
            </p:cNvPr>
            <p:cNvSpPr/>
            <p:nvPr/>
          </p:nvSpPr>
          <p:spPr>
            <a:xfrm>
              <a:off x="4400291" y="2369640"/>
              <a:ext cx="12" cy="13995"/>
            </a:xfrm>
            <a:custGeom>
              <a:avLst/>
              <a:gdLst/>
              <a:ahLst/>
              <a:cxnLst/>
              <a:rect l="l" t="t" r="r" b="b"/>
              <a:pathLst>
                <a:path w="1" h="1177" fill="none" extrusionOk="0">
                  <a:moveTo>
                    <a:pt x="0" y="1176"/>
                  </a:moveTo>
                  <a:lnTo>
                    <a:pt x="0" y="0"/>
                  </a:lnTo>
                </a:path>
              </a:pathLst>
            </a:custGeom>
            <a:noFill/>
            <a:ln w="10625"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940;p40">
              <a:extLst>
                <a:ext uri="{FF2B5EF4-FFF2-40B4-BE49-F238E27FC236}">
                  <a16:creationId xmlns:a16="http://schemas.microsoft.com/office/drawing/2014/main" id="{F6C0CDE0-AEF2-6572-2C8E-46C626AD01EA}"/>
                </a:ext>
              </a:extLst>
            </p:cNvPr>
            <p:cNvSpPr/>
            <p:nvPr/>
          </p:nvSpPr>
          <p:spPr>
            <a:xfrm>
              <a:off x="4532330" y="2369640"/>
              <a:ext cx="12" cy="13995"/>
            </a:xfrm>
            <a:custGeom>
              <a:avLst/>
              <a:gdLst/>
              <a:ahLst/>
              <a:cxnLst/>
              <a:rect l="l" t="t" r="r" b="b"/>
              <a:pathLst>
                <a:path w="1" h="1177" fill="none" extrusionOk="0">
                  <a:moveTo>
                    <a:pt x="0" y="1176"/>
                  </a:moveTo>
                  <a:lnTo>
                    <a:pt x="0" y="0"/>
                  </a:lnTo>
                </a:path>
              </a:pathLst>
            </a:custGeom>
            <a:noFill/>
            <a:ln w="10625"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941;p40">
              <a:extLst>
                <a:ext uri="{FF2B5EF4-FFF2-40B4-BE49-F238E27FC236}">
                  <a16:creationId xmlns:a16="http://schemas.microsoft.com/office/drawing/2014/main" id="{B2B50D60-3C15-4BEF-AC72-806228979F8E}"/>
                </a:ext>
              </a:extLst>
            </p:cNvPr>
            <p:cNvSpPr/>
            <p:nvPr/>
          </p:nvSpPr>
          <p:spPr>
            <a:xfrm>
              <a:off x="4663976" y="2369640"/>
              <a:ext cx="12" cy="13995"/>
            </a:xfrm>
            <a:custGeom>
              <a:avLst/>
              <a:gdLst/>
              <a:ahLst/>
              <a:cxnLst/>
              <a:rect l="l" t="t" r="r" b="b"/>
              <a:pathLst>
                <a:path w="1" h="1177" fill="none" extrusionOk="0">
                  <a:moveTo>
                    <a:pt x="0" y="1176"/>
                  </a:moveTo>
                  <a:lnTo>
                    <a:pt x="0" y="0"/>
                  </a:lnTo>
                </a:path>
              </a:pathLst>
            </a:custGeom>
            <a:noFill/>
            <a:ln w="10625"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942;p40">
              <a:extLst>
                <a:ext uri="{FF2B5EF4-FFF2-40B4-BE49-F238E27FC236}">
                  <a16:creationId xmlns:a16="http://schemas.microsoft.com/office/drawing/2014/main" id="{5E4F4954-A82B-EDFF-754D-4A9F55CAFD9F}"/>
                </a:ext>
              </a:extLst>
            </p:cNvPr>
            <p:cNvSpPr/>
            <p:nvPr/>
          </p:nvSpPr>
          <p:spPr>
            <a:xfrm>
              <a:off x="4795622" y="2369640"/>
              <a:ext cx="12" cy="13995"/>
            </a:xfrm>
            <a:custGeom>
              <a:avLst/>
              <a:gdLst/>
              <a:ahLst/>
              <a:cxnLst/>
              <a:rect l="l" t="t" r="r" b="b"/>
              <a:pathLst>
                <a:path w="1" h="1177" fill="none" extrusionOk="0">
                  <a:moveTo>
                    <a:pt x="0" y="1176"/>
                  </a:moveTo>
                  <a:lnTo>
                    <a:pt x="0" y="0"/>
                  </a:lnTo>
                </a:path>
              </a:pathLst>
            </a:custGeom>
            <a:noFill/>
            <a:ln w="10625"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943;p40">
              <a:extLst>
                <a:ext uri="{FF2B5EF4-FFF2-40B4-BE49-F238E27FC236}">
                  <a16:creationId xmlns:a16="http://schemas.microsoft.com/office/drawing/2014/main" id="{02E4E0D5-DD61-EFBC-7C66-6AB3576A2666}"/>
                </a:ext>
              </a:extLst>
            </p:cNvPr>
            <p:cNvSpPr/>
            <p:nvPr/>
          </p:nvSpPr>
          <p:spPr>
            <a:xfrm>
              <a:off x="4927649" y="2369640"/>
              <a:ext cx="12" cy="13995"/>
            </a:xfrm>
            <a:custGeom>
              <a:avLst/>
              <a:gdLst/>
              <a:ahLst/>
              <a:cxnLst/>
              <a:rect l="l" t="t" r="r" b="b"/>
              <a:pathLst>
                <a:path w="1" h="1177" fill="none" extrusionOk="0">
                  <a:moveTo>
                    <a:pt x="1" y="1176"/>
                  </a:moveTo>
                  <a:lnTo>
                    <a:pt x="1" y="0"/>
                  </a:lnTo>
                </a:path>
              </a:pathLst>
            </a:custGeom>
            <a:noFill/>
            <a:ln w="10625" cap="flat"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944;p40">
              <a:extLst>
                <a:ext uri="{FF2B5EF4-FFF2-40B4-BE49-F238E27FC236}">
                  <a16:creationId xmlns:a16="http://schemas.microsoft.com/office/drawing/2014/main" id="{F0903FE2-A526-CCB1-C874-D1EC1304C5D2}"/>
                </a:ext>
              </a:extLst>
            </p:cNvPr>
            <p:cNvSpPr/>
            <p:nvPr/>
          </p:nvSpPr>
          <p:spPr>
            <a:xfrm>
              <a:off x="4286897" y="2196438"/>
              <a:ext cx="95156" cy="112242"/>
            </a:xfrm>
            <a:custGeom>
              <a:avLst/>
              <a:gdLst/>
              <a:ahLst/>
              <a:cxnLst/>
              <a:rect l="l" t="t" r="r" b="b"/>
              <a:pathLst>
                <a:path w="8003" h="9440" extrusionOk="0">
                  <a:moveTo>
                    <a:pt x="0" y="1"/>
                  </a:moveTo>
                  <a:lnTo>
                    <a:pt x="0" y="9440"/>
                  </a:lnTo>
                  <a:lnTo>
                    <a:pt x="8002" y="9440"/>
                  </a:lnTo>
                  <a:lnTo>
                    <a:pt x="8002" y="1"/>
                  </a:lnTo>
                  <a:close/>
                </a:path>
              </a:pathLst>
            </a:custGeom>
            <a:solidFill>
              <a:srgbClr val="6EDBFC"/>
            </a:solidFill>
            <a:ln w="10625" cap="flat"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945;p40">
              <a:extLst>
                <a:ext uri="{FF2B5EF4-FFF2-40B4-BE49-F238E27FC236}">
                  <a16:creationId xmlns:a16="http://schemas.microsoft.com/office/drawing/2014/main" id="{3417175C-4209-F5E3-742D-611B3352FD23}"/>
                </a:ext>
              </a:extLst>
            </p:cNvPr>
            <p:cNvSpPr/>
            <p:nvPr/>
          </p:nvSpPr>
          <p:spPr>
            <a:xfrm>
              <a:off x="4418935" y="2065184"/>
              <a:ext cx="94763" cy="262139"/>
            </a:xfrm>
            <a:custGeom>
              <a:avLst/>
              <a:gdLst/>
              <a:ahLst/>
              <a:cxnLst/>
              <a:rect l="l" t="t" r="r" b="b"/>
              <a:pathLst>
                <a:path w="7970" h="22047" extrusionOk="0">
                  <a:moveTo>
                    <a:pt x="0" y="0"/>
                  </a:moveTo>
                  <a:lnTo>
                    <a:pt x="0" y="22046"/>
                  </a:lnTo>
                  <a:lnTo>
                    <a:pt x="7969" y="22046"/>
                  </a:lnTo>
                  <a:lnTo>
                    <a:pt x="7969" y="0"/>
                  </a:lnTo>
                  <a:close/>
                </a:path>
              </a:pathLst>
            </a:custGeom>
            <a:solidFill>
              <a:schemeClr val="accent3"/>
            </a:solidFill>
            <a:ln w="10625" cap="flat"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946;p40">
              <a:extLst>
                <a:ext uri="{FF2B5EF4-FFF2-40B4-BE49-F238E27FC236}">
                  <a16:creationId xmlns:a16="http://schemas.microsoft.com/office/drawing/2014/main" id="{2464C03B-4A43-6E97-690E-99ECBE59A4F2}"/>
                </a:ext>
              </a:extLst>
            </p:cNvPr>
            <p:cNvSpPr/>
            <p:nvPr/>
          </p:nvSpPr>
          <p:spPr>
            <a:xfrm>
              <a:off x="4550581" y="1881888"/>
              <a:ext cx="95156" cy="292042"/>
            </a:xfrm>
            <a:custGeom>
              <a:avLst/>
              <a:gdLst/>
              <a:ahLst/>
              <a:cxnLst/>
              <a:rect l="l" t="t" r="r" b="b"/>
              <a:pathLst>
                <a:path w="8003" h="24562" extrusionOk="0">
                  <a:moveTo>
                    <a:pt x="0" y="0"/>
                  </a:moveTo>
                  <a:lnTo>
                    <a:pt x="0" y="24561"/>
                  </a:lnTo>
                  <a:lnTo>
                    <a:pt x="8002" y="24561"/>
                  </a:lnTo>
                  <a:lnTo>
                    <a:pt x="8002" y="0"/>
                  </a:lnTo>
                  <a:close/>
                </a:path>
              </a:pathLst>
            </a:custGeom>
            <a:solidFill>
              <a:srgbClr val="6EDBFC"/>
            </a:solidFill>
            <a:ln w="10625" cap="flat"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947;p40">
              <a:extLst>
                <a:ext uri="{FF2B5EF4-FFF2-40B4-BE49-F238E27FC236}">
                  <a16:creationId xmlns:a16="http://schemas.microsoft.com/office/drawing/2014/main" id="{0FDB29B0-29F0-8507-3671-63341D696F83}"/>
                </a:ext>
              </a:extLst>
            </p:cNvPr>
            <p:cNvSpPr/>
            <p:nvPr/>
          </p:nvSpPr>
          <p:spPr>
            <a:xfrm>
              <a:off x="4682608" y="2155275"/>
              <a:ext cx="94775" cy="56323"/>
            </a:xfrm>
            <a:custGeom>
              <a:avLst/>
              <a:gdLst/>
              <a:ahLst/>
              <a:cxnLst/>
              <a:rect l="l" t="t" r="r" b="b"/>
              <a:pathLst>
                <a:path w="7971" h="4737" extrusionOk="0">
                  <a:moveTo>
                    <a:pt x="1" y="1"/>
                  </a:moveTo>
                  <a:lnTo>
                    <a:pt x="1" y="4736"/>
                  </a:lnTo>
                  <a:lnTo>
                    <a:pt x="7970" y="4736"/>
                  </a:lnTo>
                  <a:lnTo>
                    <a:pt x="7970" y="1"/>
                  </a:lnTo>
                  <a:close/>
                </a:path>
              </a:pathLst>
            </a:custGeom>
            <a:solidFill>
              <a:srgbClr val="6EDBFC"/>
            </a:solidFill>
            <a:ln w="10625" cap="flat"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948;p40">
              <a:extLst>
                <a:ext uri="{FF2B5EF4-FFF2-40B4-BE49-F238E27FC236}">
                  <a16:creationId xmlns:a16="http://schemas.microsoft.com/office/drawing/2014/main" id="{5A1FAB9E-910C-0804-6CD7-75C11763A675}"/>
                </a:ext>
              </a:extLst>
            </p:cNvPr>
            <p:cNvSpPr/>
            <p:nvPr/>
          </p:nvSpPr>
          <p:spPr>
            <a:xfrm>
              <a:off x="4814254" y="2121495"/>
              <a:ext cx="94775" cy="146021"/>
            </a:xfrm>
            <a:custGeom>
              <a:avLst/>
              <a:gdLst/>
              <a:ahLst/>
              <a:cxnLst/>
              <a:rect l="l" t="t" r="r" b="b"/>
              <a:pathLst>
                <a:path w="7971" h="12281" extrusionOk="0">
                  <a:moveTo>
                    <a:pt x="1" y="0"/>
                  </a:moveTo>
                  <a:lnTo>
                    <a:pt x="1" y="12281"/>
                  </a:lnTo>
                  <a:lnTo>
                    <a:pt x="7970" y="12281"/>
                  </a:lnTo>
                  <a:lnTo>
                    <a:pt x="7970" y="0"/>
                  </a:lnTo>
                  <a:close/>
                </a:path>
              </a:pathLst>
            </a:custGeom>
            <a:solidFill>
              <a:srgbClr val="6EDBFC"/>
            </a:solidFill>
            <a:ln w="10625" cap="flat"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949;p40">
              <a:extLst>
                <a:ext uri="{FF2B5EF4-FFF2-40B4-BE49-F238E27FC236}">
                  <a16:creationId xmlns:a16="http://schemas.microsoft.com/office/drawing/2014/main" id="{6448E0B0-A222-2FE1-00C7-9B1C5F285379}"/>
                </a:ext>
              </a:extLst>
            </p:cNvPr>
            <p:cNvSpPr/>
            <p:nvPr/>
          </p:nvSpPr>
          <p:spPr>
            <a:xfrm>
              <a:off x="4286897" y="2308668"/>
              <a:ext cx="95156" cy="74966"/>
            </a:xfrm>
            <a:custGeom>
              <a:avLst/>
              <a:gdLst/>
              <a:ahLst/>
              <a:cxnLst/>
              <a:rect l="l" t="t" r="r" b="b"/>
              <a:pathLst>
                <a:path w="8003" h="6305" extrusionOk="0">
                  <a:moveTo>
                    <a:pt x="0" y="1"/>
                  </a:moveTo>
                  <a:lnTo>
                    <a:pt x="0" y="6304"/>
                  </a:lnTo>
                  <a:lnTo>
                    <a:pt x="8002" y="6304"/>
                  </a:lnTo>
                  <a:lnTo>
                    <a:pt x="8002" y="1"/>
                  </a:lnTo>
                  <a:close/>
                </a:path>
              </a:pathLst>
            </a:custGeom>
            <a:solidFill>
              <a:schemeClr val="dk1"/>
            </a:solidFill>
            <a:ln w="10625" cap="flat" cmpd="sng">
              <a:solidFill>
                <a:schemeClr val="dk2"/>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950;p40">
              <a:extLst>
                <a:ext uri="{FF2B5EF4-FFF2-40B4-BE49-F238E27FC236}">
                  <a16:creationId xmlns:a16="http://schemas.microsoft.com/office/drawing/2014/main" id="{4AAF5AD5-446A-6D98-CC19-F19C09E5494F}"/>
                </a:ext>
              </a:extLst>
            </p:cNvPr>
            <p:cNvSpPr/>
            <p:nvPr/>
          </p:nvSpPr>
          <p:spPr>
            <a:xfrm>
              <a:off x="4418935" y="2327692"/>
              <a:ext cx="94763" cy="55942"/>
            </a:xfrm>
            <a:custGeom>
              <a:avLst/>
              <a:gdLst/>
              <a:ahLst/>
              <a:cxnLst/>
              <a:rect l="l" t="t" r="r" b="b"/>
              <a:pathLst>
                <a:path w="7970" h="4705" extrusionOk="0">
                  <a:moveTo>
                    <a:pt x="0" y="1"/>
                  </a:moveTo>
                  <a:lnTo>
                    <a:pt x="0" y="4704"/>
                  </a:lnTo>
                  <a:lnTo>
                    <a:pt x="7969" y="4704"/>
                  </a:lnTo>
                  <a:lnTo>
                    <a:pt x="7969" y="1"/>
                  </a:lnTo>
                  <a:close/>
                </a:path>
              </a:pathLst>
            </a:custGeom>
            <a:solidFill>
              <a:schemeClr val="dk1"/>
            </a:solidFill>
            <a:ln w="10625" cap="flat" cmpd="sng">
              <a:solidFill>
                <a:schemeClr val="dk2"/>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951;p40">
              <a:extLst>
                <a:ext uri="{FF2B5EF4-FFF2-40B4-BE49-F238E27FC236}">
                  <a16:creationId xmlns:a16="http://schemas.microsoft.com/office/drawing/2014/main" id="{870A1625-BDF2-2C66-C935-1B8A8919C122}"/>
                </a:ext>
              </a:extLst>
            </p:cNvPr>
            <p:cNvSpPr/>
            <p:nvPr/>
          </p:nvSpPr>
          <p:spPr>
            <a:xfrm>
              <a:off x="4550581" y="2173918"/>
              <a:ext cx="95156" cy="209716"/>
            </a:xfrm>
            <a:custGeom>
              <a:avLst/>
              <a:gdLst/>
              <a:ahLst/>
              <a:cxnLst/>
              <a:rect l="l" t="t" r="r" b="b"/>
              <a:pathLst>
                <a:path w="8003" h="17638" extrusionOk="0">
                  <a:moveTo>
                    <a:pt x="0" y="0"/>
                  </a:moveTo>
                  <a:lnTo>
                    <a:pt x="0" y="17637"/>
                  </a:lnTo>
                  <a:lnTo>
                    <a:pt x="8002" y="17637"/>
                  </a:lnTo>
                  <a:lnTo>
                    <a:pt x="8002" y="0"/>
                  </a:lnTo>
                  <a:close/>
                </a:path>
              </a:pathLst>
            </a:custGeom>
            <a:solidFill>
              <a:schemeClr val="dk1"/>
            </a:solidFill>
            <a:ln w="10625" cap="flat" cmpd="sng">
              <a:solidFill>
                <a:schemeClr val="dk2"/>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952;p40">
              <a:extLst>
                <a:ext uri="{FF2B5EF4-FFF2-40B4-BE49-F238E27FC236}">
                  <a16:creationId xmlns:a16="http://schemas.microsoft.com/office/drawing/2014/main" id="{4367F6FA-248A-E676-CE16-6A01518428A0}"/>
                </a:ext>
              </a:extLst>
            </p:cNvPr>
            <p:cNvSpPr/>
            <p:nvPr/>
          </p:nvSpPr>
          <p:spPr>
            <a:xfrm>
              <a:off x="4682608" y="2211586"/>
              <a:ext cx="94775" cy="172048"/>
            </a:xfrm>
            <a:custGeom>
              <a:avLst/>
              <a:gdLst/>
              <a:ahLst/>
              <a:cxnLst/>
              <a:rect l="l" t="t" r="r" b="b"/>
              <a:pathLst>
                <a:path w="7971" h="14470" extrusionOk="0">
                  <a:moveTo>
                    <a:pt x="1" y="0"/>
                  </a:moveTo>
                  <a:lnTo>
                    <a:pt x="1" y="14469"/>
                  </a:lnTo>
                  <a:lnTo>
                    <a:pt x="7970" y="14469"/>
                  </a:lnTo>
                  <a:lnTo>
                    <a:pt x="7970" y="0"/>
                  </a:lnTo>
                  <a:close/>
                </a:path>
              </a:pathLst>
            </a:custGeom>
            <a:solidFill>
              <a:schemeClr val="dk1"/>
            </a:solidFill>
            <a:ln w="10625" cap="flat" cmpd="sng">
              <a:solidFill>
                <a:schemeClr val="dk2"/>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953;p40">
              <a:extLst>
                <a:ext uri="{FF2B5EF4-FFF2-40B4-BE49-F238E27FC236}">
                  <a16:creationId xmlns:a16="http://schemas.microsoft.com/office/drawing/2014/main" id="{A8CB9DAF-631A-E53C-2A59-D396D73902A3}"/>
                </a:ext>
              </a:extLst>
            </p:cNvPr>
            <p:cNvSpPr/>
            <p:nvPr/>
          </p:nvSpPr>
          <p:spPr>
            <a:xfrm>
              <a:off x="4814254" y="2267504"/>
              <a:ext cx="94775" cy="116130"/>
            </a:xfrm>
            <a:custGeom>
              <a:avLst/>
              <a:gdLst/>
              <a:ahLst/>
              <a:cxnLst/>
              <a:rect l="l" t="t" r="r" b="b"/>
              <a:pathLst>
                <a:path w="7971" h="9767" extrusionOk="0">
                  <a:moveTo>
                    <a:pt x="1" y="1"/>
                  </a:moveTo>
                  <a:lnTo>
                    <a:pt x="1" y="9766"/>
                  </a:lnTo>
                  <a:lnTo>
                    <a:pt x="7970" y="9766"/>
                  </a:lnTo>
                  <a:lnTo>
                    <a:pt x="7970" y="1"/>
                  </a:lnTo>
                  <a:close/>
                </a:path>
              </a:pathLst>
            </a:custGeom>
            <a:solidFill>
              <a:schemeClr val="dk1"/>
            </a:solidFill>
            <a:ln w="10625" cap="flat" cmpd="sng">
              <a:solidFill>
                <a:schemeClr val="dk2"/>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954;p40">
              <a:extLst>
                <a:ext uri="{FF2B5EF4-FFF2-40B4-BE49-F238E27FC236}">
                  <a16:creationId xmlns:a16="http://schemas.microsoft.com/office/drawing/2014/main" id="{AB97A391-57C2-995D-20A1-2CEC9550B166}"/>
                </a:ext>
              </a:extLst>
            </p:cNvPr>
            <p:cNvSpPr/>
            <p:nvPr/>
          </p:nvSpPr>
          <p:spPr>
            <a:xfrm>
              <a:off x="4051177" y="1505593"/>
              <a:ext cx="1059007" cy="323099"/>
            </a:xfrm>
            <a:custGeom>
              <a:avLst/>
              <a:gdLst/>
              <a:ahLst/>
              <a:cxnLst/>
              <a:rect l="l" t="t" r="r" b="b"/>
              <a:pathLst>
                <a:path w="89067" h="27174" extrusionOk="0">
                  <a:moveTo>
                    <a:pt x="70972" y="0"/>
                  </a:moveTo>
                  <a:lnTo>
                    <a:pt x="53237" y="18911"/>
                  </a:lnTo>
                  <a:lnTo>
                    <a:pt x="35862" y="7577"/>
                  </a:lnTo>
                  <a:lnTo>
                    <a:pt x="17898" y="11758"/>
                  </a:lnTo>
                  <a:lnTo>
                    <a:pt x="196" y="26129"/>
                  </a:lnTo>
                  <a:lnTo>
                    <a:pt x="0" y="26325"/>
                  </a:lnTo>
                  <a:lnTo>
                    <a:pt x="0" y="26782"/>
                  </a:lnTo>
                  <a:lnTo>
                    <a:pt x="262" y="27109"/>
                  </a:lnTo>
                  <a:lnTo>
                    <a:pt x="686" y="27174"/>
                  </a:lnTo>
                  <a:lnTo>
                    <a:pt x="947" y="27043"/>
                  </a:lnTo>
                  <a:lnTo>
                    <a:pt x="18421" y="12836"/>
                  </a:lnTo>
                  <a:lnTo>
                    <a:pt x="35633" y="8851"/>
                  </a:lnTo>
                  <a:lnTo>
                    <a:pt x="53401" y="20446"/>
                  </a:lnTo>
                  <a:lnTo>
                    <a:pt x="70842" y="1862"/>
                  </a:lnTo>
                  <a:lnTo>
                    <a:pt x="87989" y="26913"/>
                  </a:lnTo>
                  <a:lnTo>
                    <a:pt x="88185" y="27141"/>
                  </a:lnTo>
                  <a:lnTo>
                    <a:pt x="88479" y="27174"/>
                  </a:lnTo>
                  <a:lnTo>
                    <a:pt x="88675" y="27141"/>
                  </a:lnTo>
                  <a:lnTo>
                    <a:pt x="88936" y="26978"/>
                  </a:lnTo>
                  <a:lnTo>
                    <a:pt x="89066" y="26717"/>
                  </a:lnTo>
                  <a:lnTo>
                    <a:pt x="89066" y="26390"/>
                  </a:lnTo>
                  <a:lnTo>
                    <a:pt x="88968" y="26259"/>
                  </a:lnTo>
                  <a:lnTo>
                    <a:pt x="70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955;p40">
              <a:extLst>
                <a:ext uri="{FF2B5EF4-FFF2-40B4-BE49-F238E27FC236}">
                  <a16:creationId xmlns:a16="http://schemas.microsoft.com/office/drawing/2014/main" id="{61997B79-B0FF-7A92-0693-6F8E75D6A3EA}"/>
                </a:ext>
              </a:extLst>
            </p:cNvPr>
            <p:cNvSpPr/>
            <p:nvPr/>
          </p:nvSpPr>
          <p:spPr>
            <a:xfrm>
              <a:off x="4040690" y="1804222"/>
              <a:ext cx="34957" cy="34957"/>
            </a:xfrm>
            <a:custGeom>
              <a:avLst/>
              <a:gdLst/>
              <a:ahLst/>
              <a:cxnLst/>
              <a:rect l="l" t="t" r="r" b="b"/>
              <a:pathLst>
                <a:path w="2940" h="2940" extrusionOk="0">
                  <a:moveTo>
                    <a:pt x="1470" y="0"/>
                  </a:moveTo>
                  <a:lnTo>
                    <a:pt x="1013" y="66"/>
                  </a:lnTo>
                  <a:lnTo>
                    <a:pt x="327" y="556"/>
                  </a:lnTo>
                  <a:lnTo>
                    <a:pt x="0" y="1307"/>
                  </a:lnTo>
                  <a:lnTo>
                    <a:pt x="131" y="2123"/>
                  </a:lnTo>
                  <a:lnTo>
                    <a:pt x="425" y="2515"/>
                  </a:lnTo>
                  <a:lnTo>
                    <a:pt x="784" y="2809"/>
                  </a:lnTo>
                  <a:lnTo>
                    <a:pt x="1633" y="2940"/>
                  </a:lnTo>
                  <a:lnTo>
                    <a:pt x="2385" y="2613"/>
                  </a:lnTo>
                  <a:lnTo>
                    <a:pt x="2875" y="1927"/>
                  </a:lnTo>
                  <a:lnTo>
                    <a:pt x="2940" y="1470"/>
                  </a:lnTo>
                  <a:lnTo>
                    <a:pt x="2907" y="1176"/>
                  </a:lnTo>
                  <a:lnTo>
                    <a:pt x="2679" y="654"/>
                  </a:lnTo>
                  <a:lnTo>
                    <a:pt x="2287" y="262"/>
                  </a:lnTo>
                  <a:lnTo>
                    <a:pt x="1764" y="33"/>
                  </a:lnTo>
                  <a:lnTo>
                    <a:pt x="14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956;p40">
              <a:extLst>
                <a:ext uri="{FF2B5EF4-FFF2-40B4-BE49-F238E27FC236}">
                  <a16:creationId xmlns:a16="http://schemas.microsoft.com/office/drawing/2014/main" id="{0ADF60DC-D4E1-2B52-F0AD-11D8AD95C0F3}"/>
                </a:ext>
              </a:extLst>
            </p:cNvPr>
            <p:cNvSpPr/>
            <p:nvPr/>
          </p:nvSpPr>
          <p:spPr>
            <a:xfrm>
              <a:off x="4249609" y="1634517"/>
              <a:ext cx="34576" cy="34576"/>
            </a:xfrm>
            <a:custGeom>
              <a:avLst/>
              <a:gdLst/>
              <a:ahLst/>
              <a:cxnLst/>
              <a:rect l="l" t="t" r="r" b="b"/>
              <a:pathLst>
                <a:path w="2908" h="2908" extrusionOk="0">
                  <a:moveTo>
                    <a:pt x="1471" y="1"/>
                  </a:moveTo>
                  <a:lnTo>
                    <a:pt x="1177" y="33"/>
                  </a:lnTo>
                  <a:lnTo>
                    <a:pt x="654" y="262"/>
                  </a:lnTo>
                  <a:lnTo>
                    <a:pt x="230" y="654"/>
                  </a:lnTo>
                  <a:lnTo>
                    <a:pt x="34" y="1176"/>
                  </a:lnTo>
                  <a:lnTo>
                    <a:pt x="1" y="1470"/>
                  </a:lnTo>
                  <a:lnTo>
                    <a:pt x="34" y="1764"/>
                  </a:lnTo>
                  <a:lnTo>
                    <a:pt x="230" y="2287"/>
                  </a:lnTo>
                  <a:lnTo>
                    <a:pt x="654" y="2679"/>
                  </a:lnTo>
                  <a:lnTo>
                    <a:pt x="1177" y="2907"/>
                  </a:lnTo>
                  <a:lnTo>
                    <a:pt x="1765" y="2907"/>
                  </a:lnTo>
                  <a:lnTo>
                    <a:pt x="2287" y="2679"/>
                  </a:lnTo>
                  <a:lnTo>
                    <a:pt x="2679" y="2287"/>
                  </a:lnTo>
                  <a:lnTo>
                    <a:pt x="2908" y="1764"/>
                  </a:lnTo>
                  <a:lnTo>
                    <a:pt x="2908" y="1470"/>
                  </a:lnTo>
                  <a:lnTo>
                    <a:pt x="2908" y="1176"/>
                  </a:lnTo>
                  <a:lnTo>
                    <a:pt x="2679" y="654"/>
                  </a:lnTo>
                  <a:lnTo>
                    <a:pt x="2287" y="262"/>
                  </a:lnTo>
                  <a:lnTo>
                    <a:pt x="1765" y="33"/>
                  </a:lnTo>
                  <a:lnTo>
                    <a:pt x="1471"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957;p40">
              <a:extLst>
                <a:ext uri="{FF2B5EF4-FFF2-40B4-BE49-F238E27FC236}">
                  <a16:creationId xmlns:a16="http://schemas.microsoft.com/office/drawing/2014/main" id="{498FB8A4-3D30-D786-7626-181167A697AC}"/>
                </a:ext>
              </a:extLst>
            </p:cNvPr>
            <p:cNvSpPr/>
            <p:nvPr/>
          </p:nvSpPr>
          <p:spPr>
            <a:xfrm>
              <a:off x="4458541" y="1585970"/>
              <a:ext cx="34957" cy="34576"/>
            </a:xfrm>
            <a:custGeom>
              <a:avLst/>
              <a:gdLst/>
              <a:ahLst/>
              <a:cxnLst/>
              <a:rect l="l" t="t" r="r" b="b"/>
              <a:pathLst>
                <a:path w="2940" h="2908" extrusionOk="0">
                  <a:moveTo>
                    <a:pt x="1470" y="1"/>
                  </a:moveTo>
                  <a:lnTo>
                    <a:pt x="1176" y="34"/>
                  </a:lnTo>
                  <a:lnTo>
                    <a:pt x="654" y="262"/>
                  </a:lnTo>
                  <a:lnTo>
                    <a:pt x="262" y="654"/>
                  </a:lnTo>
                  <a:lnTo>
                    <a:pt x="33" y="1177"/>
                  </a:lnTo>
                  <a:lnTo>
                    <a:pt x="1" y="1471"/>
                  </a:lnTo>
                  <a:lnTo>
                    <a:pt x="33" y="1765"/>
                  </a:lnTo>
                  <a:lnTo>
                    <a:pt x="262" y="2287"/>
                  </a:lnTo>
                  <a:lnTo>
                    <a:pt x="654" y="2679"/>
                  </a:lnTo>
                  <a:lnTo>
                    <a:pt x="1176" y="2908"/>
                  </a:lnTo>
                  <a:lnTo>
                    <a:pt x="1764" y="2908"/>
                  </a:lnTo>
                  <a:lnTo>
                    <a:pt x="2287" y="2679"/>
                  </a:lnTo>
                  <a:lnTo>
                    <a:pt x="2679" y="2287"/>
                  </a:lnTo>
                  <a:lnTo>
                    <a:pt x="2907" y="1765"/>
                  </a:lnTo>
                  <a:lnTo>
                    <a:pt x="2940" y="1471"/>
                  </a:lnTo>
                  <a:lnTo>
                    <a:pt x="2907" y="1177"/>
                  </a:lnTo>
                  <a:lnTo>
                    <a:pt x="2679" y="654"/>
                  </a:lnTo>
                  <a:lnTo>
                    <a:pt x="2287" y="262"/>
                  </a:lnTo>
                  <a:lnTo>
                    <a:pt x="1764" y="34"/>
                  </a:lnTo>
                  <a:lnTo>
                    <a:pt x="1470"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958;p40">
              <a:extLst>
                <a:ext uri="{FF2B5EF4-FFF2-40B4-BE49-F238E27FC236}">
                  <a16:creationId xmlns:a16="http://schemas.microsoft.com/office/drawing/2014/main" id="{3E0F7972-FECE-7C9A-76E2-1A9240D41351}"/>
                </a:ext>
              </a:extLst>
            </p:cNvPr>
            <p:cNvSpPr/>
            <p:nvPr/>
          </p:nvSpPr>
          <p:spPr>
            <a:xfrm>
              <a:off x="4667852" y="1722277"/>
              <a:ext cx="34576" cy="34576"/>
            </a:xfrm>
            <a:custGeom>
              <a:avLst/>
              <a:gdLst/>
              <a:ahLst/>
              <a:cxnLst/>
              <a:rect l="l" t="t" r="r" b="b"/>
              <a:pathLst>
                <a:path w="2908" h="2908" extrusionOk="0">
                  <a:moveTo>
                    <a:pt x="1438" y="1"/>
                  </a:moveTo>
                  <a:lnTo>
                    <a:pt x="1144" y="34"/>
                  </a:lnTo>
                  <a:lnTo>
                    <a:pt x="621" y="262"/>
                  </a:lnTo>
                  <a:lnTo>
                    <a:pt x="229" y="654"/>
                  </a:lnTo>
                  <a:lnTo>
                    <a:pt x="1" y="1177"/>
                  </a:lnTo>
                  <a:lnTo>
                    <a:pt x="1" y="1471"/>
                  </a:lnTo>
                  <a:lnTo>
                    <a:pt x="1" y="1765"/>
                  </a:lnTo>
                  <a:lnTo>
                    <a:pt x="229" y="2287"/>
                  </a:lnTo>
                  <a:lnTo>
                    <a:pt x="621" y="2679"/>
                  </a:lnTo>
                  <a:lnTo>
                    <a:pt x="1144" y="2908"/>
                  </a:lnTo>
                  <a:lnTo>
                    <a:pt x="1732" y="2908"/>
                  </a:lnTo>
                  <a:lnTo>
                    <a:pt x="2254" y="2679"/>
                  </a:lnTo>
                  <a:lnTo>
                    <a:pt x="2679" y="2287"/>
                  </a:lnTo>
                  <a:lnTo>
                    <a:pt x="2875" y="1765"/>
                  </a:lnTo>
                  <a:lnTo>
                    <a:pt x="2908" y="1471"/>
                  </a:lnTo>
                  <a:lnTo>
                    <a:pt x="2875" y="1177"/>
                  </a:lnTo>
                  <a:lnTo>
                    <a:pt x="2679" y="654"/>
                  </a:lnTo>
                  <a:lnTo>
                    <a:pt x="2254" y="262"/>
                  </a:lnTo>
                  <a:lnTo>
                    <a:pt x="1732" y="34"/>
                  </a:lnTo>
                  <a:lnTo>
                    <a:pt x="14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959;p40">
              <a:extLst>
                <a:ext uri="{FF2B5EF4-FFF2-40B4-BE49-F238E27FC236}">
                  <a16:creationId xmlns:a16="http://schemas.microsoft.com/office/drawing/2014/main" id="{D22E7CAB-BAE5-6A82-E5B5-0118E5E72AB5}"/>
                </a:ext>
              </a:extLst>
            </p:cNvPr>
            <p:cNvSpPr/>
            <p:nvPr/>
          </p:nvSpPr>
          <p:spPr>
            <a:xfrm>
              <a:off x="4876783" y="1499375"/>
              <a:ext cx="34576" cy="34968"/>
            </a:xfrm>
            <a:custGeom>
              <a:avLst/>
              <a:gdLst/>
              <a:ahLst/>
              <a:cxnLst/>
              <a:rect l="l" t="t" r="r" b="b"/>
              <a:pathLst>
                <a:path w="2908" h="2941" extrusionOk="0">
                  <a:moveTo>
                    <a:pt x="1470" y="1"/>
                  </a:moveTo>
                  <a:lnTo>
                    <a:pt x="980" y="66"/>
                  </a:lnTo>
                  <a:lnTo>
                    <a:pt x="294" y="523"/>
                  </a:lnTo>
                  <a:lnTo>
                    <a:pt x="0" y="1307"/>
                  </a:lnTo>
                  <a:lnTo>
                    <a:pt x="131" y="2124"/>
                  </a:lnTo>
                  <a:lnTo>
                    <a:pt x="425" y="2483"/>
                  </a:lnTo>
                  <a:lnTo>
                    <a:pt x="784" y="2777"/>
                  </a:lnTo>
                  <a:lnTo>
                    <a:pt x="1633" y="2940"/>
                  </a:lnTo>
                  <a:lnTo>
                    <a:pt x="2385" y="2613"/>
                  </a:lnTo>
                  <a:lnTo>
                    <a:pt x="2874" y="1928"/>
                  </a:lnTo>
                  <a:lnTo>
                    <a:pt x="2907" y="1470"/>
                  </a:lnTo>
                  <a:lnTo>
                    <a:pt x="2907" y="1176"/>
                  </a:lnTo>
                  <a:lnTo>
                    <a:pt x="2678" y="654"/>
                  </a:lnTo>
                  <a:lnTo>
                    <a:pt x="2287" y="262"/>
                  </a:lnTo>
                  <a:lnTo>
                    <a:pt x="1764" y="33"/>
                  </a:lnTo>
                  <a:lnTo>
                    <a:pt x="1470"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960;p40">
              <a:extLst>
                <a:ext uri="{FF2B5EF4-FFF2-40B4-BE49-F238E27FC236}">
                  <a16:creationId xmlns:a16="http://schemas.microsoft.com/office/drawing/2014/main" id="{C0AA5411-C358-AE77-ED1A-0B87B78107B8}"/>
                </a:ext>
              </a:extLst>
            </p:cNvPr>
            <p:cNvSpPr/>
            <p:nvPr/>
          </p:nvSpPr>
          <p:spPr>
            <a:xfrm>
              <a:off x="5085702" y="1804222"/>
              <a:ext cx="34968" cy="34957"/>
            </a:xfrm>
            <a:custGeom>
              <a:avLst/>
              <a:gdLst/>
              <a:ahLst/>
              <a:cxnLst/>
              <a:rect l="l" t="t" r="r" b="b"/>
              <a:pathLst>
                <a:path w="2941" h="2940" extrusionOk="0">
                  <a:moveTo>
                    <a:pt x="1471" y="0"/>
                  </a:moveTo>
                  <a:lnTo>
                    <a:pt x="1013" y="66"/>
                  </a:lnTo>
                  <a:lnTo>
                    <a:pt x="327" y="556"/>
                  </a:lnTo>
                  <a:lnTo>
                    <a:pt x="1" y="1307"/>
                  </a:lnTo>
                  <a:lnTo>
                    <a:pt x="164" y="2123"/>
                  </a:lnTo>
                  <a:lnTo>
                    <a:pt x="458" y="2515"/>
                  </a:lnTo>
                  <a:lnTo>
                    <a:pt x="817" y="2809"/>
                  </a:lnTo>
                  <a:lnTo>
                    <a:pt x="1634" y="2940"/>
                  </a:lnTo>
                  <a:lnTo>
                    <a:pt x="2385" y="2613"/>
                  </a:lnTo>
                  <a:lnTo>
                    <a:pt x="2875" y="1927"/>
                  </a:lnTo>
                  <a:lnTo>
                    <a:pt x="2940" y="1470"/>
                  </a:lnTo>
                  <a:lnTo>
                    <a:pt x="2908" y="1176"/>
                  </a:lnTo>
                  <a:lnTo>
                    <a:pt x="2679" y="654"/>
                  </a:lnTo>
                  <a:lnTo>
                    <a:pt x="2287" y="262"/>
                  </a:lnTo>
                  <a:lnTo>
                    <a:pt x="1765" y="33"/>
                  </a:lnTo>
                  <a:lnTo>
                    <a:pt x="1471"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961;p40">
              <a:extLst>
                <a:ext uri="{FF2B5EF4-FFF2-40B4-BE49-F238E27FC236}">
                  <a16:creationId xmlns:a16="http://schemas.microsoft.com/office/drawing/2014/main" id="{A5FDAB00-E131-9BFE-0EC7-15504B31E5BA}"/>
                </a:ext>
              </a:extLst>
            </p:cNvPr>
            <p:cNvSpPr/>
            <p:nvPr/>
          </p:nvSpPr>
          <p:spPr>
            <a:xfrm>
              <a:off x="5142013" y="3383191"/>
              <a:ext cx="669894" cy="90114"/>
            </a:xfrm>
            <a:custGeom>
              <a:avLst/>
              <a:gdLst/>
              <a:ahLst/>
              <a:cxnLst/>
              <a:rect l="l" t="t" r="r" b="b"/>
              <a:pathLst>
                <a:path w="56341" h="7579" extrusionOk="0">
                  <a:moveTo>
                    <a:pt x="28154" y="1"/>
                  </a:moveTo>
                  <a:lnTo>
                    <a:pt x="25280" y="34"/>
                  </a:lnTo>
                  <a:lnTo>
                    <a:pt x="19760" y="197"/>
                  </a:lnTo>
                  <a:lnTo>
                    <a:pt x="14731" y="458"/>
                  </a:lnTo>
                  <a:lnTo>
                    <a:pt x="10223" y="883"/>
                  </a:lnTo>
                  <a:lnTo>
                    <a:pt x="6402" y="1405"/>
                  </a:lnTo>
                  <a:lnTo>
                    <a:pt x="3365" y="1993"/>
                  </a:lnTo>
                  <a:lnTo>
                    <a:pt x="1209" y="2679"/>
                  </a:lnTo>
                  <a:lnTo>
                    <a:pt x="295" y="3234"/>
                  </a:lnTo>
                  <a:lnTo>
                    <a:pt x="33" y="3594"/>
                  </a:lnTo>
                  <a:lnTo>
                    <a:pt x="1" y="3790"/>
                  </a:lnTo>
                  <a:lnTo>
                    <a:pt x="33" y="3985"/>
                  </a:lnTo>
                  <a:lnTo>
                    <a:pt x="295" y="4377"/>
                  </a:lnTo>
                  <a:lnTo>
                    <a:pt x="1209" y="4933"/>
                  </a:lnTo>
                  <a:lnTo>
                    <a:pt x="3365" y="5619"/>
                  </a:lnTo>
                  <a:lnTo>
                    <a:pt x="6402" y="6206"/>
                  </a:lnTo>
                  <a:lnTo>
                    <a:pt x="10223" y="6729"/>
                  </a:lnTo>
                  <a:lnTo>
                    <a:pt x="14731" y="7121"/>
                  </a:lnTo>
                  <a:lnTo>
                    <a:pt x="19760" y="7415"/>
                  </a:lnTo>
                  <a:lnTo>
                    <a:pt x="25280" y="7578"/>
                  </a:lnTo>
                  <a:lnTo>
                    <a:pt x="31061" y="7578"/>
                  </a:lnTo>
                  <a:lnTo>
                    <a:pt x="36581" y="7415"/>
                  </a:lnTo>
                  <a:lnTo>
                    <a:pt x="41611" y="7121"/>
                  </a:lnTo>
                  <a:lnTo>
                    <a:pt x="46118" y="6729"/>
                  </a:lnTo>
                  <a:lnTo>
                    <a:pt x="49939" y="6206"/>
                  </a:lnTo>
                  <a:lnTo>
                    <a:pt x="52977" y="5619"/>
                  </a:lnTo>
                  <a:lnTo>
                    <a:pt x="55132" y="4933"/>
                  </a:lnTo>
                  <a:lnTo>
                    <a:pt x="56047" y="4377"/>
                  </a:lnTo>
                  <a:lnTo>
                    <a:pt x="56308" y="3985"/>
                  </a:lnTo>
                  <a:lnTo>
                    <a:pt x="56341" y="3790"/>
                  </a:lnTo>
                  <a:lnTo>
                    <a:pt x="56308" y="3594"/>
                  </a:lnTo>
                  <a:lnTo>
                    <a:pt x="56047" y="3234"/>
                  </a:lnTo>
                  <a:lnTo>
                    <a:pt x="55132" y="2679"/>
                  </a:lnTo>
                  <a:lnTo>
                    <a:pt x="52977" y="1993"/>
                  </a:lnTo>
                  <a:lnTo>
                    <a:pt x="49939" y="1405"/>
                  </a:lnTo>
                  <a:lnTo>
                    <a:pt x="46118" y="883"/>
                  </a:lnTo>
                  <a:lnTo>
                    <a:pt x="41611" y="458"/>
                  </a:lnTo>
                  <a:lnTo>
                    <a:pt x="36581" y="197"/>
                  </a:lnTo>
                  <a:lnTo>
                    <a:pt x="31061" y="34"/>
                  </a:lnTo>
                  <a:lnTo>
                    <a:pt x="28154"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962;p40">
              <a:extLst>
                <a:ext uri="{FF2B5EF4-FFF2-40B4-BE49-F238E27FC236}">
                  <a16:creationId xmlns:a16="http://schemas.microsoft.com/office/drawing/2014/main" id="{165D7005-5D04-4B5E-23FD-3ED9BED527D7}"/>
                </a:ext>
              </a:extLst>
            </p:cNvPr>
            <p:cNvSpPr/>
            <p:nvPr/>
          </p:nvSpPr>
          <p:spPr>
            <a:xfrm>
              <a:off x="5142013" y="3383191"/>
              <a:ext cx="669894" cy="90114"/>
            </a:xfrm>
            <a:custGeom>
              <a:avLst/>
              <a:gdLst/>
              <a:ahLst/>
              <a:cxnLst/>
              <a:rect l="l" t="t" r="r" b="b"/>
              <a:pathLst>
                <a:path w="56341" h="7579" extrusionOk="0">
                  <a:moveTo>
                    <a:pt x="28154" y="1"/>
                  </a:moveTo>
                  <a:lnTo>
                    <a:pt x="25280" y="34"/>
                  </a:lnTo>
                  <a:lnTo>
                    <a:pt x="19760" y="197"/>
                  </a:lnTo>
                  <a:lnTo>
                    <a:pt x="14731" y="458"/>
                  </a:lnTo>
                  <a:lnTo>
                    <a:pt x="10223" y="883"/>
                  </a:lnTo>
                  <a:lnTo>
                    <a:pt x="6402" y="1405"/>
                  </a:lnTo>
                  <a:lnTo>
                    <a:pt x="3365" y="1993"/>
                  </a:lnTo>
                  <a:lnTo>
                    <a:pt x="1209" y="2679"/>
                  </a:lnTo>
                  <a:lnTo>
                    <a:pt x="295" y="3234"/>
                  </a:lnTo>
                  <a:lnTo>
                    <a:pt x="33" y="3594"/>
                  </a:lnTo>
                  <a:lnTo>
                    <a:pt x="1" y="3790"/>
                  </a:lnTo>
                  <a:lnTo>
                    <a:pt x="33" y="3985"/>
                  </a:lnTo>
                  <a:lnTo>
                    <a:pt x="295" y="4377"/>
                  </a:lnTo>
                  <a:lnTo>
                    <a:pt x="1209" y="4933"/>
                  </a:lnTo>
                  <a:lnTo>
                    <a:pt x="3365" y="5619"/>
                  </a:lnTo>
                  <a:lnTo>
                    <a:pt x="6402" y="6206"/>
                  </a:lnTo>
                  <a:lnTo>
                    <a:pt x="10223" y="6729"/>
                  </a:lnTo>
                  <a:lnTo>
                    <a:pt x="14731" y="7121"/>
                  </a:lnTo>
                  <a:lnTo>
                    <a:pt x="19760" y="7415"/>
                  </a:lnTo>
                  <a:lnTo>
                    <a:pt x="25280" y="7578"/>
                  </a:lnTo>
                  <a:lnTo>
                    <a:pt x="31061" y="7578"/>
                  </a:lnTo>
                  <a:lnTo>
                    <a:pt x="36581" y="7415"/>
                  </a:lnTo>
                  <a:lnTo>
                    <a:pt x="41611" y="7121"/>
                  </a:lnTo>
                  <a:lnTo>
                    <a:pt x="46118" y="6729"/>
                  </a:lnTo>
                  <a:lnTo>
                    <a:pt x="49939" y="6206"/>
                  </a:lnTo>
                  <a:lnTo>
                    <a:pt x="52977" y="5619"/>
                  </a:lnTo>
                  <a:lnTo>
                    <a:pt x="55132" y="4933"/>
                  </a:lnTo>
                  <a:lnTo>
                    <a:pt x="56047" y="4377"/>
                  </a:lnTo>
                  <a:lnTo>
                    <a:pt x="56308" y="3985"/>
                  </a:lnTo>
                  <a:lnTo>
                    <a:pt x="56341" y="3790"/>
                  </a:lnTo>
                  <a:lnTo>
                    <a:pt x="56308" y="3594"/>
                  </a:lnTo>
                  <a:lnTo>
                    <a:pt x="56047" y="3234"/>
                  </a:lnTo>
                  <a:lnTo>
                    <a:pt x="55132" y="2679"/>
                  </a:lnTo>
                  <a:lnTo>
                    <a:pt x="52977" y="1993"/>
                  </a:lnTo>
                  <a:lnTo>
                    <a:pt x="49939" y="1405"/>
                  </a:lnTo>
                  <a:lnTo>
                    <a:pt x="46118" y="883"/>
                  </a:lnTo>
                  <a:lnTo>
                    <a:pt x="41611" y="458"/>
                  </a:lnTo>
                  <a:lnTo>
                    <a:pt x="36581" y="197"/>
                  </a:lnTo>
                  <a:lnTo>
                    <a:pt x="31061" y="34"/>
                  </a:lnTo>
                  <a:lnTo>
                    <a:pt x="28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963;p40">
              <a:extLst>
                <a:ext uri="{FF2B5EF4-FFF2-40B4-BE49-F238E27FC236}">
                  <a16:creationId xmlns:a16="http://schemas.microsoft.com/office/drawing/2014/main" id="{C7891834-8035-F58D-A9DF-C8FAC209B4BA}"/>
                </a:ext>
              </a:extLst>
            </p:cNvPr>
            <p:cNvSpPr/>
            <p:nvPr/>
          </p:nvSpPr>
          <p:spPr>
            <a:xfrm>
              <a:off x="3332355" y="3383191"/>
              <a:ext cx="618256" cy="90114"/>
            </a:xfrm>
            <a:custGeom>
              <a:avLst/>
              <a:gdLst/>
              <a:ahLst/>
              <a:cxnLst/>
              <a:rect l="l" t="t" r="r" b="b"/>
              <a:pathLst>
                <a:path w="51998" h="7579" extrusionOk="0">
                  <a:moveTo>
                    <a:pt x="25999" y="1"/>
                  </a:moveTo>
                  <a:lnTo>
                    <a:pt x="23321" y="34"/>
                  </a:lnTo>
                  <a:lnTo>
                    <a:pt x="18226" y="197"/>
                  </a:lnTo>
                  <a:lnTo>
                    <a:pt x="13588" y="458"/>
                  </a:lnTo>
                  <a:lnTo>
                    <a:pt x="9440" y="883"/>
                  </a:lnTo>
                  <a:lnTo>
                    <a:pt x="5880" y="1405"/>
                  </a:lnTo>
                  <a:lnTo>
                    <a:pt x="3104" y="1993"/>
                  </a:lnTo>
                  <a:lnTo>
                    <a:pt x="1111" y="2679"/>
                  </a:lnTo>
                  <a:lnTo>
                    <a:pt x="262" y="3234"/>
                  </a:lnTo>
                  <a:lnTo>
                    <a:pt x="1" y="3594"/>
                  </a:lnTo>
                  <a:lnTo>
                    <a:pt x="1" y="3790"/>
                  </a:lnTo>
                  <a:lnTo>
                    <a:pt x="1" y="3985"/>
                  </a:lnTo>
                  <a:lnTo>
                    <a:pt x="262" y="4377"/>
                  </a:lnTo>
                  <a:lnTo>
                    <a:pt x="1111" y="4933"/>
                  </a:lnTo>
                  <a:lnTo>
                    <a:pt x="3104" y="5619"/>
                  </a:lnTo>
                  <a:lnTo>
                    <a:pt x="5880" y="6206"/>
                  </a:lnTo>
                  <a:lnTo>
                    <a:pt x="9440" y="6729"/>
                  </a:lnTo>
                  <a:lnTo>
                    <a:pt x="13588" y="7121"/>
                  </a:lnTo>
                  <a:lnTo>
                    <a:pt x="18226" y="7415"/>
                  </a:lnTo>
                  <a:lnTo>
                    <a:pt x="23321" y="7578"/>
                  </a:lnTo>
                  <a:lnTo>
                    <a:pt x="28677" y="7578"/>
                  </a:lnTo>
                  <a:lnTo>
                    <a:pt x="33740" y="7415"/>
                  </a:lnTo>
                  <a:lnTo>
                    <a:pt x="38410" y="7121"/>
                  </a:lnTo>
                  <a:lnTo>
                    <a:pt x="42558" y="6729"/>
                  </a:lnTo>
                  <a:lnTo>
                    <a:pt x="46085" y="6206"/>
                  </a:lnTo>
                  <a:lnTo>
                    <a:pt x="48894" y="5619"/>
                  </a:lnTo>
                  <a:lnTo>
                    <a:pt x="50854" y="4933"/>
                  </a:lnTo>
                  <a:lnTo>
                    <a:pt x="51703" y="4377"/>
                  </a:lnTo>
                  <a:lnTo>
                    <a:pt x="51964" y="3985"/>
                  </a:lnTo>
                  <a:lnTo>
                    <a:pt x="51997" y="3790"/>
                  </a:lnTo>
                  <a:lnTo>
                    <a:pt x="51964" y="3594"/>
                  </a:lnTo>
                  <a:lnTo>
                    <a:pt x="51703" y="3234"/>
                  </a:lnTo>
                  <a:lnTo>
                    <a:pt x="50854" y="2679"/>
                  </a:lnTo>
                  <a:lnTo>
                    <a:pt x="48894" y="1993"/>
                  </a:lnTo>
                  <a:lnTo>
                    <a:pt x="46085" y="1405"/>
                  </a:lnTo>
                  <a:lnTo>
                    <a:pt x="42558" y="883"/>
                  </a:lnTo>
                  <a:lnTo>
                    <a:pt x="38410" y="458"/>
                  </a:lnTo>
                  <a:lnTo>
                    <a:pt x="33740" y="197"/>
                  </a:lnTo>
                  <a:lnTo>
                    <a:pt x="28677" y="34"/>
                  </a:lnTo>
                  <a:lnTo>
                    <a:pt x="25999"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964;p40">
              <a:extLst>
                <a:ext uri="{FF2B5EF4-FFF2-40B4-BE49-F238E27FC236}">
                  <a16:creationId xmlns:a16="http://schemas.microsoft.com/office/drawing/2014/main" id="{ABCAB983-7BD1-1879-8DBF-2A38C26C96DE}"/>
                </a:ext>
              </a:extLst>
            </p:cNvPr>
            <p:cNvSpPr/>
            <p:nvPr/>
          </p:nvSpPr>
          <p:spPr>
            <a:xfrm>
              <a:off x="3332355" y="3383191"/>
              <a:ext cx="618256" cy="90114"/>
            </a:xfrm>
            <a:custGeom>
              <a:avLst/>
              <a:gdLst/>
              <a:ahLst/>
              <a:cxnLst/>
              <a:rect l="l" t="t" r="r" b="b"/>
              <a:pathLst>
                <a:path w="51998" h="7579" extrusionOk="0">
                  <a:moveTo>
                    <a:pt x="25999" y="1"/>
                  </a:moveTo>
                  <a:lnTo>
                    <a:pt x="23321" y="34"/>
                  </a:lnTo>
                  <a:lnTo>
                    <a:pt x="18226" y="197"/>
                  </a:lnTo>
                  <a:lnTo>
                    <a:pt x="13588" y="458"/>
                  </a:lnTo>
                  <a:lnTo>
                    <a:pt x="9440" y="883"/>
                  </a:lnTo>
                  <a:lnTo>
                    <a:pt x="5880" y="1405"/>
                  </a:lnTo>
                  <a:lnTo>
                    <a:pt x="3104" y="1993"/>
                  </a:lnTo>
                  <a:lnTo>
                    <a:pt x="1111" y="2679"/>
                  </a:lnTo>
                  <a:lnTo>
                    <a:pt x="262" y="3234"/>
                  </a:lnTo>
                  <a:lnTo>
                    <a:pt x="1" y="3594"/>
                  </a:lnTo>
                  <a:lnTo>
                    <a:pt x="1" y="3790"/>
                  </a:lnTo>
                  <a:lnTo>
                    <a:pt x="1" y="3985"/>
                  </a:lnTo>
                  <a:lnTo>
                    <a:pt x="262" y="4377"/>
                  </a:lnTo>
                  <a:lnTo>
                    <a:pt x="1111" y="4933"/>
                  </a:lnTo>
                  <a:lnTo>
                    <a:pt x="3104" y="5619"/>
                  </a:lnTo>
                  <a:lnTo>
                    <a:pt x="5880" y="6206"/>
                  </a:lnTo>
                  <a:lnTo>
                    <a:pt x="9440" y="6729"/>
                  </a:lnTo>
                  <a:lnTo>
                    <a:pt x="13588" y="7121"/>
                  </a:lnTo>
                  <a:lnTo>
                    <a:pt x="18226" y="7415"/>
                  </a:lnTo>
                  <a:lnTo>
                    <a:pt x="23321" y="7578"/>
                  </a:lnTo>
                  <a:lnTo>
                    <a:pt x="28677" y="7578"/>
                  </a:lnTo>
                  <a:lnTo>
                    <a:pt x="33740" y="7415"/>
                  </a:lnTo>
                  <a:lnTo>
                    <a:pt x="38410" y="7121"/>
                  </a:lnTo>
                  <a:lnTo>
                    <a:pt x="42558" y="6729"/>
                  </a:lnTo>
                  <a:lnTo>
                    <a:pt x="46085" y="6206"/>
                  </a:lnTo>
                  <a:lnTo>
                    <a:pt x="48894" y="5619"/>
                  </a:lnTo>
                  <a:lnTo>
                    <a:pt x="50854" y="4933"/>
                  </a:lnTo>
                  <a:lnTo>
                    <a:pt x="51703" y="4377"/>
                  </a:lnTo>
                  <a:lnTo>
                    <a:pt x="51964" y="3985"/>
                  </a:lnTo>
                  <a:lnTo>
                    <a:pt x="51997" y="3790"/>
                  </a:lnTo>
                  <a:lnTo>
                    <a:pt x="51964" y="3594"/>
                  </a:lnTo>
                  <a:lnTo>
                    <a:pt x="51703" y="3234"/>
                  </a:lnTo>
                  <a:lnTo>
                    <a:pt x="50854" y="2679"/>
                  </a:lnTo>
                  <a:lnTo>
                    <a:pt x="48894" y="1993"/>
                  </a:lnTo>
                  <a:lnTo>
                    <a:pt x="46085" y="1405"/>
                  </a:lnTo>
                  <a:lnTo>
                    <a:pt x="42558" y="883"/>
                  </a:lnTo>
                  <a:lnTo>
                    <a:pt x="38410" y="458"/>
                  </a:lnTo>
                  <a:lnTo>
                    <a:pt x="33740" y="197"/>
                  </a:lnTo>
                  <a:lnTo>
                    <a:pt x="28677" y="34"/>
                  </a:lnTo>
                  <a:lnTo>
                    <a:pt x="259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965;p40">
              <a:extLst>
                <a:ext uri="{FF2B5EF4-FFF2-40B4-BE49-F238E27FC236}">
                  <a16:creationId xmlns:a16="http://schemas.microsoft.com/office/drawing/2014/main" id="{FEEEA2DF-DA32-7D88-E371-67E0B56D6D99}"/>
                </a:ext>
              </a:extLst>
            </p:cNvPr>
            <p:cNvSpPr/>
            <p:nvPr/>
          </p:nvSpPr>
          <p:spPr>
            <a:xfrm>
              <a:off x="5113668" y="1839560"/>
              <a:ext cx="506015" cy="663676"/>
            </a:xfrm>
            <a:custGeom>
              <a:avLst/>
              <a:gdLst/>
              <a:ahLst/>
              <a:cxnLst/>
              <a:rect l="l" t="t" r="r" b="b"/>
              <a:pathLst>
                <a:path w="42558" h="55818" extrusionOk="0">
                  <a:moveTo>
                    <a:pt x="30114" y="0"/>
                  </a:moveTo>
                  <a:lnTo>
                    <a:pt x="23941" y="164"/>
                  </a:lnTo>
                  <a:lnTo>
                    <a:pt x="22602" y="294"/>
                  </a:lnTo>
                  <a:lnTo>
                    <a:pt x="22602" y="2319"/>
                  </a:lnTo>
                  <a:lnTo>
                    <a:pt x="22438" y="3169"/>
                  </a:lnTo>
                  <a:lnTo>
                    <a:pt x="21785" y="7708"/>
                  </a:lnTo>
                  <a:lnTo>
                    <a:pt x="21491" y="10844"/>
                  </a:lnTo>
                  <a:lnTo>
                    <a:pt x="21524" y="12052"/>
                  </a:lnTo>
                  <a:lnTo>
                    <a:pt x="21622" y="12705"/>
                  </a:lnTo>
                  <a:lnTo>
                    <a:pt x="21981" y="13947"/>
                  </a:lnTo>
                  <a:lnTo>
                    <a:pt x="22634" y="15090"/>
                  </a:lnTo>
                  <a:lnTo>
                    <a:pt x="23484" y="16037"/>
                  </a:lnTo>
                  <a:lnTo>
                    <a:pt x="24006" y="16461"/>
                  </a:lnTo>
                  <a:lnTo>
                    <a:pt x="24006" y="17343"/>
                  </a:lnTo>
                  <a:lnTo>
                    <a:pt x="23778" y="18258"/>
                  </a:lnTo>
                  <a:lnTo>
                    <a:pt x="22863" y="18846"/>
                  </a:lnTo>
                  <a:lnTo>
                    <a:pt x="22177" y="19466"/>
                  </a:lnTo>
                  <a:lnTo>
                    <a:pt x="20871" y="19662"/>
                  </a:lnTo>
                  <a:lnTo>
                    <a:pt x="17311" y="20087"/>
                  </a:lnTo>
                  <a:lnTo>
                    <a:pt x="15776" y="20217"/>
                  </a:lnTo>
                  <a:lnTo>
                    <a:pt x="14404" y="20511"/>
                  </a:lnTo>
                  <a:lnTo>
                    <a:pt x="14175" y="20675"/>
                  </a:lnTo>
                  <a:lnTo>
                    <a:pt x="13620" y="21295"/>
                  </a:lnTo>
                  <a:lnTo>
                    <a:pt x="13293" y="21687"/>
                  </a:lnTo>
                  <a:lnTo>
                    <a:pt x="4018" y="33053"/>
                  </a:lnTo>
                  <a:lnTo>
                    <a:pt x="2548" y="34947"/>
                  </a:lnTo>
                  <a:lnTo>
                    <a:pt x="262" y="38311"/>
                  </a:lnTo>
                  <a:lnTo>
                    <a:pt x="98" y="38605"/>
                  </a:lnTo>
                  <a:lnTo>
                    <a:pt x="0" y="39063"/>
                  </a:lnTo>
                  <a:lnTo>
                    <a:pt x="98" y="39585"/>
                  </a:lnTo>
                  <a:lnTo>
                    <a:pt x="850" y="40140"/>
                  </a:lnTo>
                  <a:lnTo>
                    <a:pt x="1078" y="40206"/>
                  </a:lnTo>
                  <a:lnTo>
                    <a:pt x="14306" y="42753"/>
                  </a:lnTo>
                  <a:lnTo>
                    <a:pt x="14371" y="53237"/>
                  </a:lnTo>
                  <a:lnTo>
                    <a:pt x="15482" y="53989"/>
                  </a:lnTo>
                  <a:lnTo>
                    <a:pt x="17768" y="55001"/>
                  </a:lnTo>
                  <a:lnTo>
                    <a:pt x="20642" y="55687"/>
                  </a:lnTo>
                  <a:lnTo>
                    <a:pt x="21132" y="55752"/>
                  </a:lnTo>
                  <a:lnTo>
                    <a:pt x="22634" y="55818"/>
                  </a:lnTo>
                  <a:lnTo>
                    <a:pt x="25411" y="55720"/>
                  </a:lnTo>
                  <a:lnTo>
                    <a:pt x="29003" y="55295"/>
                  </a:lnTo>
                  <a:lnTo>
                    <a:pt x="33739" y="53989"/>
                  </a:lnTo>
                  <a:lnTo>
                    <a:pt x="34392" y="53662"/>
                  </a:lnTo>
                  <a:lnTo>
                    <a:pt x="34262" y="49187"/>
                  </a:lnTo>
                  <a:lnTo>
                    <a:pt x="34686" y="49253"/>
                  </a:lnTo>
                  <a:lnTo>
                    <a:pt x="35437" y="49057"/>
                  </a:lnTo>
                  <a:lnTo>
                    <a:pt x="36058" y="48534"/>
                  </a:lnTo>
                  <a:lnTo>
                    <a:pt x="36515" y="47750"/>
                  </a:lnTo>
                  <a:lnTo>
                    <a:pt x="36646" y="47261"/>
                  </a:lnTo>
                  <a:lnTo>
                    <a:pt x="36842" y="46150"/>
                  </a:lnTo>
                  <a:lnTo>
                    <a:pt x="36940" y="45040"/>
                  </a:lnTo>
                  <a:lnTo>
                    <a:pt x="38867" y="38899"/>
                  </a:lnTo>
                  <a:lnTo>
                    <a:pt x="40663" y="32857"/>
                  </a:lnTo>
                  <a:lnTo>
                    <a:pt x="42558" y="26260"/>
                  </a:lnTo>
                  <a:lnTo>
                    <a:pt x="42558" y="26064"/>
                  </a:lnTo>
                  <a:lnTo>
                    <a:pt x="42362" y="25770"/>
                  </a:lnTo>
                  <a:lnTo>
                    <a:pt x="41970" y="25508"/>
                  </a:lnTo>
                  <a:lnTo>
                    <a:pt x="41872" y="25476"/>
                  </a:lnTo>
                  <a:lnTo>
                    <a:pt x="40794" y="25084"/>
                  </a:lnTo>
                  <a:lnTo>
                    <a:pt x="38704" y="24202"/>
                  </a:lnTo>
                  <a:lnTo>
                    <a:pt x="37724" y="23679"/>
                  </a:lnTo>
                  <a:lnTo>
                    <a:pt x="34686" y="21948"/>
                  </a:lnTo>
                  <a:lnTo>
                    <a:pt x="33314" y="21132"/>
                  </a:lnTo>
                  <a:lnTo>
                    <a:pt x="32890" y="20283"/>
                  </a:lnTo>
                  <a:lnTo>
                    <a:pt x="32106" y="19074"/>
                  </a:lnTo>
                  <a:lnTo>
                    <a:pt x="31290" y="18094"/>
                  </a:lnTo>
                  <a:lnTo>
                    <a:pt x="31192" y="18029"/>
                  </a:lnTo>
                  <a:lnTo>
                    <a:pt x="30767" y="14894"/>
                  </a:lnTo>
                  <a:lnTo>
                    <a:pt x="32923" y="12444"/>
                  </a:lnTo>
                  <a:lnTo>
                    <a:pt x="33804" y="11856"/>
                  </a:lnTo>
                  <a:lnTo>
                    <a:pt x="34784" y="11366"/>
                  </a:lnTo>
                  <a:lnTo>
                    <a:pt x="35144" y="11170"/>
                  </a:lnTo>
                  <a:lnTo>
                    <a:pt x="35862" y="10648"/>
                  </a:lnTo>
                  <a:lnTo>
                    <a:pt x="36156" y="10354"/>
                  </a:lnTo>
                  <a:lnTo>
                    <a:pt x="36417" y="10027"/>
                  </a:lnTo>
                  <a:lnTo>
                    <a:pt x="36679" y="9472"/>
                  </a:lnTo>
                  <a:lnTo>
                    <a:pt x="36777" y="8721"/>
                  </a:lnTo>
                  <a:lnTo>
                    <a:pt x="36189" y="7676"/>
                  </a:lnTo>
                  <a:lnTo>
                    <a:pt x="35895" y="7480"/>
                  </a:lnTo>
                  <a:lnTo>
                    <a:pt x="35144" y="7153"/>
                  </a:lnTo>
                  <a:lnTo>
                    <a:pt x="34327" y="6924"/>
                  </a:lnTo>
                  <a:lnTo>
                    <a:pt x="34360" y="6402"/>
                  </a:lnTo>
                  <a:lnTo>
                    <a:pt x="34327" y="3691"/>
                  </a:lnTo>
                  <a:lnTo>
                    <a:pt x="34131" y="1797"/>
                  </a:lnTo>
                  <a:lnTo>
                    <a:pt x="33935" y="1046"/>
                  </a:lnTo>
                  <a:lnTo>
                    <a:pt x="33837" y="882"/>
                  </a:lnTo>
                  <a:lnTo>
                    <a:pt x="33510" y="621"/>
                  </a:lnTo>
                  <a:lnTo>
                    <a:pt x="32661" y="294"/>
                  </a:lnTo>
                  <a:lnTo>
                    <a:pt x="30114"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966;p40">
              <a:extLst>
                <a:ext uri="{FF2B5EF4-FFF2-40B4-BE49-F238E27FC236}">
                  <a16:creationId xmlns:a16="http://schemas.microsoft.com/office/drawing/2014/main" id="{72766FB3-7AF8-6158-7FD2-92A9FD385A8B}"/>
                </a:ext>
              </a:extLst>
            </p:cNvPr>
            <p:cNvSpPr/>
            <p:nvPr/>
          </p:nvSpPr>
          <p:spPr>
            <a:xfrm>
              <a:off x="5272887" y="2472155"/>
              <a:ext cx="384071" cy="915328"/>
            </a:xfrm>
            <a:custGeom>
              <a:avLst/>
              <a:gdLst/>
              <a:ahLst/>
              <a:cxnLst/>
              <a:rect l="l" t="t" r="r" b="b"/>
              <a:pathLst>
                <a:path w="32302" h="76983" extrusionOk="0">
                  <a:moveTo>
                    <a:pt x="1143" y="1"/>
                  </a:moveTo>
                  <a:lnTo>
                    <a:pt x="980" y="2091"/>
                  </a:lnTo>
                  <a:lnTo>
                    <a:pt x="360" y="13392"/>
                  </a:lnTo>
                  <a:lnTo>
                    <a:pt x="33" y="21459"/>
                  </a:lnTo>
                  <a:lnTo>
                    <a:pt x="0" y="24758"/>
                  </a:lnTo>
                  <a:lnTo>
                    <a:pt x="66" y="30571"/>
                  </a:lnTo>
                  <a:lnTo>
                    <a:pt x="523" y="40533"/>
                  </a:lnTo>
                  <a:lnTo>
                    <a:pt x="752" y="44877"/>
                  </a:lnTo>
                  <a:lnTo>
                    <a:pt x="817" y="46934"/>
                  </a:lnTo>
                  <a:lnTo>
                    <a:pt x="686" y="50592"/>
                  </a:lnTo>
                  <a:lnTo>
                    <a:pt x="523" y="53858"/>
                  </a:lnTo>
                  <a:lnTo>
                    <a:pt x="621" y="56961"/>
                  </a:lnTo>
                  <a:lnTo>
                    <a:pt x="882" y="58496"/>
                  </a:lnTo>
                  <a:lnTo>
                    <a:pt x="2744" y="68621"/>
                  </a:lnTo>
                  <a:lnTo>
                    <a:pt x="3756" y="74631"/>
                  </a:lnTo>
                  <a:lnTo>
                    <a:pt x="6108" y="76035"/>
                  </a:lnTo>
                  <a:lnTo>
                    <a:pt x="6173" y="74859"/>
                  </a:lnTo>
                  <a:lnTo>
                    <a:pt x="6598" y="68686"/>
                  </a:lnTo>
                  <a:lnTo>
                    <a:pt x="7055" y="64571"/>
                  </a:lnTo>
                  <a:lnTo>
                    <a:pt x="7382" y="63134"/>
                  </a:lnTo>
                  <a:lnTo>
                    <a:pt x="7676" y="61501"/>
                  </a:lnTo>
                  <a:lnTo>
                    <a:pt x="8133" y="55883"/>
                  </a:lnTo>
                  <a:lnTo>
                    <a:pt x="8655" y="45628"/>
                  </a:lnTo>
                  <a:lnTo>
                    <a:pt x="9015" y="41121"/>
                  </a:lnTo>
                  <a:lnTo>
                    <a:pt x="10321" y="29004"/>
                  </a:lnTo>
                  <a:lnTo>
                    <a:pt x="11138" y="21263"/>
                  </a:lnTo>
                  <a:lnTo>
                    <a:pt x="11922" y="23288"/>
                  </a:lnTo>
                  <a:lnTo>
                    <a:pt x="15776" y="33903"/>
                  </a:lnTo>
                  <a:lnTo>
                    <a:pt x="18192" y="41186"/>
                  </a:lnTo>
                  <a:lnTo>
                    <a:pt x="18911" y="43864"/>
                  </a:lnTo>
                  <a:lnTo>
                    <a:pt x="19564" y="46510"/>
                  </a:lnTo>
                  <a:lnTo>
                    <a:pt x="21687" y="53401"/>
                  </a:lnTo>
                  <a:lnTo>
                    <a:pt x="25313" y="64146"/>
                  </a:lnTo>
                  <a:lnTo>
                    <a:pt x="26652" y="68131"/>
                  </a:lnTo>
                  <a:lnTo>
                    <a:pt x="28644" y="74206"/>
                  </a:lnTo>
                  <a:lnTo>
                    <a:pt x="29526" y="76819"/>
                  </a:lnTo>
                  <a:lnTo>
                    <a:pt x="29918" y="76917"/>
                  </a:lnTo>
                  <a:lnTo>
                    <a:pt x="30734" y="76982"/>
                  </a:lnTo>
                  <a:lnTo>
                    <a:pt x="31159" y="76917"/>
                  </a:lnTo>
                  <a:lnTo>
                    <a:pt x="31518" y="76852"/>
                  </a:lnTo>
                  <a:lnTo>
                    <a:pt x="32106" y="76492"/>
                  </a:lnTo>
                  <a:lnTo>
                    <a:pt x="32302" y="76166"/>
                  </a:lnTo>
                  <a:lnTo>
                    <a:pt x="31453" y="70940"/>
                  </a:lnTo>
                  <a:lnTo>
                    <a:pt x="29885" y="60619"/>
                  </a:lnTo>
                  <a:lnTo>
                    <a:pt x="29134" y="55491"/>
                  </a:lnTo>
                  <a:lnTo>
                    <a:pt x="27370" y="44746"/>
                  </a:lnTo>
                  <a:lnTo>
                    <a:pt x="26619" y="41382"/>
                  </a:lnTo>
                  <a:lnTo>
                    <a:pt x="25900" y="38508"/>
                  </a:lnTo>
                  <a:lnTo>
                    <a:pt x="24855" y="33641"/>
                  </a:lnTo>
                  <a:lnTo>
                    <a:pt x="24431" y="30833"/>
                  </a:lnTo>
                  <a:lnTo>
                    <a:pt x="24365" y="29755"/>
                  </a:lnTo>
                  <a:lnTo>
                    <a:pt x="24267" y="28024"/>
                  </a:lnTo>
                  <a:lnTo>
                    <a:pt x="23320" y="19499"/>
                  </a:lnTo>
                  <a:lnTo>
                    <a:pt x="21426" y="4051"/>
                  </a:lnTo>
                  <a:lnTo>
                    <a:pt x="21001" y="752"/>
                  </a:lnTo>
                  <a:lnTo>
                    <a:pt x="20642" y="915"/>
                  </a:lnTo>
                  <a:lnTo>
                    <a:pt x="18062" y="1764"/>
                  </a:lnTo>
                  <a:lnTo>
                    <a:pt x="15580" y="2352"/>
                  </a:lnTo>
                  <a:lnTo>
                    <a:pt x="12607" y="2777"/>
                  </a:lnTo>
                  <a:lnTo>
                    <a:pt x="9341" y="2810"/>
                  </a:lnTo>
                  <a:lnTo>
                    <a:pt x="6826" y="2450"/>
                  </a:lnTo>
                  <a:lnTo>
                    <a:pt x="5161" y="2026"/>
                  </a:lnTo>
                  <a:lnTo>
                    <a:pt x="3495" y="1373"/>
                  </a:lnTo>
                  <a:lnTo>
                    <a:pt x="1895" y="523"/>
                  </a:lnTo>
                  <a:lnTo>
                    <a:pt x="1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967;p40">
              <a:extLst>
                <a:ext uri="{FF2B5EF4-FFF2-40B4-BE49-F238E27FC236}">
                  <a16:creationId xmlns:a16="http://schemas.microsoft.com/office/drawing/2014/main" id="{CDF04552-780F-30C6-DA71-77A63F1BAB9D}"/>
                </a:ext>
              </a:extLst>
            </p:cNvPr>
            <p:cNvSpPr/>
            <p:nvPr/>
          </p:nvSpPr>
          <p:spPr>
            <a:xfrm>
              <a:off x="5345499" y="2655451"/>
              <a:ext cx="59819" cy="69521"/>
            </a:xfrm>
            <a:custGeom>
              <a:avLst/>
              <a:gdLst/>
              <a:ahLst/>
              <a:cxnLst/>
              <a:rect l="l" t="t" r="r" b="b"/>
              <a:pathLst>
                <a:path w="5031" h="5847" fill="none" extrusionOk="0">
                  <a:moveTo>
                    <a:pt x="5031" y="5847"/>
                  </a:moveTo>
                  <a:lnTo>
                    <a:pt x="1" y="1"/>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968;p40">
              <a:extLst>
                <a:ext uri="{FF2B5EF4-FFF2-40B4-BE49-F238E27FC236}">
                  <a16:creationId xmlns:a16="http://schemas.microsoft.com/office/drawing/2014/main" id="{0FAA0D0C-1F68-0B06-219C-3338870F699F}"/>
                </a:ext>
              </a:extLst>
            </p:cNvPr>
            <p:cNvSpPr/>
            <p:nvPr/>
          </p:nvSpPr>
          <p:spPr>
            <a:xfrm>
              <a:off x="5330363" y="2660505"/>
              <a:ext cx="48939" cy="45444"/>
            </a:xfrm>
            <a:custGeom>
              <a:avLst/>
              <a:gdLst/>
              <a:ahLst/>
              <a:cxnLst/>
              <a:rect l="l" t="t" r="r" b="b"/>
              <a:pathLst>
                <a:path w="4116" h="3822" fill="none" extrusionOk="0">
                  <a:moveTo>
                    <a:pt x="0" y="0"/>
                  </a:moveTo>
                  <a:lnTo>
                    <a:pt x="4115" y="3822"/>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969;p40">
              <a:extLst>
                <a:ext uri="{FF2B5EF4-FFF2-40B4-BE49-F238E27FC236}">
                  <a16:creationId xmlns:a16="http://schemas.microsoft.com/office/drawing/2014/main" id="{DBBE356D-1B64-1AA6-088F-A1B0DEC64F63}"/>
                </a:ext>
              </a:extLst>
            </p:cNvPr>
            <p:cNvSpPr/>
            <p:nvPr/>
          </p:nvSpPr>
          <p:spPr>
            <a:xfrm>
              <a:off x="5435209" y="2590984"/>
              <a:ext cx="66025" cy="74574"/>
            </a:xfrm>
            <a:custGeom>
              <a:avLst/>
              <a:gdLst/>
              <a:ahLst/>
              <a:cxnLst/>
              <a:rect l="l" t="t" r="r" b="b"/>
              <a:pathLst>
                <a:path w="5553" h="6272" fill="none" extrusionOk="0">
                  <a:moveTo>
                    <a:pt x="1" y="6272"/>
                  </a:moveTo>
                  <a:lnTo>
                    <a:pt x="425" y="5259"/>
                  </a:lnTo>
                  <a:lnTo>
                    <a:pt x="1536" y="3463"/>
                  </a:lnTo>
                  <a:lnTo>
                    <a:pt x="2940" y="1863"/>
                  </a:lnTo>
                  <a:lnTo>
                    <a:pt x="4638" y="556"/>
                  </a:lnTo>
                  <a:lnTo>
                    <a:pt x="5553" y="1"/>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970;p40">
              <a:extLst>
                <a:ext uri="{FF2B5EF4-FFF2-40B4-BE49-F238E27FC236}">
                  <a16:creationId xmlns:a16="http://schemas.microsoft.com/office/drawing/2014/main" id="{2D8C6C06-8D9D-D1ED-B5E5-24C8DAAB1E16}"/>
                </a:ext>
              </a:extLst>
            </p:cNvPr>
            <p:cNvSpPr/>
            <p:nvPr/>
          </p:nvSpPr>
          <p:spPr>
            <a:xfrm>
              <a:off x="5502007" y="2498182"/>
              <a:ext cx="127770" cy="733958"/>
            </a:xfrm>
            <a:custGeom>
              <a:avLst/>
              <a:gdLst/>
              <a:ahLst/>
              <a:cxnLst/>
              <a:rect l="l" t="t" r="r" b="b"/>
              <a:pathLst>
                <a:path w="10746" h="61729" fill="none" extrusionOk="0">
                  <a:moveTo>
                    <a:pt x="229" y="0"/>
                  </a:moveTo>
                  <a:lnTo>
                    <a:pt x="131" y="261"/>
                  </a:lnTo>
                  <a:lnTo>
                    <a:pt x="0" y="1764"/>
                  </a:lnTo>
                  <a:lnTo>
                    <a:pt x="131" y="2874"/>
                  </a:lnTo>
                  <a:lnTo>
                    <a:pt x="360" y="3397"/>
                  </a:lnTo>
                  <a:lnTo>
                    <a:pt x="621" y="3821"/>
                  </a:lnTo>
                  <a:lnTo>
                    <a:pt x="1111" y="4377"/>
                  </a:lnTo>
                  <a:lnTo>
                    <a:pt x="1699" y="4671"/>
                  </a:lnTo>
                  <a:lnTo>
                    <a:pt x="1797" y="4671"/>
                  </a:lnTo>
                  <a:lnTo>
                    <a:pt x="1960" y="5552"/>
                  </a:lnTo>
                  <a:lnTo>
                    <a:pt x="2678" y="10419"/>
                  </a:lnTo>
                  <a:lnTo>
                    <a:pt x="3038" y="14044"/>
                  </a:lnTo>
                  <a:lnTo>
                    <a:pt x="3070" y="15645"/>
                  </a:lnTo>
                  <a:lnTo>
                    <a:pt x="2940" y="18192"/>
                  </a:lnTo>
                  <a:lnTo>
                    <a:pt x="2678" y="20740"/>
                  </a:lnTo>
                  <a:lnTo>
                    <a:pt x="2809" y="22928"/>
                  </a:lnTo>
                  <a:lnTo>
                    <a:pt x="3070" y="24463"/>
                  </a:lnTo>
                  <a:lnTo>
                    <a:pt x="3658" y="27370"/>
                  </a:lnTo>
                  <a:lnTo>
                    <a:pt x="4279" y="30244"/>
                  </a:lnTo>
                  <a:lnTo>
                    <a:pt x="4475" y="31910"/>
                  </a:lnTo>
                  <a:lnTo>
                    <a:pt x="4475" y="32857"/>
                  </a:lnTo>
                  <a:lnTo>
                    <a:pt x="4507" y="33771"/>
                  </a:lnTo>
                  <a:lnTo>
                    <a:pt x="4899" y="35404"/>
                  </a:lnTo>
                  <a:lnTo>
                    <a:pt x="5847" y="37495"/>
                  </a:lnTo>
                  <a:lnTo>
                    <a:pt x="6630" y="38670"/>
                  </a:lnTo>
                  <a:lnTo>
                    <a:pt x="6957" y="39356"/>
                  </a:lnTo>
                  <a:lnTo>
                    <a:pt x="7480" y="41381"/>
                  </a:lnTo>
                  <a:lnTo>
                    <a:pt x="7872" y="44909"/>
                  </a:lnTo>
                  <a:lnTo>
                    <a:pt x="7904" y="46640"/>
                  </a:lnTo>
                  <a:lnTo>
                    <a:pt x="7904" y="47325"/>
                  </a:lnTo>
                  <a:lnTo>
                    <a:pt x="8100" y="48763"/>
                  </a:lnTo>
                  <a:lnTo>
                    <a:pt x="8623" y="50918"/>
                  </a:lnTo>
                  <a:lnTo>
                    <a:pt x="9047" y="52323"/>
                  </a:lnTo>
                  <a:lnTo>
                    <a:pt x="9047" y="52845"/>
                  </a:lnTo>
                  <a:lnTo>
                    <a:pt x="9309" y="55425"/>
                  </a:lnTo>
                  <a:lnTo>
                    <a:pt x="9635" y="56993"/>
                  </a:lnTo>
                  <a:lnTo>
                    <a:pt x="9897" y="57450"/>
                  </a:lnTo>
                  <a:lnTo>
                    <a:pt x="10158" y="57908"/>
                  </a:lnTo>
                  <a:lnTo>
                    <a:pt x="10484" y="59214"/>
                  </a:lnTo>
                  <a:lnTo>
                    <a:pt x="10713" y="61304"/>
                  </a:lnTo>
                  <a:lnTo>
                    <a:pt x="10746" y="61729"/>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971;p40">
              <a:extLst>
                <a:ext uri="{FF2B5EF4-FFF2-40B4-BE49-F238E27FC236}">
                  <a16:creationId xmlns:a16="http://schemas.microsoft.com/office/drawing/2014/main" id="{C0943090-BD8C-AE1B-F989-D0681C163ADF}"/>
                </a:ext>
              </a:extLst>
            </p:cNvPr>
            <p:cNvSpPr/>
            <p:nvPr/>
          </p:nvSpPr>
          <p:spPr>
            <a:xfrm>
              <a:off x="5340458" y="2717981"/>
              <a:ext cx="52827" cy="658623"/>
            </a:xfrm>
            <a:custGeom>
              <a:avLst/>
              <a:gdLst/>
              <a:ahLst/>
              <a:cxnLst/>
              <a:rect l="l" t="t" r="r" b="b"/>
              <a:pathLst>
                <a:path w="4443" h="55393" fill="none" extrusionOk="0">
                  <a:moveTo>
                    <a:pt x="4410" y="0"/>
                  </a:moveTo>
                  <a:lnTo>
                    <a:pt x="4442" y="392"/>
                  </a:lnTo>
                  <a:lnTo>
                    <a:pt x="4377" y="3560"/>
                  </a:lnTo>
                  <a:lnTo>
                    <a:pt x="4050" y="6891"/>
                  </a:lnTo>
                  <a:lnTo>
                    <a:pt x="3691" y="8949"/>
                  </a:lnTo>
                  <a:lnTo>
                    <a:pt x="3005" y="12705"/>
                  </a:lnTo>
                  <a:lnTo>
                    <a:pt x="2221" y="16984"/>
                  </a:lnTo>
                  <a:lnTo>
                    <a:pt x="1927" y="20446"/>
                  </a:lnTo>
                  <a:lnTo>
                    <a:pt x="1862" y="22765"/>
                  </a:lnTo>
                  <a:lnTo>
                    <a:pt x="1829" y="26978"/>
                  </a:lnTo>
                  <a:lnTo>
                    <a:pt x="2058" y="30570"/>
                  </a:lnTo>
                  <a:lnTo>
                    <a:pt x="2091" y="32628"/>
                  </a:lnTo>
                  <a:lnTo>
                    <a:pt x="1993" y="33837"/>
                  </a:lnTo>
                  <a:lnTo>
                    <a:pt x="1829" y="35176"/>
                  </a:lnTo>
                  <a:lnTo>
                    <a:pt x="1241" y="38278"/>
                  </a:lnTo>
                  <a:lnTo>
                    <a:pt x="556" y="41381"/>
                  </a:lnTo>
                  <a:lnTo>
                    <a:pt x="66" y="44092"/>
                  </a:lnTo>
                  <a:lnTo>
                    <a:pt x="0" y="45105"/>
                  </a:lnTo>
                  <a:lnTo>
                    <a:pt x="131" y="51473"/>
                  </a:lnTo>
                  <a:lnTo>
                    <a:pt x="262" y="55393"/>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972;p40">
              <a:extLst>
                <a:ext uri="{FF2B5EF4-FFF2-40B4-BE49-F238E27FC236}">
                  <a16:creationId xmlns:a16="http://schemas.microsoft.com/office/drawing/2014/main" id="{568FE141-1E16-B46E-6159-8F3177D93817}"/>
                </a:ext>
              </a:extLst>
            </p:cNvPr>
            <p:cNvSpPr/>
            <p:nvPr/>
          </p:nvSpPr>
          <p:spPr>
            <a:xfrm>
              <a:off x="5355605" y="2508277"/>
              <a:ext cx="25635" cy="18644"/>
            </a:xfrm>
            <a:custGeom>
              <a:avLst/>
              <a:gdLst/>
              <a:ahLst/>
              <a:cxnLst/>
              <a:rect l="l" t="t" r="r" b="b"/>
              <a:pathLst>
                <a:path w="2156" h="1568" fill="none" extrusionOk="0">
                  <a:moveTo>
                    <a:pt x="0" y="0"/>
                  </a:moveTo>
                  <a:lnTo>
                    <a:pt x="294" y="1143"/>
                  </a:lnTo>
                  <a:lnTo>
                    <a:pt x="2156" y="1568"/>
                  </a:lnTo>
                  <a:lnTo>
                    <a:pt x="1862" y="131"/>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973;p40">
              <a:extLst>
                <a:ext uri="{FF2B5EF4-FFF2-40B4-BE49-F238E27FC236}">
                  <a16:creationId xmlns:a16="http://schemas.microsoft.com/office/drawing/2014/main" id="{20732E2C-0812-BD86-9F41-5D203A5F89DC}"/>
                </a:ext>
              </a:extLst>
            </p:cNvPr>
            <p:cNvSpPr/>
            <p:nvPr/>
          </p:nvSpPr>
          <p:spPr>
            <a:xfrm>
              <a:off x="5381228" y="2504781"/>
              <a:ext cx="60984" cy="22139"/>
            </a:xfrm>
            <a:custGeom>
              <a:avLst/>
              <a:gdLst/>
              <a:ahLst/>
              <a:cxnLst/>
              <a:rect l="l" t="t" r="r" b="b"/>
              <a:pathLst>
                <a:path w="5129" h="1862" fill="none" extrusionOk="0">
                  <a:moveTo>
                    <a:pt x="1" y="1862"/>
                  </a:moveTo>
                  <a:lnTo>
                    <a:pt x="425" y="1829"/>
                  </a:lnTo>
                  <a:lnTo>
                    <a:pt x="2744" y="1601"/>
                  </a:lnTo>
                  <a:lnTo>
                    <a:pt x="4443" y="1339"/>
                  </a:lnTo>
                  <a:lnTo>
                    <a:pt x="5128" y="1143"/>
                  </a:lnTo>
                  <a:lnTo>
                    <a:pt x="4704" y="0"/>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974;p40">
              <a:extLst>
                <a:ext uri="{FF2B5EF4-FFF2-40B4-BE49-F238E27FC236}">
                  <a16:creationId xmlns:a16="http://schemas.microsoft.com/office/drawing/2014/main" id="{C8A3DBA5-FED3-527D-03D8-F4940048A2FC}"/>
                </a:ext>
              </a:extLst>
            </p:cNvPr>
            <p:cNvSpPr/>
            <p:nvPr/>
          </p:nvSpPr>
          <p:spPr>
            <a:xfrm>
              <a:off x="5455398" y="2501286"/>
              <a:ext cx="42340" cy="17098"/>
            </a:xfrm>
            <a:custGeom>
              <a:avLst/>
              <a:gdLst/>
              <a:ahLst/>
              <a:cxnLst/>
              <a:rect l="l" t="t" r="r" b="b"/>
              <a:pathLst>
                <a:path w="3561" h="1438" fill="none" extrusionOk="0">
                  <a:moveTo>
                    <a:pt x="1" y="0"/>
                  </a:moveTo>
                  <a:lnTo>
                    <a:pt x="426" y="1437"/>
                  </a:lnTo>
                  <a:lnTo>
                    <a:pt x="752" y="1405"/>
                  </a:lnTo>
                  <a:lnTo>
                    <a:pt x="2385" y="1241"/>
                  </a:lnTo>
                  <a:lnTo>
                    <a:pt x="3332" y="1013"/>
                  </a:lnTo>
                  <a:lnTo>
                    <a:pt x="3561" y="882"/>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975;p40">
              <a:extLst>
                <a:ext uri="{FF2B5EF4-FFF2-40B4-BE49-F238E27FC236}">
                  <a16:creationId xmlns:a16="http://schemas.microsoft.com/office/drawing/2014/main" id="{B9E88240-59DC-6987-8E42-BB31DA497D6F}"/>
                </a:ext>
              </a:extLst>
            </p:cNvPr>
            <p:cNvSpPr/>
            <p:nvPr/>
          </p:nvSpPr>
          <p:spPr>
            <a:xfrm>
              <a:off x="5311719" y="2492737"/>
              <a:ext cx="47394" cy="29142"/>
            </a:xfrm>
            <a:custGeom>
              <a:avLst/>
              <a:gdLst/>
              <a:ahLst/>
              <a:cxnLst/>
              <a:rect l="l" t="t" r="r" b="b"/>
              <a:pathLst>
                <a:path w="3986" h="2451" fill="none" extrusionOk="0">
                  <a:moveTo>
                    <a:pt x="3985" y="2450"/>
                  </a:moveTo>
                  <a:lnTo>
                    <a:pt x="3299" y="2385"/>
                  </a:lnTo>
                  <a:lnTo>
                    <a:pt x="1927" y="2026"/>
                  </a:lnTo>
                  <a:lnTo>
                    <a:pt x="1274" y="1732"/>
                  </a:lnTo>
                  <a:lnTo>
                    <a:pt x="0" y="1013"/>
                  </a:lnTo>
                  <a:lnTo>
                    <a:pt x="425" y="1"/>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976;p40">
              <a:extLst>
                <a:ext uri="{FF2B5EF4-FFF2-40B4-BE49-F238E27FC236}">
                  <a16:creationId xmlns:a16="http://schemas.microsoft.com/office/drawing/2014/main" id="{6FD7104B-54F8-F523-D557-18305C2E0797}"/>
                </a:ext>
              </a:extLst>
            </p:cNvPr>
            <p:cNvSpPr/>
            <p:nvPr/>
          </p:nvSpPr>
          <p:spPr>
            <a:xfrm>
              <a:off x="5232889" y="3359506"/>
              <a:ext cx="111076" cy="83503"/>
            </a:xfrm>
            <a:custGeom>
              <a:avLst/>
              <a:gdLst/>
              <a:ahLst/>
              <a:cxnLst/>
              <a:rect l="l" t="t" r="r" b="b"/>
              <a:pathLst>
                <a:path w="9342" h="7023" extrusionOk="0">
                  <a:moveTo>
                    <a:pt x="7120" y="1"/>
                  </a:moveTo>
                  <a:lnTo>
                    <a:pt x="6369" y="490"/>
                  </a:lnTo>
                  <a:lnTo>
                    <a:pt x="2711" y="3169"/>
                  </a:lnTo>
                  <a:lnTo>
                    <a:pt x="1078" y="4638"/>
                  </a:lnTo>
                  <a:lnTo>
                    <a:pt x="327" y="5488"/>
                  </a:lnTo>
                  <a:lnTo>
                    <a:pt x="131" y="5880"/>
                  </a:lnTo>
                  <a:lnTo>
                    <a:pt x="0" y="6206"/>
                  </a:lnTo>
                  <a:lnTo>
                    <a:pt x="33" y="6663"/>
                  </a:lnTo>
                  <a:lnTo>
                    <a:pt x="392" y="6925"/>
                  </a:lnTo>
                  <a:lnTo>
                    <a:pt x="1013" y="7023"/>
                  </a:lnTo>
                  <a:lnTo>
                    <a:pt x="2287" y="6892"/>
                  </a:lnTo>
                  <a:lnTo>
                    <a:pt x="4279" y="6369"/>
                  </a:lnTo>
                  <a:lnTo>
                    <a:pt x="5259" y="5977"/>
                  </a:lnTo>
                  <a:lnTo>
                    <a:pt x="5716" y="5782"/>
                  </a:lnTo>
                  <a:lnTo>
                    <a:pt x="6565" y="5194"/>
                  </a:lnTo>
                  <a:lnTo>
                    <a:pt x="7643" y="4116"/>
                  </a:lnTo>
                  <a:lnTo>
                    <a:pt x="9113" y="1862"/>
                  </a:lnTo>
                  <a:lnTo>
                    <a:pt x="9341" y="1405"/>
                  </a:lnTo>
                  <a:lnTo>
                    <a:pt x="7120" y="1"/>
                  </a:lnTo>
                  <a:close/>
                </a:path>
              </a:pathLst>
            </a:custGeom>
            <a:solidFill>
              <a:srgbClr val="FFFFFF"/>
            </a:solid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977;p40">
              <a:extLst>
                <a:ext uri="{FF2B5EF4-FFF2-40B4-BE49-F238E27FC236}">
                  <a16:creationId xmlns:a16="http://schemas.microsoft.com/office/drawing/2014/main" id="{BF050FDD-6BF0-D88E-F865-7A033459AA0D}"/>
                </a:ext>
              </a:extLst>
            </p:cNvPr>
            <p:cNvSpPr/>
            <p:nvPr/>
          </p:nvSpPr>
          <p:spPr>
            <a:xfrm>
              <a:off x="5626269" y="3378149"/>
              <a:ext cx="67583" cy="94371"/>
            </a:xfrm>
            <a:custGeom>
              <a:avLst/>
              <a:gdLst/>
              <a:ahLst/>
              <a:cxnLst/>
              <a:rect l="l" t="t" r="r" b="b"/>
              <a:pathLst>
                <a:path w="5684" h="7937" extrusionOk="0">
                  <a:moveTo>
                    <a:pt x="2548" y="0"/>
                  </a:moveTo>
                  <a:lnTo>
                    <a:pt x="2352" y="98"/>
                  </a:lnTo>
                  <a:lnTo>
                    <a:pt x="1242" y="523"/>
                  </a:lnTo>
                  <a:lnTo>
                    <a:pt x="393" y="686"/>
                  </a:lnTo>
                  <a:lnTo>
                    <a:pt x="1" y="654"/>
                  </a:lnTo>
                  <a:lnTo>
                    <a:pt x="1" y="654"/>
                  </a:lnTo>
                  <a:lnTo>
                    <a:pt x="262" y="1927"/>
                  </a:lnTo>
                  <a:lnTo>
                    <a:pt x="1177" y="4377"/>
                  </a:lnTo>
                  <a:lnTo>
                    <a:pt x="1797" y="5520"/>
                  </a:lnTo>
                  <a:lnTo>
                    <a:pt x="2352" y="6304"/>
                  </a:lnTo>
                  <a:lnTo>
                    <a:pt x="3626" y="7512"/>
                  </a:lnTo>
                  <a:lnTo>
                    <a:pt x="4541" y="7937"/>
                  </a:lnTo>
                  <a:lnTo>
                    <a:pt x="5063" y="7872"/>
                  </a:lnTo>
                  <a:lnTo>
                    <a:pt x="5455" y="7480"/>
                  </a:lnTo>
                  <a:lnTo>
                    <a:pt x="5684" y="6696"/>
                  </a:lnTo>
                  <a:lnTo>
                    <a:pt x="5684" y="6108"/>
                  </a:lnTo>
                  <a:lnTo>
                    <a:pt x="5651" y="5487"/>
                  </a:lnTo>
                  <a:lnTo>
                    <a:pt x="5390" y="4312"/>
                  </a:lnTo>
                  <a:lnTo>
                    <a:pt x="4704" y="2711"/>
                  </a:lnTo>
                  <a:lnTo>
                    <a:pt x="2940" y="327"/>
                  </a:lnTo>
                  <a:lnTo>
                    <a:pt x="2548" y="0"/>
                  </a:lnTo>
                  <a:close/>
                </a:path>
              </a:pathLst>
            </a:custGeom>
            <a:solidFill>
              <a:srgbClr val="FFFFFF"/>
            </a:solid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978;p40">
              <a:extLst>
                <a:ext uri="{FF2B5EF4-FFF2-40B4-BE49-F238E27FC236}">
                  <a16:creationId xmlns:a16="http://schemas.microsoft.com/office/drawing/2014/main" id="{0F22BF08-86AB-FDAA-B83C-58F60A2C45C8}"/>
                </a:ext>
              </a:extLst>
            </p:cNvPr>
            <p:cNvSpPr/>
            <p:nvPr/>
          </p:nvSpPr>
          <p:spPr>
            <a:xfrm>
              <a:off x="5370361" y="1870236"/>
              <a:ext cx="180193" cy="169718"/>
            </a:xfrm>
            <a:custGeom>
              <a:avLst/>
              <a:gdLst/>
              <a:ahLst/>
              <a:cxnLst/>
              <a:rect l="l" t="t" r="r" b="b"/>
              <a:pathLst>
                <a:path w="15155" h="14274" fill="none" extrusionOk="0">
                  <a:moveTo>
                    <a:pt x="980" y="1"/>
                  </a:moveTo>
                  <a:lnTo>
                    <a:pt x="817" y="1013"/>
                  </a:lnTo>
                  <a:lnTo>
                    <a:pt x="164" y="6108"/>
                  </a:lnTo>
                  <a:lnTo>
                    <a:pt x="0" y="9309"/>
                  </a:lnTo>
                  <a:lnTo>
                    <a:pt x="98" y="10256"/>
                  </a:lnTo>
                  <a:lnTo>
                    <a:pt x="294" y="11073"/>
                  </a:lnTo>
                  <a:lnTo>
                    <a:pt x="915" y="12379"/>
                  </a:lnTo>
                  <a:lnTo>
                    <a:pt x="1699" y="13294"/>
                  </a:lnTo>
                  <a:lnTo>
                    <a:pt x="2580" y="13881"/>
                  </a:lnTo>
                  <a:lnTo>
                    <a:pt x="3560" y="14175"/>
                  </a:lnTo>
                  <a:lnTo>
                    <a:pt x="4573" y="14273"/>
                  </a:lnTo>
                  <a:lnTo>
                    <a:pt x="6075" y="14077"/>
                  </a:lnTo>
                  <a:lnTo>
                    <a:pt x="6957" y="13751"/>
                  </a:lnTo>
                  <a:lnTo>
                    <a:pt x="7774" y="13392"/>
                  </a:lnTo>
                  <a:lnTo>
                    <a:pt x="9243" y="12216"/>
                  </a:lnTo>
                  <a:lnTo>
                    <a:pt x="11007" y="10256"/>
                  </a:lnTo>
                  <a:lnTo>
                    <a:pt x="11432" y="9668"/>
                  </a:lnTo>
                  <a:lnTo>
                    <a:pt x="11464" y="9636"/>
                  </a:lnTo>
                  <a:lnTo>
                    <a:pt x="11530" y="9603"/>
                  </a:lnTo>
                  <a:lnTo>
                    <a:pt x="11987" y="9472"/>
                  </a:lnTo>
                  <a:lnTo>
                    <a:pt x="13489" y="8688"/>
                  </a:lnTo>
                  <a:lnTo>
                    <a:pt x="14469" y="7839"/>
                  </a:lnTo>
                  <a:lnTo>
                    <a:pt x="14861" y="7251"/>
                  </a:lnTo>
                  <a:lnTo>
                    <a:pt x="15024" y="6925"/>
                  </a:lnTo>
                  <a:lnTo>
                    <a:pt x="15155" y="6369"/>
                  </a:lnTo>
                  <a:lnTo>
                    <a:pt x="15024" y="5684"/>
                  </a:lnTo>
                  <a:lnTo>
                    <a:pt x="14208" y="4834"/>
                  </a:lnTo>
                  <a:lnTo>
                    <a:pt x="13979" y="47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979;p40">
              <a:extLst>
                <a:ext uri="{FF2B5EF4-FFF2-40B4-BE49-F238E27FC236}">
                  <a16:creationId xmlns:a16="http://schemas.microsoft.com/office/drawing/2014/main" id="{1A36CDE7-B1DD-F2F0-2888-4B9BB5F71B9C}"/>
                </a:ext>
              </a:extLst>
            </p:cNvPr>
            <p:cNvSpPr/>
            <p:nvPr/>
          </p:nvSpPr>
          <p:spPr>
            <a:xfrm>
              <a:off x="5471711" y="1872174"/>
              <a:ext cx="79235" cy="166222"/>
            </a:xfrm>
            <a:custGeom>
              <a:avLst/>
              <a:gdLst/>
              <a:ahLst/>
              <a:cxnLst/>
              <a:rect l="l" t="t" r="r" b="b"/>
              <a:pathLst>
                <a:path w="6664" h="13980" extrusionOk="0">
                  <a:moveTo>
                    <a:pt x="2156" y="1"/>
                  </a:moveTo>
                  <a:lnTo>
                    <a:pt x="1699" y="2581"/>
                  </a:lnTo>
                  <a:lnTo>
                    <a:pt x="1079" y="7317"/>
                  </a:lnTo>
                  <a:lnTo>
                    <a:pt x="1013" y="8199"/>
                  </a:lnTo>
                  <a:lnTo>
                    <a:pt x="458" y="9897"/>
                  </a:lnTo>
                  <a:lnTo>
                    <a:pt x="1" y="10681"/>
                  </a:lnTo>
                  <a:lnTo>
                    <a:pt x="66" y="11334"/>
                  </a:lnTo>
                  <a:lnTo>
                    <a:pt x="360" y="13327"/>
                  </a:lnTo>
                  <a:lnTo>
                    <a:pt x="393" y="13588"/>
                  </a:lnTo>
                  <a:lnTo>
                    <a:pt x="458" y="13980"/>
                  </a:lnTo>
                  <a:lnTo>
                    <a:pt x="785" y="13457"/>
                  </a:lnTo>
                  <a:lnTo>
                    <a:pt x="948" y="13980"/>
                  </a:lnTo>
                  <a:lnTo>
                    <a:pt x="817" y="13327"/>
                  </a:lnTo>
                  <a:lnTo>
                    <a:pt x="785" y="12085"/>
                  </a:lnTo>
                  <a:lnTo>
                    <a:pt x="981" y="11628"/>
                  </a:lnTo>
                  <a:lnTo>
                    <a:pt x="2940" y="9440"/>
                  </a:lnTo>
                  <a:lnTo>
                    <a:pt x="3234" y="9342"/>
                  </a:lnTo>
                  <a:lnTo>
                    <a:pt x="4802" y="8558"/>
                  </a:lnTo>
                  <a:lnTo>
                    <a:pt x="5880" y="7676"/>
                  </a:lnTo>
                  <a:lnTo>
                    <a:pt x="6337" y="7088"/>
                  </a:lnTo>
                  <a:lnTo>
                    <a:pt x="6500" y="6729"/>
                  </a:lnTo>
                  <a:lnTo>
                    <a:pt x="6664" y="6043"/>
                  </a:lnTo>
                  <a:lnTo>
                    <a:pt x="6566" y="5521"/>
                  </a:lnTo>
                  <a:lnTo>
                    <a:pt x="6370" y="5129"/>
                  </a:lnTo>
                  <a:lnTo>
                    <a:pt x="6239" y="5031"/>
                  </a:lnTo>
                  <a:lnTo>
                    <a:pt x="5488" y="4639"/>
                  </a:lnTo>
                  <a:lnTo>
                    <a:pt x="4704" y="4312"/>
                  </a:lnTo>
                  <a:lnTo>
                    <a:pt x="4018" y="5782"/>
                  </a:lnTo>
                  <a:lnTo>
                    <a:pt x="3463" y="5880"/>
                  </a:lnTo>
                  <a:lnTo>
                    <a:pt x="3463" y="5880"/>
                  </a:lnTo>
                  <a:lnTo>
                    <a:pt x="3495" y="5684"/>
                  </a:lnTo>
                  <a:lnTo>
                    <a:pt x="3463" y="4639"/>
                  </a:lnTo>
                  <a:lnTo>
                    <a:pt x="3234" y="3822"/>
                  </a:lnTo>
                  <a:lnTo>
                    <a:pt x="3006" y="3463"/>
                  </a:lnTo>
                  <a:lnTo>
                    <a:pt x="2777" y="3071"/>
                  </a:lnTo>
                  <a:lnTo>
                    <a:pt x="2418" y="1993"/>
                  </a:lnTo>
                  <a:lnTo>
                    <a:pt x="2189" y="328"/>
                  </a:lnTo>
                  <a:lnTo>
                    <a:pt x="2156"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980;p40">
              <a:extLst>
                <a:ext uri="{FF2B5EF4-FFF2-40B4-BE49-F238E27FC236}">
                  <a16:creationId xmlns:a16="http://schemas.microsoft.com/office/drawing/2014/main" id="{B94F75C4-E96E-B1FB-44B3-C233CDCC1C59}"/>
                </a:ext>
              </a:extLst>
            </p:cNvPr>
            <p:cNvSpPr/>
            <p:nvPr/>
          </p:nvSpPr>
          <p:spPr>
            <a:xfrm>
              <a:off x="5370361" y="1870236"/>
              <a:ext cx="180193" cy="169718"/>
            </a:xfrm>
            <a:custGeom>
              <a:avLst/>
              <a:gdLst/>
              <a:ahLst/>
              <a:cxnLst/>
              <a:rect l="l" t="t" r="r" b="b"/>
              <a:pathLst>
                <a:path w="15155" h="14274" fill="none" extrusionOk="0">
                  <a:moveTo>
                    <a:pt x="980" y="1"/>
                  </a:moveTo>
                  <a:lnTo>
                    <a:pt x="817" y="1013"/>
                  </a:lnTo>
                  <a:lnTo>
                    <a:pt x="164" y="6108"/>
                  </a:lnTo>
                  <a:lnTo>
                    <a:pt x="0" y="9309"/>
                  </a:lnTo>
                  <a:lnTo>
                    <a:pt x="98" y="10256"/>
                  </a:lnTo>
                  <a:lnTo>
                    <a:pt x="294" y="11073"/>
                  </a:lnTo>
                  <a:lnTo>
                    <a:pt x="915" y="12379"/>
                  </a:lnTo>
                  <a:lnTo>
                    <a:pt x="1699" y="13294"/>
                  </a:lnTo>
                  <a:lnTo>
                    <a:pt x="2580" y="13881"/>
                  </a:lnTo>
                  <a:lnTo>
                    <a:pt x="3560" y="14175"/>
                  </a:lnTo>
                  <a:lnTo>
                    <a:pt x="4573" y="14273"/>
                  </a:lnTo>
                  <a:lnTo>
                    <a:pt x="6075" y="14077"/>
                  </a:lnTo>
                  <a:lnTo>
                    <a:pt x="6957" y="13751"/>
                  </a:lnTo>
                  <a:lnTo>
                    <a:pt x="7774" y="13392"/>
                  </a:lnTo>
                  <a:lnTo>
                    <a:pt x="9243" y="12216"/>
                  </a:lnTo>
                  <a:lnTo>
                    <a:pt x="11007" y="10256"/>
                  </a:lnTo>
                  <a:lnTo>
                    <a:pt x="11432" y="9668"/>
                  </a:lnTo>
                  <a:lnTo>
                    <a:pt x="11464" y="9636"/>
                  </a:lnTo>
                  <a:lnTo>
                    <a:pt x="11530" y="9603"/>
                  </a:lnTo>
                  <a:lnTo>
                    <a:pt x="11987" y="9472"/>
                  </a:lnTo>
                  <a:lnTo>
                    <a:pt x="13489" y="8688"/>
                  </a:lnTo>
                  <a:lnTo>
                    <a:pt x="14469" y="7839"/>
                  </a:lnTo>
                  <a:lnTo>
                    <a:pt x="14861" y="7251"/>
                  </a:lnTo>
                  <a:lnTo>
                    <a:pt x="15024" y="6925"/>
                  </a:lnTo>
                  <a:lnTo>
                    <a:pt x="15155" y="6369"/>
                  </a:lnTo>
                  <a:lnTo>
                    <a:pt x="15024" y="5684"/>
                  </a:lnTo>
                  <a:lnTo>
                    <a:pt x="14208" y="4834"/>
                  </a:lnTo>
                  <a:lnTo>
                    <a:pt x="13979" y="4769"/>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981;p40">
              <a:extLst>
                <a:ext uri="{FF2B5EF4-FFF2-40B4-BE49-F238E27FC236}">
                  <a16:creationId xmlns:a16="http://schemas.microsoft.com/office/drawing/2014/main" id="{EB10B29E-CDB5-0DB9-E690-7D5452B4DA1E}"/>
                </a:ext>
              </a:extLst>
            </p:cNvPr>
            <p:cNvSpPr/>
            <p:nvPr/>
          </p:nvSpPr>
          <p:spPr>
            <a:xfrm>
              <a:off x="5441808" y="1913729"/>
              <a:ext cx="7788" cy="13995"/>
            </a:xfrm>
            <a:custGeom>
              <a:avLst/>
              <a:gdLst/>
              <a:ahLst/>
              <a:cxnLst/>
              <a:rect l="l" t="t" r="r" b="b"/>
              <a:pathLst>
                <a:path w="655" h="1177" extrusionOk="0">
                  <a:moveTo>
                    <a:pt x="360" y="1"/>
                  </a:moveTo>
                  <a:lnTo>
                    <a:pt x="131" y="295"/>
                  </a:lnTo>
                  <a:lnTo>
                    <a:pt x="33" y="523"/>
                  </a:lnTo>
                  <a:lnTo>
                    <a:pt x="1" y="752"/>
                  </a:lnTo>
                  <a:lnTo>
                    <a:pt x="99" y="1111"/>
                  </a:lnTo>
                  <a:lnTo>
                    <a:pt x="197" y="1176"/>
                  </a:lnTo>
                  <a:lnTo>
                    <a:pt x="327" y="1176"/>
                  </a:lnTo>
                  <a:lnTo>
                    <a:pt x="556" y="882"/>
                  </a:lnTo>
                  <a:lnTo>
                    <a:pt x="621" y="654"/>
                  </a:lnTo>
                  <a:lnTo>
                    <a:pt x="654" y="425"/>
                  </a:lnTo>
                  <a:lnTo>
                    <a:pt x="589" y="66"/>
                  </a:lnTo>
                  <a:lnTo>
                    <a:pt x="4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982;p40">
              <a:extLst>
                <a:ext uri="{FF2B5EF4-FFF2-40B4-BE49-F238E27FC236}">
                  <a16:creationId xmlns:a16="http://schemas.microsoft.com/office/drawing/2014/main" id="{5A349121-89A5-2102-B7AA-5FAB054007B8}"/>
                </a:ext>
              </a:extLst>
            </p:cNvPr>
            <p:cNvSpPr/>
            <p:nvPr/>
          </p:nvSpPr>
          <p:spPr>
            <a:xfrm>
              <a:off x="5400264" y="1903635"/>
              <a:ext cx="7776" cy="13995"/>
            </a:xfrm>
            <a:custGeom>
              <a:avLst/>
              <a:gdLst/>
              <a:ahLst/>
              <a:cxnLst/>
              <a:rect l="l" t="t" r="r" b="b"/>
              <a:pathLst>
                <a:path w="654" h="1177" extrusionOk="0">
                  <a:moveTo>
                    <a:pt x="359" y="0"/>
                  </a:moveTo>
                  <a:lnTo>
                    <a:pt x="98" y="262"/>
                  </a:lnTo>
                  <a:lnTo>
                    <a:pt x="33" y="523"/>
                  </a:lnTo>
                  <a:lnTo>
                    <a:pt x="0" y="752"/>
                  </a:lnTo>
                  <a:lnTo>
                    <a:pt x="65" y="1111"/>
                  </a:lnTo>
                  <a:lnTo>
                    <a:pt x="196" y="1176"/>
                  </a:lnTo>
                  <a:lnTo>
                    <a:pt x="294" y="1144"/>
                  </a:lnTo>
                  <a:lnTo>
                    <a:pt x="555" y="882"/>
                  </a:lnTo>
                  <a:lnTo>
                    <a:pt x="621" y="654"/>
                  </a:lnTo>
                  <a:lnTo>
                    <a:pt x="653" y="425"/>
                  </a:lnTo>
                  <a:lnTo>
                    <a:pt x="555" y="66"/>
                  </a:lnTo>
                  <a:lnTo>
                    <a:pt x="4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983;p40">
              <a:extLst>
                <a:ext uri="{FF2B5EF4-FFF2-40B4-BE49-F238E27FC236}">
                  <a16:creationId xmlns:a16="http://schemas.microsoft.com/office/drawing/2014/main" id="{C3726C26-2A74-7DB2-542D-C2E93D04D46C}"/>
                </a:ext>
              </a:extLst>
            </p:cNvPr>
            <p:cNvSpPr/>
            <p:nvPr/>
          </p:nvSpPr>
          <p:spPr>
            <a:xfrm>
              <a:off x="5445696" y="1888879"/>
              <a:ext cx="22532" cy="13995"/>
            </a:xfrm>
            <a:custGeom>
              <a:avLst/>
              <a:gdLst/>
              <a:ahLst/>
              <a:cxnLst/>
              <a:rect l="l" t="t" r="r" b="b"/>
              <a:pathLst>
                <a:path w="1895" h="1177" fill="none" extrusionOk="0">
                  <a:moveTo>
                    <a:pt x="1895" y="1176"/>
                  </a:moveTo>
                  <a:lnTo>
                    <a:pt x="1568" y="686"/>
                  </a:lnTo>
                  <a:lnTo>
                    <a:pt x="588" y="66"/>
                  </a:lnTo>
                  <a:lnTo>
                    <a:pt x="0" y="0"/>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984;p40">
              <a:extLst>
                <a:ext uri="{FF2B5EF4-FFF2-40B4-BE49-F238E27FC236}">
                  <a16:creationId xmlns:a16="http://schemas.microsoft.com/office/drawing/2014/main" id="{669F51D6-61AC-5584-EF5F-E926CF314B5A}"/>
                </a:ext>
              </a:extLst>
            </p:cNvPr>
            <p:cNvSpPr/>
            <p:nvPr/>
          </p:nvSpPr>
          <p:spPr>
            <a:xfrm>
              <a:off x="5390942" y="1887714"/>
              <a:ext cx="22924" cy="6218"/>
            </a:xfrm>
            <a:custGeom>
              <a:avLst/>
              <a:gdLst/>
              <a:ahLst/>
              <a:cxnLst/>
              <a:rect l="l" t="t" r="r" b="b"/>
              <a:pathLst>
                <a:path w="1928" h="523" fill="none" extrusionOk="0">
                  <a:moveTo>
                    <a:pt x="1927" y="164"/>
                  </a:moveTo>
                  <a:lnTo>
                    <a:pt x="1666" y="66"/>
                  </a:lnTo>
                  <a:lnTo>
                    <a:pt x="1143" y="0"/>
                  </a:lnTo>
                  <a:lnTo>
                    <a:pt x="653" y="98"/>
                  </a:lnTo>
                  <a:lnTo>
                    <a:pt x="196" y="360"/>
                  </a:lnTo>
                  <a:lnTo>
                    <a:pt x="0" y="523"/>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985;p40">
              <a:extLst>
                <a:ext uri="{FF2B5EF4-FFF2-40B4-BE49-F238E27FC236}">
                  <a16:creationId xmlns:a16="http://schemas.microsoft.com/office/drawing/2014/main" id="{282DC810-B549-73BA-2734-C50B61417993}"/>
                </a:ext>
              </a:extLst>
            </p:cNvPr>
            <p:cNvSpPr/>
            <p:nvPr/>
          </p:nvSpPr>
          <p:spPr>
            <a:xfrm>
              <a:off x="5408421" y="1907130"/>
              <a:ext cx="10107" cy="42340"/>
            </a:xfrm>
            <a:custGeom>
              <a:avLst/>
              <a:gdLst/>
              <a:ahLst/>
              <a:cxnLst/>
              <a:rect l="l" t="t" r="r" b="b"/>
              <a:pathLst>
                <a:path w="850" h="3561" fill="none" extrusionOk="0">
                  <a:moveTo>
                    <a:pt x="686" y="0"/>
                  </a:moveTo>
                  <a:lnTo>
                    <a:pt x="653" y="817"/>
                  </a:lnTo>
                  <a:lnTo>
                    <a:pt x="555" y="1633"/>
                  </a:lnTo>
                  <a:lnTo>
                    <a:pt x="425" y="2091"/>
                  </a:lnTo>
                  <a:lnTo>
                    <a:pt x="98" y="2515"/>
                  </a:lnTo>
                  <a:lnTo>
                    <a:pt x="0" y="2809"/>
                  </a:lnTo>
                  <a:lnTo>
                    <a:pt x="33" y="2973"/>
                  </a:lnTo>
                  <a:lnTo>
                    <a:pt x="98" y="3168"/>
                  </a:lnTo>
                  <a:lnTo>
                    <a:pt x="359" y="3397"/>
                  </a:lnTo>
                  <a:lnTo>
                    <a:pt x="751" y="3560"/>
                  </a:lnTo>
                  <a:lnTo>
                    <a:pt x="849" y="3560"/>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986;p40">
              <a:extLst>
                <a:ext uri="{FF2B5EF4-FFF2-40B4-BE49-F238E27FC236}">
                  <a16:creationId xmlns:a16="http://schemas.microsoft.com/office/drawing/2014/main" id="{77F6A190-7049-8C6D-3926-B459D17494F8}"/>
                </a:ext>
              </a:extLst>
            </p:cNvPr>
            <p:cNvSpPr/>
            <p:nvPr/>
          </p:nvSpPr>
          <p:spPr>
            <a:xfrm>
              <a:off x="5427052" y="1972371"/>
              <a:ext cx="20593" cy="3508"/>
            </a:xfrm>
            <a:custGeom>
              <a:avLst/>
              <a:gdLst/>
              <a:ahLst/>
              <a:cxnLst/>
              <a:rect l="l" t="t" r="r" b="b"/>
              <a:pathLst>
                <a:path w="1732" h="295" fill="none" extrusionOk="0">
                  <a:moveTo>
                    <a:pt x="1" y="196"/>
                  </a:moveTo>
                  <a:lnTo>
                    <a:pt x="425" y="294"/>
                  </a:lnTo>
                  <a:lnTo>
                    <a:pt x="1340" y="196"/>
                  </a:lnTo>
                  <a:lnTo>
                    <a:pt x="1732" y="0"/>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987;p40">
              <a:extLst>
                <a:ext uri="{FF2B5EF4-FFF2-40B4-BE49-F238E27FC236}">
                  <a16:creationId xmlns:a16="http://schemas.microsoft.com/office/drawing/2014/main" id="{72FFEFB0-90BF-E4D3-D703-443ED725FD14}"/>
                </a:ext>
              </a:extLst>
            </p:cNvPr>
            <p:cNvSpPr/>
            <p:nvPr/>
          </p:nvSpPr>
          <p:spPr>
            <a:xfrm>
              <a:off x="5317938" y="1773546"/>
              <a:ext cx="232616" cy="172429"/>
            </a:xfrm>
            <a:custGeom>
              <a:avLst/>
              <a:gdLst/>
              <a:ahLst/>
              <a:cxnLst/>
              <a:rect l="l" t="t" r="r" b="b"/>
              <a:pathLst>
                <a:path w="19564" h="14502" extrusionOk="0">
                  <a:moveTo>
                    <a:pt x="10256" y="0"/>
                  </a:moveTo>
                  <a:lnTo>
                    <a:pt x="9276" y="33"/>
                  </a:lnTo>
                  <a:lnTo>
                    <a:pt x="7512" y="457"/>
                  </a:lnTo>
                  <a:lnTo>
                    <a:pt x="5912" y="1045"/>
                  </a:lnTo>
                  <a:lnTo>
                    <a:pt x="4507" y="1535"/>
                  </a:lnTo>
                  <a:lnTo>
                    <a:pt x="3887" y="1633"/>
                  </a:lnTo>
                  <a:lnTo>
                    <a:pt x="3299" y="1633"/>
                  </a:lnTo>
                  <a:lnTo>
                    <a:pt x="2254" y="1339"/>
                  </a:lnTo>
                  <a:lnTo>
                    <a:pt x="1339" y="1176"/>
                  </a:lnTo>
                  <a:lnTo>
                    <a:pt x="719" y="1437"/>
                  </a:lnTo>
                  <a:lnTo>
                    <a:pt x="327" y="1894"/>
                  </a:lnTo>
                  <a:lnTo>
                    <a:pt x="131" y="2254"/>
                  </a:lnTo>
                  <a:lnTo>
                    <a:pt x="0" y="2646"/>
                  </a:lnTo>
                  <a:lnTo>
                    <a:pt x="33" y="3495"/>
                  </a:lnTo>
                  <a:lnTo>
                    <a:pt x="392" y="4409"/>
                  </a:lnTo>
                  <a:lnTo>
                    <a:pt x="1045" y="5324"/>
                  </a:lnTo>
                  <a:lnTo>
                    <a:pt x="2352" y="6598"/>
                  </a:lnTo>
                  <a:lnTo>
                    <a:pt x="3887" y="7577"/>
                  </a:lnTo>
                  <a:lnTo>
                    <a:pt x="4899" y="8002"/>
                  </a:lnTo>
                  <a:lnTo>
                    <a:pt x="5389" y="8133"/>
                  </a:lnTo>
                  <a:lnTo>
                    <a:pt x="6369" y="8263"/>
                  </a:lnTo>
                  <a:lnTo>
                    <a:pt x="8427" y="8263"/>
                  </a:lnTo>
                  <a:lnTo>
                    <a:pt x="11333" y="7937"/>
                  </a:lnTo>
                  <a:lnTo>
                    <a:pt x="12378" y="7741"/>
                  </a:lnTo>
                  <a:lnTo>
                    <a:pt x="13816" y="7675"/>
                  </a:lnTo>
                  <a:lnTo>
                    <a:pt x="15253" y="7741"/>
                  </a:lnTo>
                  <a:lnTo>
                    <a:pt x="15155" y="8035"/>
                  </a:lnTo>
                  <a:lnTo>
                    <a:pt x="14926" y="9570"/>
                  </a:lnTo>
                  <a:lnTo>
                    <a:pt x="15024" y="10550"/>
                  </a:lnTo>
                  <a:lnTo>
                    <a:pt x="15253" y="10876"/>
                  </a:lnTo>
                  <a:lnTo>
                    <a:pt x="15743" y="11399"/>
                  </a:lnTo>
                  <a:lnTo>
                    <a:pt x="16134" y="12248"/>
                  </a:lnTo>
                  <a:lnTo>
                    <a:pt x="16134" y="12640"/>
                  </a:lnTo>
                  <a:lnTo>
                    <a:pt x="16232" y="13456"/>
                  </a:lnTo>
                  <a:lnTo>
                    <a:pt x="16396" y="14273"/>
                  </a:lnTo>
                  <a:lnTo>
                    <a:pt x="17147" y="14501"/>
                  </a:lnTo>
                  <a:lnTo>
                    <a:pt x="17506" y="13130"/>
                  </a:lnTo>
                  <a:lnTo>
                    <a:pt x="18225" y="12281"/>
                  </a:lnTo>
                  <a:lnTo>
                    <a:pt x="19237" y="10321"/>
                  </a:lnTo>
                  <a:lnTo>
                    <a:pt x="19499" y="9276"/>
                  </a:lnTo>
                  <a:lnTo>
                    <a:pt x="19564" y="8851"/>
                  </a:lnTo>
                  <a:lnTo>
                    <a:pt x="19531" y="8002"/>
                  </a:lnTo>
                  <a:lnTo>
                    <a:pt x="19205" y="6826"/>
                  </a:lnTo>
                  <a:lnTo>
                    <a:pt x="18257" y="5063"/>
                  </a:lnTo>
                  <a:lnTo>
                    <a:pt x="17996" y="4769"/>
                  </a:lnTo>
                  <a:lnTo>
                    <a:pt x="15645" y="2384"/>
                  </a:lnTo>
                  <a:lnTo>
                    <a:pt x="15285" y="2058"/>
                  </a:lnTo>
                  <a:lnTo>
                    <a:pt x="13130" y="719"/>
                  </a:lnTo>
                  <a:lnTo>
                    <a:pt x="11725" y="196"/>
                  </a:lnTo>
                  <a:lnTo>
                    <a:pt x="107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988;p40">
              <a:extLst>
                <a:ext uri="{FF2B5EF4-FFF2-40B4-BE49-F238E27FC236}">
                  <a16:creationId xmlns:a16="http://schemas.microsoft.com/office/drawing/2014/main" id="{41E19E93-4D94-2441-54FF-95A3D3C3CDE1}"/>
                </a:ext>
              </a:extLst>
            </p:cNvPr>
            <p:cNvSpPr/>
            <p:nvPr/>
          </p:nvSpPr>
          <p:spPr>
            <a:xfrm>
              <a:off x="5378517" y="1801892"/>
              <a:ext cx="109911" cy="59034"/>
            </a:xfrm>
            <a:custGeom>
              <a:avLst/>
              <a:gdLst/>
              <a:ahLst/>
              <a:cxnLst/>
              <a:rect l="l" t="t" r="r" b="b"/>
              <a:pathLst>
                <a:path w="9244" h="4965" fill="none" extrusionOk="0">
                  <a:moveTo>
                    <a:pt x="0" y="4703"/>
                  </a:moveTo>
                  <a:lnTo>
                    <a:pt x="555" y="4834"/>
                  </a:lnTo>
                  <a:lnTo>
                    <a:pt x="3723" y="4965"/>
                  </a:lnTo>
                  <a:lnTo>
                    <a:pt x="5683" y="4703"/>
                  </a:lnTo>
                  <a:lnTo>
                    <a:pt x="6990" y="4377"/>
                  </a:lnTo>
                  <a:lnTo>
                    <a:pt x="7643" y="4148"/>
                  </a:lnTo>
                  <a:lnTo>
                    <a:pt x="8198" y="3854"/>
                  </a:lnTo>
                  <a:lnTo>
                    <a:pt x="8949" y="3234"/>
                  </a:lnTo>
                  <a:lnTo>
                    <a:pt x="9243" y="2548"/>
                  </a:lnTo>
                  <a:lnTo>
                    <a:pt x="9210" y="1862"/>
                  </a:lnTo>
                  <a:lnTo>
                    <a:pt x="8851" y="915"/>
                  </a:lnTo>
                  <a:lnTo>
                    <a:pt x="8198" y="66"/>
                  </a:lnTo>
                  <a:lnTo>
                    <a:pt x="8100" y="0"/>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989;p40">
              <a:extLst>
                <a:ext uri="{FF2B5EF4-FFF2-40B4-BE49-F238E27FC236}">
                  <a16:creationId xmlns:a16="http://schemas.microsoft.com/office/drawing/2014/main" id="{A0FD8FBB-516B-4295-DE83-E2704D9105F3}"/>
                </a:ext>
              </a:extLst>
            </p:cNvPr>
            <p:cNvSpPr/>
            <p:nvPr/>
          </p:nvSpPr>
          <p:spPr>
            <a:xfrm>
              <a:off x="5483363" y="1798789"/>
              <a:ext cx="32246" cy="66025"/>
            </a:xfrm>
            <a:custGeom>
              <a:avLst/>
              <a:gdLst/>
              <a:ahLst/>
              <a:cxnLst/>
              <a:rect l="l" t="t" r="r" b="b"/>
              <a:pathLst>
                <a:path w="2712" h="5553" fill="none" extrusionOk="0">
                  <a:moveTo>
                    <a:pt x="1" y="0"/>
                  </a:moveTo>
                  <a:lnTo>
                    <a:pt x="197" y="65"/>
                  </a:lnTo>
                  <a:lnTo>
                    <a:pt x="1111" y="784"/>
                  </a:lnTo>
                  <a:lnTo>
                    <a:pt x="2156" y="1894"/>
                  </a:lnTo>
                  <a:lnTo>
                    <a:pt x="2646" y="2874"/>
                  </a:lnTo>
                  <a:lnTo>
                    <a:pt x="2711" y="3527"/>
                  </a:lnTo>
                  <a:lnTo>
                    <a:pt x="2646" y="3821"/>
                  </a:lnTo>
                  <a:lnTo>
                    <a:pt x="2417" y="4377"/>
                  </a:lnTo>
                  <a:lnTo>
                    <a:pt x="1830" y="5095"/>
                  </a:lnTo>
                  <a:lnTo>
                    <a:pt x="1046" y="5552"/>
                  </a:lnTo>
                  <a:lnTo>
                    <a:pt x="915" y="5552"/>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990;p40">
              <a:extLst>
                <a:ext uri="{FF2B5EF4-FFF2-40B4-BE49-F238E27FC236}">
                  <a16:creationId xmlns:a16="http://schemas.microsoft.com/office/drawing/2014/main" id="{BBD4E24D-4AE4-28DC-BC9C-C6E41DDDAE69}"/>
                </a:ext>
              </a:extLst>
            </p:cNvPr>
            <p:cNvSpPr/>
            <p:nvPr/>
          </p:nvSpPr>
          <p:spPr>
            <a:xfrm>
              <a:off x="5287642" y="2349058"/>
              <a:ext cx="234958" cy="146806"/>
            </a:xfrm>
            <a:custGeom>
              <a:avLst/>
              <a:gdLst/>
              <a:ahLst/>
              <a:cxnLst/>
              <a:rect l="l" t="t" r="r" b="b"/>
              <a:pathLst>
                <a:path w="19761" h="12347" extrusionOk="0">
                  <a:moveTo>
                    <a:pt x="131" y="0"/>
                  </a:moveTo>
                  <a:lnTo>
                    <a:pt x="0" y="2025"/>
                  </a:lnTo>
                  <a:lnTo>
                    <a:pt x="4932" y="2711"/>
                  </a:lnTo>
                  <a:lnTo>
                    <a:pt x="11889" y="3593"/>
                  </a:lnTo>
                  <a:lnTo>
                    <a:pt x="12640" y="3724"/>
                  </a:lnTo>
                  <a:lnTo>
                    <a:pt x="14012" y="4116"/>
                  </a:lnTo>
                  <a:lnTo>
                    <a:pt x="15155" y="4638"/>
                  </a:lnTo>
                  <a:lnTo>
                    <a:pt x="15906" y="5161"/>
                  </a:lnTo>
                  <a:lnTo>
                    <a:pt x="16070" y="5389"/>
                  </a:lnTo>
                  <a:lnTo>
                    <a:pt x="16396" y="5847"/>
                  </a:lnTo>
                  <a:lnTo>
                    <a:pt x="16821" y="6761"/>
                  </a:lnTo>
                  <a:lnTo>
                    <a:pt x="16919" y="7676"/>
                  </a:lnTo>
                  <a:lnTo>
                    <a:pt x="16821" y="8263"/>
                  </a:lnTo>
                  <a:lnTo>
                    <a:pt x="16592" y="8917"/>
                  </a:lnTo>
                  <a:lnTo>
                    <a:pt x="15776" y="10288"/>
                  </a:lnTo>
                  <a:lnTo>
                    <a:pt x="14339" y="12052"/>
                  </a:lnTo>
                  <a:lnTo>
                    <a:pt x="14045" y="12346"/>
                  </a:lnTo>
                  <a:lnTo>
                    <a:pt x="14698" y="12183"/>
                  </a:lnTo>
                  <a:lnTo>
                    <a:pt x="17964" y="11726"/>
                  </a:lnTo>
                  <a:lnTo>
                    <a:pt x="19270" y="11464"/>
                  </a:lnTo>
                  <a:lnTo>
                    <a:pt x="19728" y="11236"/>
                  </a:lnTo>
                  <a:lnTo>
                    <a:pt x="19760" y="11105"/>
                  </a:lnTo>
                  <a:lnTo>
                    <a:pt x="19303" y="8035"/>
                  </a:lnTo>
                  <a:lnTo>
                    <a:pt x="18976" y="6206"/>
                  </a:lnTo>
                  <a:lnTo>
                    <a:pt x="15972" y="3332"/>
                  </a:lnTo>
                  <a:lnTo>
                    <a:pt x="12379" y="1437"/>
                  </a:lnTo>
                  <a:lnTo>
                    <a:pt x="10975" y="1307"/>
                  </a:lnTo>
                  <a:lnTo>
                    <a:pt x="9603" y="1078"/>
                  </a:lnTo>
                  <a:lnTo>
                    <a:pt x="4442" y="425"/>
                  </a:lnTo>
                  <a:lnTo>
                    <a:pt x="131"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991;p40">
              <a:extLst>
                <a:ext uri="{FF2B5EF4-FFF2-40B4-BE49-F238E27FC236}">
                  <a16:creationId xmlns:a16="http://schemas.microsoft.com/office/drawing/2014/main" id="{944F2DB3-48C3-8B14-15BA-17D0CEFA653E}"/>
                </a:ext>
              </a:extLst>
            </p:cNvPr>
            <p:cNvSpPr/>
            <p:nvPr/>
          </p:nvSpPr>
          <p:spPr>
            <a:xfrm>
              <a:off x="5287642" y="2349058"/>
              <a:ext cx="234958" cy="146806"/>
            </a:xfrm>
            <a:custGeom>
              <a:avLst/>
              <a:gdLst/>
              <a:ahLst/>
              <a:cxnLst/>
              <a:rect l="l" t="t" r="r" b="b"/>
              <a:pathLst>
                <a:path w="19761" h="12347" extrusionOk="0">
                  <a:moveTo>
                    <a:pt x="131" y="0"/>
                  </a:moveTo>
                  <a:lnTo>
                    <a:pt x="0" y="2025"/>
                  </a:lnTo>
                  <a:lnTo>
                    <a:pt x="4932" y="2711"/>
                  </a:lnTo>
                  <a:lnTo>
                    <a:pt x="11889" y="3593"/>
                  </a:lnTo>
                  <a:lnTo>
                    <a:pt x="12640" y="3724"/>
                  </a:lnTo>
                  <a:lnTo>
                    <a:pt x="14012" y="4116"/>
                  </a:lnTo>
                  <a:lnTo>
                    <a:pt x="15155" y="4638"/>
                  </a:lnTo>
                  <a:lnTo>
                    <a:pt x="15906" y="5161"/>
                  </a:lnTo>
                  <a:lnTo>
                    <a:pt x="16070" y="5389"/>
                  </a:lnTo>
                  <a:lnTo>
                    <a:pt x="16396" y="5847"/>
                  </a:lnTo>
                  <a:lnTo>
                    <a:pt x="16821" y="6761"/>
                  </a:lnTo>
                  <a:lnTo>
                    <a:pt x="16919" y="7676"/>
                  </a:lnTo>
                  <a:lnTo>
                    <a:pt x="16821" y="8263"/>
                  </a:lnTo>
                  <a:lnTo>
                    <a:pt x="16592" y="8917"/>
                  </a:lnTo>
                  <a:lnTo>
                    <a:pt x="15776" y="10288"/>
                  </a:lnTo>
                  <a:lnTo>
                    <a:pt x="14339" y="12052"/>
                  </a:lnTo>
                  <a:lnTo>
                    <a:pt x="14045" y="12346"/>
                  </a:lnTo>
                  <a:lnTo>
                    <a:pt x="14731" y="12183"/>
                  </a:lnTo>
                  <a:lnTo>
                    <a:pt x="17997" y="11726"/>
                  </a:lnTo>
                  <a:lnTo>
                    <a:pt x="19270" y="11432"/>
                  </a:lnTo>
                  <a:lnTo>
                    <a:pt x="19728" y="11236"/>
                  </a:lnTo>
                  <a:lnTo>
                    <a:pt x="19760" y="11105"/>
                  </a:lnTo>
                  <a:lnTo>
                    <a:pt x="19270" y="7872"/>
                  </a:lnTo>
                  <a:lnTo>
                    <a:pt x="18976" y="6206"/>
                  </a:lnTo>
                  <a:lnTo>
                    <a:pt x="15972" y="3332"/>
                  </a:lnTo>
                  <a:lnTo>
                    <a:pt x="12379" y="1437"/>
                  </a:lnTo>
                  <a:lnTo>
                    <a:pt x="10975" y="1307"/>
                  </a:lnTo>
                  <a:lnTo>
                    <a:pt x="9603" y="1078"/>
                  </a:lnTo>
                  <a:lnTo>
                    <a:pt x="4442" y="425"/>
                  </a:lnTo>
                  <a:lnTo>
                    <a:pt x="1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992;p40">
              <a:extLst>
                <a:ext uri="{FF2B5EF4-FFF2-40B4-BE49-F238E27FC236}">
                  <a16:creationId xmlns:a16="http://schemas.microsoft.com/office/drawing/2014/main" id="{2850F61F-CE06-7C8F-3F83-EDB7EF2D7BF1}"/>
                </a:ext>
              </a:extLst>
            </p:cNvPr>
            <p:cNvSpPr/>
            <p:nvPr/>
          </p:nvSpPr>
          <p:spPr>
            <a:xfrm>
              <a:off x="5477145" y="2032178"/>
              <a:ext cx="142145" cy="393785"/>
            </a:xfrm>
            <a:custGeom>
              <a:avLst/>
              <a:gdLst/>
              <a:ahLst/>
              <a:cxnLst/>
              <a:rect l="l" t="t" r="r" b="b"/>
              <a:pathLst>
                <a:path w="11955" h="33119" extrusionOk="0">
                  <a:moveTo>
                    <a:pt x="328" y="0"/>
                  </a:moveTo>
                  <a:lnTo>
                    <a:pt x="1" y="523"/>
                  </a:lnTo>
                  <a:lnTo>
                    <a:pt x="295" y="5618"/>
                  </a:lnTo>
                  <a:lnTo>
                    <a:pt x="393" y="8492"/>
                  </a:lnTo>
                  <a:lnTo>
                    <a:pt x="1111" y="12085"/>
                  </a:lnTo>
                  <a:lnTo>
                    <a:pt x="2516" y="18029"/>
                  </a:lnTo>
                  <a:lnTo>
                    <a:pt x="4606" y="26619"/>
                  </a:lnTo>
                  <a:lnTo>
                    <a:pt x="4867" y="27566"/>
                  </a:lnTo>
                  <a:lnTo>
                    <a:pt x="5129" y="29232"/>
                  </a:lnTo>
                  <a:lnTo>
                    <a:pt x="5194" y="30571"/>
                  </a:lnTo>
                  <a:lnTo>
                    <a:pt x="4998" y="31550"/>
                  </a:lnTo>
                  <a:lnTo>
                    <a:pt x="4835" y="31910"/>
                  </a:lnTo>
                  <a:lnTo>
                    <a:pt x="4574" y="32465"/>
                  </a:lnTo>
                  <a:lnTo>
                    <a:pt x="4508" y="33085"/>
                  </a:lnTo>
                  <a:lnTo>
                    <a:pt x="4541" y="33118"/>
                  </a:lnTo>
                  <a:lnTo>
                    <a:pt x="4769" y="32922"/>
                  </a:lnTo>
                  <a:lnTo>
                    <a:pt x="5782" y="31779"/>
                  </a:lnTo>
                  <a:lnTo>
                    <a:pt x="6272" y="30767"/>
                  </a:lnTo>
                  <a:lnTo>
                    <a:pt x="6305" y="30244"/>
                  </a:lnTo>
                  <a:lnTo>
                    <a:pt x="6305" y="29787"/>
                  </a:lnTo>
                  <a:lnTo>
                    <a:pt x="6762" y="27860"/>
                  </a:lnTo>
                  <a:lnTo>
                    <a:pt x="8036" y="23418"/>
                  </a:lnTo>
                  <a:lnTo>
                    <a:pt x="10224" y="16331"/>
                  </a:lnTo>
                  <a:lnTo>
                    <a:pt x="11498" y="12052"/>
                  </a:lnTo>
                  <a:lnTo>
                    <a:pt x="11922" y="10321"/>
                  </a:lnTo>
                  <a:lnTo>
                    <a:pt x="11955" y="9994"/>
                  </a:lnTo>
                  <a:lnTo>
                    <a:pt x="11857" y="9733"/>
                  </a:lnTo>
                  <a:lnTo>
                    <a:pt x="11563" y="9308"/>
                  </a:lnTo>
                  <a:lnTo>
                    <a:pt x="10877" y="8884"/>
                  </a:lnTo>
                  <a:lnTo>
                    <a:pt x="9015" y="8361"/>
                  </a:lnTo>
                  <a:lnTo>
                    <a:pt x="7807" y="7871"/>
                  </a:lnTo>
                  <a:lnTo>
                    <a:pt x="4639" y="6108"/>
                  </a:lnTo>
                  <a:lnTo>
                    <a:pt x="2908" y="5128"/>
                  </a:lnTo>
                  <a:lnTo>
                    <a:pt x="1242" y="2613"/>
                  </a:lnTo>
                  <a:lnTo>
                    <a:pt x="818" y="1568"/>
                  </a:lnTo>
                  <a:lnTo>
                    <a:pt x="491" y="490"/>
                  </a:lnTo>
                  <a:lnTo>
                    <a:pt x="328"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993;p40">
              <a:extLst>
                <a:ext uri="{FF2B5EF4-FFF2-40B4-BE49-F238E27FC236}">
                  <a16:creationId xmlns:a16="http://schemas.microsoft.com/office/drawing/2014/main" id="{9865A448-6FB2-CD01-E51A-8455A8FE0216}"/>
                </a:ext>
              </a:extLst>
            </p:cNvPr>
            <p:cNvSpPr/>
            <p:nvPr/>
          </p:nvSpPr>
          <p:spPr>
            <a:xfrm>
              <a:off x="5477145" y="2032178"/>
              <a:ext cx="142145" cy="393785"/>
            </a:xfrm>
            <a:custGeom>
              <a:avLst/>
              <a:gdLst/>
              <a:ahLst/>
              <a:cxnLst/>
              <a:rect l="l" t="t" r="r" b="b"/>
              <a:pathLst>
                <a:path w="11955" h="33119" extrusionOk="0">
                  <a:moveTo>
                    <a:pt x="328" y="0"/>
                  </a:moveTo>
                  <a:lnTo>
                    <a:pt x="1" y="523"/>
                  </a:lnTo>
                  <a:lnTo>
                    <a:pt x="295" y="5618"/>
                  </a:lnTo>
                  <a:lnTo>
                    <a:pt x="393" y="8492"/>
                  </a:lnTo>
                  <a:lnTo>
                    <a:pt x="1111" y="12085"/>
                  </a:lnTo>
                  <a:lnTo>
                    <a:pt x="2516" y="18029"/>
                  </a:lnTo>
                  <a:lnTo>
                    <a:pt x="4606" y="26619"/>
                  </a:lnTo>
                  <a:lnTo>
                    <a:pt x="4867" y="27566"/>
                  </a:lnTo>
                  <a:lnTo>
                    <a:pt x="5129" y="29232"/>
                  </a:lnTo>
                  <a:lnTo>
                    <a:pt x="5194" y="30571"/>
                  </a:lnTo>
                  <a:lnTo>
                    <a:pt x="4998" y="31550"/>
                  </a:lnTo>
                  <a:lnTo>
                    <a:pt x="4835" y="31910"/>
                  </a:lnTo>
                  <a:lnTo>
                    <a:pt x="4574" y="32465"/>
                  </a:lnTo>
                  <a:lnTo>
                    <a:pt x="4508" y="33085"/>
                  </a:lnTo>
                  <a:lnTo>
                    <a:pt x="4541" y="33118"/>
                  </a:lnTo>
                  <a:lnTo>
                    <a:pt x="4769" y="32922"/>
                  </a:lnTo>
                  <a:lnTo>
                    <a:pt x="5815" y="31779"/>
                  </a:lnTo>
                  <a:lnTo>
                    <a:pt x="6272" y="30767"/>
                  </a:lnTo>
                  <a:lnTo>
                    <a:pt x="6305" y="30244"/>
                  </a:lnTo>
                  <a:lnTo>
                    <a:pt x="6305" y="29819"/>
                  </a:lnTo>
                  <a:lnTo>
                    <a:pt x="6729" y="27925"/>
                  </a:lnTo>
                  <a:lnTo>
                    <a:pt x="8003" y="23549"/>
                  </a:lnTo>
                  <a:lnTo>
                    <a:pt x="10191" y="16494"/>
                  </a:lnTo>
                  <a:lnTo>
                    <a:pt x="11792" y="10974"/>
                  </a:lnTo>
                  <a:lnTo>
                    <a:pt x="11955" y="9994"/>
                  </a:lnTo>
                  <a:lnTo>
                    <a:pt x="11890" y="9733"/>
                  </a:lnTo>
                  <a:lnTo>
                    <a:pt x="11628" y="9308"/>
                  </a:lnTo>
                  <a:lnTo>
                    <a:pt x="10942" y="8884"/>
                  </a:lnTo>
                  <a:lnTo>
                    <a:pt x="9015" y="8361"/>
                  </a:lnTo>
                  <a:lnTo>
                    <a:pt x="7807" y="7871"/>
                  </a:lnTo>
                  <a:lnTo>
                    <a:pt x="4639" y="6108"/>
                  </a:lnTo>
                  <a:lnTo>
                    <a:pt x="2908" y="5128"/>
                  </a:lnTo>
                  <a:lnTo>
                    <a:pt x="1242" y="2613"/>
                  </a:lnTo>
                  <a:lnTo>
                    <a:pt x="818" y="1568"/>
                  </a:lnTo>
                  <a:lnTo>
                    <a:pt x="491" y="490"/>
                  </a:lnTo>
                  <a:lnTo>
                    <a:pt x="3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994;p40">
              <a:extLst>
                <a:ext uri="{FF2B5EF4-FFF2-40B4-BE49-F238E27FC236}">
                  <a16:creationId xmlns:a16="http://schemas.microsoft.com/office/drawing/2014/main" id="{95AE23F4-0CBE-7FD9-B8AA-EB78D718FA62}"/>
                </a:ext>
              </a:extLst>
            </p:cNvPr>
            <p:cNvSpPr/>
            <p:nvPr/>
          </p:nvSpPr>
          <p:spPr>
            <a:xfrm>
              <a:off x="5420846" y="1999159"/>
              <a:ext cx="73409" cy="137104"/>
            </a:xfrm>
            <a:custGeom>
              <a:avLst/>
              <a:gdLst/>
              <a:ahLst/>
              <a:cxnLst/>
              <a:rect l="l" t="t" r="r" b="b"/>
              <a:pathLst>
                <a:path w="6174" h="11531" extrusionOk="0">
                  <a:moveTo>
                    <a:pt x="2058" y="1"/>
                  </a:moveTo>
                  <a:lnTo>
                    <a:pt x="457" y="66"/>
                  </a:lnTo>
                  <a:lnTo>
                    <a:pt x="65" y="262"/>
                  </a:lnTo>
                  <a:lnTo>
                    <a:pt x="0" y="491"/>
                  </a:lnTo>
                  <a:lnTo>
                    <a:pt x="33" y="654"/>
                  </a:lnTo>
                  <a:lnTo>
                    <a:pt x="131" y="818"/>
                  </a:lnTo>
                  <a:lnTo>
                    <a:pt x="425" y="1013"/>
                  </a:lnTo>
                  <a:lnTo>
                    <a:pt x="1111" y="1111"/>
                  </a:lnTo>
                  <a:lnTo>
                    <a:pt x="2188" y="1079"/>
                  </a:lnTo>
                  <a:lnTo>
                    <a:pt x="3103" y="1046"/>
                  </a:lnTo>
                  <a:lnTo>
                    <a:pt x="3299" y="1144"/>
                  </a:lnTo>
                  <a:lnTo>
                    <a:pt x="3430" y="1307"/>
                  </a:lnTo>
                  <a:lnTo>
                    <a:pt x="3528" y="1732"/>
                  </a:lnTo>
                  <a:lnTo>
                    <a:pt x="3462" y="2287"/>
                  </a:lnTo>
                  <a:lnTo>
                    <a:pt x="3430" y="2418"/>
                  </a:lnTo>
                  <a:lnTo>
                    <a:pt x="3038" y="2451"/>
                  </a:lnTo>
                  <a:lnTo>
                    <a:pt x="1176" y="2777"/>
                  </a:lnTo>
                  <a:lnTo>
                    <a:pt x="457" y="3104"/>
                  </a:lnTo>
                  <a:lnTo>
                    <a:pt x="196" y="3365"/>
                  </a:lnTo>
                  <a:lnTo>
                    <a:pt x="163" y="3528"/>
                  </a:lnTo>
                  <a:lnTo>
                    <a:pt x="196" y="4378"/>
                  </a:lnTo>
                  <a:lnTo>
                    <a:pt x="392" y="6076"/>
                  </a:lnTo>
                  <a:lnTo>
                    <a:pt x="686" y="6892"/>
                  </a:lnTo>
                  <a:lnTo>
                    <a:pt x="915" y="7023"/>
                  </a:lnTo>
                  <a:lnTo>
                    <a:pt x="1143" y="7056"/>
                  </a:lnTo>
                  <a:lnTo>
                    <a:pt x="1470" y="6794"/>
                  </a:lnTo>
                  <a:lnTo>
                    <a:pt x="1764" y="6076"/>
                  </a:lnTo>
                  <a:lnTo>
                    <a:pt x="1796" y="5913"/>
                  </a:lnTo>
                  <a:lnTo>
                    <a:pt x="1796" y="6272"/>
                  </a:lnTo>
                  <a:lnTo>
                    <a:pt x="2025" y="8101"/>
                  </a:lnTo>
                  <a:lnTo>
                    <a:pt x="2319" y="9342"/>
                  </a:lnTo>
                  <a:lnTo>
                    <a:pt x="2548" y="9799"/>
                  </a:lnTo>
                  <a:lnTo>
                    <a:pt x="3168" y="10714"/>
                  </a:lnTo>
                  <a:lnTo>
                    <a:pt x="3919" y="11530"/>
                  </a:lnTo>
                  <a:lnTo>
                    <a:pt x="6173" y="11269"/>
                  </a:lnTo>
                  <a:lnTo>
                    <a:pt x="5814" y="7905"/>
                  </a:lnTo>
                  <a:lnTo>
                    <a:pt x="5063" y="2777"/>
                  </a:lnTo>
                  <a:lnTo>
                    <a:pt x="4867" y="1569"/>
                  </a:lnTo>
                  <a:lnTo>
                    <a:pt x="4507" y="426"/>
                  </a:lnTo>
                  <a:lnTo>
                    <a:pt x="3854" y="66"/>
                  </a:lnTo>
                  <a:lnTo>
                    <a:pt x="3299" y="34"/>
                  </a:lnTo>
                  <a:lnTo>
                    <a:pt x="2058" y="1"/>
                  </a:lnTo>
                  <a:close/>
                </a:path>
              </a:pathLst>
            </a:custGeom>
            <a:solidFill>
              <a:srgbClr val="FFFFFF"/>
            </a:solid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995;p40">
              <a:extLst>
                <a:ext uri="{FF2B5EF4-FFF2-40B4-BE49-F238E27FC236}">
                  <a16:creationId xmlns:a16="http://schemas.microsoft.com/office/drawing/2014/main" id="{FD65F710-0F92-95C9-6ABB-8FF987A73E2F}"/>
                </a:ext>
              </a:extLst>
            </p:cNvPr>
            <p:cNvSpPr/>
            <p:nvPr/>
          </p:nvSpPr>
          <p:spPr>
            <a:xfrm>
              <a:off x="5466278" y="2142077"/>
              <a:ext cx="85442" cy="283101"/>
            </a:xfrm>
            <a:custGeom>
              <a:avLst/>
              <a:gdLst/>
              <a:ahLst/>
              <a:cxnLst/>
              <a:rect l="l" t="t" r="r" b="b"/>
              <a:pathLst>
                <a:path w="7186" h="23810" fill="none" extrusionOk="0">
                  <a:moveTo>
                    <a:pt x="98" y="1143"/>
                  </a:moveTo>
                  <a:lnTo>
                    <a:pt x="66" y="3070"/>
                  </a:lnTo>
                  <a:lnTo>
                    <a:pt x="0" y="12379"/>
                  </a:lnTo>
                  <a:lnTo>
                    <a:pt x="164" y="17800"/>
                  </a:lnTo>
                  <a:lnTo>
                    <a:pt x="360" y="19139"/>
                  </a:lnTo>
                  <a:lnTo>
                    <a:pt x="490" y="19597"/>
                  </a:lnTo>
                  <a:lnTo>
                    <a:pt x="980" y="20576"/>
                  </a:lnTo>
                  <a:lnTo>
                    <a:pt x="1601" y="21556"/>
                  </a:lnTo>
                  <a:lnTo>
                    <a:pt x="2385" y="22438"/>
                  </a:lnTo>
                  <a:lnTo>
                    <a:pt x="3234" y="23157"/>
                  </a:lnTo>
                  <a:lnTo>
                    <a:pt x="4116" y="23647"/>
                  </a:lnTo>
                  <a:lnTo>
                    <a:pt x="4998" y="23810"/>
                  </a:lnTo>
                  <a:lnTo>
                    <a:pt x="5781" y="23647"/>
                  </a:lnTo>
                  <a:lnTo>
                    <a:pt x="6108" y="23385"/>
                  </a:lnTo>
                  <a:lnTo>
                    <a:pt x="6435" y="23059"/>
                  </a:lnTo>
                  <a:lnTo>
                    <a:pt x="6859" y="22307"/>
                  </a:lnTo>
                  <a:lnTo>
                    <a:pt x="7186" y="20968"/>
                  </a:lnTo>
                  <a:lnTo>
                    <a:pt x="7088" y="18094"/>
                  </a:lnTo>
                  <a:lnTo>
                    <a:pt x="6990" y="16624"/>
                  </a:lnTo>
                  <a:lnTo>
                    <a:pt x="6859" y="15710"/>
                  </a:lnTo>
                  <a:lnTo>
                    <a:pt x="5749" y="11595"/>
                  </a:lnTo>
                  <a:lnTo>
                    <a:pt x="3495" y="4181"/>
                  </a:lnTo>
                  <a:lnTo>
                    <a:pt x="3005" y="2123"/>
                  </a:lnTo>
                  <a:lnTo>
                    <a:pt x="2940" y="1601"/>
                  </a:lnTo>
                  <a:lnTo>
                    <a:pt x="2679" y="523"/>
                  </a:lnTo>
                  <a:lnTo>
                    <a:pt x="2483" y="0"/>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996;p40">
              <a:extLst>
                <a:ext uri="{FF2B5EF4-FFF2-40B4-BE49-F238E27FC236}">
                  <a16:creationId xmlns:a16="http://schemas.microsoft.com/office/drawing/2014/main" id="{49CFB990-22DA-EC2B-7E11-2D907FCD27A7}"/>
                </a:ext>
              </a:extLst>
            </p:cNvPr>
            <p:cNvSpPr/>
            <p:nvPr/>
          </p:nvSpPr>
          <p:spPr>
            <a:xfrm>
              <a:off x="5470546" y="2174691"/>
              <a:ext cx="29915" cy="3115"/>
            </a:xfrm>
            <a:custGeom>
              <a:avLst/>
              <a:gdLst/>
              <a:ahLst/>
              <a:cxnLst/>
              <a:rect l="l" t="t" r="r" b="b"/>
              <a:pathLst>
                <a:path w="2516" h="262" fill="none" extrusionOk="0">
                  <a:moveTo>
                    <a:pt x="1" y="262"/>
                  </a:moveTo>
                  <a:lnTo>
                    <a:pt x="2516" y="1"/>
                  </a:lnTo>
                </a:path>
              </a:pathLst>
            </a:custGeom>
            <a:noFill/>
            <a:ln w="1062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997;p40">
              <a:extLst>
                <a:ext uri="{FF2B5EF4-FFF2-40B4-BE49-F238E27FC236}">
                  <a16:creationId xmlns:a16="http://schemas.microsoft.com/office/drawing/2014/main" id="{B200E84A-BEF8-C455-DD32-417A5D39D968}"/>
                </a:ext>
              </a:extLst>
            </p:cNvPr>
            <p:cNvSpPr/>
            <p:nvPr/>
          </p:nvSpPr>
          <p:spPr>
            <a:xfrm>
              <a:off x="5216183" y="2105575"/>
              <a:ext cx="70306" cy="164665"/>
            </a:xfrm>
            <a:custGeom>
              <a:avLst/>
              <a:gdLst/>
              <a:ahLst/>
              <a:cxnLst/>
              <a:rect l="l" t="t" r="r" b="b"/>
              <a:pathLst>
                <a:path w="5913" h="13849" extrusionOk="0">
                  <a:moveTo>
                    <a:pt x="5815" y="0"/>
                  </a:moveTo>
                  <a:lnTo>
                    <a:pt x="5423" y="98"/>
                  </a:lnTo>
                  <a:lnTo>
                    <a:pt x="5161" y="555"/>
                  </a:lnTo>
                  <a:lnTo>
                    <a:pt x="5063" y="1013"/>
                  </a:lnTo>
                  <a:lnTo>
                    <a:pt x="4769" y="3625"/>
                  </a:lnTo>
                  <a:lnTo>
                    <a:pt x="4704" y="4964"/>
                  </a:lnTo>
                  <a:lnTo>
                    <a:pt x="4345" y="4736"/>
                  </a:lnTo>
                  <a:lnTo>
                    <a:pt x="2875" y="3985"/>
                  </a:lnTo>
                  <a:lnTo>
                    <a:pt x="2450" y="3887"/>
                  </a:lnTo>
                  <a:lnTo>
                    <a:pt x="2418" y="4050"/>
                  </a:lnTo>
                  <a:lnTo>
                    <a:pt x="2548" y="4246"/>
                  </a:lnTo>
                  <a:lnTo>
                    <a:pt x="3855" y="6532"/>
                  </a:lnTo>
                  <a:lnTo>
                    <a:pt x="4443" y="7708"/>
                  </a:lnTo>
                  <a:lnTo>
                    <a:pt x="1" y="12150"/>
                  </a:lnTo>
                  <a:lnTo>
                    <a:pt x="2059" y="12999"/>
                  </a:lnTo>
                  <a:lnTo>
                    <a:pt x="5423" y="13848"/>
                  </a:lnTo>
                  <a:lnTo>
                    <a:pt x="5912" y="33"/>
                  </a:lnTo>
                  <a:lnTo>
                    <a:pt x="5815"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998;p40">
              <a:extLst>
                <a:ext uri="{FF2B5EF4-FFF2-40B4-BE49-F238E27FC236}">
                  <a16:creationId xmlns:a16="http://schemas.microsoft.com/office/drawing/2014/main" id="{0B02CE42-4149-6E5E-F025-4A51A29DE592}"/>
                </a:ext>
              </a:extLst>
            </p:cNvPr>
            <p:cNvSpPr/>
            <p:nvPr/>
          </p:nvSpPr>
          <p:spPr>
            <a:xfrm>
              <a:off x="5216183" y="2105575"/>
              <a:ext cx="70306" cy="164665"/>
            </a:xfrm>
            <a:custGeom>
              <a:avLst/>
              <a:gdLst/>
              <a:ahLst/>
              <a:cxnLst/>
              <a:rect l="l" t="t" r="r" b="b"/>
              <a:pathLst>
                <a:path w="5913" h="13849" extrusionOk="0">
                  <a:moveTo>
                    <a:pt x="5815" y="0"/>
                  </a:moveTo>
                  <a:lnTo>
                    <a:pt x="5423" y="98"/>
                  </a:lnTo>
                  <a:lnTo>
                    <a:pt x="5161" y="555"/>
                  </a:lnTo>
                  <a:lnTo>
                    <a:pt x="5063" y="1013"/>
                  </a:lnTo>
                  <a:lnTo>
                    <a:pt x="4769" y="3625"/>
                  </a:lnTo>
                  <a:lnTo>
                    <a:pt x="4704" y="4964"/>
                  </a:lnTo>
                  <a:lnTo>
                    <a:pt x="4345" y="4736"/>
                  </a:lnTo>
                  <a:lnTo>
                    <a:pt x="2875" y="3985"/>
                  </a:lnTo>
                  <a:lnTo>
                    <a:pt x="2450" y="3887"/>
                  </a:lnTo>
                  <a:lnTo>
                    <a:pt x="2418" y="4050"/>
                  </a:lnTo>
                  <a:lnTo>
                    <a:pt x="2548" y="4246"/>
                  </a:lnTo>
                  <a:lnTo>
                    <a:pt x="3855" y="6532"/>
                  </a:lnTo>
                  <a:lnTo>
                    <a:pt x="4443" y="7708"/>
                  </a:lnTo>
                  <a:lnTo>
                    <a:pt x="1" y="12150"/>
                  </a:lnTo>
                  <a:lnTo>
                    <a:pt x="2059" y="12999"/>
                  </a:lnTo>
                  <a:lnTo>
                    <a:pt x="5423" y="13848"/>
                  </a:lnTo>
                  <a:lnTo>
                    <a:pt x="5912" y="33"/>
                  </a:lnTo>
                  <a:lnTo>
                    <a:pt x="58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999;p40">
              <a:extLst>
                <a:ext uri="{FF2B5EF4-FFF2-40B4-BE49-F238E27FC236}">
                  <a16:creationId xmlns:a16="http://schemas.microsoft.com/office/drawing/2014/main" id="{E44F0BD2-CCE3-424A-7E7F-7704A36C8784}"/>
                </a:ext>
              </a:extLst>
            </p:cNvPr>
            <p:cNvSpPr/>
            <p:nvPr/>
          </p:nvSpPr>
          <p:spPr>
            <a:xfrm>
              <a:off x="5351325" y="2128094"/>
              <a:ext cx="40402" cy="24470"/>
            </a:xfrm>
            <a:custGeom>
              <a:avLst/>
              <a:gdLst/>
              <a:ahLst/>
              <a:cxnLst/>
              <a:rect l="l" t="t" r="r" b="b"/>
              <a:pathLst>
                <a:path w="3398" h="2058" extrusionOk="0">
                  <a:moveTo>
                    <a:pt x="3300" y="0"/>
                  </a:moveTo>
                  <a:lnTo>
                    <a:pt x="3006" y="131"/>
                  </a:lnTo>
                  <a:lnTo>
                    <a:pt x="915" y="1013"/>
                  </a:lnTo>
                  <a:lnTo>
                    <a:pt x="34" y="1241"/>
                  </a:lnTo>
                  <a:lnTo>
                    <a:pt x="1" y="1339"/>
                  </a:lnTo>
                  <a:lnTo>
                    <a:pt x="99" y="1797"/>
                  </a:lnTo>
                  <a:lnTo>
                    <a:pt x="425" y="2025"/>
                  </a:lnTo>
                  <a:lnTo>
                    <a:pt x="752" y="2058"/>
                  </a:lnTo>
                  <a:lnTo>
                    <a:pt x="1569" y="1960"/>
                  </a:lnTo>
                  <a:lnTo>
                    <a:pt x="3202" y="1437"/>
                  </a:lnTo>
                  <a:lnTo>
                    <a:pt x="3398" y="1372"/>
                  </a:lnTo>
                  <a:lnTo>
                    <a:pt x="3300"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000;p40">
              <a:extLst>
                <a:ext uri="{FF2B5EF4-FFF2-40B4-BE49-F238E27FC236}">
                  <a16:creationId xmlns:a16="http://schemas.microsoft.com/office/drawing/2014/main" id="{DDDB95D2-6451-698F-05DF-A743EC6F4977}"/>
                </a:ext>
              </a:extLst>
            </p:cNvPr>
            <p:cNvSpPr/>
            <p:nvPr/>
          </p:nvSpPr>
          <p:spPr>
            <a:xfrm>
              <a:off x="5351325" y="2128094"/>
              <a:ext cx="40402" cy="24470"/>
            </a:xfrm>
            <a:custGeom>
              <a:avLst/>
              <a:gdLst/>
              <a:ahLst/>
              <a:cxnLst/>
              <a:rect l="l" t="t" r="r" b="b"/>
              <a:pathLst>
                <a:path w="3398" h="2058" extrusionOk="0">
                  <a:moveTo>
                    <a:pt x="3300" y="0"/>
                  </a:moveTo>
                  <a:lnTo>
                    <a:pt x="3006" y="131"/>
                  </a:lnTo>
                  <a:lnTo>
                    <a:pt x="915" y="1013"/>
                  </a:lnTo>
                  <a:lnTo>
                    <a:pt x="34" y="1241"/>
                  </a:lnTo>
                  <a:lnTo>
                    <a:pt x="1" y="1339"/>
                  </a:lnTo>
                  <a:lnTo>
                    <a:pt x="99" y="1797"/>
                  </a:lnTo>
                  <a:lnTo>
                    <a:pt x="425" y="2025"/>
                  </a:lnTo>
                  <a:lnTo>
                    <a:pt x="752" y="2058"/>
                  </a:lnTo>
                  <a:lnTo>
                    <a:pt x="1569" y="1960"/>
                  </a:lnTo>
                  <a:lnTo>
                    <a:pt x="3202" y="1437"/>
                  </a:lnTo>
                  <a:lnTo>
                    <a:pt x="3398" y="1372"/>
                  </a:lnTo>
                  <a:lnTo>
                    <a:pt x="33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001;p40">
              <a:extLst>
                <a:ext uri="{FF2B5EF4-FFF2-40B4-BE49-F238E27FC236}">
                  <a16:creationId xmlns:a16="http://schemas.microsoft.com/office/drawing/2014/main" id="{BE5D2191-D993-62EF-581B-92D330186326}"/>
                </a:ext>
              </a:extLst>
            </p:cNvPr>
            <p:cNvSpPr/>
            <p:nvPr/>
          </p:nvSpPr>
          <p:spPr>
            <a:xfrm>
              <a:off x="5391715" y="2034116"/>
              <a:ext cx="59426" cy="120006"/>
            </a:xfrm>
            <a:custGeom>
              <a:avLst/>
              <a:gdLst/>
              <a:ahLst/>
              <a:cxnLst/>
              <a:rect l="l" t="t" r="r" b="b"/>
              <a:pathLst>
                <a:path w="4998" h="10093" fill="none" extrusionOk="0">
                  <a:moveTo>
                    <a:pt x="752" y="0"/>
                  </a:moveTo>
                  <a:lnTo>
                    <a:pt x="588" y="915"/>
                  </a:lnTo>
                  <a:lnTo>
                    <a:pt x="66" y="5422"/>
                  </a:lnTo>
                  <a:lnTo>
                    <a:pt x="1" y="7545"/>
                  </a:lnTo>
                  <a:lnTo>
                    <a:pt x="131" y="8623"/>
                  </a:lnTo>
                  <a:lnTo>
                    <a:pt x="262" y="8982"/>
                  </a:lnTo>
                  <a:lnTo>
                    <a:pt x="556" y="9537"/>
                  </a:lnTo>
                  <a:lnTo>
                    <a:pt x="1209" y="10093"/>
                  </a:lnTo>
                  <a:lnTo>
                    <a:pt x="1960" y="10093"/>
                  </a:lnTo>
                  <a:lnTo>
                    <a:pt x="2679" y="9766"/>
                  </a:lnTo>
                  <a:lnTo>
                    <a:pt x="3005" y="9472"/>
                  </a:lnTo>
                  <a:lnTo>
                    <a:pt x="3691" y="8786"/>
                  </a:lnTo>
                  <a:lnTo>
                    <a:pt x="4867" y="7088"/>
                  </a:lnTo>
                  <a:lnTo>
                    <a:pt x="4998" y="6859"/>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002;p40">
              <a:extLst>
                <a:ext uri="{FF2B5EF4-FFF2-40B4-BE49-F238E27FC236}">
                  <a16:creationId xmlns:a16="http://schemas.microsoft.com/office/drawing/2014/main" id="{A567AAD8-CD63-AEF8-7A62-38CE65055905}"/>
                </a:ext>
              </a:extLst>
            </p:cNvPr>
            <p:cNvSpPr/>
            <p:nvPr/>
          </p:nvSpPr>
          <p:spPr>
            <a:xfrm>
              <a:off x="5283374" y="2350223"/>
              <a:ext cx="239227" cy="154570"/>
            </a:xfrm>
            <a:custGeom>
              <a:avLst/>
              <a:gdLst/>
              <a:ahLst/>
              <a:cxnLst/>
              <a:rect l="l" t="t" r="r" b="b"/>
              <a:pathLst>
                <a:path w="20120" h="13000" fill="none" extrusionOk="0">
                  <a:moveTo>
                    <a:pt x="0" y="0"/>
                  </a:moveTo>
                  <a:lnTo>
                    <a:pt x="261" y="10256"/>
                  </a:lnTo>
                  <a:lnTo>
                    <a:pt x="621" y="10615"/>
                  </a:lnTo>
                  <a:lnTo>
                    <a:pt x="3495" y="12150"/>
                  </a:lnTo>
                  <a:lnTo>
                    <a:pt x="5781" y="12771"/>
                  </a:lnTo>
                  <a:lnTo>
                    <a:pt x="7610" y="12967"/>
                  </a:lnTo>
                  <a:lnTo>
                    <a:pt x="8623" y="12999"/>
                  </a:lnTo>
                  <a:lnTo>
                    <a:pt x="10713" y="12934"/>
                  </a:lnTo>
                  <a:lnTo>
                    <a:pt x="14730" y="12379"/>
                  </a:lnTo>
                  <a:lnTo>
                    <a:pt x="19368" y="11268"/>
                  </a:lnTo>
                  <a:lnTo>
                    <a:pt x="20119" y="11007"/>
                  </a:lnTo>
                  <a:lnTo>
                    <a:pt x="20119" y="7382"/>
                  </a:lnTo>
                </a:path>
              </a:pathLst>
            </a:custGeom>
            <a:noFill/>
            <a:ln w="1062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003;p40">
              <a:extLst>
                <a:ext uri="{FF2B5EF4-FFF2-40B4-BE49-F238E27FC236}">
                  <a16:creationId xmlns:a16="http://schemas.microsoft.com/office/drawing/2014/main" id="{2019CF2D-D4A9-A31D-04EC-174769825119}"/>
                </a:ext>
              </a:extLst>
            </p:cNvPr>
            <p:cNvSpPr/>
            <p:nvPr/>
          </p:nvSpPr>
          <p:spPr>
            <a:xfrm>
              <a:off x="5484136" y="2051594"/>
              <a:ext cx="26420" cy="83111"/>
            </a:xfrm>
            <a:custGeom>
              <a:avLst/>
              <a:gdLst/>
              <a:ahLst/>
              <a:cxnLst/>
              <a:rect l="l" t="t" r="r" b="b"/>
              <a:pathLst>
                <a:path w="2222" h="6990" fill="none" extrusionOk="0">
                  <a:moveTo>
                    <a:pt x="1" y="0"/>
                  </a:moveTo>
                  <a:lnTo>
                    <a:pt x="262" y="261"/>
                  </a:lnTo>
                  <a:lnTo>
                    <a:pt x="1536" y="2025"/>
                  </a:lnTo>
                  <a:lnTo>
                    <a:pt x="2026" y="3168"/>
                  </a:lnTo>
                  <a:lnTo>
                    <a:pt x="2222" y="3985"/>
                  </a:lnTo>
                  <a:lnTo>
                    <a:pt x="2222" y="4377"/>
                  </a:lnTo>
                  <a:lnTo>
                    <a:pt x="2189" y="5748"/>
                  </a:lnTo>
                  <a:lnTo>
                    <a:pt x="1895" y="6924"/>
                  </a:lnTo>
                  <a:lnTo>
                    <a:pt x="1863" y="6990"/>
                  </a:lnTo>
                </a:path>
              </a:pathLst>
            </a:custGeom>
            <a:noFill/>
            <a:ln w="1062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004;p40">
              <a:extLst>
                <a:ext uri="{FF2B5EF4-FFF2-40B4-BE49-F238E27FC236}">
                  <a16:creationId xmlns:a16="http://schemas.microsoft.com/office/drawing/2014/main" id="{BA3FB6C4-2630-5AFD-9AB3-82DB230025A2}"/>
                </a:ext>
              </a:extLst>
            </p:cNvPr>
            <p:cNvSpPr/>
            <p:nvPr/>
          </p:nvSpPr>
          <p:spPr>
            <a:xfrm>
              <a:off x="5507833" y="2088869"/>
              <a:ext cx="111457" cy="276121"/>
            </a:xfrm>
            <a:custGeom>
              <a:avLst/>
              <a:gdLst/>
              <a:ahLst/>
              <a:cxnLst/>
              <a:rect l="l" t="t" r="r" b="b"/>
              <a:pathLst>
                <a:path w="9374" h="23223" fill="none" extrusionOk="0">
                  <a:moveTo>
                    <a:pt x="0" y="1"/>
                  </a:moveTo>
                  <a:lnTo>
                    <a:pt x="1666" y="980"/>
                  </a:lnTo>
                  <a:lnTo>
                    <a:pt x="5226" y="3103"/>
                  </a:lnTo>
                  <a:lnTo>
                    <a:pt x="5944" y="3495"/>
                  </a:lnTo>
                  <a:lnTo>
                    <a:pt x="7382" y="4018"/>
                  </a:lnTo>
                  <a:lnTo>
                    <a:pt x="8590" y="4410"/>
                  </a:lnTo>
                  <a:lnTo>
                    <a:pt x="9145" y="4769"/>
                  </a:lnTo>
                  <a:lnTo>
                    <a:pt x="9341" y="5063"/>
                  </a:lnTo>
                  <a:lnTo>
                    <a:pt x="9374" y="5226"/>
                  </a:lnTo>
                  <a:lnTo>
                    <a:pt x="9211" y="6108"/>
                  </a:lnTo>
                  <a:lnTo>
                    <a:pt x="7741" y="11301"/>
                  </a:lnTo>
                  <a:lnTo>
                    <a:pt x="4769" y="21099"/>
                  </a:lnTo>
                  <a:lnTo>
                    <a:pt x="4115" y="23222"/>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005;p40">
              <a:extLst>
                <a:ext uri="{FF2B5EF4-FFF2-40B4-BE49-F238E27FC236}">
                  <a16:creationId xmlns:a16="http://schemas.microsoft.com/office/drawing/2014/main" id="{C17DC577-95BE-CCA1-6F74-8FECDFB430A3}"/>
                </a:ext>
              </a:extLst>
            </p:cNvPr>
            <p:cNvSpPr/>
            <p:nvPr/>
          </p:nvSpPr>
          <p:spPr>
            <a:xfrm>
              <a:off x="5518320" y="2155667"/>
              <a:ext cx="14767" cy="59426"/>
            </a:xfrm>
            <a:custGeom>
              <a:avLst/>
              <a:gdLst/>
              <a:ahLst/>
              <a:cxnLst/>
              <a:rect l="l" t="t" r="r" b="b"/>
              <a:pathLst>
                <a:path w="1242" h="4998" fill="none" extrusionOk="0">
                  <a:moveTo>
                    <a:pt x="1241" y="0"/>
                  </a:moveTo>
                  <a:lnTo>
                    <a:pt x="0" y="4997"/>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006;p40">
              <a:extLst>
                <a:ext uri="{FF2B5EF4-FFF2-40B4-BE49-F238E27FC236}">
                  <a16:creationId xmlns:a16="http://schemas.microsoft.com/office/drawing/2014/main" id="{0C7B60A9-5482-852F-8A41-FBA20F08E81F}"/>
                </a:ext>
              </a:extLst>
            </p:cNvPr>
            <p:cNvSpPr/>
            <p:nvPr/>
          </p:nvSpPr>
          <p:spPr>
            <a:xfrm>
              <a:off x="5259677" y="2140127"/>
              <a:ext cx="24089" cy="50497"/>
            </a:xfrm>
            <a:custGeom>
              <a:avLst/>
              <a:gdLst/>
              <a:ahLst/>
              <a:cxnLst/>
              <a:rect l="l" t="t" r="r" b="b"/>
              <a:pathLst>
                <a:path w="2026" h="4247" fill="none" extrusionOk="0">
                  <a:moveTo>
                    <a:pt x="2026" y="4247"/>
                  </a:moveTo>
                  <a:lnTo>
                    <a:pt x="1" y="1"/>
                  </a:lnTo>
                </a:path>
              </a:pathLst>
            </a:custGeom>
            <a:noFill/>
            <a:ln w="572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007;p40">
              <a:extLst>
                <a:ext uri="{FF2B5EF4-FFF2-40B4-BE49-F238E27FC236}">
                  <a16:creationId xmlns:a16="http://schemas.microsoft.com/office/drawing/2014/main" id="{DA05933E-2349-9E6F-3181-AA17BF57174D}"/>
                </a:ext>
              </a:extLst>
            </p:cNvPr>
            <p:cNvSpPr/>
            <p:nvPr/>
          </p:nvSpPr>
          <p:spPr>
            <a:xfrm>
              <a:off x="5247644" y="2183240"/>
              <a:ext cx="36122" cy="21759"/>
            </a:xfrm>
            <a:custGeom>
              <a:avLst/>
              <a:gdLst/>
              <a:ahLst/>
              <a:cxnLst/>
              <a:rect l="l" t="t" r="r" b="b"/>
              <a:pathLst>
                <a:path w="3038" h="1830" fill="none" extrusionOk="0">
                  <a:moveTo>
                    <a:pt x="3038" y="1829"/>
                  </a:moveTo>
                  <a:lnTo>
                    <a:pt x="0" y="0"/>
                  </a:lnTo>
                </a:path>
              </a:pathLst>
            </a:custGeom>
            <a:noFill/>
            <a:ln w="572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008;p40">
              <a:extLst>
                <a:ext uri="{FF2B5EF4-FFF2-40B4-BE49-F238E27FC236}">
                  <a16:creationId xmlns:a16="http://schemas.microsoft.com/office/drawing/2014/main" id="{7E3A8B1B-AD5F-30F0-D779-932132491A96}"/>
                </a:ext>
              </a:extLst>
            </p:cNvPr>
            <p:cNvSpPr/>
            <p:nvPr/>
          </p:nvSpPr>
          <p:spPr>
            <a:xfrm>
              <a:off x="5394046" y="2317597"/>
              <a:ext cx="7003" cy="36134"/>
            </a:xfrm>
            <a:custGeom>
              <a:avLst/>
              <a:gdLst/>
              <a:ahLst/>
              <a:cxnLst/>
              <a:rect l="l" t="t" r="r" b="b"/>
              <a:pathLst>
                <a:path w="589" h="3039" fill="none" extrusionOk="0">
                  <a:moveTo>
                    <a:pt x="588" y="1"/>
                  </a:moveTo>
                  <a:lnTo>
                    <a:pt x="1" y="3038"/>
                  </a:lnTo>
                </a:path>
              </a:pathLst>
            </a:custGeom>
            <a:noFill/>
            <a:ln w="572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009;p40">
              <a:extLst>
                <a:ext uri="{FF2B5EF4-FFF2-40B4-BE49-F238E27FC236}">
                  <a16:creationId xmlns:a16="http://schemas.microsoft.com/office/drawing/2014/main" id="{2B63D3DF-89A4-F3B4-4DE9-14416DA55783}"/>
                </a:ext>
              </a:extLst>
            </p:cNvPr>
            <p:cNvSpPr/>
            <p:nvPr/>
          </p:nvSpPr>
          <p:spPr>
            <a:xfrm>
              <a:off x="5526084" y="2149841"/>
              <a:ext cx="69521" cy="47774"/>
            </a:xfrm>
            <a:custGeom>
              <a:avLst/>
              <a:gdLst/>
              <a:ahLst/>
              <a:cxnLst/>
              <a:rect l="l" t="t" r="r" b="b"/>
              <a:pathLst>
                <a:path w="5847" h="4018" fill="none" extrusionOk="0">
                  <a:moveTo>
                    <a:pt x="5847" y="0"/>
                  </a:moveTo>
                  <a:lnTo>
                    <a:pt x="5455" y="66"/>
                  </a:lnTo>
                  <a:lnTo>
                    <a:pt x="3103" y="1209"/>
                  </a:lnTo>
                  <a:lnTo>
                    <a:pt x="1568" y="2352"/>
                  </a:lnTo>
                  <a:lnTo>
                    <a:pt x="523" y="3397"/>
                  </a:lnTo>
                  <a:lnTo>
                    <a:pt x="0" y="4018"/>
                  </a:lnTo>
                </a:path>
              </a:pathLst>
            </a:custGeom>
            <a:noFill/>
            <a:ln w="57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010;p40">
              <a:extLst>
                <a:ext uri="{FF2B5EF4-FFF2-40B4-BE49-F238E27FC236}">
                  <a16:creationId xmlns:a16="http://schemas.microsoft.com/office/drawing/2014/main" id="{2B1BA1F9-3FB9-E3F9-64D4-0BDCACBB4190}"/>
                </a:ext>
              </a:extLst>
            </p:cNvPr>
            <p:cNvSpPr/>
            <p:nvPr/>
          </p:nvSpPr>
          <p:spPr>
            <a:xfrm>
              <a:off x="5528415" y="2147118"/>
              <a:ext cx="43113" cy="26812"/>
            </a:xfrm>
            <a:custGeom>
              <a:avLst/>
              <a:gdLst/>
              <a:ahLst/>
              <a:cxnLst/>
              <a:rect l="l" t="t" r="r" b="b"/>
              <a:pathLst>
                <a:path w="3626" h="2255" fill="none" extrusionOk="0">
                  <a:moveTo>
                    <a:pt x="3626" y="33"/>
                  </a:moveTo>
                  <a:lnTo>
                    <a:pt x="3528" y="1"/>
                  </a:lnTo>
                  <a:lnTo>
                    <a:pt x="2417" y="458"/>
                  </a:lnTo>
                  <a:lnTo>
                    <a:pt x="980" y="1438"/>
                  </a:lnTo>
                  <a:lnTo>
                    <a:pt x="0" y="2254"/>
                  </a:lnTo>
                </a:path>
              </a:pathLst>
            </a:custGeom>
            <a:noFill/>
            <a:ln w="57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011;p40">
              <a:extLst>
                <a:ext uri="{FF2B5EF4-FFF2-40B4-BE49-F238E27FC236}">
                  <a16:creationId xmlns:a16="http://schemas.microsoft.com/office/drawing/2014/main" id="{B4AB0149-4D89-32EB-E3CD-3FBE7F5CCCC1}"/>
                </a:ext>
              </a:extLst>
            </p:cNvPr>
            <p:cNvSpPr/>
            <p:nvPr/>
          </p:nvSpPr>
          <p:spPr>
            <a:xfrm>
              <a:off x="5387054" y="2159163"/>
              <a:ext cx="21366" cy="115345"/>
            </a:xfrm>
            <a:custGeom>
              <a:avLst/>
              <a:gdLst/>
              <a:ahLst/>
              <a:cxnLst/>
              <a:rect l="l" t="t" r="r" b="b"/>
              <a:pathLst>
                <a:path w="1797" h="9701" fill="none" extrusionOk="0">
                  <a:moveTo>
                    <a:pt x="1209" y="0"/>
                  </a:moveTo>
                  <a:lnTo>
                    <a:pt x="1" y="9504"/>
                  </a:lnTo>
                  <a:lnTo>
                    <a:pt x="980" y="9700"/>
                  </a:lnTo>
                  <a:lnTo>
                    <a:pt x="1797" y="6663"/>
                  </a:lnTo>
                </a:path>
              </a:pathLst>
            </a:custGeom>
            <a:noFill/>
            <a:ln w="57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012;p40">
              <a:extLst>
                <a:ext uri="{FF2B5EF4-FFF2-40B4-BE49-F238E27FC236}">
                  <a16:creationId xmlns:a16="http://schemas.microsoft.com/office/drawing/2014/main" id="{E10A5BEE-401E-9562-092A-8488C4FA1FF0}"/>
                </a:ext>
              </a:extLst>
            </p:cNvPr>
            <p:cNvSpPr/>
            <p:nvPr/>
          </p:nvSpPr>
          <p:spPr>
            <a:xfrm>
              <a:off x="5307831" y="2454296"/>
              <a:ext cx="102920" cy="33791"/>
            </a:xfrm>
            <a:custGeom>
              <a:avLst/>
              <a:gdLst/>
              <a:ahLst/>
              <a:cxnLst/>
              <a:rect l="l" t="t" r="r" b="b"/>
              <a:pathLst>
                <a:path w="8656" h="2842" fill="none" extrusionOk="0">
                  <a:moveTo>
                    <a:pt x="8656" y="0"/>
                  </a:moveTo>
                  <a:lnTo>
                    <a:pt x="7970" y="556"/>
                  </a:lnTo>
                  <a:lnTo>
                    <a:pt x="6500" y="1405"/>
                  </a:lnTo>
                  <a:lnTo>
                    <a:pt x="4312" y="2254"/>
                  </a:lnTo>
                  <a:lnTo>
                    <a:pt x="621" y="2842"/>
                  </a:lnTo>
                  <a:lnTo>
                    <a:pt x="1" y="2842"/>
                  </a:lnTo>
                </a:path>
              </a:pathLst>
            </a:custGeom>
            <a:noFill/>
            <a:ln w="57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013;p40">
              <a:extLst>
                <a:ext uri="{FF2B5EF4-FFF2-40B4-BE49-F238E27FC236}">
                  <a16:creationId xmlns:a16="http://schemas.microsoft.com/office/drawing/2014/main" id="{763975D4-E3D0-E6DA-3A30-15C8EECC114F}"/>
                </a:ext>
              </a:extLst>
            </p:cNvPr>
            <p:cNvSpPr/>
            <p:nvPr/>
          </p:nvSpPr>
          <p:spPr>
            <a:xfrm>
              <a:off x="5157161" y="2248480"/>
              <a:ext cx="71078" cy="17478"/>
            </a:xfrm>
            <a:custGeom>
              <a:avLst/>
              <a:gdLst/>
              <a:ahLst/>
              <a:cxnLst/>
              <a:rect l="l" t="t" r="r" b="b"/>
              <a:pathLst>
                <a:path w="5978" h="1470" fill="none" extrusionOk="0">
                  <a:moveTo>
                    <a:pt x="5977" y="849"/>
                  </a:moveTo>
                  <a:lnTo>
                    <a:pt x="5912" y="784"/>
                  </a:lnTo>
                  <a:lnTo>
                    <a:pt x="5030" y="261"/>
                  </a:lnTo>
                  <a:lnTo>
                    <a:pt x="3887" y="0"/>
                  </a:lnTo>
                  <a:lnTo>
                    <a:pt x="2940" y="33"/>
                  </a:lnTo>
                  <a:lnTo>
                    <a:pt x="1862" y="327"/>
                  </a:lnTo>
                  <a:lnTo>
                    <a:pt x="654" y="980"/>
                  </a:lnTo>
                  <a:lnTo>
                    <a:pt x="0" y="1470"/>
                  </a:lnTo>
                </a:path>
              </a:pathLst>
            </a:custGeom>
            <a:noFill/>
            <a:ln w="572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014;p40">
              <a:extLst>
                <a:ext uri="{FF2B5EF4-FFF2-40B4-BE49-F238E27FC236}">
                  <a16:creationId xmlns:a16="http://schemas.microsoft.com/office/drawing/2014/main" id="{6A10EB09-7B87-FFD4-5EF9-A61E5ACEA20C}"/>
                </a:ext>
              </a:extLst>
            </p:cNvPr>
            <p:cNvSpPr/>
            <p:nvPr/>
          </p:nvSpPr>
          <p:spPr>
            <a:xfrm>
              <a:off x="5350552" y="2055862"/>
              <a:ext cx="47394" cy="83896"/>
            </a:xfrm>
            <a:custGeom>
              <a:avLst/>
              <a:gdLst/>
              <a:ahLst/>
              <a:cxnLst/>
              <a:rect l="l" t="t" r="r" b="b"/>
              <a:pathLst>
                <a:path w="3986" h="7056" fill="none" extrusionOk="0">
                  <a:moveTo>
                    <a:pt x="3985" y="0"/>
                  </a:moveTo>
                  <a:lnTo>
                    <a:pt x="3855" y="33"/>
                  </a:lnTo>
                  <a:lnTo>
                    <a:pt x="3005" y="588"/>
                  </a:lnTo>
                  <a:lnTo>
                    <a:pt x="2254" y="1405"/>
                  </a:lnTo>
                  <a:lnTo>
                    <a:pt x="1830" y="2025"/>
                  </a:lnTo>
                  <a:lnTo>
                    <a:pt x="1405" y="2711"/>
                  </a:lnTo>
                  <a:lnTo>
                    <a:pt x="588" y="4312"/>
                  </a:lnTo>
                  <a:lnTo>
                    <a:pt x="66" y="5814"/>
                  </a:lnTo>
                  <a:lnTo>
                    <a:pt x="1" y="6631"/>
                  </a:lnTo>
                  <a:lnTo>
                    <a:pt x="164" y="6957"/>
                  </a:lnTo>
                  <a:lnTo>
                    <a:pt x="360" y="7023"/>
                  </a:lnTo>
                  <a:lnTo>
                    <a:pt x="752" y="7055"/>
                  </a:lnTo>
                  <a:lnTo>
                    <a:pt x="1699" y="6859"/>
                  </a:lnTo>
                  <a:lnTo>
                    <a:pt x="2973" y="6271"/>
                  </a:lnTo>
                  <a:lnTo>
                    <a:pt x="3201" y="6141"/>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015;p40">
              <a:extLst>
                <a:ext uri="{FF2B5EF4-FFF2-40B4-BE49-F238E27FC236}">
                  <a16:creationId xmlns:a16="http://schemas.microsoft.com/office/drawing/2014/main" id="{A80E84C2-C063-A198-49EC-16B09F99199B}"/>
                </a:ext>
              </a:extLst>
            </p:cNvPr>
            <p:cNvSpPr/>
            <p:nvPr/>
          </p:nvSpPr>
          <p:spPr>
            <a:xfrm>
              <a:off x="5443758" y="2134693"/>
              <a:ext cx="15148" cy="13602"/>
            </a:xfrm>
            <a:custGeom>
              <a:avLst/>
              <a:gdLst/>
              <a:ahLst/>
              <a:cxnLst/>
              <a:rect l="l" t="t" r="r" b="b"/>
              <a:pathLst>
                <a:path w="1274" h="1144" fill="none" extrusionOk="0">
                  <a:moveTo>
                    <a:pt x="0" y="1"/>
                  </a:moveTo>
                  <a:lnTo>
                    <a:pt x="1274" y="1144"/>
                  </a:lnTo>
                </a:path>
              </a:pathLst>
            </a:custGeom>
            <a:noFill/>
            <a:ln w="1062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016;p40">
              <a:extLst>
                <a:ext uri="{FF2B5EF4-FFF2-40B4-BE49-F238E27FC236}">
                  <a16:creationId xmlns:a16="http://schemas.microsoft.com/office/drawing/2014/main" id="{19D46965-8858-3E9E-CBA3-AF960B898EC9}"/>
                </a:ext>
              </a:extLst>
            </p:cNvPr>
            <p:cNvSpPr/>
            <p:nvPr/>
          </p:nvSpPr>
          <p:spPr>
            <a:xfrm>
              <a:off x="5113668" y="2071010"/>
              <a:ext cx="352622" cy="291257"/>
            </a:xfrm>
            <a:custGeom>
              <a:avLst/>
              <a:gdLst/>
              <a:ahLst/>
              <a:cxnLst/>
              <a:rect l="l" t="t" r="r" b="b"/>
              <a:pathLst>
                <a:path w="29657" h="24496" fill="none" extrusionOk="0">
                  <a:moveTo>
                    <a:pt x="22144" y="0"/>
                  </a:moveTo>
                  <a:lnTo>
                    <a:pt x="19826" y="294"/>
                  </a:lnTo>
                  <a:lnTo>
                    <a:pt x="15645" y="751"/>
                  </a:lnTo>
                  <a:lnTo>
                    <a:pt x="15024" y="817"/>
                  </a:lnTo>
                  <a:lnTo>
                    <a:pt x="14306" y="1078"/>
                  </a:lnTo>
                  <a:lnTo>
                    <a:pt x="13849" y="1633"/>
                  </a:lnTo>
                  <a:lnTo>
                    <a:pt x="13522" y="1993"/>
                  </a:lnTo>
                  <a:lnTo>
                    <a:pt x="12836" y="2678"/>
                  </a:lnTo>
                  <a:lnTo>
                    <a:pt x="9178" y="7055"/>
                  </a:lnTo>
                  <a:lnTo>
                    <a:pt x="4606" y="12836"/>
                  </a:lnTo>
                  <a:lnTo>
                    <a:pt x="1078" y="17506"/>
                  </a:lnTo>
                  <a:lnTo>
                    <a:pt x="458" y="18421"/>
                  </a:lnTo>
                  <a:lnTo>
                    <a:pt x="196" y="18911"/>
                  </a:lnTo>
                  <a:lnTo>
                    <a:pt x="0" y="19695"/>
                  </a:lnTo>
                  <a:lnTo>
                    <a:pt x="131" y="20250"/>
                  </a:lnTo>
                  <a:lnTo>
                    <a:pt x="654" y="20642"/>
                  </a:lnTo>
                  <a:lnTo>
                    <a:pt x="1078" y="20805"/>
                  </a:lnTo>
                  <a:lnTo>
                    <a:pt x="8558" y="22275"/>
                  </a:lnTo>
                  <a:lnTo>
                    <a:pt x="14763" y="23353"/>
                  </a:lnTo>
                  <a:lnTo>
                    <a:pt x="25770" y="24496"/>
                  </a:lnTo>
                  <a:lnTo>
                    <a:pt x="26652" y="21752"/>
                  </a:lnTo>
                  <a:lnTo>
                    <a:pt x="27925" y="21916"/>
                  </a:lnTo>
                  <a:lnTo>
                    <a:pt x="29656" y="22079"/>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017;p40">
              <a:extLst>
                <a:ext uri="{FF2B5EF4-FFF2-40B4-BE49-F238E27FC236}">
                  <a16:creationId xmlns:a16="http://schemas.microsoft.com/office/drawing/2014/main" id="{3437BFE3-51A7-E472-FE0E-736A0DDEC27F}"/>
                </a:ext>
              </a:extLst>
            </p:cNvPr>
            <p:cNvSpPr/>
            <p:nvPr/>
          </p:nvSpPr>
          <p:spPr>
            <a:xfrm>
              <a:off x="5332301" y="2283425"/>
              <a:ext cx="83503" cy="34184"/>
            </a:xfrm>
            <a:custGeom>
              <a:avLst/>
              <a:gdLst/>
              <a:ahLst/>
              <a:cxnLst/>
              <a:rect l="l" t="t" r="r" b="b"/>
              <a:pathLst>
                <a:path w="7023" h="2875" fill="none" extrusionOk="0">
                  <a:moveTo>
                    <a:pt x="7023" y="2875"/>
                  </a:moveTo>
                  <a:lnTo>
                    <a:pt x="5194" y="2287"/>
                  </a:lnTo>
                  <a:lnTo>
                    <a:pt x="1699" y="882"/>
                  </a:lnTo>
                  <a:lnTo>
                    <a:pt x="0" y="1"/>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018;p40">
              <a:extLst>
                <a:ext uri="{FF2B5EF4-FFF2-40B4-BE49-F238E27FC236}">
                  <a16:creationId xmlns:a16="http://schemas.microsoft.com/office/drawing/2014/main" id="{51FF746C-6234-D3DA-9BEA-B78BFFF4C8E2}"/>
                </a:ext>
              </a:extLst>
            </p:cNvPr>
            <p:cNvSpPr/>
            <p:nvPr/>
          </p:nvSpPr>
          <p:spPr>
            <a:xfrm>
              <a:off x="5193271" y="2257410"/>
              <a:ext cx="127389" cy="22924"/>
            </a:xfrm>
            <a:custGeom>
              <a:avLst/>
              <a:gdLst/>
              <a:ahLst/>
              <a:cxnLst/>
              <a:rect l="l" t="t" r="r" b="b"/>
              <a:pathLst>
                <a:path w="10714" h="1928" fill="none" extrusionOk="0">
                  <a:moveTo>
                    <a:pt x="10714" y="1927"/>
                  </a:moveTo>
                  <a:lnTo>
                    <a:pt x="10256" y="1764"/>
                  </a:lnTo>
                  <a:lnTo>
                    <a:pt x="6729" y="654"/>
                  </a:lnTo>
                  <a:lnTo>
                    <a:pt x="5031" y="327"/>
                  </a:lnTo>
                  <a:lnTo>
                    <a:pt x="1536" y="33"/>
                  </a:lnTo>
                  <a:lnTo>
                    <a:pt x="1" y="0"/>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019;p40">
              <a:extLst>
                <a:ext uri="{FF2B5EF4-FFF2-40B4-BE49-F238E27FC236}">
                  <a16:creationId xmlns:a16="http://schemas.microsoft.com/office/drawing/2014/main" id="{968AAE46-7814-9034-57D2-4613F40444C5}"/>
                </a:ext>
              </a:extLst>
            </p:cNvPr>
            <p:cNvSpPr/>
            <p:nvPr/>
          </p:nvSpPr>
          <p:spPr>
            <a:xfrm>
              <a:off x="5280258" y="2143623"/>
              <a:ext cx="4673" cy="117295"/>
            </a:xfrm>
            <a:custGeom>
              <a:avLst/>
              <a:gdLst/>
              <a:ahLst/>
              <a:cxnLst/>
              <a:rect l="l" t="t" r="r" b="b"/>
              <a:pathLst>
                <a:path w="393" h="9865" fill="none" extrusionOk="0">
                  <a:moveTo>
                    <a:pt x="1" y="9864"/>
                  </a:moveTo>
                  <a:lnTo>
                    <a:pt x="393" y="1"/>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020;p40">
              <a:extLst>
                <a:ext uri="{FF2B5EF4-FFF2-40B4-BE49-F238E27FC236}">
                  <a16:creationId xmlns:a16="http://schemas.microsoft.com/office/drawing/2014/main" id="{38551AD2-6790-D803-ADBB-F6EAEA78BD19}"/>
                </a:ext>
              </a:extLst>
            </p:cNvPr>
            <p:cNvSpPr/>
            <p:nvPr/>
          </p:nvSpPr>
          <p:spPr>
            <a:xfrm>
              <a:off x="5420061" y="2362256"/>
              <a:ext cx="31865" cy="12056"/>
            </a:xfrm>
            <a:custGeom>
              <a:avLst/>
              <a:gdLst/>
              <a:ahLst/>
              <a:cxnLst/>
              <a:rect l="l" t="t" r="r" b="b"/>
              <a:pathLst>
                <a:path w="2680" h="1014" fill="none" extrusionOk="0">
                  <a:moveTo>
                    <a:pt x="1" y="1"/>
                  </a:moveTo>
                  <a:lnTo>
                    <a:pt x="1307" y="589"/>
                  </a:lnTo>
                  <a:lnTo>
                    <a:pt x="2679" y="1013"/>
                  </a:lnTo>
                </a:path>
              </a:pathLst>
            </a:custGeom>
            <a:noFill/>
            <a:ln w="1062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021;p40">
              <a:extLst>
                <a:ext uri="{FF2B5EF4-FFF2-40B4-BE49-F238E27FC236}">
                  <a16:creationId xmlns:a16="http://schemas.microsoft.com/office/drawing/2014/main" id="{50502690-513A-AB6F-7D35-A2F3DBE2F7E4}"/>
                </a:ext>
              </a:extLst>
            </p:cNvPr>
            <p:cNvSpPr/>
            <p:nvPr/>
          </p:nvSpPr>
          <p:spPr>
            <a:xfrm>
              <a:off x="3386728" y="1799169"/>
              <a:ext cx="403107" cy="600766"/>
            </a:xfrm>
            <a:custGeom>
              <a:avLst/>
              <a:gdLst/>
              <a:ahLst/>
              <a:cxnLst/>
              <a:rect l="l" t="t" r="r" b="b"/>
              <a:pathLst>
                <a:path w="33903" h="50527" extrusionOk="0">
                  <a:moveTo>
                    <a:pt x="16233" y="1"/>
                  </a:moveTo>
                  <a:lnTo>
                    <a:pt x="14175" y="327"/>
                  </a:lnTo>
                  <a:lnTo>
                    <a:pt x="12738" y="948"/>
                  </a:lnTo>
                  <a:lnTo>
                    <a:pt x="11824" y="1797"/>
                  </a:lnTo>
                  <a:lnTo>
                    <a:pt x="11334" y="2744"/>
                  </a:lnTo>
                  <a:lnTo>
                    <a:pt x="11138" y="3626"/>
                  </a:lnTo>
                  <a:lnTo>
                    <a:pt x="11138" y="4639"/>
                  </a:lnTo>
                  <a:lnTo>
                    <a:pt x="11171" y="4802"/>
                  </a:lnTo>
                  <a:lnTo>
                    <a:pt x="11268" y="5161"/>
                  </a:lnTo>
                  <a:lnTo>
                    <a:pt x="11105" y="5226"/>
                  </a:lnTo>
                  <a:lnTo>
                    <a:pt x="9799" y="5945"/>
                  </a:lnTo>
                  <a:lnTo>
                    <a:pt x="8590" y="7186"/>
                  </a:lnTo>
                  <a:lnTo>
                    <a:pt x="7872" y="8362"/>
                  </a:lnTo>
                  <a:lnTo>
                    <a:pt x="7382" y="9864"/>
                  </a:lnTo>
                  <a:lnTo>
                    <a:pt x="7251" y="11726"/>
                  </a:lnTo>
                  <a:lnTo>
                    <a:pt x="7382" y="12836"/>
                  </a:lnTo>
                  <a:lnTo>
                    <a:pt x="7545" y="13947"/>
                  </a:lnTo>
                  <a:lnTo>
                    <a:pt x="8035" y="15906"/>
                  </a:lnTo>
                  <a:lnTo>
                    <a:pt x="8884" y="18356"/>
                  </a:lnTo>
                  <a:lnTo>
                    <a:pt x="10027" y="20838"/>
                  </a:lnTo>
                  <a:lnTo>
                    <a:pt x="10615" y="22243"/>
                  </a:lnTo>
                  <a:lnTo>
                    <a:pt x="10811" y="23027"/>
                  </a:lnTo>
                  <a:lnTo>
                    <a:pt x="10811" y="23386"/>
                  </a:lnTo>
                  <a:lnTo>
                    <a:pt x="10779" y="23745"/>
                  </a:lnTo>
                  <a:lnTo>
                    <a:pt x="10485" y="24366"/>
                  </a:lnTo>
                  <a:lnTo>
                    <a:pt x="9668" y="25280"/>
                  </a:lnTo>
                  <a:lnTo>
                    <a:pt x="7872" y="26717"/>
                  </a:lnTo>
                  <a:lnTo>
                    <a:pt x="5390" y="28807"/>
                  </a:lnTo>
                  <a:lnTo>
                    <a:pt x="3952" y="30343"/>
                  </a:lnTo>
                  <a:lnTo>
                    <a:pt x="3234" y="31159"/>
                  </a:lnTo>
                  <a:lnTo>
                    <a:pt x="2025" y="32955"/>
                  </a:lnTo>
                  <a:lnTo>
                    <a:pt x="1111" y="34882"/>
                  </a:lnTo>
                  <a:lnTo>
                    <a:pt x="490" y="36875"/>
                  </a:lnTo>
                  <a:lnTo>
                    <a:pt x="98" y="38900"/>
                  </a:lnTo>
                  <a:lnTo>
                    <a:pt x="0" y="40892"/>
                  </a:lnTo>
                  <a:lnTo>
                    <a:pt x="131" y="42819"/>
                  </a:lnTo>
                  <a:lnTo>
                    <a:pt x="490" y="44583"/>
                  </a:lnTo>
                  <a:lnTo>
                    <a:pt x="784" y="45399"/>
                  </a:lnTo>
                  <a:lnTo>
                    <a:pt x="1111" y="46183"/>
                  </a:lnTo>
                  <a:lnTo>
                    <a:pt x="1993" y="47587"/>
                  </a:lnTo>
                  <a:lnTo>
                    <a:pt x="3136" y="48894"/>
                  </a:lnTo>
                  <a:lnTo>
                    <a:pt x="4475" y="50037"/>
                  </a:lnTo>
                  <a:lnTo>
                    <a:pt x="5194" y="50527"/>
                  </a:lnTo>
                  <a:lnTo>
                    <a:pt x="7447" y="39390"/>
                  </a:lnTo>
                  <a:lnTo>
                    <a:pt x="8917" y="31355"/>
                  </a:lnTo>
                  <a:lnTo>
                    <a:pt x="18225" y="27664"/>
                  </a:lnTo>
                  <a:lnTo>
                    <a:pt x="18291" y="27338"/>
                  </a:lnTo>
                  <a:lnTo>
                    <a:pt x="18650" y="25933"/>
                  </a:lnTo>
                  <a:lnTo>
                    <a:pt x="18976" y="25182"/>
                  </a:lnTo>
                  <a:lnTo>
                    <a:pt x="19140" y="25051"/>
                  </a:lnTo>
                  <a:lnTo>
                    <a:pt x="19499" y="24856"/>
                  </a:lnTo>
                  <a:lnTo>
                    <a:pt x="19989" y="24039"/>
                  </a:lnTo>
                  <a:lnTo>
                    <a:pt x="20054" y="23908"/>
                  </a:lnTo>
                  <a:lnTo>
                    <a:pt x="19826" y="21851"/>
                  </a:lnTo>
                  <a:lnTo>
                    <a:pt x="19858" y="21753"/>
                  </a:lnTo>
                  <a:lnTo>
                    <a:pt x="20283" y="20936"/>
                  </a:lnTo>
                  <a:lnTo>
                    <a:pt x="21099" y="20348"/>
                  </a:lnTo>
                  <a:lnTo>
                    <a:pt x="21883" y="20152"/>
                  </a:lnTo>
                  <a:lnTo>
                    <a:pt x="22896" y="20250"/>
                  </a:lnTo>
                  <a:lnTo>
                    <a:pt x="24202" y="20708"/>
                  </a:lnTo>
                  <a:lnTo>
                    <a:pt x="24986" y="21132"/>
                  </a:lnTo>
                  <a:lnTo>
                    <a:pt x="24823" y="21230"/>
                  </a:lnTo>
                  <a:lnTo>
                    <a:pt x="24137" y="21818"/>
                  </a:lnTo>
                  <a:lnTo>
                    <a:pt x="23876" y="22210"/>
                  </a:lnTo>
                  <a:lnTo>
                    <a:pt x="23908" y="22341"/>
                  </a:lnTo>
                  <a:lnTo>
                    <a:pt x="23974" y="22733"/>
                  </a:lnTo>
                  <a:lnTo>
                    <a:pt x="23908" y="23484"/>
                  </a:lnTo>
                  <a:lnTo>
                    <a:pt x="24039" y="23810"/>
                  </a:lnTo>
                  <a:lnTo>
                    <a:pt x="24202" y="23843"/>
                  </a:lnTo>
                  <a:lnTo>
                    <a:pt x="24725" y="23941"/>
                  </a:lnTo>
                  <a:lnTo>
                    <a:pt x="25999" y="24692"/>
                  </a:lnTo>
                  <a:lnTo>
                    <a:pt x="26521" y="25149"/>
                  </a:lnTo>
                  <a:lnTo>
                    <a:pt x="27109" y="25835"/>
                  </a:lnTo>
                  <a:lnTo>
                    <a:pt x="27566" y="26587"/>
                  </a:lnTo>
                  <a:lnTo>
                    <a:pt x="32400" y="26880"/>
                  </a:lnTo>
                  <a:lnTo>
                    <a:pt x="33151" y="26913"/>
                  </a:lnTo>
                  <a:lnTo>
                    <a:pt x="33870" y="27076"/>
                  </a:lnTo>
                  <a:lnTo>
                    <a:pt x="33902" y="25378"/>
                  </a:lnTo>
                  <a:lnTo>
                    <a:pt x="33478" y="22602"/>
                  </a:lnTo>
                  <a:lnTo>
                    <a:pt x="33086" y="21491"/>
                  </a:lnTo>
                  <a:lnTo>
                    <a:pt x="32694" y="20577"/>
                  </a:lnTo>
                  <a:lnTo>
                    <a:pt x="31780" y="18977"/>
                  </a:lnTo>
                  <a:lnTo>
                    <a:pt x="30310" y="16952"/>
                  </a:lnTo>
                  <a:lnTo>
                    <a:pt x="28383" y="14861"/>
                  </a:lnTo>
                  <a:lnTo>
                    <a:pt x="27305" y="13490"/>
                  </a:lnTo>
                  <a:lnTo>
                    <a:pt x="26815" y="12575"/>
                  </a:lnTo>
                  <a:lnTo>
                    <a:pt x="26684" y="12118"/>
                  </a:lnTo>
                  <a:lnTo>
                    <a:pt x="26390" y="10485"/>
                  </a:lnTo>
                  <a:lnTo>
                    <a:pt x="26390" y="9342"/>
                  </a:lnTo>
                  <a:lnTo>
                    <a:pt x="26423" y="9309"/>
                  </a:lnTo>
                  <a:lnTo>
                    <a:pt x="26815" y="8884"/>
                  </a:lnTo>
                  <a:lnTo>
                    <a:pt x="27403" y="7872"/>
                  </a:lnTo>
                  <a:lnTo>
                    <a:pt x="27730" y="6729"/>
                  </a:lnTo>
                  <a:lnTo>
                    <a:pt x="27795" y="5586"/>
                  </a:lnTo>
                  <a:lnTo>
                    <a:pt x="27697" y="4998"/>
                  </a:lnTo>
                  <a:lnTo>
                    <a:pt x="27566" y="4475"/>
                  </a:lnTo>
                  <a:lnTo>
                    <a:pt x="27207" y="3561"/>
                  </a:lnTo>
                  <a:lnTo>
                    <a:pt x="26619" y="2712"/>
                  </a:lnTo>
                  <a:lnTo>
                    <a:pt x="25770" y="1960"/>
                  </a:lnTo>
                  <a:lnTo>
                    <a:pt x="24627" y="1307"/>
                  </a:lnTo>
                  <a:lnTo>
                    <a:pt x="23157" y="785"/>
                  </a:lnTo>
                  <a:lnTo>
                    <a:pt x="21263" y="360"/>
                  </a:lnTo>
                  <a:lnTo>
                    <a:pt x="18944" y="99"/>
                  </a:lnTo>
                  <a:lnTo>
                    <a:pt x="17572" y="33"/>
                  </a:lnTo>
                  <a:lnTo>
                    <a:pt x="16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022;p40">
              <a:extLst>
                <a:ext uri="{FF2B5EF4-FFF2-40B4-BE49-F238E27FC236}">
                  <a16:creationId xmlns:a16="http://schemas.microsoft.com/office/drawing/2014/main" id="{0A75101F-625A-F3C3-01BA-F4DEC9F24347}"/>
                </a:ext>
              </a:extLst>
            </p:cNvPr>
            <p:cNvSpPr/>
            <p:nvPr/>
          </p:nvSpPr>
          <p:spPr>
            <a:xfrm>
              <a:off x="3508280" y="2277219"/>
              <a:ext cx="120398" cy="154178"/>
            </a:xfrm>
            <a:custGeom>
              <a:avLst/>
              <a:gdLst/>
              <a:ahLst/>
              <a:cxnLst/>
              <a:rect l="l" t="t" r="r" b="b"/>
              <a:pathLst>
                <a:path w="10126" h="12967" extrusionOk="0">
                  <a:moveTo>
                    <a:pt x="3462" y="0"/>
                  </a:moveTo>
                  <a:lnTo>
                    <a:pt x="3462" y="1796"/>
                  </a:lnTo>
                  <a:lnTo>
                    <a:pt x="0" y="12476"/>
                  </a:lnTo>
                  <a:lnTo>
                    <a:pt x="817" y="12672"/>
                  </a:lnTo>
                  <a:lnTo>
                    <a:pt x="2483" y="12934"/>
                  </a:lnTo>
                  <a:lnTo>
                    <a:pt x="4148" y="12966"/>
                  </a:lnTo>
                  <a:lnTo>
                    <a:pt x="5781" y="12803"/>
                  </a:lnTo>
                  <a:lnTo>
                    <a:pt x="6630" y="12640"/>
                  </a:lnTo>
                  <a:lnTo>
                    <a:pt x="7545" y="12378"/>
                  </a:lnTo>
                  <a:lnTo>
                    <a:pt x="9276" y="11627"/>
                  </a:lnTo>
                  <a:lnTo>
                    <a:pt x="10125" y="11137"/>
                  </a:lnTo>
                  <a:lnTo>
                    <a:pt x="34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023;p40">
              <a:extLst>
                <a:ext uri="{FF2B5EF4-FFF2-40B4-BE49-F238E27FC236}">
                  <a16:creationId xmlns:a16="http://schemas.microsoft.com/office/drawing/2014/main" id="{3E14F674-F19A-16F2-2DDB-5FE77AF6FA9D}"/>
                </a:ext>
              </a:extLst>
            </p:cNvPr>
            <p:cNvSpPr/>
            <p:nvPr/>
          </p:nvSpPr>
          <p:spPr>
            <a:xfrm>
              <a:off x="3401876" y="1948294"/>
              <a:ext cx="698633" cy="718822"/>
            </a:xfrm>
            <a:custGeom>
              <a:avLst/>
              <a:gdLst/>
              <a:ahLst/>
              <a:cxnLst/>
              <a:rect l="l" t="t" r="r" b="b"/>
              <a:pathLst>
                <a:path w="58758" h="60456" extrusionOk="0">
                  <a:moveTo>
                    <a:pt x="57908" y="0"/>
                  </a:moveTo>
                  <a:lnTo>
                    <a:pt x="57483" y="98"/>
                  </a:lnTo>
                  <a:lnTo>
                    <a:pt x="56798" y="588"/>
                  </a:lnTo>
                  <a:lnTo>
                    <a:pt x="56308" y="1209"/>
                  </a:lnTo>
                  <a:lnTo>
                    <a:pt x="55589" y="2319"/>
                  </a:lnTo>
                  <a:lnTo>
                    <a:pt x="55034" y="3495"/>
                  </a:lnTo>
                  <a:lnTo>
                    <a:pt x="54642" y="3658"/>
                  </a:lnTo>
                  <a:lnTo>
                    <a:pt x="54544" y="3364"/>
                  </a:lnTo>
                  <a:lnTo>
                    <a:pt x="54152" y="2940"/>
                  </a:lnTo>
                  <a:lnTo>
                    <a:pt x="53401" y="2548"/>
                  </a:lnTo>
                  <a:lnTo>
                    <a:pt x="53074" y="2515"/>
                  </a:lnTo>
                  <a:lnTo>
                    <a:pt x="52911" y="2613"/>
                  </a:lnTo>
                  <a:lnTo>
                    <a:pt x="52911" y="2940"/>
                  </a:lnTo>
                  <a:lnTo>
                    <a:pt x="52911" y="2973"/>
                  </a:lnTo>
                  <a:lnTo>
                    <a:pt x="53042" y="3789"/>
                  </a:lnTo>
                  <a:lnTo>
                    <a:pt x="53205" y="4900"/>
                  </a:lnTo>
                  <a:lnTo>
                    <a:pt x="52878" y="5716"/>
                  </a:lnTo>
                  <a:lnTo>
                    <a:pt x="52421" y="6467"/>
                  </a:lnTo>
                  <a:lnTo>
                    <a:pt x="52290" y="6663"/>
                  </a:lnTo>
                  <a:lnTo>
                    <a:pt x="52225" y="6859"/>
                  </a:lnTo>
                  <a:lnTo>
                    <a:pt x="52421" y="9831"/>
                  </a:lnTo>
                  <a:lnTo>
                    <a:pt x="52356" y="12314"/>
                  </a:lnTo>
                  <a:lnTo>
                    <a:pt x="52094" y="12314"/>
                  </a:lnTo>
                  <a:lnTo>
                    <a:pt x="51278" y="15384"/>
                  </a:lnTo>
                  <a:lnTo>
                    <a:pt x="49808" y="19107"/>
                  </a:lnTo>
                  <a:lnTo>
                    <a:pt x="46477" y="26652"/>
                  </a:lnTo>
                  <a:lnTo>
                    <a:pt x="45497" y="26129"/>
                  </a:lnTo>
                  <a:lnTo>
                    <a:pt x="43635" y="24594"/>
                  </a:lnTo>
                  <a:lnTo>
                    <a:pt x="43145" y="24202"/>
                  </a:lnTo>
                  <a:lnTo>
                    <a:pt x="40500" y="21850"/>
                  </a:lnTo>
                  <a:lnTo>
                    <a:pt x="38279" y="19793"/>
                  </a:lnTo>
                  <a:lnTo>
                    <a:pt x="36548" y="18225"/>
                  </a:lnTo>
                  <a:lnTo>
                    <a:pt x="33902" y="15710"/>
                  </a:lnTo>
                  <a:lnTo>
                    <a:pt x="32857" y="14665"/>
                  </a:lnTo>
                  <a:lnTo>
                    <a:pt x="32726" y="14632"/>
                  </a:lnTo>
                  <a:lnTo>
                    <a:pt x="32073" y="14404"/>
                  </a:lnTo>
                  <a:lnTo>
                    <a:pt x="30114" y="14143"/>
                  </a:lnTo>
                  <a:lnTo>
                    <a:pt x="27011" y="14077"/>
                  </a:lnTo>
                  <a:lnTo>
                    <a:pt x="26390" y="14077"/>
                  </a:lnTo>
                  <a:lnTo>
                    <a:pt x="25933" y="13424"/>
                  </a:lnTo>
                  <a:lnTo>
                    <a:pt x="25149" y="12444"/>
                  </a:lnTo>
                  <a:lnTo>
                    <a:pt x="24463" y="11824"/>
                  </a:lnTo>
                  <a:lnTo>
                    <a:pt x="23908" y="11497"/>
                  </a:lnTo>
                  <a:lnTo>
                    <a:pt x="23255" y="11366"/>
                  </a:lnTo>
                  <a:lnTo>
                    <a:pt x="22798" y="11530"/>
                  </a:lnTo>
                  <a:lnTo>
                    <a:pt x="22765" y="11595"/>
                  </a:lnTo>
                  <a:lnTo>
                    <a:pt x="22373" y="9733"/>
                  </a:lnTo>
                  <a:lnTo>
                    <a:pt x="22144" y="9864"/>
                  </a:lnTo>
                  <a:lnTo>
                    <a:pt x="21589" y="9962"/>
                  </a:lnTo>
                  <a:lnTo>
                    <a:pt x="20675" y="9929"/>
                  </a:lnTo>
                  <a:lnTo>
                    <a:pt x="18944" y="9439"/>
                  </a:lnTo>
                  <a:lnTo>
                    <a:pt x="18584" y="9309"/>
                  </a:lnTo>
                  <a:lnTo>
                    <a:pt x="18650" y="9766"/>
                  </a:lnTo>
                  <a:lnTo>
                    <a:pt x="18748" y="10746"/>
                  </a:lnTo>
                  <a:lnTo>
                    <a:pt x="18813" y="11497"/>
                  </a:lnTo>
                  <a:lnTo>
                    <a:pt x="18813" y="11791"/>
                  </a:lnTo>
                  <a:lnTo>
                    <a:pt x="18225" y="12314"/>
                  </a:lnTo>
                  <a:lnTo>
                    <a:pt x="17735" y="12934"/>
                  </a:lnTo>
                  <a:lnTo>
                    <a:pt x="17441" y="13457"/>
                  </a:lnTo>
                  <a:lnTo>
                    <a:pt x="17017" y="14567"/>
                  </a:lnTo>
                  <a:lnTo>
                    <a:pt x="16886" y="15155"/>
                  </a:lnTo>
                  <a:lnTo>
                    <a:pt x="16363" y="15580"/>
                  </a:lnTo>
                  <a:lnTo>
                    <a:pt x="7774" y="18976"/>
                  </a:lnTo>
                  <a:lnTo>
                    <a:pt x="6565" y="25182"/>
                  </a:lnTo>
                  <a:lnTo>
                    <a:pt x="5128" y="32433"/>
                  </a:lnTo>
                  <a:lnTo>
                    <a:pt x="4311" y="36417"/>
                  </a:lnTo>
                  <a:lnTo>
                    <a:pt x="3887" y="37822"/>
                  </a:lnTo>
                  <a:lnTo>
                    <a:pt x="2744" y="42949"/>
                  </a:lnTo>
                  <a:lnTo>
                    <a:pt x="2025" y="46771"/>
                  </a:lnTo>
                  <a:lnTo>
                    <a:pt x="1209" y="51408"/>
                  </a:lnTo>
                  <a:lnTo>
                    <a:pt x="555" y="55654"/>
                  </a:lnTo>
                  <a:lnTo>
                    <a:pt x="0" y="58528"/>
                  </a:lnTo>
                  <a:lnTo>
                    <a:pt x="3038" y="60455"/>
                  </a:lnTo>
                  <a:lnTo>
                    <a:pt x="2678" y="59541"/>
                  </a:lnTo>
                  <a:lnTo>
                    <a:pt x="2548" y="58561"/>
                  </a:lnTo>
                  <a:lnTo>
                    <a:pt x="3756" y="54936"/>
                  </a:lnTo>
                  <a:lnTo>
                    <a:pt x="4703" y="52650"/>
                  </a:lnTo>
                  <a:lnTo>
                    <a:pt x="5226" y="51212"/>
                  </a:lnTo>
                  <a:lnTo>
                    <a:pt x="9015" y="39945"/>
                  </a:lnTo>
                  <a:lnTo>
                    <a:pt x="11889" y="30930"/>
                  </a:lnTo>
                  <a:lnTo>
                    <a:pt x="12673" y="28285"/>
                  </a:lnTo>
                  <a:lnTo>
                    <a:pt x="12901" y="28187"/>
                  </a:lnTo>
                  <a:lnTo>
                    <a:pt x="18029" y="37299"/>
                  </a:lnTo>
                  <a:lnTo>
                    <a:pt x="18748" y="38377"/>
                  </a:lnTo>
                  <a:lnTo>
                    <a:pt x="19531" y="39977"/>
                  </a:lnTo>
                  <a:lnTo>
                    <a:pt x="19466" y="40532"/>
                  </a:lnTo>
                  <a:lnTo>
                    <a:pt x="18878" y="42133"/>
                  </a:lnTo>
                  <a:lnTo>
                    <a:pt x="18780" y="42394"/>
                  </a:lnTo>
                  <a:lnTo>
                    <a:pt x="15547" y="48796"/>
                  </a:lnTo>
                  <a:lnTo>
                    <a:pt x="18160" y="50331"/>
                  </a:lnTo>
                  <a:lnTo>
                    <a:pt x="18519" y="50527"/>
                  </a:lnTo>
                  <a:lnTo>
                    <a:pt x="21458" y="51082"/>
                  </a:lnTo>
                  <a:lnTo>
                    <a:pt x="24725" y="51114"/>
                  </a:lnTo>
                  <a:lnTo>
                    <a:pt x="26847" y="50886"/>
                  </a:lnTo>
                  <a:lnTo>
                    <a:pt x="28938" y="50527"/>
                  </a:lnTo>
                  <a:lnTo>
                    <a:pt x="32008" y="49645"/>
                  </a:lnTo>
                  <a:lnTo>
                    <a:pt x="34490" y="48436"/>
                  </a:lnTo>
                  <a:lnTo>
                    <a:pt x="34751" y="48240"/>
                  </a:lnTo>
                  <a:lnTo>
                    <a:pt x="34098" y="44354"/>
                  </a:lnTo>
                  <a:lnTo>
                    <a:pt x="33445" y="40140"/>
                  </a:lnTo>
                  <a:lnTo>
                    <a:pt x="33347" y="39030"/>
                  </a:lnTo>
                  <a:lnTo>
                    <a:pt x="33412" y="37952"/>
                  </a:lnTo>
                  <a:lnTo>
                    <a:pt x="33608" y="33739"/>
                  </a:lnTo>
                  <a:lnTo>
                    <a:pt x="33968" y="33086"/>
                  </a:lnTo>
                  <a:lnTo>
                    <a:pt x="34719" y="31322"/>
                  </a:lnTo>
                  <a:lnTo>
                    <a:pt x="35078" y="30179"/>
                  </a:lnTo>
                  <a:lnTo>
                    <a:pt x="35111" y="29722"/>
                  </a:lnTo>
                  <a:lnTo>
                    <a:pt x="35111" y="28873"/>
                  </a:lnTo>
                  <a:lnTo>
                    <a:pt x="34915" y="28023"/>
                  </a:lnTo>
                  <a:lnTo>
                    <a:pt x="34915" y="28023"/>
                  </a:lnTo>
                  <a:lnTo>
                    <a:pt x="36156" y="28611"/>
                  </a:lnTo>
                  <a:lnTo>
                    <a:pt x="39128" y="30146"/>
                  </a:lnTo>
                  <a:lnTo>
                    <a:pt x="42819" y="32073"/>
                  </a:lnTo>
                  <a:lnTo>
                    <a:pt x="43537" y="32433"/>
                  </a:lnTo>
                  <a:lnTo>
                    <a:pt x="45530" y="33184"/>
                  </a:lnTo>
                  <a:lnTo>
                    <a:pt x="47032" y="33543"/>
                  </a:lnTo>
                  <a:lnTo>
                    <a:pt x="47816" y="33608"/>
                  </a:lnTo>
                  <a:lnTo>
                    <a:pt x="48175" y="33608"/>
                  </a:lnTo>
                  <a:lnTo>
                    <a:pt x="48828" y="33380"/>
                  </a:lnTo>
                  <a:lnTo>
                    <a:pt x="49645" y="32792"/>
                  </a:lnTo>
                  <a:lnTo>
                    <a:pt x="50592" y="31224"/>
                  </a:lnTo>
                  <a:lnTo>
                    <a:pt x="50690" y="30897"/>
                  </a:lnTo>
                  <a:lnTo>
                    <a:pt x="52323" y="26031"/>
                  </a:lnTo>
                  <a:lnTo>
                    <a:pt x="53956" y="20413"/>
                  </a:lnTo>
                  <a:lnTo>
                    <a:pt x="54217" y="19009"/>
                  </a:lnTo>
                  <a:lnTo>
                    <a:pt x="54740" y="16657"/>
                  </a:lnTo>
                  <a:lnTo>
                    <a:pt x="55458" y="13555"/>
                  </a:lnTo>
                  <a:lnTo>
                    <a:pt x="54969" y="12967"/>
                  </a:lnTo>
                  <a:lnTo>
                    <a:pt x="55393" y="11399"/>
                  </a:lnTo>
                  <a:lnTo>
                    <a:pt x="56406" y="10485"/>
                  </a:lnTo>
                  <a:lnTo>
                    <a:pt x="56830" y="9799"/>
                  </a:lnTo>
                  <a:lnTo>
                    <a:pt x="57777" y="8460"/>
                  </a:lnTo>
                  <a:lnTo>
                    <a:pt x="58169" y="7970"/>
                  </a:lnTo>
                  <a:lnTo>
                    <a:pt x="58627" y="7120"/>
                  </a:lnTo>
                  <a:lnTo>
                    <a:pt x="58757" y="6500"/>
                  </a:lnTo>
                  <a:lnTo>
                    <a:pt x="58725" y="6173"/>
                  </a:lnTo>
                  <a:lnTo>
                    <a:pt x="58659" y="5847"/>
                  </a:lnTo>
                  <a:lnTo>
                    <a:pt x="58169" y="5193"/>
                  </a:lnTo>
                  <a:lnTo>
                    <a:pt x="57287" y="4410"/>
                  </a:lnTo>
                  <a:lnTo>
                    <a:pt x="57091" y="4312"/>
                  </a:lnTo>
                  <a:lnTo>
                    <a:pt x="56863" y="4181"/>
                  </a:lnTo>
                  <a:lnTo>
                    <a:pt x="56700" y="3854"/>
                  </a:lnTo>
                  <a:lnTo>
                    <a:pt x="56863" y="3332"/>
                  </a:lnTo>
                  <a:lnTo>
                    <a:pt x="56928" y="3234"/>
                  </a:lnTo>
                  <a:lnTo>
                    <a:pt x="58267" y="817"/>
                  </a:lnTo>
                  <a:lnTo>
                    <a:pt x="58333" y="621"/>
                  </a:lnTo>
                  <a:lnTo>
                    <a:pt x="58235" y="229"/>
                  </a:lnTo>
                  <a:lnTo>
                    <a:pt x="58071" y="98"/>
                  </a:lnTo>
                  <a:lnTo>
                    <a:pt x="579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024;p40">
              <a:extLst>
                <a:ext uri="{FF2B5EF4-FFF2-40B4-BE49-F238E27FC236}">
                  <a16:creationId xmlns:a16="http://schemas.microsoft.com/office/drawing/2014/main" id="{9DEA4E47-748B-296B-A451-DE8FBE984622}"/>
                </a:ext>
              </a:extLst>
            </p:cNvPr>
            <p:cNvSpPr/>
            <p:nvPr/>
          </p:nvSpPr>
          <p:spPr>
            <a:xfrm>
              <a:off x="3531192" y="1827135"/>
              <a:ext cx="172429" cy="74182"/>
            </a:xfrm>
            <a:custGeom>
              <a:avLst/>
              <a:gdLst/>
              <a:ahLst/>
              <a:cxnLst/>
              <a:rect l="l" t="t" r="r" b="b"/>
              <a:pathLst>
                <a:path w="14502" h="6239" fill="none" extrusionOk="0">
                  <a:moveTo>
                    <a:pt x="0" y="3528"/>
                  </a:moveTo>
                  <a:lnTo>
                    <a:pt x="196" y="3103"/>
                  </a:lnTo>
                  <a:lnTo>
                    <a:pt x="1503" y="1437"/>
                  </a:lnTo>
                  <a:lnTo>
                    <a:pt x="2254" y="817"/>
                  </a:lnTo>
                  <a:lnTo>
                    <a:pt x="3136" y="327"/>
                  </a:lnTo>
                  <a:lnTo>
                    <a:pt x="4181" y="33"/>
                  </a:lnTo>
                  <a:lnTo>
                    <a:pt x="4769" y="0"/>
                  </a:lnTo>
                  <a:lnTo>
                    <a:pt x="5389" y="66"/>
                  </a:lnTo>
                  <a:lnTo>
                    <a:pt x="6826" y="588"/>
                  </a:lnTo>
                  <a:lnTo>
                    <a:pt x="9243" y="1960"/>
                  </a:lnTo>
                  <a:lnTo>
                    <a:pt x="13685" y="5455"/>
                  </a:lnTo>
                  <a:lnTo>
                    <a:pt x="14502" y="6238"/>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025;p40">
              <a:extLst>
                <a:ext uri="{FF2B5EF4-FFF2-40B4-BE49-F238E27FC236}">
                  <a16:creationId xmlns:a16="http://schemas.microsoft.com/office/drawing/2014/main" id="{F9EC408D-CFF5-C67B-6882-B62052E6823A}"/>
                </a:ext>
              </a:extLst>
            </p:cNvPr>
            <p:cNvSpPr/>
            <p:nvPr/>
          </p:nvSpPr>
          <p:spPr>
            <a:xfrm>
              <a:off x="3547113" y="1858584"/>
              <a:ext cx="83896" cy="45455"/>
            </a:xfrm>
            <a:custGeom>
              <a:avLst/>
              <a:gdLst/>
              <a:ahLst/>
              <a:cxnLst/>
              <a:rect l="l" t="t" r="r" b="b"/>
              <a:pathLst>
                <a:path w="7056" h="3823" fill="none" extrusionOk="0">
                  <a:moveTo>
                    <a:pt x="0" y="1438"/>
                  </a:moveTo>
                  <a:lnTo>
                    <a:pt x="262" y="1177"/>
                  </a:lnTo>
                  <a:lnTo>
                    <a:pt x="1895" y="229"/>
                  </a:lnTo>
                  <a:lnTo>
                    <a:pt x="3038" y="1"/>
                  </a:lnTo>
                  <a:lnTo>
                    <a:pt x="3887" y="66"/>
                  </a:lnTo>
                  <a:lnTo>
                    <a:pt x="4344" y="197"/>
                  </a:lnTo>
                  <a:lnTo>
                    <a:pt x="4769" y="360"/>
                  </a:lnTo>
                  <a:lnTo>
                    <a:pt x="5487" y="817"/>
                  </a:lnTo>
                  <a:lnTo>
                    <a:pt x="6271" y="1666"/>
                  </a:lnTo>
                  <a:lnTo>
                    <a:pt x="7023" y="3463"/>
                  </a:lnTo>
                  <a:lnTo>
                    <a:pt x="7055" y="3822"/>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026;p40">
              <a:extLst>
                <a:ext uri="{FF2B5EF4-FFF2-40B4-BE49-F238E27FC236}">
                  <a16:creationId xmlns:a16="http://schemas.microsoft.com/office/drawing/2014/main" id="{B299C7CB-16E3-E99A-B2FB-9BBC1C462A6A}"/>
                </a:ext>
              </a:extLst>
            </p:cNvPr>
            <p:cNvSpPr/>
            <p:nvPr/>
          </p:nvSpPr>
          <p:spPr>
            <a:xfrm>
              <a:off x="3416632" y="1879950"/>
              <a:ext cx="130100" cy="420573"/>
            </a:xfrm>
            <a:custGeom>
              <a:avLst/>
              <a:gdLst/>
              <a:ahLst/>
              <a:cxnLst/>
              <a:rect l="l" t="t" r="r" b="b"/>
              <a:pathLst>
                <a:path w="10942" h="35372" fill="none" extrusionOk="0">
                  <a:moveTo>
                    <a:pt x="9407" y="0"/>
                  </a:moveTo>
                  <a:lnTo>
                    <a:pt x="9047" y="196"/>
                  </a:lnTo>
                  <a:lnTo>
                    <a:pt x="7414" y="1764"/>
                  </a:lnTo>
                  <a:lnTo>
                    <a:pt x="6696" y="3005"/>
                  </a:lnTo>
                  <a:lnTo>
                    <a:pt x="6402" y="3985"/>
                  </a:lnTo>
                  <a:lnTo>
                    <a:pt x="6337" y="4540"/>
                  </a:lnTo>
                  <a:lnTo>
                    <a:pt x="6337" y="5095"/>
                  </a:lnTo>
                  <a:lnTo>
                    <a:pt x="6631" y="6238"/>
                  </a:lnTo>
                  <a:lnTo>
                    <a:pt x="7512" y="8067"/>
                  </a:lnTo>
                  <a:lnTo>
                    <a:pt x="9145" y="10680"/>
                  </a:lnTo>
                  <a:lnTo>
                    <a:pt x="10223" y="12770"/>
                  </a:lnTo>
                  <a:lnTo>
                    <a:pt x="10746" y="14240"/>
                  </a:lnTo>
                  <a:lnTo>
                    <a:pt x="10876" y="14959"/>
                  </a:lnTo>
                  <a:lnTo>
                    <a:pt x="10942" y="15677"/>
                  </a:lnTo>
                  <a:lnTo>
                    <a:pt x="10844" y="16918"/>
                  </a:lnTo>
                  <a:lnTo>
                    <a:pt x="10452" y="17964"/>
                  </a:lnTo>
                  <a:lnTo>
                    <a:pt x="9766" y="18878"/>
                  </a:lnTo>
                  <a:lnTo>
                    <a:pt x="8264" y="20152"/>
                  </a:lnTo>
                  <a:lnTo>
                    <a:pt x="5455" y="21981"/>
                  </a:lnTo>
                  <a:lnTo>
                    <a:pt x="3724" y="23124"/>
                  </a:lnTo>
                  <a:lnTo>
                    <a:pt x="2875" y="23777"/>
                  </a:lnTo>
                  <a:lnTo>
                    <a:pt x="1601" y="25345"/>
                  </a:lnTo>
                  <a:lnTo>
                    <a:pt x="719" y="27109"/>
                  </a:lnTo>
                  <a:lnTo>
                    <a:pt x="196" y="28970"/>
                  </a:lnTo>
                  <a:lnTo>
                    <a:pt x="0" y="30799"/>
                  </a:lnTo>
                  <a:lnTo>
                    <a:pt x="33" y="32498"/>
                  </a:lnTo>
                  <a:lnTo>
                    <a:pt x="262" y="33967"/>
                  </a:lnTo>
                  <a:lnTo>
                    <a:pt x="588" y="35045"/>
                  </a:lnTo>
                  <a:lnTo>
                    <a:pt x="784" y="35372"/>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027;p40">
              <a:extLst>
                <a:ext uri="{FF2B5EF4-FFF2-40B4-BE49-F238E27FC236}">
                  <a16:creationId xmlns:a16="http://schemas.microsoft.com/office/drawing/2014/main" id="{AB1C3433-8BF8-901A-B8D7-1E48A8E44DCB}"/>
                </a:ext>
              </a:extLst>
            </p:cNvPr>
            <p:cNvSpPr/>
            <p:nvPr/>
          </p:nvSpPr>
          <p:spPr>
            <a:xfrm>
              <a:off x="3432552" y="2311390"/>
              <a:ext cx="20201" cy="22924"/>
            </a:xfrm>
            <a:custGeom>
              <a:avLst/>
              <a:gdLst/>
              <a:ahLst/>
              <a:cxnLst/>
              <a:rect l="l" t="t" r="r" b="b"/>
              <a:pathLst>
                <a:path w="1699" h="1928" fill="none" extrusionOk="0">
                  <a:moveTo>
                    <a:pt x="0" y="0"/>
                  </a:moveTo>
                  <a:lnTo>
                    <a:pt x="98" y="196"/>
                  </a:lnTo>
                  <a:lnTo>
                    <a:pt x="719" y="1111"/>
                  </a:lnTo>
                  <a:lnTo>
                    <a:pt x="1340" y="1731"/>
                  </a:lnTo>
                  <a:lnTo>
                    <a:pt x="1699" y="1927"/>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028;p40">
              <a:extLst>
                <a:ext uri="{FF2B5EF4-FFF2-40B4-BE49-F238E27FC236}">
                  <a16:creationId xmlns:a16="http://schemas.microsoft.com/office/drawing/2014/main" id="{5331D816-C3A8-F8C0-2A08-4BAA1981B4E5}"/>
                </a:ext>
              </a:extLst>
            </p:cNvPr>
            <p:cNvSpPr/>
            <p:nvPr/>
          </p:nvSpPr>
          <p:spPr>
            <a:xfrm>
              <a:off x="3530419" y="1971598"/>
              <a:ext cx="57869" cy="168541"/>
            </a:xfrm>
            <a:custGeom>
              <a:avLst/>
              <a:gdLst/>
              <a:ahLst/>
              <a:cxnLst/>
              <a:rect l="l" t="t" r="r" b="b"/>
              <a:pathLst>
                <a:path w="4867" h="14175" fill="none" extrusionOk="0">
                  <a:moveTo>
                    <a:pt x="163" y="0"/>
                  </a:moveTo>
                  <a:lnTo>
                    <a:pt x="0" y="457"/>
                  </a:lnTo>
                  <a:lnTo>
                    <a:pt x="65" y="1372"/>
                  </a:lnTo>
                  <a:lnTo>
                    <a:pt x="294" y="1829"/>
                  </a:lnTo>
                  <a:lnTo>
                    <a:pt x="1176" y="3103"/>
                  </a:lnTo>
                  <a:lnTo>
                    <a:pt x="3723" y="6859"/>
                  </a:lnTo>
                  <a:lnTo>
                    <a:pt x="4605" y="8753"/>
                  </a:lnTo>
                  <a:lnTo>
                    <a:pt x="4866" y="9864"/>
                  </a:lnTo>
                  <a:lnTo>
                    <a:pt x="4834" y="10321"/>
                  </a:lnTo>
                  <a:lnTo>
                    <a:pt x="4638" y="11203"/>
                  </a:lnTo>
                  <a:lnTo>
                    <a:pt x="3854" y="12607"/>
                  </a:lnTo>
                  <a:lnTo>
                    <a:pt x="2482" y="13979"/>
                  </a:lnTo>
                  <a:lnTo>
                    <a:pt x="2221" y="14175"/>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029;p40">
              <a:extLst>
                <a:ext uri="{FF2B5EF4-FFF2-40B4-BE49-F238E27FC236}">
                  <a16:creationId xmlns:a16="http://schemas.microsoft.com/office/drawing/2014/main" id="{CD1BD8DC-C6D6-F6C2-7402-59D0294F22E8}"/>
                </a:ext>
              </a:extLst>
            </p:cNvPr>
            <p:cNvSpPr/>
            <p:nvPr/>
          </p:nvSpPr>
          <p:spPr>
            <a:xfrm>
              <a:off x="3528469" y="1879950"/>
              <a:ext cx="29523" cy="83503"/>
            </a:xfrm>
            <a:custGeom>
              <a:avLst/>
              <a:gdLst/>
              <a:ahLst/>
              <a:cxnLst/>
              <a:rect l="l" t="t" r="r" b="b"/>
              <a:pathLst>
                <a:path w="2483" h="7023" fill="none" extrusionOk="0">
                  <a:moveTo>
                    <a:pt x="2483" y="0"/>
                  </a:moveTo>
                  <a:lnTo>
                    <a:pt x="2156" y="131"/>
                  </a:lnTo>
                  <a:lnTo>
                    <a:pt x="719" y="1372"/>
                  </a:lnTo>
                  <a:lnTo>
                    <a:pt x="164" y="2417"/>
                  </a:lnTo>
                  <a:lnTo>
                    <a:pt x="1" y="3266"/>
                  </a:lnTo>
                  <a:lnTo>
                    <a:pt x="1" y="3723"/>
                  </a:lnTo>
                  <a:lnTo>
                    <a:pt x="66" y="4638"/>
                  </a:lnTo>
                  <a:lnTo>
                    <a:pt x="262" y="5944"/>
                  </a:lnTo>
                  <a:lnTo>
                    <a:pt x="621" y="6957"/>
                  </a:lnTo>
                  <a:lnTo>
                    <a:pt x="687" y="7022"/>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030;p40">
              <a:extLst>
                <a:ext uri="{FF2B5EF4-FFF2-40B4-BE49-F238E27FC236}">
                  <a16:creationId xmlns:a16="http://schemas.microsoft.com/office/drawing/2014/main" id="{F91FECB7-ED38-F86A-69E5-8CAF65718954}"/>
                </a:ext>
              </a:extLst>
            </p:cNvPr>
            <p:cNvSpPr/>
            <p:nvPr/>
          </p:nvSpPr>
          <p:spPr>
            <a:xfrm>
              <a:off x="3703609" y="1982465"/>
              <a:ext cx="66418" cy="118841"/>
            </a:xfrm>
            <a:custGeom>
              <a:avLst/>
              <a:gdLst/>
              <a:ahLst/>
              <a:cxnLst/>
              <a:rect l="l" t="t" r="r" b="b"/>
              <a:pathLst>
                <a:path w="5586" h="9995" fill="none" extrusionOk="0">
                  <a:moveTo>
                    <a:pt x="1" y="1"/>
                  </a:moveTo>
                  <a:lnTo>
                    <a:pt x="654" y="1372"/>
                  </a:lnTo>
                  <a:lnTo>
                    <a:pt x="2320" y="3855"/>
                  </a:lnTo>
                  <a:lnTo>
                    <a:pt x="3300" y="4998"/>
                  </a:lnTo>
                  <a:lnTo>
                    <a:pt x="4018" y="5782"/>
                  </a:lnTo>
                  <a:lnTo>
                    <a:pt x="4933" y="7480"/>
                  </a:lnTo>
                  <a:lnTo>
                    <a:pt x="5553" y="9603"/>
                  </a:lnTo>
                  <a:lnTo>
                    <a:pt x="5586" y="9995"/>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031;p40">
              <a:extLst>
                <a:ext uri="{FF2B5EF4-FFF2-40B4-BE49-F238E27FC236}">
                  <a16:creationId xmlns:a16="http://schemas.microsoft.com/office/drawing/2014/main" id="{4E1B64CF-3F52-7115-C7B2-FAB9B7655657}"/>
                </a:ext>
              </a:extLst>
            </p:cNvPr>
            <p:cNvSpPr/>
            <p:nvPr/>
          </p:nvSpPr>
          <p:spPr>
            <a:xfrm>
              <a:off x="3731966" y="2059358"/>
              <a:ext cx="12437" cy="45836"/>
            </a:xfrm>
            <a:custGeom>
              <a:avLst/>
              <a:gdLst/>
              <a:ahLst/>
              <a:cxnLst/>
              <a:rect l="l" t="t" r="r" b="b"/>
              <a:pathLst>
                <a:path w="1046" h="3855" fill="none" extrusionOk="0">
                  <a:moveTo>
                    <a:pt x="0" y="0"/>
                  </a:moveTo>
                  <a:lnTo>
                    <a:pt x="131" y="294"/>
                  </a:lnTo>
                  <a:lnTo>
                    <a:pt x="719" y="1960"/>
                  </a:lnTo>
                  <a:lnTo>
                    <a:pt x="1012" y="3266"/>
                  </a:lnTo>
                  <a:lnTo>
                    <a:pt x="1045" y="3854"/>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032;p40">
              <a:extLst>
                <a:ext uri="{FF2B5EF4-FFF2-40B4-BE49-F238E27FC236}">
                  <a16:creationId xmlns:a16="http://schemas.microsoft.com/office/drawing/2014/main" id="{0DAC2686-76C1-4256-B664-63617AA0F1E8}"/>
                </a:ext>
              </a:extLst>
            </p:cNvPr>
            <p:cNvSpPr/>
            <p:nvPr/>
          </p:nvSpPr>
          <p:spPr>
            <a:xfrm>
              <a:off x="3414301" y="2058966"/>
              <a:ext cx="250487" cy="520390"/>
            </a:xfrm>
            <a:custGeom>
              <a:avLst/>
              <a:gdLst/>
              <a:ahLst/>
              <a:cxnLst/>
              <a:rect l="l" t="t" r="r" b="b"/>
              <a:pathLst>
                <a:path w="21067" h="43767" extrusionOk="0">
                  <a:moveTo>
                    <a:pt x="17507" y="1"/>
                  </a:moveTo>
                  <a:lnTo>
                    <a:pt x="17735" y="2058"/>
                  </a:lnTo>
                  <a:lnTo>
                    <a:pt x="17311" y="2516"/>
                  </a:lnTo>
                  <a:lnTo>
                    <a:pt x="16625" y="3724"/>
                  </a:lnTo>
                  <a:lnTo>
                    <a:pt x="16004" y="5488"/>
                  </a:lnTo>
                  <a:lnTo>
                    <a:pt x="15906" y="5814"/>
                  </a:lnTo>
                  <a:lnTo>
                    <a:pt x="11954" y="7415"/>
                  </a:lnTo>
                  <a:lnTo>
                    <a:pt x="6598" y="9505"/>
                  </a:lnTo>
                  <a:lnTo>
                    <a:pt x="5161" y="16984"/>
                  </a:lnTo>
                  <a:lnTo>
                    <a:pt x="2809" y="29232"/>
                  </a:lnTo>
                  <a:lnTo>
                    <a:pt x="0" y="43766"/>
                  </a:lnTo>
                  <a:lnTo>
                    <a:pt x="1209" y="39684"/>
                  </a:lnTo>
                  <a:lnTo>
                    <a:pt x="1568" y="38802"/>
                  </a:lnTo>
                  <a:lnTo>
                    <a:pt x="4148" y="33249"/>
                  </a:lnTo>
                  <a:lnTo>
                    <a:pt x="4965" y="31812"/>
                  </a:lnTo>
                  <a:lnTo>
                    <a:pt x="5063" y="31682"/>
                  </a:lnTo>
                  <a:lnTo>
                    <a:pt x="5030" y="31616"/>
                  </a:lnTo>
                  <a:lnTo>
                    <a:pt x="4638" y="31845"/>
                  </a:lnTo>
                  <a:lnTo>
                    <a:pt x="3332" y="32857"/>
                  </a:lnTo>
                  <a:lnTo>
                    <a:pt x="3005" y="33119"/>
                  </a:lnTo>
                  <a:lnTo>
                    <a:pt x="3005" y="33119"/>
                  </a:lnTo>
                  <a:lnTo>
                    <a:pt x="3528" y="31388"/>
                  </a:lnTo>
                  <a:lnTo>
                    <a:pt x="5977" y="23386"/>
                  </a:lnTo>
                  <a:lnTo>
                    <a:pt x="7414" y="19107"/>
                  </a:lnTo>
                  <a:lnTo>
                    <a:pt x="7741" y="18389"/>
                  </a:lnTo>
                  <a:lnTo>
                    <a:pt x="7839" y="18225"/>
                  </a:lnTo>
                  <a:lnTo>
                    <a:pt x="7937" y="17768"/>
                  </a:lnTo>
                  <a:lnTo>
                    <a:pt x="7806" y="16919"/>
                  </a:lnTo>
                  <a:lnTo>
                    <a:pt x="7153" y="15123"/>
                  </a:lnTo>
                  <a:lnTo>
                    <a:pt x="6990" y="14404"/>
                  </a:lnTo>
                  <a:lnTo>
                    <a:pt x="7022" y="14208"/>
                  </a:lnTo>
                  <a:lnTo>
                    <a:pt x="7382" y="14078"/>
                  </a:lnTo>
                  <a:lnTo>
                    <a:pt x="8198" y="14143"/>
                  </a:lnTo>
                  <a:lnTo>
                    <a:pt x="8623" y="14078"/>
                  </a:lnTo>
                  <a:lnTo>
                    <a:pt x="8721" y="13980"/>
                  </a:lnTo>
                  <a:lnTo>
                    <a:pt x="8623" y="13490"/>
                  </a:lnTo>
                  <a:lnTo>
                    <a:pt x="8100" y="12379"/>
                  </a:lnTo>
                  <a:lnTo>
                    <a:pt x="7872" y="11628"/>
                  </a:lnTo>
                  <a:lnTo>
                    <a:pt x="7806" y="11269"/>
                  </a:lnTo>
                  <a:lnTo>
                    <a:pt x="8035" y="10648"/>
                  </a:lnTo>
                  <a:lnTo>
                    <a:pt x="8786" y="9962"/>
                  </a:lnTo>
                  <a:lnTo>
                    <a:pt x="9374" y="9701"/>
                  </a:lnTo>
                  <a:lnTo>
                    <a:pt x="10321" y="9374"/>
                  </a:lnTo>
                  <a:lnTo>
                    <a:pt x="12869" y="8852"/>
                  </a:lnTo>
                  <a:lnTo>
                    <a:pt x="13849" y="8754"/>
                  </a:lnTo>
                  <a:lnTo>
                    <a:pt x="14241" y="8852"/>
                  </a:lnTo>
                  <a:lnTo>
                    <a:pt x="14306" y="8917"/>
                  </a:lnTo>
                  <a:lnTo>
                    <a:pt x="16429" y="11661"/>
                  </a:lnTo>
                  <a:lnTo>
                    <a:pt x="18323" y="13816"/>
                  </a:lnTo>
                  <a:lnTo>
                    <a:pt x="16364" y="9897"/>
                  </a:lnTo>
                  <a:lnTo>
                    <a:pt x="16331" y="9570"/>
                  </a:lnTo>
                  <a:lnTo>
                    <a:pt x="16429" y="7709"/>
                  </a:lnTo>
                  <a:lnTo>
                    <a:pt x="16657" y="6370"/>
                  </a:lnTo>
                  <a:lnTo>
                    <a:pt x="16886" y="5814"/>
                  </a:lnTo>
                  <a:lnTo>
                    <a:pt x="17703" y="3985"/>
                  </a:lnTo>
                  <a:lnTo>
                    <a:pt x="17866" y="3528"/>
                  </a:lnTo>
                  <a:lnTo>
                    <a:pt x="21067" y="654"/>
                  </a:lnTo>
                  <a:lnTo>
                    <a:pt x="20544" y="654"/>
                  </a:lnTo>
                  <a:lnTo>
                    <a:pt x="19336" y="491"/>
                  </a:lnTo>
                  <a:lnTo>
                    <a:pt x="17768" y="99"/>
                  </a:lnTo>
                  <a:lnTo>
                    <a:pt x="17507"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033;p40">
              <a:extLst>
                <a:ext uri="{FF2B5EF4-FFF2-40B4-BE49-F238E27FC236}">
                  <a16:creationId xmlns:a16="http://schemas.microsoft.com/office/drawing/2014/main" id="{98AC9A88-5E4C-51ED-9D4D-BE78A1161A06}"/>
                </a:ext>
              </a:extLst>
            </p:cNvPr>
            <p:cNvSpPr/>
            <p:nvPr/>
          </p:nvSpPr>
          <p:spPr>
            <a:xfrm>
              <a:off x="3414301" y="2058966"/>
              <a:ext cx="250487" cy="520390"/>
            </a:xfrm>
            <a:custGeom>
              <a:avLst/>
              <a:gdLst/>
              <a:ahLst/>
              <a:cxnLst/>
              <a:rect l="l" t="t" r="r" b="b"/>
              <a:pathLst>
                <a:path w="21067" h="43767" extrusionOk="0">
                  <a:moveTo>
                    <a:pt x="17507" y="1"/>
                  </a:moveTo>
                  <a:lnTo>
                    <a:pt x="17735" y="2516"/>
                  </a:lnTo>
                  <a:lnTo>
                    <a:pt x="17441" y="2679"/>
                  </a:lnTo>
                  <a:lnTo>
                    <a:pt x="16951" y="3136"/>
                  </a:lnTo>
                  <a:lnTo>
                    <a:pt x="16429" y="3920"/>
                  </a:lnTo>
                  <a:lnTo>
                    <a:pt x="15939" y="5520"/>
                  </a:lnTo>
                  <a:lnTo>
                    <a:pt x="15906" y="5814"/>
                  </a:lnTo>
                  <a:lnTo>
                    <a:pt x="11954" y="7415"/>
                  </a:lnTo>
                  <a:lnTo>
                    <a:pt x="6598" y="9505"/>
                  </a:lnTo>
                  <a:lnTo>
                    <a:pt x="5161" y="16984"/>
                  </a:lnTo>
                  <a:lnTo>
                    <a:pt x="2809" y="29232"/>
                  </a:lnTo>
                  <a:lnTo>
                    <a:pt x="0" y="43766"/>
                  </a:lnTo>
                  <a:lnTo>
                    <a:pt x="1209" y="39684"/>
                  </a:lnTo>
                  <a:lnTo>
                    <a:pt x="1568" y="38802"/>
                  </a:lnTo>
                  <a:lnTo>
                    <a:pt x="4148" y="33249"/>
                  </a:lnTo>
                  <a:lnTo>
                    <a:pt x="4965" y="31812"/>
                  </a:lnTo>
                  <a:lnTo>
                    <a:pt x="5063" y="31682"/>
                  </a:lnTo>
                  <a:lnTo>
                    <a:pt x="5030" y="31616"/>
                  </a:lnTo>
                  <a:lnTo>
                    <a:pt x="4638" y="31845"/>
                  </a:lnTo>
                  <a:lnTo>
                    <a:pt x="3332" y="32857"/>
                  </a:lnTo>
                  <a:lnTo>
                    <a:pt x="3005" y="33119"/>
                  </a:lnTo>
                  <a:lnTo>
                    <a:pt x="3005" y="33119"/>
                  </a:lnTo>
                  <a:lnTo>
                    <a:pt x="3528" y="31388"/>
                  </a:lnTo>
                  <a:lnTo>
                    <a:pt x="5977" y="23386"/>
                  </a:lnTo>
                  <a:lnTo>
                    <a:pt x="7414" y="19107"/>
                  </a:lnTo>
                  <a:lnTo>
                    <a:pt x="7741" y="18389"/>
                  </a:lnTo>
                  <a:lnTo>
                    <a:pt x="7839" y="18225"/>
                  </a:lnTo>
                  <a:lnTo>
                    <a:pt x="7937" y="17768"/>
                  </a:lnTo>
                  <a:lnTo>
                    <a:pt x="7806" y="16919"/>
                  </a:lnTo>
                  <a:lnTo>
                    <a:pt x="7153" y="15123"/>
                  </a:lnTo>
                  <a:lnTo>
                    <a:pt x="6990" y="14404"/>
                  </a:lnTo>
                  <a:lnTo>
                    <a:pt x="7022" y="14208"/>
                  </a:lnTo>
                  <a:lnTo>
                    <a:pt x="7382" y="14078"/>
                  </a:lnTo>
                  <a:lnTo>
                    <a:pt x="8198" y="14143"/>
                  </a:lnTo>
                  <a:lnTo>
                    <a:pt x="8623" y="14078"/>
                  </a:lnTo>
                  <a:lnTo>
                    <a:pt x="8721" y="13980"/>
                  </a:lnTo>
                  <a:lnTo>
                    <a:pt x="8623" y="13490"/>
                  </a:lnTo>
                  <a:lnTo>
                    <a:pt x="8100" y="12379"/>
                  </a:lnTo>
                  <a:lnTo>
                    <a:pt x="7872" y="11628"/>
                  </a:lnTo>
                  <a:lnTo>
                    <a:pt x="7806" y="11269"/>
                  </a:lnTo>
                  <a:lnTo>
                    <a:pt x="8035" y="10648"/>
                  </a:lnTo>
                  <a:lnTo>
                    <a:pt x="8786" y="9962"/>
                  </a:lnTo>
                  <a:lnTo>
                    <a:pt x="9374" y="9701"/>
                  </a:lnTo>
                  <a:lnTo>
                    <a:pt x="10321" y="9374"/>
                  </a:lnTo>
                  <a:lnTo>
                    <a:pt x="12869" y="8852"/>
                  </a:lnTo>
                  <a:lnTo>
                    <a:pt x="13849" y="8754"/>
                  </a:lnTo>
                  <a:lnTo>
                    <a:pt x="14241" y="8852"/>
                  </a:lnTo>
                  <a:lnTo>
                    <a:pt x="14306" y="8917"/>
                  </a:lnTo>
                  <a:lnTo>
                    <a:pt x="16429" y="11661"/>
                  </a:lnTo>
                  <a:lnTo>
                    <a:pt x="18323" y="13816"/>
                  </a:lnTo>
                  <a:lnTo>
                    <a:pt x="16364" y="9897"/>
                  </a:lnTo>
                  <a:lnTo>
                    <a:pt x="16331" y="9570"/>
                  </a:lnTo>
                  <a:lnTo>
                    <a:pt x="16429" y="7709"/>
                  </a:lnTo>
                  <a:lnTo>
                    <a:pt x="16657" y="6370"/>
                  </a:lnTo>
                  <a:lnTo>
                    <a:pt x="16886" y="5814"/>
                  </a:lnTo>
                  <a:lnTo>
                    <a:pt x="17703" y="3985"/>
                  </a:lnTo>
                  <a:lnTo>
                    <a:pt x="17866" y="3528"/>
                  </a:lnTo>
                  <a:lnTo>
                    <a:pt x="21067" y="654"/>
                  </a:lnTo>
                  <a:lnTo>
                    <a:pt x="20544" y="654"/>
                  </a:lnTo>
                  <a:lnTo>
                    <a:pt x="19336" y="491"/>
                  </a:lnTo>
                  <a:lnTo>
                    <a:pt x="17768" y="99"/>
                  </a:lnTo>
                  <a:lnTo>
                    <a:pt x="17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034;p40">
              <a:extLst>
                <a:ext uri="{FF2B5EF4-FFF2-40B4-BE49-F238E27FC236}">
                  <a16:creationId xmlns:a16="http://schemas.microsoft.com/office/drawing/2014/main" id="{EFA245D7-6911-C460-0843-2B56E67ABD3B}"/>
                </a:ext>
              </a:extLst>
            </p:cNvPr>
            <p:cNvSpPr/>
            <p:nvPr/>
          </p:nvSpPr>
          <p:spPr>
            <a:xfrm>
              <a:off x="3806909" y="2208482"/>
              <a:ext cx="179040" cy="131658"/>
            </a:xfrm>
            <a:custGeom>
              <a:avLst/>
              <a:gdLst/>
              <a:ahLst/>
              <a:cxnLst/>
              <a:rect l="l" t="t" r="r" b="b"/>
              <a:pathLst>
                <a:path w="15058" h="11073" fill="none" extrusionOk="0">
                  <a:moveTo>
                    <a:pt x="1" y="2580"/>
                  </a:moveTo>
                  <a:lnTo>
                    <a:pt x="229" y="2188"/>
                  </a:lnTo>
                  <a:lnTo>
                    <a:pt x="1372" y="555"/>
                  </a:lnTo>
                  <a:lnTo>
                    <a:pt x="1862" y="65"/>
                  </a:lnTo>
                  <a:lnTo>
                    <a:pt x="2091" y="0"/>
                  </a:lnTo>
                  <a:lnTo>
                    <a:pt x="2156" y="131"/>
                  </a:lnTo>
                  <a:lnTo>
                    <a:pt x="2189" y="457"/>
                  </a:lnTo>
                  <a:lnTo>
                    <a:pt x="2058" y="1503"/>
                  </a:lnTo>
                  <a:lnTo>
                    <a:pt x="1699" y="3136"/>
                  </a:lnTo>
                  <a:lnTo>
                    <a:pt x="1601" y="3462"/>
                  </a:lnTo>
                  <a:lnTo>
                    <a:pt x="1862" y="3364"/>
                  </a:lnTo>
                  <a:lnTo>
                    <a:pt x="2940" y="3070"/>
                  </a:lnTo>
                  <a:lnTo>
                    <a:pt x="3332" y="3103"/>
                  </a:lnTo>
                  <a:lnTo>
                    <a:pt x="3463" y="3234"/>
                  </a:lnTo>
                  <a:lnTo>
                    <a:pt x="3430" y="3332"/>
                  </a:lnTo>
                  <a:lnTo>
                    <a:pt x="3234" y="3789"/>
                  </a:lnTo>
                  <a:lnTo>
                    <a:pt x="2875" y="4377"/>
                  </a:lnTo>
                  <a:lnTo>
                    <a:pt x="2907" y="4638"/>
                  </a:lnTo>
                  <a:lnTo>
                    <a:pt x="3822" y="5291"/>
                  </a:lnTo>
                  <a:lnTo>
                    <a:pt x="9440" y="8296"/>
                  </a:lnTo>
                  <a:lnTo>
                    <a:pt x="10844" y="9047"/>
                  </a:lnTo>
                  <a:lnTo>
                    <a:pt x="11007" y="9080"/>
                  </a:lnTo>
                  <a:lnTo>
                    <a:pt x="11432" y="9014"/>
                  </a:lnTo>
                  <a:lnTo>
                    <a:pt x="12183" y="8623"/>
                  </a:lnTo>
                  <a:lnTo>
                    <a:pt x="13294" y="7937"/>
                  </a:lnTo>
                  <a:lnTo>
                    <a:pt x="14077" y="7610"/>
                  </a:lnTo>
                  <a:lnTo>
                    <a:pt x="14535" y="7643"/>
                  </a:lnTo>
                  <a:lnTo>
                    <a:pt x="14731" y="7741"/>
                  </a:lnTo>
                  <a:lnTo>
                    <a:pt x="14894" y="7904"/>
                  </a:lnTo>
                  <a:lnTo>
                    <a:pt x="15057" y="8329"/>
                  </a:lnTo>
                  <a:lnTo>
                    <a:pt x="15057" y="9112"/>
                  </a:lnTo>
                  <a:lnTo>
                    <a:pt x="14535" y="10223"/>
                  </a:lnTo>
                  <a:lnTo>
                    <a:pt x="13783" y="10843"/>
                  </a:lnTo>
                  <a:lnTo>
                    <a:pt x="13130" y="11039"/>
                  </a:lnTo>
                  <a:lnTo>
                    <a:pt x="12771" y="11072"/>
                  </a:lnTo>
                  <a:lnTo>
                    <a:pt x="11954" y="11007"/>
                  </a:lnTo>
                  <a:lnTo>
                    <a:pt x="9570" y="10321"/>
                  </a:lnTo>
                  <a:lnTo>
                    <a:pt x="5945" y="8949"/>
                  </a:lnTo>
                  <a:lnTo>
                    <a:pt x="5259" y="8623"/>
                  </a:lnTo>
                  <a:lnTo>
                    <a:pt x="850"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035;p40">
              <a:extLst>
                <a:ext uri="{FF2B5EF4-FFF2-40B4-BE49-F238E27FC236}">
                  <a16:creationId xmlns:a16="http://schemas.microsoft.com/office/drawing/2014/main" id="{245CA55A-0C55-B8C8-A5C2-E653421AC5C4}"/>
                </a:ext>
              </a:extLst>
            </p:cNvPr>
            <p:cNvSpPr/>
            <p:nvPr/>
          </p:nvSpPr>
          <p:spPr>
            <a:xfrm>
              <a:off x="3806909" y="2208482"/>
              <a:ext cx="179040" cy="131658"/>
            </a:xfrm>
            <a:custGeom>
              <a:avLst/>
              <a:gdLst/>
              <a:ahLst/>
              <a:cxnLst/>
              <a:rect l="l" t="t" r="r" b="b"/>
              <a:pathLst>
                <a:path w="15058" h="11073" fill="none" extrusionOk="0">
                  <a:moveTo>
                    <a:pt x="1" y="2580"/>
                  </a:moveTo>
                  <a:lnTo>
                    <a:pt x="229" y="2188"/>
                  </a:lnTo>
                  <a:lnTo>
                    <a:pt x="1372" y="555"/>
                  </a:lnTo>
                  <a:lnTo>
                    <a:pt x="1862" y="65"/>
                  </a:lnTo>
                  <a:lnTo>
                    <a:pt x="2091" y="0"/>
                  </a:lnTo>
                  <a:lnTo>
                    <a:pt x="2156" y="131"/>
                  </a:lnTo>
                  <a:lnTo>
                    <a:pt x="2189" y="457"/>
                  </a:lnTo>
                  <a:lnTo>
                    <a:pt x="2058" y="1503"/>
                  </a:lnTo>
                  <a:lnTo>
                    <a:pt x="1699" y="3136"/>
                  </a:lnTo>
                  <a:lnTo>
                    <a:pt x="1601" y="3462"/>
                  </a:lnTo>
                  <a:lnTo>
                    <a:pt x="1862" y="3364"/>
                  </a:lnTo>
                  <a:lnTo>
                    <a:pt x="2940" y="3070"/>
                  </a:lnTo>
                  <a:lnTo>
                    <a:pt x="3332" y="3103"/>
                  </a:lnTo>
                  <a:lnTo>
                    <a:pt x="3463" y="3234"/>
                  </a:lnTo>
                  <a:lnTo>
                    <a:pt x="3430" y="3332"/>
                  </a:lnTo>
                  <a:lnTo>
                    <a:pt x="3234" y="3789"/>
                  </a:lnTo>
                  <a:lnTo>
                    <a:pt x="2875" y="4377"/>
                  </a:lnTo>
                  <a:lnTo>
                    <a:pt x="2907" y="4638"/>
                  </a:lnTo>
                  <a:lnTo>
                    <a:pt x="3822" y="5291"/>
                  </a:lnTo>
                  <a:lnTo>
                    <a:pt x="9440" y="8296"/>
                  </a:lnTo>
                  <a:lnTo>
                    <a:pt x="10844" y="9047"/>
                  </a:lnTo>
                  <a:lnTo>
                    <a:pt x="11007" y="9080"/>
                  </a:lnTo>
                  <a:lnTo>
                    <a:pt x="11432" y="9014"/>
                  </a:lnTo>
                  <a:lnTo>
                    <a:pt x="12183" y="8623"/>
                  </a:lnTo>
                  <a:lnTo>
                    <a:pt x="13294" y="7937"/>
                  </a:lnTo>
                  <a:lnTo>
                    <a:pt x="14077" y="7610"/>
                  </a:lnTo>
                  <a:lnTo>
                    <a:pt x="14535" y="7643"/>
                  </a:lnTo>
                  <a:lnTo>
                    <a:pt x="14731" y="7741"/>
                  </a:lnTo>
                  <a:lnTo>
                    <a:pt x="14894" y="7904"/>
                  </a:lnTo>
                  <a:lnTo>
                    <a:pt x="15057" y="8329"/>
                  </a:lnTo>
                  <a:lnTo>
                    <a:pt x="15057" y="9112"/>
                  </a:lnTo>
                  <a:lnTo>
                    <a:pt x="14535" y="10223"/>
                  </a:lnTo>
                  <a:lnTo>
                    <a:pt x="13783" y="10843"/>
                  </a:lnTo>
                  <a:lnTo>
                    <a:pt x="13130" y="11039"/>
                  </a:lnTo>
                  <a:lnTo>
                    <a:pt x="12771" y="11072"/>
                  </a:lnTo>
                  <a:lnTo>
                    <a:pt x="11954" y="11007"/>
                  </a:lnTo>
                  <a:lnTo>
                    <a:pt x="9570" y="10321"/>
                  </a:lnTo>
                  <a:lnTo>
                    <a:pt x="5945" y="8949"/>
                  </a:lnTo>
                  <a:lnTo>
                    <a:pt x="5259" y="8623"/>
                  </a:lnTo>
                  <a:lnTo>
                    <a:pt x="882"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036;p40">
              <a:extLst>
                <a:ext uri="{FF2B5EF4-FFF2-40B4-BE49-F238E27FC236}">
                  <a16:creationId xmlns:a16="http://schemas.microsoft.com/office/drawing/2014/main" id="{45EDCDC7-E216-076F-9EF4-689CA54CBE4D}"/>
                </a:ext>
              </a:extLst>
            </p:cNvPr>
            <p:cNvSpPr/>
            <p:nvPr/>
          </p:nvSpPr>
          <p:spPr>
            <a:xfrm>
              <a:off x="3668664" y="2337406"/>
              <a:ext cx="127770" cy="59426"/>
            </a:xfrm>
            <a:custGeom>
              <a:avLst/>
              <a:gdLst/>
              <a:ahLst/>
              <a:cxnLst/>
              <a:rect l="l" t="t" r="r" b="b"/>
              <a:pathLst>
                <a:path w="10746" h="4998" extrusionOk="0">
                  <a:moveTo>
                    <a:pt x="10354" y="0"/>
                  </a:moveTo>
                  <a:lnTo>
                    <a:pt x="8165" y="752"/>
                  </a:lnTo>
                  <a:lnTo>
                    <a:pt x="1568" y="3920"/>
                  </a:lnTo>
                  <a:lnTo>
                    <a:pt x="0" y="4769"/>
                  </a:lnTo>
                  <a:lnTo>
                    <a:pt x="360" y="4932"/>
                  </a:lnTo>
                  <a:lnTo>
                    <a:pt x="1437" y="4998"/>
                  </a:lnTo>
                  <a:lnTo>
                    <a:pt x="2776" y="4769"/>
                  </a:lnTo>
                  <a:lnTo>
                    <a:pt x="4344" y="4312"/>
                  </a:lnTo>
                  <a:lnTo>
                    <a:pt x="6761" y="3267"/>
                  </a:lnTo>
                  <a:lnTo>
                    <a:pt x="8949" y="1960"/>
                  </a:lnTo>
                  <a:lnTo>
                    <a:pt x="10125" y="1013"/>
                  </a:lnTo>
                  <a:lnTo>
                    <a:pt x="10550" y="556"/>
                  </a:lnTo>
                  <a:lnTo>
                    <a:pt x="10680" y="360"/>
                  </a:lnTo>
                  <a:lnTo>
                    <a:pt x="10746" y="98"/>
                  </a:lnTo>
                  <a:lnTo>
                    <a:pt x="1035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037;p40">
              <a:extLst>
                <a:ext uri="{FF2B5EF4-FFF2-40B4-BE49-F238E27FC236}">
                  <a16:creationId xmlns:a16="http://schemas.microsoft.com/office/drawing/2014/main" id="{D064B37E-4BA7-19E0-DD32-FC24BBC6C0FD}"/>
                </a:ext>
              </a:extLst>
            </p:cNvPr>
            <p:cNvSpPr/>
            <p:nvPr/>
          </p:nvSpPr>
          <p:spPr>
            <a:xfrm>
              <a:off x="3668664" y="2337406"/>
              <a:ext cx="127770" cy="59426"/>
            </a:xfrm>
            <a:custGeom>
              <a:avLst/>
              <a:gdLst/>
              <a:ahLst/>
              <a:cxnLst/>
              <a:rect l="l" t="t" r="r" b="b"/>
              <a:pathLst>
                <a:path w="10746" h="4998" extrusionOk="0">
                  <a:moveTo>
                    <a:pt x="10354" y="0"/>
                  </a:moveTo>
                  <a:lnTo>
                    <a:pt x="8165" y="752"/>
                  </a:lnTo>
                  <a:lnTo>
                    <a:pt x="1568" y="3920"/>
                  </a:lnTo>
                  <a:lnTo>
                    <a:pt x="0" y="4769"/>
                  </a:lnTo>
                  <a:lnTo>
                    <a:pt x="360" y="4932"/>
                  </a:lnTo>
                  <a:lnTo>
                    <a:pt x="1437" y="4998"/>
                  </a:lnTo>
                  <a:lnTo>
                    <a:pt x="2776" y="4769"/>
                  </a:lnTo>
                  <a:lnTo>
                    <a:pt x="4344" y="4312"/>
                  </a:lnTo>
                  <a:lnTo>
                    <a:pt x="6761" y="3267"/>
                  </a:lnTo>
                  <a:lnTo>
                    <a:pt x="8949" y="1960"/>
                  </a:lnTo>
                  <a:lnTo>
                    <a:pt x="10125" y="1013"/>
                  </a:lnTo>
                  <a:lnTo>
                    <a:pt x="10550" y="556"/>
                  </a:lnTo>
                  <a:lnTo>
                    <a:pt x="10680" y="360"/>
                  </a:lnTo>
                  <a:lnTo>
                    <a:pt x="10746" y="98"/>
                  </a:lnTo>
                  <a:lnTo>
                    <a:pt x="10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038;p40">
              <a:extLst>
                <a:ext uri="{FF2B5EF4-FFF2-40B4-BE49-F238E27FC236}">
                  <a16:creationId xmlns:a16="http://schemas.microsoft.com/office/drawing/2014/main" id="{A58C26E6-D62E-34A6-D6AB-0F853C82D689}"/>
                </a:ext>
              </a:extLst>
            </p:cNvPr>
            <p:cNvSpPr/>
            <p:nvPr/>
          </p:nvSpPr>
          <p:spPr>
            <a:xfrm>
              <a:off x="3622448" y="2059358"/>
              <a:ext cx="71851" cy="132823"/>
            </a:xfrm>
            <a:custGeom>
              <a:avLst/>
              <a:gdLst/>
              <a:ahLst/>
              <a:cxnLst/>
              <a:rect l="l" t="t" r="r" b="b"/>
              <a:pathLst>
                <a:path w="6043" h="11171" fill="none" extrusionOk="0">
                  <a:moveTo>
                    <a:pt x="1" y="0"/>
                  </a:moveTo>
                  <a:lnTo>
                    <a:pt x="66" y="850"/>
                  </a:lnTo>
                  <a:lnTo>
                    <a:pt x="360" y="3495"/>
                  </a:lnTo>
                  <a:lnTo>
                    <a:pt x="523" y="4638"/>
                  </a:lnTo>
                  <a:lnTo>
                    <a:pt x="1209" y="6108"/>
                  </a:lnTo>
                  <a:lnTo>
                    <a:pt x="2254" y="7480"/>
                  </a:lnTo>
                  <a:lnTo>
                    <a:pt x="3561" y="9047"/>
                  </a:lnTo>
                  <a:lnTo>
                    <a:pt x="5194" y="10713"/>
                  </a:lnTo>
                  <a:lnTo>
                    <a:pt x="5912" y="11170"/>
                  </a:lnTo>
                  <a:lnTo>
                    <a:pt x="6043" y="11105"/>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039;p40">
              <a:extLst>
                <a:ext uri="{FF2B5EF4-FFF2-40B4-BE49-F238E27FC236}">
                  <a16:creationId xmlns:a16="http://schemas.microsoft.com/office/drawing/2014/main" id="{46FB620F-0919-D887-FD6C-6E4E31C288BB}"/>
                </a:ext>
              </a:extLst>
            </p:cNvPr>
            <p:cNvSpPr/>
            <p:nvPr/>
          </p:nvSpPr>
          <p:spPr>
            <a:xfrm>
              <a:off x="3669829" y="2065565"/>
              <a:ext cx="26027" cy="118068"/>
            </a:xfrm>
            <a:custGeom>
              <a:avLst/>
              <a:gdLst/>
              <a:ahLst/>
              <a:cxnLst/>
              <a:rect l="l" t="t" r="r" b="b"/>
              <a:pathLst>
                <a:path w="2189" h="9930" fill="none" extrusionOk="0">
                  <a:moveTo>
                    <a:pt x="2156" y="9930"/>
                  </a:moveTo>
                  <a:lnTo>
                    <a:pt x="2189" y="9538"/>
                  </a:lnTo>
                  <a:lnTo>
                    <a:pt x="2123" y="7284"/>
                  </a:lnTo>
                  <a:lnTo>
                    <a:pt x="1927" y="5521"/>
                  </a:lnTo>
                  <a:lnTo>
                    <a:pt x="1699" y="4704"/>
                  </a:lnTo>
                  <a:lnTo>
                    <a:pt x="1470" y="3953"/>
                  </a:lnTo>
                  <a:lnTo>
                    <a:pt x="947" y="2875"/>
                  </a:lnTo>
                  <a:lnTo>
                    <a:pt x="294" y="1830"/>
                  </a:lnTo>
                  <a:lnTo>
                    <a:pt x="164" y="1438"/>
                  </a:lnTo>
                  <a:lnTo>
                    <a:pt x="98" y="720"/>
                  </a:lnTo>
                  <a:lnTo>
                    <a:pt x="0" y="1"/>
                  </a:lnTo>
                </a:path>
              </a:pathLst>
            </a:custGeom>
            <a:noFill/>
            <a:ln w="1062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040;p40">
              <a:extLst>
                <a:ext uri="{FF2B5EF4-FFF2-40B4-BE49-F238E27FC236}">
                  <a16:creationId xmlns:a16="http://schemas.microsoft.com/office/drawing/2014/main" id="{A956CE1C-775E-9416-3516-67D2CF61A7F2}"/>
                </a:ext>
              </a:extLst>
            </p:cNvPr>
            <p:cNvSpPr/>
            <p:nvPr/>
          </p:nvSpPr>
          <p:spPr>
            <a:xfrm>
              <a:off x="3598763" y="2090427"/>
              <a:ext cx="57096" cy="133204"/>
            </a:xfrm>
            <a:custGeom>
              <a:avLst/>
              <a:gdLst/>
              <a:ahLst/>
              <a:cxnLst/>
              <a:rect l="l" t="t" r="r" b="b"/>
              <a:pathLst>
                <a:path w="4802" h="11203" fill="none" extrusionOk="0">
                  <a:moveTo>
                    <a:pt x="1993" y="0"/>
                  </a:moveTo>
                  <a:lnTo>
                    <a:pt x="1470" y="490"/>
                  </a:lnTo>
                  <a:lnTo>
                    <a:pt x="752" y="1731"/>
                  </a:lnTo>
                  <a:lnTo>
                    <a:pt x="556" y="2450"/>
                  </a:lnTo>
                  <a:lnTo>
                    <a:pt x="164" y="4736"/>
                  </a:lnTo>
                  <a:lnTo>
                    <a:pt x="0" y="5585"/>
                  </a:lnTo>
                  <a:lnTo>
                    <a:pt x="2809" y="11203"/>
                  </a:lnTo>
                  <a:lnTo>
                    <a:pt x="3005" y="10452"/>
                  </a:lnTo>
                  <a:lnTo>
                    <a:pt x="3560" y="9080"/>
                  </a:lnTo>
                  <a:lnTo>
                    <a:pt x="3887" y="8394"/>
                  </a:lnTo>
                  <a:lnTo>
                    <a:pt x="4279" y="7774"/>
                  </a:lnTo>
                  <a:lnTo>
                    <a:pt x="4801" y="7218"/>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041;p40">
              <a:extLst>
                <a:ext uri="{FF2B5EF4-FFF2-40B4-BE49-F238E27FC236}">
                  <a16:creationId xmlns:a16="http://schemas.microsoft.com/office/drawing/2014/main" id="{D196908B-268B-6405-414F-00FB8A5C2562}"/>
                </a:ext>
              </a:extLst>
            </p:cNvPr>
            <p:cNvSpPr/>
            <p:nvPr/>
          </p:nvSpPr>
          <p:spPr>
            <a:xfrm>
              <a:off x="3676036" y="2082663"/>
              <a:ext cx="66810" cy="111849"/>
            </a:xfrm>
            <a:custGeom>
              <a:avLst/>
              <a:gdLst/>
              <a:ahLst/>
              <a:cxnLst/>
              <a:rect l="l" t="t" r="r" b="b"/>
              <a:pathLst>
                <a:path w="5619" h="9407" fill="none" extrusionOk="0">
                  <a:moveTo>
                    <a:pt x="2254" y="6957"/>
                  </a:moveTo>
                  <a:lnTo>
                    <a:pt x="2581" y="6891"/>
                  </a:lnTo>
                  <a:lnTo>
                    <a:pt x="3169" y="6989"/>
                  </a:lnTo>
                  <a:lnTo>
                    <a:pt x="3430" y="7153"/>
                  </a:lnTo>
                  <a:lnTo>
                    <a:pt x="4083" y="7610"/>
                  </a:lnTo>
                  <a:lnTo>
                    <a:pt x="5423" y="9178"/>
                  </a:lnTo>
                  <a:lnTo>
                    <a:pt x="5619" y="9406"/>
                  </a:lnTo>
                  <a:lnTo>
                    <a:pt x="5488" y="8818"/>
                  </a:lnTo>
                  <a:lnTo>
                    <a:pt x="4508" y="5585"/>
                  </a:lnTo>
                  <a:lnTo>
                    <a:pt x="3528" y="3266"/>
                  </a:lnTo>
                  <a:lnTo>
                    <a:pt x="2908" y="2286"/>
                  </a:lnTo>
                  <a:lnTo>
                    <a:pt x="2287" y="1437"/>
                  </a:lnTo>
                  <a:lnTo>
                    <a:pt x="1209" y="457"/>
                  </a:lnTo>
                  <a:lnTo>
                    <a:pt x="164" y="0"/>
                  </a:lnTo>
                  <a:lnTo>
                    <a:pt x="1" y="0"/>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042;p40">
              <a:extLst>
                <a:ext uri="{FF2B5EF4-FFF2-40B4-BE49-F238E27FC236}">
                  <a16:creationId xmlns:a16="http://schemas.microsoft.com/office/drawing/2014/main" id="{7D178D09-DF11-5B1E-199C-6816650641FA}"/>
                </a:ext>
              </a:extLst>
            </p:cNvPr>
            <p:cNvSpPr/>
            <p:nvPr/>
          </p:nvSpPr>
          <p:spPr>
            <a:xfrm>
              <a:off x="3403814" y="2132363"/>
              <a:ext cx="191857" cy="513779"/>
            </a:xfrm>
            <a:custGeom>
              <a:avLst/>
              <a:gdLst/>
              <a:ahLst/>
              <a:cxnLst/>
              <a:rect l="l" t="t" r="r" b="b"/>
              <a:pathLst>
                <a:path w="16136" h="43211" fill="none" extrusionOk="0">
                  <a:moveTo>
                    <a:pt x="16135" y="1"/>
                  </a:moveTo>
                  <a:lnTo>
                    <a:pt x="7480" y="3332"/>
                  </a:lnTo>
                  <a:lnTo>
                    <a:pt x="7088" y="5455"/>
                  </a:lnTo>
                  <a:lnTo>
                    <a:pt x="4279" y="20120"/>
                  </a:lnTo>
                  <a:lnTo>
                    <a:pt x="3136" y="25149"/>
                  </a:lnTo>
                  <a:lnTo>
                    <a:pt x="2679" y="27142"/>
                  </a:lnTo>
                  <a:lnTo>
                    <a:pt x="1634" y="32727"/>
                  </a:lnTo>
                  <a:lnTo>
                    <a:pt x="229" y="41121"/>
                  </a:lnTo>
                  <a:lnTo>
                    <a:pt x="1" y="42754"/>
                  </a:lnTo>
                  <a:lnTo>
                    <a:pt x="2319" y="43211"/>
                  </a:lnTo>
                  <a:lnTo>
                    <a:pt x="3136" y="40859"/>
                  </a:lnTo>
                </a:path>
              </a:pathLst>
            </a:custGeom>
            <a:noFill/>
            <a:ln w="106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043;p40">
              <a:extLst>
                <a:ext uri="{FF2B5EF4-FFF2-40B4-BE49-F238E27FC236}">
                  <a16:creationId xmlns:a16="http://schemas.microsoft.com/office/drawing/2014/main" id="{F49B50E9-B16D-421A-1277-14EC0C4AFA7F}"/>
                </a:ext>
              </a:extLst>
            </p:cNvPr>
            <p:cNvSpPr/>
            <p:nvPr/>
          </p:nvSpPr>
          <p:spPr>
            <a:xfrm>
              <a:off x="3446535" y="2285756"/>
              <a:ext cx="108354" cy="316512"/>
            </a:xfrm>
            <a:custGeom>
              <a:avLst/>
              <a:gdLst/>
              <a:ahLst/>
              <a:cxnLst/>
              <a:rect l="l" t="t" r="r" b="b"/>
              <a:pathLst>
                <a:path w="9113" h="26620" fill="none" extrusionOk="0">
                  <a:moveTo>
                    <a:pt x="0" y="26619"/>
                  </a:moveTo>
                  <a:lnTo>
                    <a:pt x="66" y="26521"/>
                  </a:lnTo>
                  <a:lnTo>
                    <a:pt x="1013" y="24202"/>
                  </a:lnTo>
                  <a:lnTo>
                    <a:pt x="1993" y="21295"/>
                  </a:lnTo>
                  <a:lnTo>
                    <a:pt x="5357" y="11301"/>
                  </a:lnTo>
                  <a:lnTo>
                    <a:pt x="7937" y="3626"/>
                  </a:lnTo>
                  <a:lnTo>
                    <a:pt x="8851" y="719"/>
                  </a:lnTo>
                  <a:lnTo>
                    <a:pt x="9113" y="1"/>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044;p40">
              <a:extLst>
                <a:ext uri="{FF2B5EF4-FFF2-40B4-BE49-F238E27FC236}">
                  <a16:creationId xmlns:a16="http://schemas.microsoft.com/office/drawing/2014/main" id="{7FB193A6-CE88-6AE3-FC81-44DD63D06976}"/>
                </a:ext>
              </a:extLst>
            </p:cNvPr>
            <p:cNvSpPr/>
            <p:nvPr/>
          </p:nvSpPr>
          <p:spPr>
            <a:xfrm>
              <a:off x="3536626" y="2254307"/>
              <a:ext cx="96713" cy="196506"/>
            </a:xfrm>
            <a:custGeom>
              <a:avLst/>
              <a:gdLst/>
              <a:ahLst/>
              <a:cxnLst/>
              <a:rect l="l" t="t" r="r" b="b"/>
              <a:pathLst>
                <a:path w="8134" h="16527" fill="none" extrusionOk="0">
                  <a:moveTo>
                    <a:pt x="1" y="0"/>
                  </a:moveTo>
                  <a:lnTo>
                    <a:pt x="915" y="1633"/>
                  </a:lnTo>
                  <a:lnTo>
                    <a:pt x="5161" y="9112"/>
                  </a:lnTo>
                  <a:lnTo>
                    <a:pt x="7480" y="13032"/>
                  </a:lnTo>
                  <a:lnTo>
                    <a:pt x="7937" y="13620"/>
                  </a:lnTo>
                  <a:lnTo>
                    <a:pt x="8133" y="13881"/>
                  </a:lnTo>
                  <a:lnTo>
                    <a:pt x="8133" y="14567"/>
                  </a:lnTo>
                  <a:lnTo>
                    <a:pt x="7709" y="15808"/>
                  </a:lnTo>
                  <a:lnTo>
                    <a:pt x="7480" y="16526"/>
                  </a:lnTo>
                </a:path>
              </a:pathLst>
            </a:custGeom>
            <a:noFill/>
            <a:ln w="1062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045;p40">
              <a:extLst>
                <a:ext uri="{FF2B5EF4-FFF2-40B4-BE49-F238E27FC236}">
                  <a16:creationId xmlns:a16="http://schemas.microsoft.com/office/drawing/2014/main" id="{72319D21-3A70-A498-821F-E3BE64143972}"/>
                </a:ext>
              </a:extLst>
            </p:cNvPr>
            <p:cNvSpPr/>
            <p:nvPr/>
          </p:nvSpPr>
          <p:spPr>
            <a:xfrm>
              <a:off x="3588276" y="2193335"/>
              <a:ext cx="230690" cy="362716"/>
            </a:xfrm>
            <a:custGeom>
              <a:avLst/>
              <a:gdLst/>
              <a:ahLst/>
              <a:cxnLst/>
              <a:rect l="l" t="t" r="r" b="b"/>
              <a:pathLst>
                <a:path w="19402" h="30506" fill="none" extrusionOk="0">
                  <a:moveTo>
                    <a:pt x="2352" y="23287"/>
                  </a:moveTo>
                  <a:lnTo>
                    <a:pt x="0" y="28154"/>
                  </a:lnTo>
                  <a:lnTo>
                    <a:pt x="33" y="28219"/>
                  </a:lnTo>
                  <a:lnTo>
                    <a:pt x="784" y="28905"/>
                  </a:lnTo>
                  <a:lnTo>
                    <a:pt x="2058" y="29558"/>
                  </a:lnTo>
                  <a:lnTo>
                    <a:pt x="3267" y="29950"/>
                  </a:lnTo>
                  <a:lnTo>
                    <a:pt x="4867" y="30310"/>
                  </a:lnTo>
                  <a:lnTo>
                    <a:pt x="6859" y="30473"/>
                  </a:lnTo>
                  <a:lnTo>
                    <a:pt x="8035" y="30505"/>
                  </a:lnTo>
                  <a:lnTo>
                    <a:pt x="9472" y="30473"/>
                  </a:lnTo>
                  <a:lnTo>
                    <a:pt x="12346" y="30146"/>
                  </a:lnTo>
                  <a:lnTo>
                    <a:pt x="15122" y="29460"/>
                  </a:lnTo>
                  <a:lnTo>
                    <a:pt x="17833" y="28448"/>
                  </a:lnTo>
                  <a:lnTo>
                    <a:pt x="19140" y="27795"/>
                  </a:lnTo>
                  <a:lnTo>
                    <a:pt x="18944" y="26782"/>
                  </a:lnTo>
                  <a:lnTo>
                    <a:pt x="18095" y="21883"/>
                  </a:lnTo>
                  <a:lnTo>
                    <a:pt x="17703" y="18976"/>
                  </a:lnTo>
                  <a:lnTo>
                    <a:pt x="17670" y="18225"/>
                  </a:lnTo>
                  <a:lnTo>
                    <a:pt x="17866" y="14894"/>
                  </a:lnTo>
                  <a:lnTo>
                    <a:pt x="17964" y="12999"/>
                  </a:lnTo>
                  <a:lnTo>
                    <a:pt x="18160" y="12705"/>
                  </a:lnTo>
                  <a:lnTo>
                    <a:pt x="19042" y="10876"/>
                  </a:lnTo>
                  <a:lnTo>
                    <a:pt x="19401" y="9374"/>
                  </a:lnTo>
                  <a:lnTo>
                    <a:pt x="19401" y="8655"/>
                  </a:lnTo>
                  <a:lnTo>
                    <a:pt x="19172" y="7218"/>
                  </a:lnTo>
                  <a:lnTo>
                    <a:pt x="18487" y="4736"/>
                  </a:lnTo>
                  <a:lnTo>
                    <a:pt x="18389" y="4246"/>
                  </a:lnTo>
                  <a:lnTo>
                    <a:pt x="18323" y="1927"/>
                  </a:lnTo>
                  <a:lnTo>
                    <a:pt x="18225" y="0"/>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046;p40">
              <a:extLst>
                <a:ext uri="{FF2B5EF4-FFF2-40B4-BE49-F238E27FC236}">
                  <a16:creationId xmlns:a16="http://schemas.microsoft.com/office/drawing/2014/main" id="{CC5A7E3F-3DC9-0DCE-9A28-E72EA7FB822B}"/>
                </a:ext>
              </a:extLst>
            </p:cNvPr>
            <p:cNvSpPr/>
            <p:nvPr/>
          </p:nvSpPr>
          <p:spPr>
            <a:xfrm>
              <a:off x="3683420" y="2327692"/>
              <a:ext cx="76905" cy="47001"/>
            </a:xfrm>
            <a:custGeom>
              <a:avLst/>
              <a:gdLst/>
              <a:ahLst/>
              <a:cxnLst/>
              <a:rect l="l" t="t" r="r" b="b"/>
              <a:pathLst>
                <a:path w="6468" h="3953" fill="none" extrusionOk="0">
                  <a:moveTo>
                    <a:pt x="0" y="3953"/>
                  </a:moveTo>
                  <a:lnTo>
                    <a:pt x="6467" y="1"/>
                  </a:lnTo>
                </a:path>
              </a:pathLst>
            </a:custGeom>
            <a:noFill/>
            <a:ln w="57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047;p40">
              <a:extLst>
                <a:ext uri="{FF2B5EF4-FFF2-40B4-BE49-F238E27FC236}">
                  <a16:creationId xmlns:a16="http://schemas.microsoft.com/office/drawing/2014/main" id="{8471ADF0-BAD8-C93F-B193-838311ADCAB1}"/>
                </a:ext>
              </a:extLst>
            </p:cNvPr>
            <p:cNvSpPr/>
            <p:nvPr/>
          </p:nvSpPr>
          <p:spPr>
            <a:xfrm>
              <a:off x="3724190" y="2335848"/>
              <a:ext cx="41567" cy="24089"/>
            </a:xfrm>
            <a:custGeom>
              <a:avLst/>
              <a:gdLst/>
              <a:ahLst/>
              <a:cxnLst/>
              <a:rect l="l" t="t" r="r" b="b"/>
              <a:pathLst>
                <a:path w="3496" h="2026" fill="none" extrusionOk="0">
                  <a:moveTo>
                    <a:pt x="1" y="2026"/>
                  </a:moveTo>
                  <a:lnTo>
                    <a:pt x="3495" y="1"/>
                  </a:lnTo>
                </a:path>
              </a:pathLst>
            </a:custGeom>
            <a:noFill/>
            <a:ln w="57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048;p40">
              <a:extLst>
                <a:ext uri="{FF2B5EF4-FFF2-40B4-BE49-F238E27FC236}">
                  <a16:creationId xmlns:a16="http://schemas.microsoft.com/office/drawing/2014/main" id="{98A2D808-B3F8-5D30-91D8-091A24C0B4DF}"/>
                </a:ext>
              </a:extLst>
            </p:cNvPr>
            <p:cNvSpPr/>
            <p:nvPr/>
          </p:nvSpPr>
          <p:spPr>
            <a:xfrm>
              <a:off x="3938555" y="2266339"/>
              <a:ext cx="15552" cy="38452"/>
            </a:xfrm>
            <a:custGeom>
              <a:avLst/>
              <a:gdLst/>
              <a:ahLst/>
              <a:cxnLst/>
              <a:rect l="l" t="t" r="r" b="b"/>
              <a:pathLst>
                <a:path w="1308" h="3234" fill="none" extrusionOk="0">
                  <a:moveTo>
                    <a:pt x="1307" y="1"/>
                  </a:moveTo>
                  <a:lnTo>
                    <a:pt x="1" y="3234"/>
                  </a:lnTo>
                </a:path>
              </a:pathLst>
            </a:custGeom>
            <a:noFill/>
            <a:ln w="572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049;p40">
              <a:extLst>
                <a:ext uri="{FF2B5EF4-FFF2-40B4-BE49-F238E27FC236}">
                  <a16:creationId xmlns:a16="http://schemas.microsoft.com/office/drawing/2014/main" id="{CCDF5580-A638-BC0B-C16B-80F841C663B5}"/>
                </a:ext>
              </a:extLst>
            </p:cNvPr>
            <p:cNvSpPr/>
            <p:nvPr/>
          </p:nvSpPr>
          <p:spPr>
            <a:xfrm>
              <a:off x="3933121" y="2283033"/>
              <a:ext cx="14767" cy="14779"/>
            </a:xfrm>
            <a:custGeom>
              <a:avLst/>
              <a:gdLst/>
              <a:ahLst/>
              <a:cxnLst/>
              <a:rect l="l" t="t" r="r" b="b"/>
              <a:pathLst>
                <a:path w="1242" h="1243" fill="none" extrusionOk="0">
                  <a:moveTo>
                    <a:pt x="1241" y="1"/>
                  </a:moveTo>
                  <a:lnTo>
                    <a:pt x="0" y="1242"/>
                  </a:lnTo>
                </a:path>
              </a:pathLst>
            </a:custGeom>
            <a:noFill/>
            <a:ln w="572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050;p40">
              <a:extLst>
                <a:ext uri="{FF2B5EF4-FFF2-40B4-BE49-F238E27FC236}">
                  <a16:creationId xmlns:a16="http://schemas.microsoft.com/office/drawing/2014/main" id="{4418A536-DFF6-2895-0686-27323E79E223}"/>
                </a:ext>
              </a:extLst>
            </p:cNvPr>
            <p:cNvSpPr/>
            <p:nvPr/>
          </p:nvSpPr>
          <p:spPr>
            <a:xfrm>
              <a:off x="3466332" y="2419340"/>
              <a:ext cx="43125" cy="41960"/>
            </a:xfrm>
            <a:custGeom>
              <a:avLst/>
              <a:gdLst/>
              <a:ahLst/>
              <a:cxnLst/>
              <a:rect l="l" t="t" r="r" b="b"/>
              <a:pathLst>
                <a:path w="3627" h="3529" fill="none" extrusionOk="0">
                  <a:moveTo>
                    <a:pt x="3626" y="1"/>
                  </a:moveTo>
                  <a:lnTo>
                    <a:pt x="3365" y="328"/>
                  </a:lnTo>
                  <a:lnTo>
                    <a:pt x="1209" y="2581"/>
                  </a:lnTo>
                  <a:lnTo>
                    <a:pt x="1" y="3528"/>
                  </a:lnTo>
                </a:path>
              </a:pathLst>
            </a:custGeom>
            <a:noFill/>
            <a:ln w="572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051;p40">
              <a:extLst>
                <a:ext uri="{FF2B5EF4-FFF2-40B4-BE49-F238E27FC236}">
                  <a16:creationId xmlns:a16="http://schemas.microsoft.com/office/drawing/2014/main" id="{F135950C-88CE-8180-9F97-30AE5859A9D5}"/>
                </a:ext>
              </a:extLst>
            </p:cNvPr>
            <p:cNvSpPr/>
            <p:nvPr/>
          </p:nvSpPr>
          <p:spPr>
            <a:xfrm>
              <a:off x="3439544" y="2427496"/>
              <a:ext cx="55158" cy="43125"/>
            </a:xfrm>
            <a:custGeom>
              <a:avLst/>
              <a:gdLst/>
              <a:ahLst/>
              <a:cxnLst/>
              <a:rect l="l" t="t" r="r" b="b"/>
              <a:pathLst>
                <a:path w="4639" h="3627" fill="none" extrusionOk="0">
                  <a:moveTo>
                    <a:pt x="4638" y="1"/>
                  </a:moveTo>
                  <a:lnTo>
                    <a:pt x="2777" y="1471"/>
                  </a:lnTo>
                  <a:lnTo>
                    <a:pt x="0" y="3626"/>
                  </a:lnTo>
                </a:path>
              </a:pathLst>
            </a:custGeom>
            <a:noFill/>
            <a:ln w="57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052;p40">
              <a:extLst>
                <a:ext uri="{FF2B5EF4-FFF2-40B4-BE49-F238E27FC236}">
                  <a16:creationId xmlns:a16="http://schemas.microsoft.com/office/drawing/2014/main" id="{C8205900-F9E6-4701-8BEE-10E576F92114}"/>
                </a:ext>
              </a:extLst>
            </p:cNvPr>
            <p:cNvSpPr/>
            <p:nvPr/>
          </p:nvSpPr>
          <p:spPr>
            <a:xfrm>
              <a:off x="3502846" y="2177794"/>
              <a:ext cx="36122" cy="59438"/>
            </a:xfrm>
            <a:custGeom>
              <a:avLst/>
              <a:gdLst/>
              <a:ahLst/>
              <a:cxnLst/>
              <a:rect l="l" t="t" r="r" b="b"/>
              <a:pathLst>
                <a:path w="3038" h="4999" fill="none" extrusionOk="0">
                  <a:moveTo>
                    <a:pt x="0" y="1"/>
                  </a:moveTo>
                  <a:lnTo>
                    <a:pt x="817" y="1209"/>
                  </a:lnTo>
                  <a:lnTo>
                    <a:pt x="2352" y="3724"/>
                  </a:lnTo>
                  <a:lnTo>
                    <a:pt x="3038" y="4998"/>
                  </a:lnTo>
                </a:path>
              </a:pathLst>
            </a:custGeom>
            <a:noFill/>
            <a:ln w="572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053;p40">
              <a:extLst>
                <a:ext uri="{FF2B5EF4-FFF2-40B4-BE49-F238E27FC236}">
                  <a16:creationId xmlns:a16="http://schemas.microsoft.com/office/drawing/2014/main" id="{C75EA8BD-2A16-430B-A249-5B7DBC5A5B4A}"/>
                </a:ext>
              </a:extLst>
            </p:cNvPr>
            <p:cNvSpPr/>
            <p:nvPr/>
          </p:nvSpPr>
          <p:spPr>
            <a:xfrm>
              <a:off x="3543225" y="2246530"/>
              <a:ext cx="9334" cy="16325"/>
            </a:xfrm>
            <a:custGeom>
              <a:avLst/>
              <a:gdLst/>
              <a:ahLst/>
              <a:cxnLst/>
              <a:rect l="l" t="t" r="r" b="b"/>
              <a:pathLst>
                <a:path w="785" h="1373" fill="none" extrusionOk="0">
                  <a:moveTo>
                    <a:pt x="1" y="1"/>
                  </a:moveTo>
                  <a:lnTo>
                    <a:pt x="785" y="1373"/>
                  </a:lnTo>
                </a:path>
              </a:pathLst>
            </a:custGeom>
            <a:noFill/>
            <a:ln w="572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054;p40">
              <a:extLst>
                <a:ext uri="{FF2B5EF4-FFF2-40B4-BE49-F238E27FC236}">
                  <a16:creationId xmlns:a16="http://schemas.microsoft.com/office/drawing/2014/main" id="{486EB02C-71F1-3D0C-9DBE-D54DEF8CC387}"/>
                </a:ext>
              </a:extLst>
            </p:cNvPr>
            <p:cNvSpPr/>
            <p:nvPr/>
          </p:nvSpPr>
          <p:spPr>
            <a:xfrm>
              <a:off x="3806909" y="2183621"/>
              <a:ext cx="12056" cy="60211"/>
            </a:xfrm>
            <a:custGeom>
              <a:avLst/>
              <a:gdLst/>
              <a:ahLst/>
              <a:cxnLst/>
              <a:rect l="l" t="t" r="r" b="b"/>
              <a:pathLst>
                <a:path w="1014" h="5064" fill="none" extrusionOk="0">
                  <a:moveTo>
                    <a:pt x="1" y="5063"/>
                  </a:moveTo>
                  <a:lnTo>
                    <a:pt x="1013" y="1"/>
                  </a:lnTo>
                </a:path>
              </a:pathLst>
            </a:custGeom>
            <a:noFill/>
            <a:ln w="572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055;p40">
              <a:extLst>
                <a:ext uri="{FF2B5EF4-FFF2-40B4-BE49-F238E27FC236}">
                  <a16:creationId xmlns:a16="http://schemas.microsoft.com/office/drawing/2014/main" id="{D6F573E1-278E-18E7-9C86-E9090E6243FA}"/>
                </a:ext>
              </a:extLst>
            </p:cNvPr>
            <p:cNvSpPr/>
            <p:nvPr/>
          </p:nvSpPr>
          <p:spPr>
            <a:xfrm>
              <a:off x="3811570" y="2222453"/>
              <a:ext cx="17871" cy="25647"/>
            </a:xfrm>
            <a:custGeom>
              <a:avLst/>
              <a:gdLst/>
              <a:ahLst/>
              <a:cxnLst/>
              <a:rect l="l" t="t" r="r" b="b"/>
              <a:pathLst>
                <a:path w="1503" h="2157" fill="none" extrusionOk="0">
                  <a:moveTo>
                    <a:pt x="0" y="2157"/>
                  </a:moveTo>
                  <a:lnTo>
                    <a:pt x="1503" y="1"/>
                  </a:lnTo>
                </a:path>
              </a:pathLst>
            </a:custGeom>
            <a:noFill/>
            <a:ln w="572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056;p40">
              <a:extLst>
                <a:ext uri="{FF2B5EF4-FFF2-40B4-BE49-F238E27FC236}">
                  <a16:creationId xmlns:a16="http://schemas.microsoft.com/office/drawing/2014/main" id="{4D0478B7-B342-485B-F2BA-83EC892B7ED2}"/>
                </a:ext>
              </a:extLst>
            </p:cNvPr>
            <p:cNvSpPr/>
            <p:nvPr/>
          </p:nvSpPr>
          <p:spPr>
            <a:xfrm>
              <a:off x="3503227" y="2257802"/>
              <a:ext cx="51662" cy="27965"/>
            </a:xfrm>
            <a:custGeom>
              <a:avLst/>
              <a:gdLst/>
              <a:ahLst/>
              <a:cxnLst/>
              <a:rect l="l" t="t" r="r" b="b"/>
              <a:pathLst>
                <a:path w="4345" h="2352" fill="none" extrusionOk="0">
                  <a:moveTo>
                    <a:pt x="4345" y="2352"/>
                  </a:moveTo>
                  <a:lnTo>
                    <a:pt x="1" y="0"/>
                  </a:lnTo>
                </a:path>
              </a:pathLst>
            </a:custGeom>
            <a:noFill/>
            <a:ln w="572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057;p40">
              <a:extLst>
                <a:ext uri="{FF2B5EF4-FFF2-40B4-BE49-F238E27FC236}">
                  <a16:creationId xmlns:a16="http://schemas.microsoft.com/office/drawing/2014/main" id="{F836B202-6701-58A7-0C00-59CBC2F89D84}"/>
                </a:ext>
              </a:extLst>
            </p:cNvPr>
            <p:cNvSpPr/>
            <p:nvPr/>
          </p:nvSpPr>
          <p:spPr>
            <a:xfrm>
              <a:off x="3693514" y="2196438"/>
              <a:ext cx="25647" cy="66810"/>
            </a:xfrm>
            <a:custGeom>
              <a:avLst/>
              <a:gdLst/>
              <a:ahLst/>
              <a:cxnLst/>
              <a:rect l="l" t="t" r="r" b="b"/>
              <a:pathLst>
                <a:path w="2157" h="5619" fill="none" extrusionOk="0">
                  <a:moveTo>
                    <a:pt x="1" y="1"/>
                  </a:moveTo>
                  <a:lnTo>
                    <a:pt x="197" y="425"/>
                  </a:lnTo>
                  <a:lnTo>
                    <a:pt x="1242" y="2809"/>
                  </a:lnTo>
                  <a:lnTo>
                    <a:pt x="1928" y="4704"/>
                  </a:lnTo>
                  <a:lnTo>
                    <a:pt x="2156" y="5618"/>
                  </a:lnTo>
                </a:path>
              </a:pathLst>
            </a:custGeom>
            <a:noFill/>
            <a:ln w="57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058;p40">
              <a:extLst>
                <a:ext uri="{FF2B5EF4-FFF2-40B4-BE49-F238E27FC236}">
                  <a16:creationId xmlns:a16="http://schemas.microsoft.com/office/drawing/2014/main" id="{DA46BAD8-F23D-73DB-0CC1-C75EDADCC94F}"/>
                </a:ext>
              </a:extLst>
            </p:cNvPr>
            <p:cNvSpPr/>
            <p:nvPr/>
          </p:nvSpPr>
          <p:spPr>
            <a:xfrm>
              <a:off x="4011952" y="2128867"/>
              <a:ext cx="28358" cy="9726"/>
            </a:xfrm>
            <a:custGeom>
              <a:avLst/>
              <a:gdLst/>
              <a:ahLst/>
              <a:cxnLst/>
              <a:rect l="l" t="t" r="r" b="b"/>
              <a:pathLst>
                <a:path w="2385" h="818" fill="none" extrusionOk="0">
                  <a:moveTo>
                    <a:pt x="0" y="1"/>
                  </a:moveTo>
                  <a:lnTo>
                    <a:pt x="654" y="1"/>
                  </a:lnTo>
                  <a:lnTo>
                    <a:pt x="1862" y="425"/>
                  </a:lnTo>
                  <a:lnTo>
                    <a:pt x="2385" y="817"/>
                  </a:lnTo>
                </a:path>
              </a:pathLst>
            </a:custGeom>
            <a:noFill/>
            <a:ln w="572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059;p40">
              <a:extLst>
                <a:ext uri="{FF2B5EF4-FFF2-40B4-BE49-F238E27FC236}">
                  <a16:creationId xmlns:a16="http://schemas.microsoft.com/office/drawing/2014/main" id="{B7A4E7CE-1F90-0BBF-83B3-E1BBFC2111FC}"/>
                </a:ext>
              </a:extLst>
            </p:cNvPr>
            <p:cNvSpPr/>
            <p:nvPr/>
          </p:nvSpPr>
          <p:spPr>
            <a:xfrm>
              <a:off x="3422458" y="2613896"/>
              <a:ext cx="13210" cy="5065"/>
            </a:xfrm>
            <a:custGeom>
              <a:avLst/>
              <a:gdLst/>
              <a:ahLst/>
              <a:cxnLst/>
              <a:rect l="l" t="t" r="r" b="b"/>
              <a:pathLst>
                <a:path w="1111" h="426" fill="none" extrusionOk="0">
                  <a:moveTo>
                    <a:pt x="0" y="1"/>
                  </a:moveTo>
                  <a:lnTo>
                    <a:pt x="1111" y="426"/>
                  </a:lnTo>
                </a:path>
              </a:pathLst>
            </a:custGeom>
            <a:noFill/>
            <a:ln w="572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060;p40">
              <a:extLst>
                <a:ext uri="{FF2B5EF4-FFF2-40B4-BE49-F238E27FC236}">
                  <a16:creationId xmlns:a16="http://schemas.microsoft.com/office/drawing/2014/main" id="{1C23FD3B-19AB-03CE-010F-AF1C29754BF6}"/>
                </a:ext>
              </a:extLst>
            </p:cNvPr>
            <p:cNvSpPr/>
            <p:nvPr/>
          </p:nvSpPr>
          <p:spPr>
            <a:xfrm>
              <a:off x="3398381" y="2642634"/>
              <a:ext cx="49712" cy="160788"/>
            </a:xfrm>
            <a:custGeom>
              <a:avLst/>
              <a:gdLst/>
              <a:ahLst/>
              <a:cxnLst/>
              <a:rect l="l" t="t" r="r" b="b"/>
              <a:pathLst>
                <a:path w="4181" h="13523" fill="none" extrusionOk="0">
                  <a:moveTo>
                    <a:pt x="425" y="1"/>
                  </a:moveTo>
                  <a:lnTo>
                    <a:pt x="392" y="2320"/>
                  </a:lnTo>
                  <a:lnTo>
                    <a:pt x="164" y="4639"/>
                  </a:lnTo>
                  <a:lnTo>
                    <a:pt x="0" y="6370"/>
                  </a:lnTo>
                  <a:lnTo>
                    <a:pt x="66" y="9766"/>
                  </a:lnTo>
                  <a:lnTo>
                    <a:pt x="229" y="11628"/>
                  </a:lnTo>
                  <a:lnTo>
                    <a:pt x="360" y="12216"/>
                  </a:lnTo>
                  <a:lnTo>
                    <a:pt x="588" y="13098"/>
                  </a:lnTo>
                  <a:lnTo>
                    <a:pt x="915" y="13522"/>
                  </a:lnTo>
                  <a:lnTo>
                    <a:pt x="1111" y="13326"/>
                  </a:lnTo>
                  <a:lnTo>
                    <a:pt x="1241" y="13032"/>
                  </a:lnTo>
                  <a:lnTo>
                    <a:pt x="2156" y="9832"/>
                  </a:lnTo>
                  <a:lnTo>
                    <a:pt x="2711" y="7447"/>
                  </a:lnTo>
                  <a:lnTo>
                    <a:pt x="2711" y="7839"/>
                  </a:lnTo>
                  <a:lnTo>
                    <a:pt x="3005" y="9570"/>
                  </a:lnTo>
                  <a:lnTo>
                    <a:pt x="3299" y="10191"/>
                  </a:lnTo>
                  <a:lnTo>
                    <a:pt x="3528" y="10354"/>
                  </a:lnTo>
                  <a:lnTo>
                    <a:pt x="3691" y="10354"/>
                  </a:lnTo>
                  <a:lnTo>
                    <a:pt x="3952" y="10191"/>
                  </a:lnTo>
                  <a:lnTo>
                    <a:pt x="4181" y="9603"/>
                  </a:lnTo>
                  <a:lnTo>
                    <a:pt x="4116" y="8231"/>
                  </a:lnTo>
                  <a:lnTo>
                    <a:pt x="4050" y="7186"/>
                  </a:lnTo>
                  <a:lnTo>
                    <a:pt x="4083" y="5586"/>
                  </a:lnTo>
                  <a:lnTo>
                    <a:pt x="4050" y="4279"/>
                  </a:lnTo>
                  <a:lnTo>
                    <a:pt x="3854" y="3267"/>
                  </a:lnTo>
                  <a:lnTo>
                    <a:pt x="2907" y="883"/>
                  </a:lnTo>
                  <a:lnTo>
                    <a:pt x="2744" y="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061;p40">
              <a:extLst>
                <a:ext uri="{FF2B5EF4-FFF2-40B4-BE49-F238E27FC236}">
                  <a16:creationId xmlns:a16="http://schemas.microsoft.com/office/drawing/2014/main" id="{358106BE-F970-E27E-2320-EE25C1CC291D}"/>
                </a:ext>
              </a:extLst>
            </p:cNvPr>
            <p:cNvSpPr/>
            <p:nvPr/>
          </p:nvSpPr>
          <p:spPr>
            <a:xfrm>
              <a:off x="3398381" y="2642634"/>
              <a:ext cx="49712" cy="160788"/>
            </a:xfrm>
            <a:custGeom>
              <a:avLst/>
              <a:gdLst/>
              <a:ahLst/>
              <a:cxnLst/>
              <a:rect l="l" t="t" r="r" b="b"/>
              <a:pathLst>
                <a:path w="4181" h="13523" fill="none" extrusionOk="0">
                  <a:moveTo>
                    <a:pt x="425" y="1"/>
                  </a:moveTo>
                  <a:lnTo>
                    <a:pt x="392" y="2320"/>
                  </a:lnTo>
                  <a:lnTo>
                    <a:pt x="164" y="4639"/>
                  </a:lnTo>
                  <a:lnTo>
                    <a:pt x="0" y="6370"/>
                  </a:lnTo>
                  <a:lnTo>
                    <a:pt x="66" y="9766"/>
                  </a:lnTo>
                  <a:lnTo>
                    <a:pt x="229" y="11628"/>
                  </a:lnTo>
                  <a:lnTo>
                    <a:pt x="360" y="12216"/>
                  </a:lnTo>
                  <a:lnTo>
                    <a:pt x="588" y="13098"/>
                  </a:lnTo>
                  <a:lnTo>
                    <a:pt x="915" y="13522"/>
                  </a:lnTo>
                  <a:lnTo>
                    <a:pt x="1111" y="13326"/>
                  </a:lnTo>
                  <a:lnTo>
                    <a:pt x="1241" y="13032"/>
                  </a:lnTo>
                  <a:lnTo>
                    <a:pt x="2156" y="9832"/>
                  </a:lnTo>
                  <a:lnTo>
                    <a:pt x="2711" y="7447"/>
                  </a:lnTo>
                  <a:lnTo>
                    <a:pt x="2711" y="7839"/>
                  </a:lnTo>
                  <a:lnTo>
                    <a:pt x="3005" y="9570"/>
                  </a:lnTo>
                  <a:lnTo>
                    <a:pt x="3299" y="10191"/>
                  </a:lnTo>
                  <a:lnTo>
                    <a:pt x="3528" y="10354"/>
                  </a:lnTo>
                  <a:lnTo>
                    <a:pt x="3691" y="10354"/>
                  </a:lnTo>
                  <a:lnTo>
                    <a:pt x="3952" y="10191"/>
                  </a:lnTo>
                  <a:lnTo>
                    <a:pt x="4181" y="9603"/>
                  </a:lnTo>
                  <a:lnTo>
                    <a:pt x="4116" y="8231"/>
                  </a:lnTo>
                  <a:lnTo>
                    <a:pt x="4050" y="7186"/>
                  </a:lnTo>
                  <a:lnTo>
                    <a:pt x="4083" y="5586"/>
                  </a:lnTo>
                  <a:lnTo>
                    <a:pt x="4050" y="4279"/>
                  </a:lnTo>
                  <a:lnTo>
                    <a:pt x="3854" y="3267"/>
                  </a:lnTo>
                  <a:lnTo>
                    <a:pt x="2907" y="883"/>
                  </a:lnTo>
                  <a:lnTo>
                    <a:pt x="2744" y="523"/>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062;p40">
              <a:extLst>
                <a:ext uri="{FF2B5EF4-FFF2-40B4-BE49-F238E27FC236}">
                  <a16:creationId xmlns:a16="http://schemas.microsoft.com/office/drawing/2014/main" id="{3FA4291D-2DBC-320E-CACF-54B2A76F390D}"/>
                </a:ext>
              </a:extLst>
            </p:cNvPr>
            <p:cNvSpPr/>
            <p:nvPr/>
          </p:nvSpPr>
          <p:spPr>
            <a:xfrm>
              <a:off x="4022439" y="1978577"/>
              <a:ext cx="31461" cy="115357"/>
            </a:xfrm>
            <a:custGeom>
              <a:avLst/>
              <a:gdLst/>
              <a:ahLst/>
              <a:cxnLst/>
              <a:rect l="l" t="t" r="r" b="b"/>
              <a:pathLst>
                <a:path w="2646" h="9702" fill="none" extrusionOk="0">
                  <a:moveTo>
                    <a:pt x="164" y="9701"/>
                  </a:moveTo>
                  <a:lnTo>
                    <a:pt x="131" y="8493"/>
                  </a:lnTo>
                  <a:lnTo>
                    <a:pt x="164" y="7284"/>
                  </a:lnTo>
                  <a:lnTo>
                    <a:pt x="196" y="6664"/>
                  </a:lnTo>
                  <a:lnTo>
                    <a:pt x="0" y="5194"/>
                  </a:lnTo>
                  <a:lnTo>
                    <a:pt x="33" y="4443"/>
                  </a:lnTo>
                  <a:lnTo>
                    <a:pt x="66" y="4084"/>
                  </a:lnTo>
                  <a:lnTo>
                    <a:pt x="392" y="3496"/>
                  </a:lnTo>
                  <a:lnTo>
                    <a:pt x="719" y="2940"/>
                  </a:lnTo>
                  <a:lnTo>
                    <a:pt x="948" y="2255"/>
                  </a:lnTo>
                  <a:lnTo>
                    <a:pt x="915" y="1797"/>
                  </a:lnTo>
                  <a:lnTo>
                    <a:pt x="784" y="981"/>
                  </a:lnTo>
                  <a:lnTo>
                    <a:pt x="588" y="295"/>
                  </a:lnTo>
                  <a:lnTo>
                    <a:pt x="686" y="99"/>
                  </a:lnTo>
                  <a:lnTo>
                    <a:pt x="817" y="1"/>
                  </a:lnTo>
                  <a:lnTo>
                    <a:pt x="1307" y="34"/>
                  </a:lnTo>
                  <a:lnTo>
                    <a:pt x="1895" y="295"/>
                  </a:lnTo>
                  <a:lnTo>
                    <a:pt x="2352" y="752"/>
                  </a:lnTo>
                  <a:lnTo>
                    <a:pt x="2417" y="1046"/>
                  </a:lnTo>
                  <a:lnTo>
                    <a:pt x="2515" y="2320"/>
                  </a:lnTo>
                  <a:lnTo>
                    <a:pt x="2417" y="3626"/>
                  </a:lnTo>
                  <a:lnTo>
                    <a:pt x="2450" y="3920"/>
                  </a:lnTo>
                  <a:lnTo>
                    <a:pt x="2646" y="4933"/>
                  </a:lnTo>
                  <a:lnTo>
                    <a:pt x="2646" y="5586"/>
                  </a:lnTo>
                  <a:lnTo>
                    <a:pt x="2581" y="5847"/>
                  </a:lnTo>
                  <a:lnTo>
                    <a:pt x="2352" y="6370"/>
                  </a:lnTo>
                  <a:lnTo>
                    <a:pt x="2189" y="6892"/>
                  </a:lnTo>
                </a:path>
              </a:pathLst>
            </a:custGeom>
            <a:noFill/>
            <a:ln w="897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063;p40">
              <a:extLst>
                <a:ext uri="{FF2B5EF4-FFF2-40B4-BE49-F238E27FC236}">
                  <a16:creationId xmlns:a16="http://schemas.microsoft.com/office/drawing/2014/main" id="{3FDDDFCA-F770-ED99-704A-03B77662BA5F}"/>
                </a:ext>
              </a:extLst>
            </p:cNvPr>
            <p:cNvSpPr/>
            <p:nvPr/>
          </p:nvSpPr>
          <p:spPr>
            <a:xfrm>
              <a:off x="4054673" y="1948686"/>
              <a:ext cx="40010" cy="82719"/>
            </a:xfrm>
            <a:custGeom>
              <a:avLst/>
              <a:gdLst/>
              <a:ahLst/>
              <a:cxnLst/>
              <a:rect l="l" t="t" r="r" b="b"/>
              <a:pathLst>
                <a:path w="3365" h="6957" fill="none" extrusionOk="0">
                  <a:moveTo>
                    <a:pt x="0" y="3495"/>
                  </a:moveTo>
                  <a:lnTo>
                    <a:pt x="229" y="3070"/>
                  </a:lnTo>
                  <a:lnTo>
                    <a:pt x="1437" y="1111"/>
                  </a:lnTo>
                  <a:lnTo>
                    <a:pt x="2090" y="327"/>
                  </a:lnTo>
                  <a:lnTo>
                    <a:pt x="2515" y="33"/>
                  </a:lnTo>
                  <a:lnTo>
                    <a:pt x="2711" y="0"/>
                  </a:lnTo>
                  <a:lnTo>
                    <a:pt x="3038" y="0"/>
                  </a:lnTo>
                  <a:lnTo>
                    <a:pt x="3364" y="229"/>
                  </a:lnTo>
                  <a:lnTo>
                    <a:pt x="3299" y="849"/>
                  </a:lnTo>
                  <a:lnTo>
                    <a:pt x="3070" y="1274"/>
                  </a:lnTo>
                  <a:lnTo>
                    <a:pt x="2776" y="1764"/>
                  </a:lnTo>
                  <a:lnTo>
                    <a:pt x="1895" y="3397"/>
                  </a:lnTo>
                  <a:lnTo>
                    <a:pt x="1731" y="4050"/>
                  </a:lnTo>
                  <a:lnTo>
                    <a:pt x="1209" y="5846"/>
                  </a:lnTo>
                  <a:lnTo>
                    <a:pt x="751" y="6957"/>
                  </a:lnTo>
                </a:path>
              </a:pathLst>
            </a:custGeom>
            <a:noFill/>
            <a:ln w="897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064;p40">
              <a:extLst>
                <a:ext uri="{FF2B5EF4-FFF2-40B4-BE49-F238E27FC236}">
                  <a16:creationId xmlns:a16="http://schemas.microsoft.com/office/drawing/2014/main" id="{1B236FA5-844B-A5FA-B5A9-E83C7652DC0B}"/>
                </a:ext>
              </a:extLst>
            </p:cNvPr>
            <p:cNvSpPr/>
            <p:nvPr/>
          </p:nvSpPr>
          <p:spPr>
            <a:xfrm>
              <a:off x="4071366" y="1996840"/>
              <a:ext cx="29523" cy="53600"/>
            </a:xfrm>
            <a:custGeom>
              <a:avLst/>
              <a:gdLst/>
              <a:ahLst/>
              <a:cxnLst/>
              <a:rect l="l" t="t" r="r" b="b"/>
              <a:pathLst>
                <a:path w="2483" h="4508" fill="none" extrusionOk="0">
                  <a:moveTo>
                    <a:pt x="360" y="0"/>
                  </a:moveTo>
                  <a:lnTo>
                    <a:pt x="686" y="196"/>
                  </a:lnTo>
                  <a:lnTo>
                    <a:pt x="2026" y="1372"/>
                  </a:lnTo>
                  <a:lnTo>
                    <a:pt x="2418" y="2090"/>
                  </a:lnTo>
                  <a:lnTo>
                    <a:pt x="2483" y="2613"/>
                  </a:lnTo>
                  <a:lnTo>
                    <a:pt x="2385" y="2842"/>
                  </a:lnTo>
                  <a:lnTo>
                    <a:pt x="1993" y="3723"/>
                  </a:lnTo>
                  <a:lnTo>
                    <a:pt x="1503" y="4377"/>
                  </a:lnTo>
                  <a:lnTo>
                    <a:pt x="1209" y="4507"/>
                  </a:lnTo>
                  <a:lnTo>
                    <a:pt x="1046" y="4475"/>
                  </a:lnTo>
                  <a:lnTo>
                    <a:pt x="458" y="4148"/>
                  </a:lnTo>
                  <a:lnTo>
                    <a:pt x="1" y="3658"/>
                  </a:lnTo>
                </a:path>
              </a:pathLst>
            </a:custGeom>
            <a:noFill/>
            <a:ln w="897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065;p40">
              <a:extLst>
                <a:ext uri="{FF2B5EF4-FFF2-40B4-BE49-F238E27FC236}">
                  <a16:creationId xmlns:a16="http://schemas.microsoft.com/office/drawing/2014/main" id="{CE9A96A9-D6B5-CDB2-3971-2A30EB8E7FB2}"/>
                </a:ext>
              </a:extLst>
            </p:cNvPr>
            <p:cNvSpPr/>
            <p:nvPr/>
          </p:nvSpPr>
          <p:spPr>
            <a:xfrm>
              <a:off x="4056219" y="2050036"/>
              <a:ext cx="30700" cy="47001"/>
            </a:xfrm>
            <a:custGeom>
              <a:avLst/>
              <a:gdLst/>
              <a:ahLst/>
              <a:cxnLst/>
              <a:rect l="l" t="t" r="r" b="b"/>
              <a:pathLst>
                <a:path w="2582" h="3953" fill="none" extrusionOk="0">
                  <a:moveTo>
                    <a:pt x="2581" y="1"/>
                  </a:moveTo>
                  <a:lnTo>
                    <a:pt x="2254" y="556"/>
                  </a:lnTo>
                  <a:lnTo>
                    <a:pt x="1373" y="1797"/>
                  </a:lnTo>
                  <a:lnTo>
                    <a:pt x="915" y="2385"/>
                  </a:lnTo>
                  <a:lnTo>
                    <a:pt x="327" y="2842"/>
                  </a:lnTo>
                  <a:lnTo>
                    <a:pt x="1" y="3952"/>
                  </a:lnTo>
                </a:path>
              </a:pathLst>
            </a:custGeom>
            <a:noFill/>
            <a:ln w="897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066;p40">
              <a:extLst>
                <a:ext uri="{FF2B5EF4-FFF2-40B4-BE49-F238E27FC236}">
                  <a16:creationId xmlns:a16="http://schemas.microsoft.com/office/drawing/2014/main" id="{10A997AB-78E9-4561-53F2-FCC617825E3A}"/>
                </a:ext>
              </a:extLst>
            </p:cNvPr>
            <p:cNvSpPr/>
            <p:nvPr/>
          </p:nvSpPr>
          <p:spPr>
            <a:xfrm>
              <a:off x="3712538" y="2093530"/>
              <a:ext cx="347973" cy="254375"/>
            </a:xfrm>
            <a:custGeom>
              <a:avLst/>
              <a:gdLst/>
              <a:ahLst/>
              <a:cxnLst/>
              <a:rect l="l" t="t" r="r" b="b"/>
              <a:pathLst>
                <a:path w="29266" h="21394" fill="none" extrusionOk="0">
                  <a:moveTo>
                    <a:pt x="1" y="1797"/>
                  </a:moveTo>
                  <a:lnTo>
                    <a:pt x="785" y="1797"/>
                  </a:lnTo>
                  <a:lnTo>
                    <a:pt x="4475" y="1960"/>
                  </a:lnTo>
                  <a:lnTo>
                    <a:pt x="6109" y="2254"/>
                  </a:lnTo>
                  <a:lnTo>
                    <a:pt x="6860" y="2515"/>
                  </a:lnTo>
                  <a:lnTo>
                    <a:pt x="7056" y="2711"/>
                  </a:lnTo>
                  <a:lnTo>
                    <a:pt x="8787" y="4442"/>
                  </a:lnTo>
                  <a:lnTo>
                    <a:pt x="16919" y="11889"/>
                  </a:lnTo>
                  <a:lnTo>
                    <a:pt x="18879" y="13555"/>
                  </a:lnTo>
                  <a:lnTo>
                    <a:pt x="20218" y="14437"/>
                  </a:lnTo>
                  <a:lnTo>
                    <a:pt x="20349" y="14535"/>
                  </a:lnTo>
                  <a:lnTo>
                    <a:pt x="20937" y="13163"/>
                  </a:lnTo>
                  <a:lnTo>
                    <a:pt x="24595" y="4671"/>
                  </a:lnTo>
                  <a:lnTo>
                    <a:pt x="25215" y="2973"/>
                  </a:lnTo>
                  <a:lnTo>
                    <a:pt x="25607" y="1209"/>
                  </a:lnTo>
                  <a:lnTo>
                    <a:pt x="26032" y="1"/>
                  </a:lnTo>
                  <a:lnTo>
                    <a:pt x="26783" y="99"/>
                  </a:lnTo>
                  <a:lnTo>
                    <a:pt x="27926" y="197"/>
                  </a:lnTo>
                  <a:lnTo>
                    <a:pt x="28253" y="327"/>
                  </a:lnTo>
                  <a:lnTo>
                    <a:pt x="29134" y="1209"/>
                  </a:lnTo>
                  <a:lnTo>
                    <a:pt x="29265" y="1372"/>
                  </a:lnTo>
                  <a:lnTo>
                    <a:pt x="28579" y="4116"/>
                  </a:lnTo>
                  <a:lnTo>
                    <a:pt x="27926" y="7480"/>
                  </a:lnTo>
                  <a:lnTo>
                    <a:pt x="27599" y="8950"/>
                  </a:lnTo>
                  <a:lnTo>
                    <a:pt x="25901" y="14600"/>
                  </a:lnTo>
                  <a:lnTo>
                    <a:pt x="24693" y="18160"/>
                  </a:lnTo>
                  <a:lnTo>
                    <a:pt x="24203" y="19336"/>
                  </a:lnTo>
                  <a:lnTo>
                    <a:pt x="24007" y="19793"/>
                  </a:lnTo>
                  <a:lnTo>
                    <a:pt x="23517" y="20511"/>
                  </a:lnTo>
                  <a:lnTo>
                    <a:pt x="22962" y="21001"/>
                  </a:lnTo>
                  <a:lnTo>
                    <a:pt x="22374" y="21263"/>
                  </a:lnTo>
                  <a:lnTo>
                    <a:pt x="21361" y="21393"/>
                  </a:lnTo>
                  <a:lnTo>
                    <a:pt x="19761" y="21067"/>
                  </a:lnTo>
                  <a:lnTo>
                    <a:pt x="18814" y="20773"/>
                  </a:lnTo>
                  <a:lnTo>
                    <a:pt x="17670" y="20348"/>
                  </a:lnTo>
                  <a:lnTo>
                    <a:pt x="14568" y="18878"/>
                  </a:lnTo>
                  <a:lnTo>
                    <a:pt x="9963" y="16396"/>
                  </a:lnTo>
                  <a:lnTo>
                    <a:pt x="9048" y="15906"/>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067;p40">
              <a:extLst>
                <a:ext uri="{FF2B5EF4-FFF2-40B4-BE49-F238E27FC236}">
                  <a16:creationId xmlns:a16="http://schemas.microsoft.com/office/drawing/2014/main" id="{56A155C5-5F19-3089-7795-CBA88DA34996}"/>
                </a:ext>
              </a:extLst>
            </p:cNvPr>
            <p:cNvSpPr/>
            <p:nvPr/>
          </p:nvSpPr>
          <p:spPr>
            <a:xfrm>
              <a:off x="3448866" y="2523805"/>
              <a:ext cx="405437" cy="859397"/>
            </a:xfrm>
            <a:custGeom>
              <a:avLst/>
              <a:gdLst/>
              <a:ahLst/>
              <a:cxnLst/>
              <a:rect l="l" t="t" r="r" b="b"/>
              <a:pathLst>
                <a:path w="34099" h="72279" extrusionOk="0">
                  <a:moveTo>
                    <a:pt x="30832" y="1"/>
                  </a:moveTo>
                  <a:lnTo>
                    <a:pt x="30473" y="197"/>
                  </a:lnTo>
                  <a:lnTo>
                    <a:pt x="27925" y="1209"/>
                  </a:lnTo>
                  <a:lnTo>
                    <a:pt x="25508" y="1928"/>
                  </a:lnTo>
                  <a:lnTo>
                    <a:pt x="22634" y="2516"/>
                  </a:lnTo>
                  <a:lnTo>
                    <a:pt x="19499" y="2744"/>
                  </a:lnTo>
                  <a:lnTo>
                    <a:pt x="17082" y="2516"/>
                  </a:lnTo>
                  <a:lnTo>
                    <a:pt x="15481" y="2189"/>
                  </a:lnTo>
                  <a:lnTo>
                    <a:pt x="13914" y="1634"/>
                  </a:lnTo>
                  <a:lnTo>
                    <a:pt x="12444" y="850"/>
                  </a:lnTo>
                  <a:lnTo>
                    <a:pt x="11725" y="360"/>
                  </a:lnTo>
                  <a:lnTo>
                    <a:pt x="11268" y="1503"/>
                  </a:lnTo>
                  <a:lnTo>
                    <a:pt x="9015" y="8035"/>
                  </a:lnTo>
                  <a:lnTo>
                    <a:pt x="7578" y="13163"/>
                  </a:lnTo>
                  <a:lnTo>
                    <a:pt x="7120" y="15547"/>
                  </a:lnTo>
                  <a:lnTo>
                    <a:pt x="6794" y="18127"/>
                  </a:lnTo>
                  <a:lnTo>
                    <a:pt x="6500" y="24823"/>
                  </a:lnTo>
                  <a:lnTo>
                    <a:pt x="6402" y="34882"/>
                  </a:lnTo>
                  <a:lnTo>
                    <a:pt x="6304" y="37626"/>
                  </a:lnTo>
                  <a:lnTo>
                    <a:pt x="5618" y="39520"/>
                  </a:lnTo>
                  <a:lnTo>
                    <a:pt x="3332" y="44909"/>
                  </a:lnTo>
                  <a:lnTo>
                    <a:pt x="2450" y="47653"/>
                  </a:lnTo>
                  <a:lnTo>
                    <a:pt x="2123" y="49253"/>
                  </a:lnTo>
                  <a:lnTo>
                    <a:pt x="2091" y="49939"/>
                  </a:lnTo>
                  <a:lnTo>
                    <a:pt x="2025" y="51703"/>
                  </a:lnTo>
                  <a:lnTo>
                    <a:pt x="1437" y="58235"/>
                  </a:lnTo>
                  <a:lnTo>
                    <a:pt x="262" y="69209"/>
                  </a:lnTo>
                  <a:lnTo>
                    <a:pt x="0" y="71462"/>
                  </a:lnTo>
                  <a:lnTo>
                    <a:pt x="1405" y="72279"/>
                  </a:lnTo>
                  <a:lnTo>
                    <a:pt x="1993" y="70385"/>
                  </a:lnTo>
                  <a:lnTo>
                    <a:pt x="5193" y="60978"/>
                  </a:lnTo>
                  <a:lnTo>
                    <a:pt x="7316" y="55099"/>
                  </a:lnTo>
                  <a:lnTo>
                    <a:pt x="8100" y="53270"/>
                  </a:lnTo>
                  <a:lnTo>
                    <a:pt x="8819" y="51670"/>
                  </a:lnTo>
                  <a:lnTo>
                    <a:pt x="10321" y="47326"/>
                  </a:lnTo>
                  <a:lnTo>
                    <a:pt x="12379" y="40631"/>
                  </a:lnTo>
                  <a:lnTo>
                    <a:pt x="13130" y="38344"/>
                  </a:lnTo>
                  <a:lnTo>
                    <a:pt x="14175" y="35372"/>
                  </a:lnTo>
                  <a:lnTo>
                    <a:pt x="17245" y="26195"/>
                  </a:lnTo>
                  <a:lnTo>
                    <a:pt x="18748" y="21230"/>
                  </a:lnTo>
                  <a:lnTo>
                    <a:pt x="19009" y="20152"/>
                  </a:lnTo>
                  <a:lnTo>
                    <a:pt x="19401" y="18487"/>
                  </a:lnTo>
                  <a:lnTo>
                    <a:pt x="20740" y="14437"/>
                  </a:lnTo>
                  <a:lnTo>
                    <a:pt x="20969" y="13881"/>
                  </a:lnTo>
                  <a:lnTo>
                    <a:pt x="22765" y="24986"/>
                  </a:lnTo>
                  <a:lnTo>
                    <a:pt x="25280" y="40696"/>
                  </a:lnTo>
                  <a:lnTo>
                    <a:pt x="28448" y="57843"/>
                  </a:lnTo>
                  <a:lnTo>
                    <a:pt x="30865" y="70319"/>
                  </a:lnTo>
                  <a:lnTo>
                    <a:pt x="31355" y="70417"/>
                  </a:lnTo>
                  <a:lnTo>
                    <a:pt x="31845" y="70483"/>
                  </a:lnTo>
                  <a:lnTo>
                    <a:pt x="32008" y="70450"/>
                  </a:lnTo>
                  <a:lnTo>
                    <a:pt x="32237" y="70254"/>
                  </a:lnTo>
                  <a:lnTo>
                    <a:pt x="32400" y="69862"/>
                  </a:lnTo>
                  <a:lnTo>
                    <a:pt x="32432" y="69764"/>
                  </a:lnTo>
                  <a:lnTo>
                    <a:pt x="32661" y="67543"/>
                  </a:lnTo>
                  <a:lnTo>
                    <a:pt x="33641" y="56471"/>
                  </a:lnTo>
                  <a:lnTo>
                    <a:pt x="33902" y="51082"/>
                  </a:lnTo>
                  <a:lnTo>
                    <a:pt x="33902" y="48273"/>
                  </a:lnTo>
                  <a:lnTo>
                    <a:pt x="33804" y="47261"/>
                  </a:lnTo>
                  <a:lnTo>
                    <a:pt x="33576" y="45464"/>
                  </a:lnTo>
                  <a:lnTo>
                    <a:pt x="32857" y="41708"/>
                  </a:lnTo>
                  <a:lnTo>
                    <a:pt x="32139" y="38312"/>
                  </a:lnTo>
                  <a:lnTo>
                    <a:pt x="31649" y="35732"/>
                  </a:lnTo>
                  <a:lnTo>
                    <a:pt x="31583" y="34980"/>
                  </a:lnTo>
                  <a:lnTo>
                    <a:pt x="31910" y="32106"/>
                  </a:lnTo>
                  <a:lnTo>
                    <a:pt x="33314" y="22210"/>
                  </a:lnTo>
                  <a:lnTo>
                    <a:pt x="34033" y="15939"/>
                  </a:lnTo>
                  <a:lnTo>
                    <a:pt x="34098" y="13751"/>
                  </a:lnTo>
                  <a:lnTo>
                    <a:pt x="34066" y="12771"/>
                  </a:lnTo>
                  <a:lnTo>
                    <a:pt x="33804" y="10615"/>
                  </a:lnTo>
                  <a:lnTo>
                    <a:pt x="33086" y="7186"/>
                  </a:lnTo>
                  <a:lnTo>
                    <a:pt x="31224" y="1111"/>
                  </a:lnTo>
                  <a:lnTo>
                    <a:pt x="308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068;p40">
              <a:extLst>
                <a:ext uri="{FF2B5EF4-FFF2-40B4-BE49-F238E27FC236}">
                  <a16:creationId xmlns:a16="http://schemas.microsoft.com/office/drawing/2014/main" id="{D59F115F-E15F-3CFB-BA4B-58307994D19A}"/>
                </a:ext>
              </a:extLst>
            </p:cNvPr>
            <p:cNvSpPr/>
            <p:nvPr/>
          </p:nvSpPr>
          <p:spPr>
            <a:xfrm>
              <a:off x="3788658" y="2950585"/>
              <a:ext cx="34957" cy="97094"/>
            </a:xfrm>
            <a:custGeom>
              <a:avLst/>
              <a:gdLst/>
              <a:ahLst/>
              <a:cxnLst/>
              <a:rect l="l" t="t" r="r" b="b"/>
              <a:pathLst>
                <a:path w="2940" h="8166" fill="none" extrusionOk="0">
                  <a:moveTo>
                    <a:pt x="2940" y="1"/>
                  </a:moveTo>
                  <a:lnTo>
                    <a:pt x="2809" y="687"/>
                  </a:lnTo>
                  <a:lnTo>
                    <a:pt x="1699" y="4345"/>
                  </a:lnTo>
                  <a:lnTo>
                    <a:pt x="621" y="7023"/>
                  </a:lnTo>
                  <a:lnTo>
                    <a:pt x="0" y="8166"/>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069;p40">
              <a:extLst>
                <a:ext uri="{FF2B5EF4-FFF2-40B4-BE49-F238E27FC236}">
                  <a16:creationId xmlns:a16="http://schemas.microsoft.com/office/drawing/2014/main" id="{2FD776FC-27C2-067B-1A3E-25A59BDA7F56}"/>
                </a:ext>
              </a:extLst>
            </p:cNvPr>
            <p:cNvSpPr/>
            <p:nvPr/>
          </p:nvSpPr>
          <p:spPr>
            <a:xfrm>
              <a:off x="3783224" y="3015445"/>
              <a:ext cx="36514" cy="67583"/>
            </a:xfrm>
            <a:custGeom>
              <a:avLst/>
              <a:gdLst/>
              <a:ahLst/>
              <a:cxnLst/>
              <a:rect l="l" t="t" r="r" b="b"/>
              <a:pathLst>
                <a:path w="3071" h="5684" fill="none" extrusionOk="0">
                  <a:moveTo>
                    <a:pt x="3070" y="0"/>
                  </a:moveTo>
                  <a:lnTo>
                    <a:pt x="2940" y="490"/>
                  </a:lnTo>
                  <a:lnTo>
                    <a:pt x="1895" y="3070"/>
                  </a:lnTo>
                  <a:lnTo>
                    <a:pt x="751" y="4932"/>
                  </a:lnTo>
                  <a:lnTo>
                    <a:pt x="0" y="5683"/>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070;p40">
              <a:extLst>
                <a:ext uri="{FF2B5EF4-FFF2-40B4-BE49-F238E27FC236}">
                  <a16:creationId xmlns:a16="http://schemas.microsoft.com/office/drawing/2014/main" id="{198F6493-B594-A001-0C99-864815F95EE2}"/>
                </a:ext>
              </a:extLst>
            </p:cNvPr>
            <p:cNvSpPr/>
            <p:nvPr/>
          </p:nvSpPr>
          <p:spPr>
            <a:xfrm>
              <a:off x="3532357" y="2995244"/>
              <a:ext cx="20201" cy="78070"/>
            </a:xfrm>
            <a:custGeom>
              <a:avLst/>
              <a:gdLst/>
              <a:ahLst/>
              <a:cxnLst/>
              <a:rect l="l" t="t" r="r" b="b"/>
              <a:pathLst>
                <a:path w="1699" h="6566" fill="none" extrusionOk="0">
                  <a:moveTo>
                    <a:pt x="0" y="1"/>
                  </a:moveTo>
                  <a:lnTo>
                    <a:pt x="98" y="589"/>
                  </a:lnTo>
                  <a:lnTo>
                    <a:pt x="784" y="3626"/>
                  </a:lnTo>
                  <a:lnTo>
                    <a:pt x="1372" y="5749"/>
                  </a:lnTo>
                  <a:lnTo>
                    <a:pt x="1699" y="6566"/>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071;p40">
              <a:extLst>
                <a:ext uri="{FF2B5EF4-FFF2-40B4-BE49-F238E27FC236}">
                  <a16:creationId xmlns:a16="http://schemas.microsoft.com/office/drawing/2014/main" id="{9563D686-A10E-BBA4-A9FD-2866013D64B7}"/>
                </a:ext>
              </a:extLst>
            </p:cNvPr>
            <p:cNvSpPr/>
            <p:nvPr/>
          </p:nvSpPr>
          <p:spPr>
            <a:xfrm>
              <a:off x="3529634" y="3027478"/>
              <a:ext cx="22924" cy="62149"/>
            </a:xfrm>
            <a:custGeom>
              <a:avLst/>
              <a:gdLst/>
              <a:ahLst/>
              <a:cxnLst/>
              <a:rect l="l" t="t" r="r" b="b"/>
              <a:pathLst>
                <a:path w="1928" h="5227" fill="none" extrusionOk="0">
                  <a:moveTo>
                    <a:pt x="1" y="1"/>
                  </a:moveTo>
                  <a:lnTo>
                    <a:pt x="99" y="425"/>
                  </a:lnTo>
                  <a:lnTo>
                    <a:pt x="785" y="2711"/>
                  </a:lnTo>
                  <a:lnTo>
                    <a:pt x="1503" y="4443"/>
                  </a:lnTo>
                  <a:lnTo>
                    <a:pt x="1928" y="5226"/>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072;p40">
              <a:extLst>
                <a:ext uri="{FF2B5EF4-FFF2-40B4-BE49-F238E27FC236}">
                  <a16:creationId xmlns:a16="http://schemas.microsoft.com/office/drawing/2014/main" id="{D5BA0188-0A77-2360-33E9-5239C0ADA648}"/>
                </a:ext>
              </a:extLst>
            </p:cNvPr>
            <p:cNvSpPr/>
            <p:nvPr/>
          </p:nvSpPr>
          <p:spPr>
            <a:xfrm>
              <a:off x="3702444" y="2644584"/>
              <a:ext cx="53992" cy="44278"/>
            </a:xfrm>
            <a:custGeom>
              <a:avLst/>
              <a:gdLst/>
              <a:ahLst/>
              <a:cxnLst/>
              <a:rect l="l" t="t" r="r" b="b"/>
              <a:pathLst>
                <a:path w="4541" h="3724" fill="none" extrusionOk="0">
                  <a:moveTo>
                    <a:pt x="1" y="3723"/>
                  </a:moveTo>
                  <a:lnTo>
                    <a:pt x="4541" y="0"/>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073;p40">
              <a:extLst>
                <a:ext uri="{FF2B5EF4-FFF2-40B4-BE49-F238E27FC236}">
                  <a16:creationId xmlns:a16="http://schemas.microsoft.com/office/drawing/2014/main" id="{B7908FFF-5E53-82B0-D820-A416710CF91B}"/>
                </a:ext>
              </a:extLst>
            </p:cNvPr>
            <p:cNvSpPr/>
            <p:nvPr/>
          </p:nvSpPr>
          <p:spPr>
            <a:xfrm>
              <a:off x="3728078" y="2641861"/>
              <a:ext cx="63314" cy="28358"/>
            </a:xfrm>
            <a:custGeom>
              <a:avLst/>
              <a:gdLst/>
              <a:ahLst/>
              <a:cxnLst/>
              <a:rect l="l" t="t" r="r" b="b"/>
              <a:pathLst>
                <a:path w="5325" h="2385" fill="none" extrusionOk="0">
                  <a:moveTo>
                    <a:pt x="0" y="2385"/>
                  </a:moveTo>
                  <a:lnTo>
                    <a:pt x="5324" y="1"/>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074;p40">
              <a:extLst>
                <a:ext uri="{FF2B5EF4-FFF2-40B4-BE49-F238E27FC236}">
                  <a16:creationId xmlns:a16="http://schemas.microsoft.com/office/drawing/2014/main" id="{F7CB7E91-9325-348A-4CFB-1426E855E024}"/>
                </a:ext>
              </a:extLst>
            </p:cNvPr>
            <p:cNvSpPr/>
            <p:nvPr/>
          </p:nvSpPr>
          <p:spPr>
            <a:xfrm>
              <a:off x="3589049" y="2594479"/>
              <a:ext cx="66037" cy="50116"/>
            </a:xfrm>
            <a:custGeom>
              <a:avLst/>
              <a:gdLst/>
              <a:ahLst/>
              <a:cxnLst/>
              <a:rect l="l" t="t" r="r" b="b"/>
              <a:pathLst>
                <a:path w="5554" h="4215" fill="none" extrusionOk="0">
                  <a:moveTo>
                    <a:pt x="1" y="1"/>
                  </a:moveTo>
                  <a:lnTo>
                    <a:pt x="458" y="295"/>
                  </a:lnTo>
                  <a:lnTo>
                    <a:pt x="3855" y="2712"/>
                  </a:lnTo>
                  <a:lnTo>
                    <a:pt x="5553" y="4214"/>
                  </a:lnTo>
                </a:path>
              </a:pathLst>
            </a:custGeom>
            <a:noFill/>
            <a:ln w="5725" cap="rnd" cmpd="sng">
              <a:solidFill>
                <a:srgbClr val="FFFFFF"/>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075;p40">
              <a:extLst>
                <a:ext uri="{FF2B5EF4-FFF2-40B4-BE49-F238E27FC236}">
                  <a16:creationId xmlns:a16="http://schemas.microsoft.com/office/drawing/2014/main" id="{E26F62E1-5628-34F3-63F9-44CBB3BB3B98}"/>
                </a:ext>
              </a:extLst>
            </p:cNvPr>
            <p:cNvSpPr/>
            <p:nvPr/>
          </p:nvSpPr>
          <p:spPr>
            <a:xfrm>
              <a:off x="3387501" y="3373096"/>
              <a:ext cx="79627" cy="99044"/>
            </a:xfrm>
            <a:custGeom>
              <a:avLst/>
              <a:gdLst/>
              <a:ahLst/>
              <a:cxnLst/>
              <a:rect l="l" t="t" r="r" b="b"/>
              <a:pathLst>
                <a:path w="6697" h="8330" extrusionOk="0">
                  <a:moveTo>
                    <a:pt x="5325" y="1"/>
                  </a:moveTo>
                  <a:lnTo>
                    <a:pt x="4639" y="556"/>
                  </a:lnTo>
                  <a:lnTo>
                    <a:pt x="1667" y="3626"/>
                  </a:lnTo>
                  <a:lnTo>
                    <a:pt x="491" y="5292"/>
                  </a:lnTo>
                  <a:lnTo>
                    <a:pt x="33" y="6304"/>
                  </a:lnTo>
                  <a:lnTo>
                    <a:pt x="1" y="6729"/>
                  </a:lnTo>
                  <a:lnTo>
                    <a:pt x="33" y="7121"/>
                  </a:lnTo>
                  <a:lnTo>
                    <a:pt x="197" y="7741"/>
                  </a:lnTo>
                  <a:lnTo>
                    <a:pt x="556" y="8133"/>
                  </a:lnTo>
                  <a:lnTo>
                    <a:pt x="1046" y="8329"/>
                  </a:lnTo>
                  <a:lnTo>
                    <a:pt x="1634" y="8329"/>
                  </a:lnTo>
                  <a:lnTo>
                    <a:pt x="2320" y="8101"/>
                  </a:lnTo>
                  <a:lnTo>
                    <a:pt x="3496" y="7447"/>
                  </a:lnTo>
                  <a:lnTo>
                    <a:pt x="4345" y="6729"/>
                  </a:lnTo>
                  <a:lnTo>
                    <a:pt x="4737" y="6304"/>
                  </a:lnTo>
                  <a:lnTo>
                    <a:pt x="5390" y="5357"/>
                  </a:lnTo>
                  <a:lnTo>
                    <a:pt x="6076" y="3789"/>
                  </a:lnTo>
                  <a:lnTo>
                    <a:pt x="6664" y="850"/>
                  </a:lnTo>
                  <a:lnTo>
                    <a:pt x="6696" y="327"/>
                  </a:lnTo>
                  <a:lnTo>
                    <a:pt x="5325" y="1"/>
                  </a:lnTo>
                  <a:close/>
                </a:path>
              </a:pathLst>
            </a:custGeom>
            <a:solidFill>
              <a:srgbClr val="FFFFFF"/>
            </a:solid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076;p40">
              <a:extLst>
                <a:ext uri="{FF2B5EF4-FFF2-40B4-BE49-F238E27FC236}">
                  <a16:creationId xmlns:a16="http://schemas.microsoft.com/office/drawing/2014/main" id="{2E81867E-1539-D219-4957-C77B8729E4EA}"/>
                </a:ext>
              </a:extLst>
            </p:cNvPr>
            <p:cNvSpPr/>
            <p:nvPr/>
          </p:nvSpPr>
          <p:spPr>
            <a:xfrm>
              <a:off x="3531192" y="1882280"/>
              <a:ext cx="167387" cy="184461"/>
            </a:xfrm>
            <a:custGeom>
              <a:avLst/>
              <a:gdLst/>
              <a:ahLst/>
              <a:cxnLst/>
              <a:rect l="l" t="t" r="r" b="b"/>
              <a:pathLst>
                <a:path w="14078" h="15514" extrusionOk="0">
                  <a:moveTo>
                    <a:pt x="3854" y="0"/>
                  </a:moveTo>
                  <a:lnTo>
                    <a:pt x="3299" y="163"/>
                  </a:lnTo>
                  <a:lnTo>
                    <a:pt x="3005" y="588"/>
                  </a:lnTo>
                  <a:lnTo>
                    <a:pt x="2907" y="980"/>
                  </a:lnTo>
                  <a:lnTo>
                    <a:pt x="2842" y="1274"/>
                  </a:lnTo>
                  <a:lnTo>
                    <a:pt x="2940" y="1862"/>
                  </a:lnTo>
                  <a:lnTo>
                    <a:pt x="3364" y="2711"/>
                  </a:lnTo>
                  <a:lnTo>
                    <a:pt x="4116" y="3789"/>
                  </a:lnTo>
                  <a:lnTo>
                    <a:pt x="4410" y="4540"/>
                  </a:lnTo>
                  <a:lnTo>
                    <a:pt x="4377" y="5063"/>
                  </a:lnTo>
                  <a:lnTo>
                    <a:pt x="4246" y="5324"/>
                  </a:lnTo>
                  <a:lnTo>
                    <a:pt x="3854" y="5912"/>
                  </a:lnTo>
                  <a:lnTo>
                    <a:pt x="2744" y="6826"/>
                  </a:lnTo>
                  <a:lnTo>
                    <a:pt x="2091" y="7120"/>
                  </a:lnTo>
                  <a:lnTo>
                    <a:pt x="1862" y="7185"/>
                  </a:lnTo>
                  <a:lnTo>
                    <a:pt x="1633" y="7218"/>
                  </a:lnTo>
                  <a:lnTo>
                    <a:pt x="1045" y="7251"/>
                  </a:lnTo>
                  <a:lnTo>
                    <a:pt x="229" y="7545"/>
                  </a:lnTo>
                  <a:lnTo>
                    <a:pt x="0" y="8035"/>
                  </a:lnTo>
                  <a:lnTo>
                    <a:pt x="98" y="8459"/>
                  </a:lnTo>
                  <a:lnTo>
                    <a:pt x="262" y="8949"/>
                  </a:lnTo>
                  <a:lnTo>
                    <a:pt x="784" y="9766"/>
                  </a:lnTo>
                  <a:lnTo>
                    <a:pt x="1405" y="10419"/>
                  </a:lnTo>
                  <a:lnTo>
                    <a:pt x="2058" y="10778"/>
                  </a:lnTo>
                  <a:lnTo>
                    <a:pt x="2352" y="10811"/>
                  </a:lnTo>
                  <a:lnTo>
                    <a:pt x="3070" y="10811"/>
                  </a:lnTo>
                  <a:lnTo>
                    <a:pt x="3168" y="11137"/>
                  </a:lnTo>
                  <a:lnTo>
                    <a:pt x="4344" y="12803"/>
                  </a:lnTo>
                  <a:lnTo>
                    <a:pt x="5455" y="13750"/>
                  </a:lnTo>
                  <a:lnTo>
                    <a:pt x="6402" y="14338"/>
                  </a:lnTo>
                  <a:lnTo>
                    <a:pt x="6957" y="14599"/>
                  </a:lnTo>
                  <a:lnTo>
                    <a:pt x="8068" y="15057"/>
                  </a:lnTo>
                  <a:lnTo>
                    <a:pt x="9995" y="15514"/>
                  </a:lnTo>
                  <a:lnTo>
                    <a:pt x="11138" y="15481"/>
                  </a:lnTo>
                  <a:lnTo>
                    <a:pt x="11758" y="15285"/>
                  </a:lnTo>
                  <a:lnTo>
                    <a:pt x="12281" y="14959"/>
                  </a:lnTo>
                  <a:lnTo>
                    <a:pt x="12673" y="14469"/>
                  </a:lnTo>
                  <a:lnTo>
                    <a:pt x="12836" y="14175"/>
                  </a:lnTo>
                  <a:lnTo>
                    <a:pt x="13359" y="12901"/>
                  </a:lnTo>
                  <a:lnTo>
                    <a:pt x="13881" y="11007"/>
                  </a:lnTo>
                  <a:lnTo>
                    <a:pt x="14077" y="9570"/>
                  </a:lnTo>
                  <a:lnTo>
                    <a:pt x="14077" y="8753"/>
                  </a:lnTo>
                  <a:lnTo>
                    <a:pt x="13979" y="6859"/>
                  </a:lnTo>
                  <a:lnTo>
                    <a:pt x="13391" y="3168"/>
                  </a:lnTo>
                  <a:lnTo>
                    <a:pt x="13261" y="2711"/>
                  </a:lnTo>
                  <a:lnTo>
                    <a:pt x="13195" y="2809"/>
                  </a:lnTo>
                  <a:lnTo>
                    <a:pt x="12118" y="3070"/>
                  </a:lnTo>
                  <a:lnTo>
                    <a:pt x="10746" y="2842"/>
                  </a:lnTo>
                  <a:lnTo>
                    <a:pt x="9766" y="2417"/>
                  </a:lnTo>
                  <a:lnTo>
                    <a:pt x="7055" y="1241"/>
                  </a:lnTo>
                  <a:lnTo>
                    <a:pt x="5193" y="555"/>
                  </a:lnTo>
                  <a:lnTo>
                    <a:pt x="4671" y="327"/>
                  </a:lnTo>
                  <a:lnTo>
                    <a:pt x="4148" y="98"/>
                  </a:lnTo>
                  <a:lnTo>
                    <a:pt x="38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077;p40">
              <a:extLst>
                <a:ext uri="{FF2B5EF4-FFF2-40B4-BE49-F238E27FC236}">
                  <a16:creationId xmlns:a16="http://schemas.microsoft.com/office/drawing/2014/main" id="{1EFCD3CF-55FD-8FEB-2965-BA50C954E9AE}"/>
                </a:ext>
              </a:extLst>
            </p:cNvPr>
            <p:cNvSpPr/>
            <p:nvPr/>
          </p:nvSpPr>
          <p:spPr>
            <a:xfrm>
              <a:off x="3527696" y="1880330"/>
              <a:ext cx="119613" cy="181370"/>
            </a:xfrm>
            <a:custGeom>
              <a:avLst/>
              <a:gdLst/>
              <a:ahLst/>
              <a:cxnLst/>
              <a:rect l="l" t="t" r="r" b="b"/>
              <a:pathLst>
                <a:path w="10060" h="15254" extrusionOk="0">
                  <a:moveTo>
                    <a:pt x="4344" y="1"/>
                  </a:moveTo>
                  <a:lnTo>
                    <a:pt x="3985" y="99"/>
                  </a:lnTo>
                  <a:lnTo>
                    <a:pt x="3430" y="425"/>
                  </a:lnTo>
                  <a:lnTo>
                    <a:pt x="3234" y="850"/>
                  </a:lnTo>
                  <a:lnTo>
                    <a:pt x="3201" y="1144"/>
                  </a:lnTo>
                  <a:lnTo>
                    <a:pt x="3234" y="1536"/>
                  </a:lnTo>
                  <a:lnTo>
                    <a:pt x="3528" y="2189"/>
                  </a:lnTo>
                  <a:lnTo>
                    <a:pt x="4181" y="3202"/>
                  </a:lnTo>
                  <a:lnTo>
                    <a:pt x="4606" y="4312"/>
                  </a:lnTo>
                  <a:lnTo>
                    <a:pt x="4671" y="4639"/>
                  </a:lnTo>
                  <a:lnTo>
                    <a:pt x="4638" y="5194"/>
                  </a:lnTo>
                  <a:lnTo>
                    <a:pt x="4312" y="5847"/>
                  </a:lnTo>
                  <a:lnTo>
                    <a:pt x="3136" y="6729"/>
                  </a:lnTo>
                  <a:lnTo>
                    <a:pt x="2548" y="7023"/>
                  </a:lnTo>
                  <a:lnTo>
                    <a:pt x="2189" y="7219"/>
                  </a:lnTo>
                  <a:lnTo>
                    <a:pt x="1307" y="7349"/>
                  </a:lnTo>
                  <a:lnTo>
                    <a:pt x="490" y="7480"/>
                  </a:lnTo>
                  <a:lnTo>
                    <a:pt x="98" y="7709"/>
                  </a:lnTo>
                  <a:lnTo>
                    <a:pt x="0" y="8035"/>
                  </a:lnTo>
                  <a:lnTo>
                    <a:pt x="33" y="8264"/>
                  </a:lnTo>
                  <a:lnTo>
                    <a:pt x="196" y="8754"/>
                  </a:lnTo>
                  <a:lnTo>
                    <a:pt x="1078" y="9734"/>
                  </a:lnTo>
                  <a:lnTo>
                    <a:pt x="2711" y="10975"/>
                  </a:lnTo>
                  <a:lnTo>
                    <a:pt x="3038" y="11171"/>
                  </a:lnTo>
                  <a:lnTo>
                    <a:pt x="3071" y="11269"/>
                  </a:lnTo>
                  <a:lnTo>
                    <a:pt x="3658" y="12347"/>
                  </a:lnTo>
                  <a:lnTo>
                    <a:pt x="4442" y="13326"/>
                  </a:lnTo>
                  <a:lnTo>
                    <a:pt x="4965" y="13816"/>
                  </a:lnTo>
                  <a:lnTo>
                    <a:pt x="6402" y="14567"/>
                  </a:lnTo>
                  <a:lnTo>
                    <a:pt x="8558" y="15188"/>
                  </a:lnTo>
                  <a:lnTo>
                    <a:pt x="8949" y="15253"/>
                  </a:lnTo>
                  <a:lnTo>
                    <a:pt x="7284" y="13914"/>
                  </a:lnTo>
                  <a:lnTo>
                    <a:pt x="5749" y="12445"/>
                  </a:lnTo>
                  <a:lnTo>
                    <a:pt x="5422" y="12020"/>
                  </a:lnTo>
                  <a:lnTo>
                    <a:pt x="5063" y="10648"/>
                  </a:lnTo>
                  <a:lnTo>
                    <a:pt x="4900" y="8917"/>
                  </a:lnTo>
                  <a:lnTo>
                    <a:pt x="4900" y="7186"/>
                  </a:lnTo>
                  <a:lnTo>
                    <a:pt x="4997" y="6435"/>
                  </a:lnTo>
                  <a:lnTo>
                    <a:pt x="5030" y="4965"/>
                  </a:lnTo>
                  <a:lnTo>
                    <a:pt x="4834" y="3234"/>
                  </a:lnTo>
                  <a:lnTo>
                    <a:pt x="4867" y="2679"/>
                  </a:lnTo>
                  <a:lnTo>
                    <a:pt x="4997" y="2483"/>
                  </a:lnTo>
                  <a:lnTo>
                    <a:pt x="5095" y="2450"/>
                  </a:lnTo>
                  <a:lnTo>
                    <a:pt x="7904" y="2483"/>
                  </a:lnTo>
                  <a:lnTo>
                    <a:pt x="10060" y="2581"/>
                  </a:lnTo>
                  <a:lnTo>
                    <a:pt x="10060" y="2581"/>
                  </a:lnTo>
                  <a:lnTo>
                    <a:pt x="4932" y="99"/>
                  </a:lnTo>
                  <a:lnTo>
                    <a:pt x="4638"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078;p40">
              <a:extLst>
                <a:ext uri="{FF2B5EF4-FFF2-40B4-BE49-F238E27FC236}">
                  <a16:creationId xmlns:a16="http://schemas.microsoft.com/office/drawing/2014/main" id="{E15D4E14-C806-4505-4634-B9CD4339F307}"/>
                </a:ext>
              </a:extLst>
            </p:cNvPr>
            <p:cNvSpPr/>
            <p:nvPr/>
          </p:nvSpPr>
          <p:spPr>
            <a:xfrm>
              <a:off x="3531192" y="1882280"/>
              <a:ext cx="167387" cy="184461"/>
            </a:xfrm>
            <a:custGeom>
              <a:avLst/>
              <a:gdLst/>
              <a:ahLst/>
              <a:cxnLst/>
              <a:rect l="l" t="t" r="r" b="b"/>
              <a:pathLst>
                <a:path w="14078" h="15514" fill="none" extrusionOk="0">
                  <a:moveTo>
                    <a:pt x="5193" y="555"/>
                  </a:moveTo>
                  <a:lnTo>
                    <a:pt x="4671" y="327"/>
                  </a:lnTo>
                  <a:lnTo>
                    <a:pt x="4148" y="98"/>
                  </a:lnTo>
                  <a:lnTo>
                    <a:pt x="3854" y="0"/>
                  </a:lnTo>
                  <a:lnTo>
                    <a:pt x="3299" y="163"/>
                  </a:lnTo>
                  <a:lnTo>
                    <a:pt x="3005" y="588"/>
                  </a:lnTo>
                  <a:lnTo>
                    <a:pt x="2907" y="980"/>
                  </a:lnTo>
                  <a:lnTo>
                    <a:pt x="2842" y="1274"/>
                  </a:lnTo>
                  <a:lnTo>
                    <a:pt x="2940" y="1862"/>
                  </a:lnTo>
                  <a:lnTo>
                    <a:pt x="3364" y="2711"/>
                  </a:lnTo>
                  <a:lnTo>
                    <a:pt x="4116" y="3789"/>
                  </a:lnTo>
                  <a:lnTo>
                    <a:pt x="4410" y="4540"/>
                  </a:lnTo>
                  <a:lnTo>
                    <a:pt x="4377" y="5063"/>
                  </a:lnTo>
                  <a:lnTo>
                    <a:pt x="4246" y="5324"/>
                  </a:lnTo>
                  <a:lnTo>
                    <a:pt x="3854" y="5912"/>
                  </a:lnTo>
                  <a:lnTo>
                    <a:pt x="2744" y="6826"/>
                  </a:lnTo>
                  <a:lnTo>
                    <a:pt x="2091" y="7120"/>
                  </a:lnTo>
                  <a:lnTo>
                    <a:pt x="1862" y="7185"/>
                  </a:lnTo>
                  <a:lnTo>
                    <a:pt x="1633" y="7218"/>
                  </a:lnTo>
                  <a:lnTo>
                    <a:pt x="1045" y="7251"/>
                  </a:lnTo>
                  <a:lnTo>
                    <a:pt x="229" y="7545"/>
                  </a:lnTo>
                  <a:lnTo>
                    <a:pt x="0" y="8035"/>
                  </a:lnTo>
                  <a:lnTo>
                    <a:pt x="98" y="8459"/>
                  </a:lnTo>
                  <a:lnTo>
                    <a:pt x="262" y="8949"/>
                  </a:lnTo>
                  <a:lnTo>
                    <a:pt x="784" y="9766"/>
                  </a:lnTo>
                  <a:lnTo>
                    <a:pt x="1405" y="10419"/>
                  </a:lnTo>
                  <a:lnTo>
                    <a:pt x="2058" y="10778"/>
                  </a:lnTo>
                  <a:lnTo>
                    <a:pt x="2352" y="10811"/>
                  </a:lnTo>
                  <a:lnTo>
                    <a:pt x="3070" y="10811"/>
                  </a:lnTo>
                  <a:lnTo>
                    <a:pt x="3168" y="11137"/>
                  </a:lnTo>
                  <a:lnTo>
                    <a:pt x="4344" y="12803"/>
                  </a:lnTo>
                  <a:lnTo>
                    <a:pt x="5455" y="13750"/>
                  </a:lnTo>
                  <a:lnTo>
                    <a:pt x="6402" y="14338"/>
                  </a:lnTo>
                  <a:lnTo>
                    <a:pt x="6957" y="14599"/>
                  </a:lnTo>
                  <a:lnTo>
                    <a:pt x="8068" y="15057"/>
                  </a:lnTo>
                  <a:lnTo>
                    <a:pt x="9995" y="15514"/>
                  </a:lnTo>
                  <a:lnTo>
                    <a:pt x="11138" y="15481"/>
                  </a:lnTo>
                  <a:lnTo>
                    <a:pt x="11758" y="15285"/>
                  </a:lnTo>
                  <a:lnTo>
                    <a:pt x="12281" y="14959"/>
                  </a:lnTo>
                  <a:lnTo>
                    <a:pt x="12673" y="14469"/>
                  </a:lnTo>
                  <a:lnTo>
                    <a:pt x="12836" y="14175"/>
                  </a:lnTo>
                  <a:lnTo>
                    <a:pt x="13359" y="12901"/>
                  </a:lnTo>
                  <a:lnTo>
                    <a:pt x="13881" y="11007"/>
                  </a:lnTo>
                  <a:lnTo>
                    <a:pt x="14077" y="9570"/>
                  </a:lnTo>
                  <a:lnTo>
                    <a:pt x="14077" y="8753"/>
                  </a:lnTo>
                  <a:lnTo>
                    <a:pt x="13979" y="6859"/>
                  </a:lnTo>
                  <a:lnTo>
                    <a:pt x="13391" y="3168"/>
                  </a:lnTo>
                  <a:lnTo>
                    <a:pt x="13261" y="2711"/>
                  </a:lnTo>
                  <a:lnTo>
                    <a:pt x="13195" y="2809"/>
                  </a:lnTo>
                  <a:lnTo>
                    <a:pt x="12118" y="3070"/>
                  </a:lnTo>
                  <a:lnTo>
                    <a:pt x="10746" y="2842"/>
                  </a:lnTo>
                  <a:lnTo>
                    <a:pt x="9766" y="2417"/>
                  </a:lnTo>
                  <a:lnTo>
                    <a:pt x="7055" y="1241"/>
                  </a:lnTo>
                  <a:lnTo>
                    <a:pt x="5193" y="555"/>
                  </a:lnTo>
                  <a:close/>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079;p40">
              <a:extLst>
                <a:ext uri="{FF2B5EF4-FFF2-40B4-BE49-F238E27FC236}">
                  <a16:creationId xmlns:a16="http://schemas.microsoft.com/office/drawing/2014/main" id="{C5934FB1-3113-0882-43D2-B06EBF7E3003}"/>
                </a:ext>
              </a:extLst>
            </p:cNvPr>
            <p:cNvSpPr/>
            <p:nvPr/>
          </p:nvSpPr>
          <p:spPr>
            <a:xfrm>
              <a:off x="3623221" y="1945571"/>
              <a:ext cx="8168" cy="14767"/>
            </a:xfrm>
            <a:custGeom>
              <a:avLst/>
              <a:gdLst/>
              <a:ahLst/>
              <a:cxnLst/>
              <a:rect l="l" t="t" r="r" b="b"/>
              <a:pathLst>
                <a:path w="687" h="1242" extrusionOk="0">
                  <a:moveTo>
                    <a:pt x="262" y="1"/>
                  </a:moveTo>
                  <a:lnTo>
                    <a:pt x="132" y="66"/>
                  </a:lnTo>
                  <a:lnTo>
                    <a:pt x="1" y="425"/>
                  </a:lnTo>
                  <a:lnTo>
                    <a:pt x="34" y="687"/>
                  </a:lnTo>
                  <a:lnTo>
                    <a:pt x="99" y="915"/>
                  </a:lnTo>
                  <a:lnTo>
                    <a:pt x="328" y="1242"/>
                  </a:lnTo>
                  <a:lnTo>
                    <a:pt x="458" y="1242"/>
                  </a:lnTo>
                  <a:lnTo>
                    <a:pt x="556" y="1177"/>
                  </a:lnTo>
                  <a:lnTo>
                    <a:pt x="687" y="817"/>
                  </a:lnTo>
                  <a:lnTo>
                    <a:pt x="654" y="589"/>
                  </a:lnTo>
                  <a:lnTo>
                    <a:pt x="589" y="327"/>
                  </a:lnTo>
                  <a:lnTo>
                    <a:pt x="3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080;p40">
              <a:extLst>
                <a:ext uri="{FF2B5EF4-FFF2-40B4-BE49-F238E27FC236}">
                  <a16:creationId xmlns:a16="http://schemas.microsoft.com/office/drawing/2014/main" id="{F9588FC2-0599-717C-D7B7-8FAB47B7AB2C}"/>
                </a:ext>
              </a:extLst>
            </p:cNvPr>
            <p:cNvSpPr/>
            <p:nvPr/>
          </p:nvSpPr>
          <p:spPr>
            <a:xfrm>
              <a:off x="3667879" y="1938199"/>
              <a:ext cx="7788" cy="14767"/>
            </a:xfrm>
            <a:custGeom>
              <a:avLst/>
              <a:gdLst/>
              <a:ahLst/>
              <a:cxnLst/>
              <a:rect l="l" t="t" r="r" b="b"/>
              <a:pathLst>
                <a:path w="655" h="1242" extrusionOk="0">
                  <a:moveTo>
                    <a:pt x="230" y="0"/>
                  </a:moveTo>
                  <a:lnTo>
                    <a:pt x="99" y="66"/>
                  </a:lnTo>
                  <a:lnTo>
                    <a:pt x="1" y="425"/>
                  </a:lnTo>
                  <a:lnTo>
                    <a:pt x="34" y="686"/>
                  </a:lnTo>
                  <a:lnTo>
                    <a:pt x="66" y="915"/>
                  </a:lnTo>
                  <a:lnTo>
                    <a:pt x="295" y="1241"/>
                  </a:lnTo>
                  <a:lnTo>
                    <a:pt x="426" y="1241"/>
                  </a:lnTo>
                  <a:lnTo>
                    <a:pt x="556" y="1176"/>
                  </a:lnTo>
                  <a:lnTo>
                    <a:pt x="654" y="817"/>
                  </a:lnTo>
                  <a:lnTo>
                    <a:pt x="654" y="555"/>
                  </a:lnTo>
                  <a:lnTo>
                    <a:pt x="589" y="327"/>
                  </a:lnTo>
                  <a:lnTo>
                    <a:pt x="36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081;p40">
              <a:extLst>
                <a:ext uri="{FF2B5EF4-FFF2-40B4-BE49-F238E27FC236}">
                  <a16:creationId xmlns:a16="http://schemas.microsoft.com/office/drawing/2014/main" id="{AE80F089-0DAE-BEB7-D9F2-E41B570FF47B}"/>
                </a:ext>
              </a:extLst>
            </p:cNvPr>
            <p:cNvSpPr/>
            <p:nvPr/>
          </p:nvSpPr>
          <p:spPr>
            <a:xfrm>
              <a:off x="3605362" y="1919555"/>
              <a:ext cx="24862" cy="13210"/>
            </a:xfrm>
            <a:custGeom>
              <a:avLst/>
              <a:gdLst/>
              <a:ahLst/>
              <a:cxnLst/>
              <a:rect l="l" t="t" r="r" b="b"/>
              <a:pathLst>
                <a:path w="2091" h="1111" fill="none" extrusionOk="0">
                  <a:moveTo>
                    <a:pt x="1" y="1111"/>
                  </a:moveTo>
                  <a:lnTo>
                    <a:pt x="392" y="621"/>
                  </a:lnTo>
                  <a:lnTo>
                    <a:pt x="1470" y="66"/>
                  </a:lnTo>
                  <a:lnTo>
                    <a:pt x="2091" y="1"/>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082;p40">
              <a:extLst>
                <a:ext uri="{FF2B5EF4-FFF2-40B4-BE49-F238E27FC236}">
                  <a16:creationId xmlns:a16="http://schemas.microsoft.com/office/drawing/2014/main" id="{E619A53A-E96F-5040-B712-5522D353DDBD}"/>
                </a:ext>
              </a:extLst>
            </p:cNvPr>
            <p:cNvSpPr/>
            <p:nvPr/>
          </p:nvSpPr>
          <p:spPr>
            <a:xfrm>
              <a:off x="3663230" y="1921886"/>
              <a:ext cx="23697" cy="7396"/>
            </a:xfrm>
            <a:custGeom>
              <a:avLst/>
              <a:gdLst/>
              <a:ahLst/>
              <a:cxnLst/>
              <a:rect l="l" t="t" r="r" b="b"/>
              <a:pathLst>
                <a:path w="1993" h="622" fill="none" extrusionOk="0">
                  <a:moveTo>
                    <a:pt x="0" y="98"/>
                  </a:moveTo>
                  <a:lnTo>
                    <a:pt x="261" y="0"/>
                  </a:lnTo>
                  <a:lnTo>
                    <a:pt x="817" y="0"/>
                  </a:lnTo>
                  <a:lnTo>
                    <a:pt x="1339" y="131"/>
                  </a:lnTo>
                  <a:lnTo>
                    <a:pt x="1796" y="425"/>
                  </a:lnTo>
                  <a:lnTo>
                    <a:pt x="1992" y="621"/>
                  </a:lnTo>
                </a:path>
              </a:pathLst>
            </a:custGeom>
            <a:noFill/>
            <a:ln w="10625" cap="rnd" cmpd="sng">
              <a:solidFill>
                <a:srgbClr val="263238"/>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083;p40">
              <a:extLst>
                <a:ext uri="{FF2B5EF4-FFF2-40B4-BE49-F238E27FC236}">
                  <a16:creationId xmlns:a16="http://schemas.microsoft.com/office/drawing/2014/main" id="{34C4F270-77B3-4D70-A0B9-C274BEF24B5A}"/>
                </a:ext>
              </a:extLst>
            </p:cNvPr>
            <p:cNvSpPr/>
            <p:nvPr/>
          </p:nvSpPr>
          <p:spPr>
            <a:xfrm>
              <a:off x="3653516" y="1941302"/>
              <a:ext cx="11272" cy="43898"/>
            </a:xfrm>
            <a:custGeom>
              <a:avLst/>
              <a:gdLst/>
              <a:ahLst/>
              <a:cxnLst/>
              <a:rect l="l" t="t" r="r" b="b"/>
              <a:pathLst>
                <a:path w="948" h="3692" fill="none" extrusionOk="0">
                  <a:moveTo>
                    <a:pt x="458" y="1"/>
                  </a:moveTo>
                  <a:lnTo>
                    <a:pt x="425" y="850"/>
                  </a:lnTo>
                  <a:lnTo>
                    <a:pt x="458" y="1699"/>
                  </a:lnTo>
                  <a:lnTo>
                    <a:pt x="588" y="2189"/>
                  </a:lnTo>
                  <a:lnTo>
                    <a:pt x="882" y="2646"/>
                  </a:lnTo>
                  <a:lnTo>
                    <a:pt x="948" y="2940"/>
                  </a:lnTo>
                  <a:lnTo>
                    <a:pt x="915" y="3136"/>
                  </a:lnTo>
                  <a:lnTo>
                    <a:pt x="817" y="3332"/>
                  </a:lnTo>
                  <a:lnTo>
                    <a:pt x="556" y="3561"/>
                  </a:lnTo>
                  <a:lnTo>
                    <a:pt x="98" y="3691"/>
                  </a:lnTo>
                  <a:lnTo>
                    <a:pt x="1" y="3691"/>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084;p40">
              <a:extLst>
                <a:ext uri="{FF2B5EF4-FFF2-40B4-BE49-F238E27FC236}">
                  <a16:creationId xmlns:a16="http://schemas.microsoft.com/office/drawing/2014/main" id="{01B0BBFB-2EE5-904C-5AF7-9184C64373FC}"/>
                </a:ext>
              </a:extLst>
            </p:cNvPr>
            <p:cNvSpPr/>
            <p:nvPr/>
          </p:nvSpPr>
          <p:spPr>
            <a:xfrm>
              <a:off x="3621282" y="2006543"/>
              <a:ext cx="21759" cy="5446"/>
            </a:xfrm>
            <a:custGeom>
              <a:avLst/>
              <a:gdLst/>
              <a:ahLst/>
              <a:cxnLst/>
              <a:rect l="l" t="t" r="r" b="b"/>
              <a:pathLst>
                <a:path w="1830" h="458" fill="none" extrusionOk="0">
                  <a:moveTo>
                    <a:pt x="1830" y="360"/>
                  </a:moveTo>
                  <a:lnTo>
                    <a:pt x="1340" y="458"/>
                  </a:lnTo>
                  <a:lnTo>
                    <a:pt x="425" y="262"/>
                  </a:lnTo>
                  <a:lnTo>
                    <a:pt x="1" y="1"/>
                  </a:lnTo>
                </a:path>
              </a:pathLst>
            </a:custGeom>
            <a:no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085;p40">
              <a:extLst>
                <a:ext uri="{FF2B5EF4-FFF2-40B4-BE49-F238E27FC236}">
                  <a16:creationId xmlns:a16="http://schemas.microsoft.com/office/drawing/2014/main" id="{194F7D6F-3991-6B03-A300-F402F2E2FE71}"/>
                </a:ext>
              </a:extLst>
            </p:cNvPr>
            <p:cNvSpPr/>
            <p:nvPr/>
          </p:nvSpPr>
          <p:spPr>
            <a:xfrm flipH="1">
              <a:off x="3812735" y="3357850"/>
              <a:ext cx="83495" cy="99044"/>
            </a:xfrm>
            <a:custGeom>
              <a:avLst/>
              <a:gdLst/>
              <a:ahLst/>
              <a:cxnLst/>
              <a:rect l="l" t="t" r="r" b="b"/>
              <a:pathLst>
                <a:path w="6697" h="8330" extrusionOk="0">
                  <a:moveTo>
                    <a:pt x="5325" y="1"/>
                  </a:moveTo>
                  <a:lnTo>
                    <a:pt x="4639" y="556"/>
                  </a:lnTo>
                  <a:lnTo>
                    <a:pt x="1667" y="3626"/>
                  </a:lnTo>
                  <a:lnTo>
                    <a:pt x="491" y="5292"/>
                  </a:lnTo>
                  <a:lnTo>
                    <a:pt x="33" y="6304"/>
                  </a:lnTo>
                  <a:lnTo>
                    <a:pt x="1" y="6729"/>
                  </a:lnTo>
                  <a:lnTo>
                    <a:pt x="33" y="7121"/>
                  </a:lnTo>
                  <a:lnTo>
                    <a:pt x="197" y="7741"/>
                  </a:lnTo>
                  <a:lnTo>
                    <a:pt x="556" y="8133"/>
                  </a:lnTo>
                  <a:lnTo>
                    <a:pt x="1046" y="8329"/>
                  </a:lnTo>
                  <a:lnTo>
                    <a:pt x="1634" y="8329"/>
                  </a:lnTo>
                  <a:lnTo>
                    <a:pt x="2320" y="8101"/>
                  </a:lnTo>
                  <a:lnTo>
                    <a:pt x="3496" y="7447"/>
                  </a:lnTo>
                  <a:lnTo>
                    <a:pt x="4345" y="6729"/>
                  </a:lnTo>
                  <a:lnTo>
                    <a:pt x="4737" y="6304"/>
                  </a:lnTo>
                  <a:lnTo>
                    <a:pt x="5390" y="5357"/>
                  </a:lnTo>
                  <a:lnTo>
                    <a:pt x="6076" y="3789"/>
                  </a:lnTo>
                  <a:lnTo>
                    <a:pt x="6664" y="850"/>
                  </a:lnTo>
                  <a:lnTo>
                    <a:pt x="6696" y="327"/>
                  </a:lnTo>
                  <a:lnTo>
                    <a:pt x="5325" y="1"/>
                  </a:lnTo>
                  <a:close/>
                </a:path>
              </a:pathLst>
            </a:custGeom>
            <a:solidFill>
              <a:srgbClr val="FFFFFF"/>
            </a:solidFill>
            <a:ln w="10625" cap="rnd" cmpd="sng">
              <a:solidFill>
                <a:schemeClr val="dk1"/>
              </a:solidFill>
              <a:prstDash val="solid"/>
              <a:miter lim="3266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5"/>
        <p:cNvGrpSpPr/>
        <p:nvPr/>
      </p:nvGrpSpPr>
      <p:grpSpPr>
        <a:xfrm>
          <a:off x="0" y="0"/>
          <a:ext cx="0" cy="0"/>
          <a:chOff x="0" y="0"/>
          <a:chExt cx="0" cy="0"/>
        </a:xfrm>
      </p:grpSpPr>
      <p:grpSp>
        <p:nvGrpSpPr>
          <p:cNvPr id="2480" name="Google Shape;2480;p66"/>
          <p:cNvGrpSpPr/>
          <p:nvPr/>
        </p:nvGrpSpPr>
        <p:grpSpPr>
          <a:xfrm rot="10800000">
            <a:off x="4842312" y="4114032"/>
            <a:ext cx="243082" cy="242093"/>
            <a:chOff x="6547165" y="297900"/>
            <a:chExt cx="243082" cy="242093"/>
          </a:xfrm>
        </p:grpSpPr>
        <p:sp>
          <p:nvSpPr>
            <p:cNvPr id="2481" name="Google Shape;2481;p6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5" name="Google Shape;2485;p66"/>
          <p:cNvGrpSpPr/>
          <p:nvPr/>
        </p:nvGrpSpPr>
        <p:grpSpPr>
          <a:xfrm rot="10800000">
            <a:off x="6191149" y="4604394"/>
            <a:ext cx="243082" cy="242093"/>
            <a:chOff x="6547165" y="297900"/>
            <a:chExt cx="243082" cy="242093"/>
          </a:xfrm>
        </p:grpSpPr>
        <p:sp>
          <p:nvSpPr>
            <p:cNvPr id="2486" name="Google Shape;2486;p6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66"/>
          <p:cNvGrpSpPr/>
          <p:nvPr/>
        </p:nvGrpSpPr>
        <p:grpSpPr>
          <a:xfrm rot="5400000">
            <a:off x="4955455" y="911360"/>
            <a:ext cx="259833" cy="260997"/>
            <a:chOff x="6548002" y="3230725"/>
            <a:chExt cx="217525" cy="218499"/>
          </a:xfrm>
        </p:grpSpPr>
        <p:sp>
          <p:nvSpPr>
            <p:cNvPr id="2491" name="Google Shape;2491;p66"/>
            <p:cNvSpPr/>
            <p:nvPr/>
          </p:nvSpPr>
          <p:spPr>
            <a:xfrm>
              <a:off x="6651382" y="3230725"/>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6"/>
            <p:cNvSpPr/>
            <p:nvPr/>
          </p:nvSpPr>
          <p:spPr>
            <a:xfrm>
              <a:off x="6651382" y="3377971"/>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6"/>
            <p:cNvSpPr/>
            <p:nvPr/>
          </p:nvSpPr>
          <p:spPr>
            <a:xfrm>
              <a:off x="6695298" y="3333118"/>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6"/>
            <p:cNvSpPr/>
            <p:nvPr/>
          </p:nvSpPr>
          <p:spPr>
            <a:xfrm>
              <a:off x="6548002" y="3333118"/>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66"/>
          <p:cNvGrpSpPr/>
          <p:nvPr/>
        </p:nvGrpSpPr>
        <p:grpSpPr>
          <a:xfrm rot="10800000">
            <a:off x="7866012" y="1286157"/>
            <a:ext cx="243082" cy="242093"/>
            <a:chOff x="6547165" y="297900"/>
            <a:chExt cx="243082" cy="242093"/>
          </a:xfrm>
        </p:grpSpPr>
        <p:sp>
          <p:nvSpPr>
            <p:cNvPr id="2496" name="Google Shape;2496;p6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0" name="Google Shape;2500;p66"/>
          <p:cNvGrpSpPr/>
          <p:nvPr/>
        </p:nvGrpSpPr>
        <p:grpSpPr>
          <a:xfrm rot="10800000">
            <a:off x="8551087" y="3351007"/>
            <a:ext cx="243082" cy="242093"/>
            <a:chOff x="6547165" y="297900"/>
            <a:chExt cx="243082" cy="242093"/>
          </a:xfrm>
        </p:grpSpPr>
        <p:sp>
          <p:nvSpPr>
            <p:cNvPr id="2501" name="Google Shape;2501;p6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6" name="Google Shape;2506;p66"/>
          <p:cNvGrpSpPr/>
          <p:nvPr/>
        </p:nvGrpSpPr>
        <p:grpSpPr>
          <a:xfrm>
            <a:off x="4572000" y="796500"/>
            <a:ext cx="3618275" cy="3420425"/>
            <a:chOff x="4572000" y="796500"/>
            <a:chExt cx="3618275" cy="3420425"/>
          </a:xfrm>
        </p:grpSpPr>
        <p:sp>
          <p:nvSpPr>
            <p:cNvPr id="2507" name="Google Shape;2507;p66"/>
            <p:cNvSpPr/>
            <p:nvPr/>
          </p:nvSpPr>
          <p:spPr>
            <a:xfrm>
              <a:off x="4572000" y="796500"/>
              <a:ext cx="3618275" cy="3057425"/>
            </a:xfrm>
            <a:custGeom>
              <a:avLst/>
              <a:gdLst/>
              <a:ahLst/>
              <a:cxnLst/>
              <a:rect l="l" t="t" r="r" b="b"/>
              <a:pathLst>
                <a:path w="144731" h="122297" extrusionOk="0">
                  <a:moveTo>
                    <a:pt x="75350" y="1"/>
                  </a:moveTo>
                  <a:lnTo>
                    <a:pt x="71058" y="101"/>
                  </a:lnTo>
                  <a:lnTo>
                    <a:pt x="66900" y="504"/>
                  </a:lnTo>
                  <a:lnTo>
                    <a:pt x="62842" y="1241"/>
                  </a:lnTo>
                  <a:lnTo>
                    <a:pt x="58919" y="2247"/>
                  </a:lnTo>
                  <a:lnTo>
                    <a:pt x="55096" y="3488"/>
                  </a:lnTo>
                  <a:lnTo>
                    <a:pt x="51407" y="4930"/>
                  </a:lnTo>
                  <a:lnTo>
                    <a:pt x="47853" y="6506"/>
                  </a:lnTo>
                  <a:lnTo>
                    <a:pt x="46109" y="7344"/>
                  </a:lnTo>
                  <a:lnTo>
                    <a:pt x="44432" y="8250"/>
                  </a:lnTo>
                  <a:lnTo>
                    <a:pt x="41314" y="10429"/>
                  </a:lnTo>
                  <a:lnTo>
                    <a:pt x="38564" y="13011"/>
                  </a:lnTo>
                  <a:lnTo>
                    <a:pt x="36049" y="15962"/>
                  </a:lnTo>
                  <a:lnTo>
                    <a:pt x="33769" y="19215"/>
                  </a:lnTo>
                  <a:lnTo>
                    <a:pt x="31690" y="22703"/>
                  </a:lnTo>
                  <a:lnTo>
                    <a:pt x="28873" y="28269"/>
                  </a:lnTo>
                  <a:lnTo>
                    <a:pt x="23843" y="40073"/>
                  </a:lnTo>
                  <a:lnTo>
                    <a:pt x="19584" y="49496"/>
                  </a:lnTo>
                  <a:lnTo>
                    <a:pt x="17773" y="52983"/>
                  </a:lnTo>
                  <a:lnTo>
                    <a:pt x="15795" y="56236"/>
                  </a:lnTo>
                  <a:lnTo>
                    <a:pt x="13615" y="59153"/>
                  </a:lnTo>
                  <a:lnTo>
                    <a:pt x="12442" y="60495"/>
                  </a:lnTo>
                  <a:lnTo>
                    <a:pt x="11268" y="61769"/>
                  </a:lnTo>
                  <a:lnTo>
                    <a:pt x="9055" y="64452"/>
                  </a:lnTo>
                  <a:lnTo>
                    <a:pt x="6976" y="67235"/>
                  </a:lnTo>
                  <a:lnTo>
                    <a:pt x="5131" y="70119"/>
                  </a:lnTo>
                  <a:lnTo>
                    <a:pt x="3522" y="73070"/>
                  </a:lnTo>
                  <a:lnTo>
                    <a:pt x="2147" y="76121"/>
                  </a:lnTo>
                  <a:lnTo>
                    <a:pt x="1107" y="79206"/>
                  </a:lnTo>
                  <a:lnTo>
                    <a:pt x="369" y="82392"/>
                  </a:lnTo>
                  <a:lnTo>
                    <a:pt x="1" y="85611"/>
                  </a:lnTo>
                  <a:lnTo>
                    <a:pt x="34" y="88897"/>
                  </a:lnTo>
                  <a:lnTo>
                    <a:pt x="470" y="92251"/>
                  </a:lnTo>
                  <a:lnTo>
                    <a:pt x="1342" y="95604"/>
                  </a:lnTo>
                  <a:lnTo>
                    <a:pt x="2717" y="98991"/>
                  </a:lnTo>
                  <a:lnTo>
                    <a:pt x="4628" y="102411"/>
                  </a:lnTo>
                  <a:lnTo>
                    <a:pt x="7043" y="105865"/>
                  </a:lnTo>
                  <a:lnTo>
                    <a:pt x="10061" y="109286"/>
                  </a:lnTo>
                  <a:lnTo>
                    <a:pt x="11804" y="111029"/>
                  </a:lnTo>
                  <a:lnTo>
                    <a:pt x="13582" y="112673"/>
                  </a:lnTo>
                  <a:lnTo>
                    <a:pt x="17103" y="115523"/>
                  </a:lnTo>
                  <a:lnTo>
                    <a:pt x="20590" y="117770"/>
                  </a:lnTo>
                  <a:lnTo>
                    <a:pt x="23977" y="119480"/>
                  </a:lnTo>
                  <a:lnTo>
                    <a:pt x="27330" y="120754"/>
                  </a:lnTo>
                  <a:lnTo>
                    <a:pt x="30650" y="121626"/>
                  </a:lnTo>
                  <a:lnTo>
                    <a:pt x="33970" y="122096"/>
                  </a:lnTo>
                  <a:lnTo>
                    <a:pt x="37256" y="122297"/>
                  </a:lnTo>
                  <a:lnTo>
                    <a:pt x="40542" y="122230"/>
                  </a:lnTo>
                  <a:lnTo>
                    <a:pt x="43862" y="121961"/>
                  </a:lnTo>
                  <a:lnTo>
                    <a:pt x="48892" y="121291"/>
                  </a:lnTo>
                  <a:lnTo>
                    <a:pt x="55767" y="120151"/>
                  </a:lnTo>
                  <a:lnTo>
                    <a:pt x="62909" y="119178"/>
                  </a:lnTo>
                  <a:lnTo>
                    <a:pt x="66665" y="118910"/>
                  </a:lnTo>
                  <a:lnTo>
                    <a:pt x="68543" y="118809"/>
                  </a:lnTo>
                  <a:lnTo>
                    <a:pt x="72466" y="118809"/>
                  </a:lnTo>
                  <a:lnTo>
                    <a:pt x="78536" y="119145"/>
                  </a:lnTo>
                  <a:lnTo>
                    <a:pt x="91077" y="120486"/>
                  </a:lnTo>
                  <a:lnTo>
                    <a:pt x="103485" y="121861"/>
                  </a:lnTo>
                  <a:lnTo>
                    <a:pt x="109420" y="122196"/>
                  </a:lnTo>
                  <a:lnTo>
                    <a:pt x="113209" y="122196"/>
                  </a:lnTo>
                  <a:lnTo>
                    <a:pt x="116831" y="121995"/>
                  </a:lnTo>
                  <a:lnTo>
                    <a:pt x="120285" y="121525"/>
                  </a:lnTo>
                  <a:lnTo>
                    <a:pt x="123504" y="120754"/>
                  </a:lnTo>
                  <a:lnTo>
                    <a:pt x="126488" y="119648"/>
                  </a:lnTo>
                  <a:lnTo>
                    <a:pt x="127863" y="118910"/>
                  </a:lnTo>
                  <a:lnTo>
                    <a:pt x="129708" y="117837"/>
                  </a:lnTo>
                  <a:lnTo>
                    <a:pt x="133027" y="115389"/>
                  </a:lnTo>
                  <a:lnTo>
                    <a:pt x="135878" y="112606"/>
                  </a:lnTo>
                  <a:lnTo>
                    <a:pt x="138292" y="109487"/>
                  </a:lnTo>
                  <a:lnTo>
                    <a:pt x="140304" y="106100"/>
                  </a:lnTo>
                  <a:lnTo>
                    <a:pt x="141914" y="102445"/>
                  </a:lnTo>
                  <a:lnTo>
                    <a:pt x="143121" y="98555"/>
                  </a:lnTo>
                  <a:lnTo>
                    <a:pt x="143993" y="94498"/>
                  </a:lnTo>
                  <a:lnTo>
                    <a:pt x="144295" y="92385"/>
                  </a:lnTo>
                  <a:lnTo>
                    <a:pt x="144529" y="89971"/>
                  </a:lnTo>
                  <a:lnTo>
                    <a:pt x="144731" y="84974"/>
                  </a:lnTo>
                  <a:lnTo>
                    <a:pt x="144496" y="79877"/>
                  </a:lnTo>
                  <a:lnTo>
                    <a:pt x="143926" y="74679"/>
                  </a:lnTo>
                  <a:lnTo>
                    <a:pt x="142987" y="69415"/>
                  </a:lnTo>
                  <a:lnTo>
                    <a:pt x="141746" y="64150"/>
                  </a:lnTo>
                  <a:lnTo>
                    <a:pt x="140237" y="58919"/>
                  </a:lnTo>
                  <a:lnTo>
                    <a:pt x="138460" y="53755"/>
                  </a:lnTo>
                  <a:lnTo>
                    <a:pt x="136448" y="48724"/>
                  </a:lnTo>
                  <a:lnTo>
                    <a:pt x="134235" y="43829"/>
                  </a:lnTo>
                  <a:lnTo>
                    <a:pt x="131820" y="39134"/>
                  </a:lnTo>
                  <a:lnTo>
                    <a:pt x="129272" y="34674"/>
                  </a:lnTo>
                  <a:lnTo>
                    <a:pt x="126556" y="30516"/>
                  </a:lnTo>
                  <a:lnTo>
                    <a:pt x="123772" y="26660"/>
                  </a:lnTo>
                  <a:lnTo>
                    <a:pt x="120888" y="23172"/>
                  </a:lnTo>
                  <a:lnTo>
                    <a:pt x="117971" y="20087"/>
                  </a:lnTo>
                  <a:lnTo>
                    <a:pt x="116496" y="18746"/>
                  </a:lnTo>
                  <a:lnTo>
                    <a:pt x="113846" y="16398"/>
                  </a:lnTo>
                  <a:lnTo>
                    <a:pt x="108615" y="12341"/>
                  </a:lnTo>
                  <a:lnTo>
                    <a:pt x="103518" y="8920"/>
                  </a:lnTo>
                  <a:lnTo>
                    <a:pt x="98522" y="6137"/>
                  </a:lnTo>
                  <a:lnTo>
                    <a:pt x="93659" y="3924"/>
                  </a:lnTo>
                  <a:lnTo>
                    <a:pt x="88898" y="2214"/>
                  </a:lnTo>
                  <a:lnTo>
                    <a:pt x="84270" y="1040"/>
                  </a:lnTo>
                  <a:lnTo>
                    <a:pt x="79743" y="302"/>
                  </a:lnTo>
                  <a:lnTo>
                    <a:pt x="75350"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6"/>
            <p:cNvSpPr/>
            <p:nvPr/>
          </p:nvSpPr>
          <p:spPr>
            <a:xfrm>
              <a:off x="4572000" y="796500"/>
              <a:ext cx="3618275" cy="3057425"/>
            </a:xfrm>
            <a:custGeom>
              <a:avLst/>
              <a:gdLst/>
              <a:ahLst/>
              <a:cxnLst/>
              <a:rect l="l" t="t" r="r" b="b"/>
              <a:pathLst>
                <a:path w="144731" h="122297" extrusionOk="0">
                  <a:moveTo>
                    <a:pt x="75350" y="1"/>
                  </a:moveTo>
                  <a:lnTo>
                    <a:pt x="71058" y="101"/>
                  </a:lnTo>
                  <a:lnTo>
                    <a:pt x="66900" y="504"/>
                  </a:lnTo>
                  <a:lnTo>
                    <a:pt x="62842" y="1241"/>
                  </a:lnTo>
                  <a:lnTo>
                    <a:pt x="58919" y="2247"/>
                  </a:lnTo>
                  <a:lnTo>
                    <a:pt x="55096" y="3488"/>
                  </a:lnTo>
                  <a:lnTo>
                    <a:pt x="51407" y="4930"/>
                  </a:lnTo>
                  <a:lnTo>
                    <a:pt x="47853" y="6506"/>
                  </a:lnTo>
                  <a:lnTo>
                    <a:pt x="46109" y="7344"/>
                  </a:lnTo>
                  <a:lnTo>
                    <a:pt x="44432" y="8250"/>
                  </a:lnTo>
                  <a:lnTo>
                    <a:pt x="41314" y="10429"/>
                  </a:lnTo>
                  <a:lnTo>
                    <a:pt x="38564" y="13011"/>
                  </a:lnTo>
                  <a:lnTo>
                    <a:pt x="36049" y="15962"/>
                  </a:lnTo>
                  <a:lnTo>
                    <a:pt x="33769" y="19215"/>
                  </a:lnTo>
                  <a:lnTo>
                    <a:pt x="31690" y="22703"/>
                  </a:lnTo>
                  <a:lnTo>
                    <a:pt x="28873" y="28269"/>
                  </a:lnTo>
                  <a:lnTo>
                    <a:pt x="23843" y="40073"/>
                  </a:lnTo>
                  <a:lnTo>
                    <a:pt x="19584" y="49496"/>
                  </a:lnTo>
                  <a:lnTo>
                    <a:pt x="17773" y="52983"/>
                  </a:lnTo>
                  <a:lnTo>
                    <a:pt x="15795" y="56236"/>
                  </a:lnTo>
                  <a:lnTo>
                    <a:pt x="13615" y="59153"/>
                  </a:lnTo>
                  <a:lnTo>
                    <a:pt x="12442" y="60495"/>
                  </a:lnTo>
                  <a:lnTo>
                    <a:pt x="11268" y="61769"/>
                  </a:lnTo>
                  <a:lnTo>
                    <a:pt x="9055" y="64452"/>
                  </a:lnTo>
                  <a:lnTo>
                    <a:pt x="6976" y="67235"/>
                  </a:lnTo>
                  <a:lnTo>
                    <a:pt x="5131" y="70119"/>
                  </a:lnTo>
                  <a:lnTo>
                    <a:pt x="3522" y="73070"/>
                  </a:lnTo>
                  <a:lnTo>
                    <a:pt x="2147" y="76121"/>
                  </a:lnTo>
                  <a:lnTo>
                    <a:pt x="1107" y="79206"/>
                  </a:lnTo>
                  <a:lnTo>
                    <a:pt x="369" y="82392"/>
                  </a:lnTo>
                  <a:lnTo>
                    <a:pt x="1" y="85611"/>
                  </a:lnTo>
                  <a:lnTo>
                    <a:pt x="34" y="88897"/>
                  </a:lnTo>
                  <a:lnTo>
                    <a:pt x="470" y="92251"/>
                  </a:lnTo>
                  <a:lnTo>
                    <a:pt x="1342" y="95604"/>
                  </a:lnTo>
                  <a:lnTo>
                    <a:pt x="2717" y="98991"/>
                  </a:lnTo>
                  <a:lnTo>
                    <a:pt x="4628" y="102411"/>
                  </a:lnTo>
                  <a:lnTo>
                    <a:pt x="7043" y="105865"/>
                  </a:lnTo>
                  <a:lnTo>
                    <a:pt x="10061" y="109286"/>
                  </a:lnTo>
                  <a:lnTo>
                    <a:pt x="11804" y="111029"/>
                  </a:lnTo>
                  <a:lnTo>
                    <a:pt x="13582" y="112673"/>
                  </a:lnTo>
                  <a:lnTo>
                    <a:pt x="17103" y="115523"/>
                  </a:lnTo>
                  <a:lnTo>
                    <a:pt x="20590" y="117770"/>
                  </a:lnTo>
                  <a:lnTo>
                    <a:pt x="23977" y="119480"/>
                  </a:lnTo>
                  <a:lnTo>
                    <a:pt x="27330" y="120754"/>
                  </a:lnTo>
                  <a:lnTo>
                    <a:pt x="30650" y="121626"/>
                  </a:lnTo>
                  <a:lnTo>
                    <a:pt x="33970" y="122096"/>
                  </a:lnTo>
                  <a:lnTo>
                    <a:pt x="37256" y="122297"/>
                  </a:lnTo>
                  <a:lnTo>
                    <a:pt x="40542" y="122230"/>
                  </a:lnTo>
                  <a:lnTo>
                    <a:pt x="43862" y="121961"/>
                  </a:lnTo>
                  <a:lnTo>
                    <a:pt x="48892" y="121291"/>
                  </a:lnTo>
                  <a:lnTo>
                    <a:pt x="55767" y="120151"/>
                  </a:lnTo>
                  <a:lnTo>
                    <a:pt x="62909" y="119178"/>
                  </a:lnTo>
                  <a:lnTo>
                    <a:pt x="66665" y="118910"/>
                  </a:lnTo>
                  <a:lnTo>
                    <a:pt x="68543" y="118809"/>
                  </a:lnTo>
                  <a:lnTo>
                    <a:pt x="72466" y="118809"/>
                  </a:lnTo>
                  <a:lnTo>
                    <a:pt x="78536" y="119145"/>
                  </a:lnTo>
                  <a:lnTo>
                    <a:pt x="91077" y="120486"/>
                  </a:lnTo>
                  <a:lnTo>
                    <a:pt x="103485" y="121861"/>
                  </a:lnTo>
                  <a:lnTo>
                    <a:pt x="109420" y="122196"/>
                  </a:lnTo>
                  <a:lnTo>
                    <a:pt x="113209" y="122196"/>
                  </a:lnTo>
                  <a:lnTo>
                    <a:pt x="116831" y="121995"/>
                  </a:lnTo>
                  <a:lnTo>
                    <a:pt x="120285" y="121525"/>
                  </a:lnTo>
                  <a:lnTo>
                    <a:pt x="123504" y="120754"/>
                  </a:lnTo>
                  <a:lnTo>
                    <a:pt x="126488" y="119648"/>
                  </a:lnTo>
                  <a:lnTo>
                    <a:pt x="127863" y="118910"/>
                  </a:lnTo>
                  <a:lnTo>
                    <a:pt x="129708" y="117837"/>
                  </a:lnTo>
                  <a:lnTo>
                    <a:pt x="133027" y="115389"/>
                  </a:lnTo>
                  <a:lnTo>
                    <a:pt x="135878" y="112606"/>
                  </a:lnTo>
                  <a:lnTo>
                    <a:pt x="138292" y="109487"/>
                  </a:lnTo>
                  <a:lnTo>
                    <a:pt x="140304" y="106100"/>
                  </a:lnTo>
                  <a:lnTo>
                    <a:pt x="141914" y="102445"/>
                  </a:lnTo>
                  <a:lnTo>
                    <a:pt x="143121" y="98555"/>
                  </a:lnTo>
                  <a:lnTo>
                    <a:pt x="143993" y="94498"/>
                  </a:lnTo>
                  <a:lnTo>
                    <a:pt x="144295" y="92385"/>
                  </a:lnTo>
                  <a:lnTo>
                    <a:pt x="144529" y="89971"/>
                  </a:lnTo>
                  <a:lnTo>
                    <a:pt x="144731" y="84974"/>
                  </a:lnTo>
                  <a:lnTo>
                    <a:pt x="144496" y="79877"/>
                  </a:lnTo>
                  <a:lnTo>
                    <a:pt x="143926" y="74679"/>
                  </a:lnTo>
                  <a:lnTo>
                    <a:pt x="142987" y="69415"/>
                  </a:lnTo>
                  <a:lnTo>
                    <a:pt x="141746" y="64150"/>
                  </a:lnTo>
                  <a:lnTo>
                    <a:pt x="140237" y="58919"/>
                  </a:lnTo>
                  <a:lnTo>
                    <a:pt x="138460" y="53755"/>
                  </a:lnTo>
                  <a:lnTo>
                    <a:pt x="136448" y="48724"/>
                  </a:lnTo>
                  <a:lnTo>
                    <a:pt x="134235" y="43829"/>
                  </a:lnTo>
                  <a:lnTo>
                    <a:pt x="131820" y="39134"/>
                  </a:lnTo>
                  <a:lnTo>
                    <a:pt x="129272" y="34674"/>
                  </a:lnTo>
                  <a:lnTo>
                    <a:pt x="126556" y="30516"/>
                  </a:lnTo>
                  <a:lnTo>
                    <a:pt x="123772" y="26660"/>
                  </a:lnTo>
                  <a:lnTo>
                    <a:pt x="120888" y="23172"/>
                  </a:lnTo>
                  <a:lnTo>
                    <a:pt x="117971" y="20087"/>
                  </a:lnTo>
                  <a:lnTo>
                    <a:pt x="116496" y="18746"/>
                  </a:lnTo>
                  <a:lnTo>
                    <a:pt x="113846" y="16398"/>
                  </a:lnTo>
                  <a:lnTo>
                    <a:pt x="108615" y="12341"/>
                  </a:lnTo>
                  <a:lnTo>
                    <a:pt x="103518" y="8920"/>
                  </a:lnTo>
                  <a:lnTo>
                    <a:pt x="98522" y="6137"/>
                  </a:lnTo>
                  <a:lnTo>
                    <a:pt x="93659" y="3924"/>
                  </a:lnTo>
                  <a:lnTo>
                    <a:pt x="88898" y="2214"/>
                  </a:lnTo>
                  <a:lnTo>
                    <a:pt x="84270" y="1040"/>
                  </a:lnTo>
                  <a:lnTo>
                    <a:pt x="79743" y="302"/>
                  </a:lnTo>
                  <a:lnTo>
                    <a:pt x="753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6"/>
            <p:cNvSpPr/>
            <p:nvPr/>
          </p:nvSpPr>
          <p:spPr>
            <a:xfrm>
              <a:off x="4979425" y="3328275"/>
              <a:ext cx="2408575" cy="750325"/>
            </a:xfrm>
            <a:custGeom>
              <a:avLst/>
              <a:gdLst/>
              <a:ahLst/>
              <a:cxnLst/>
              <a:rect l="l" t="t" r="r" b="b"/>
              <a:pathLst>
                <a:path w="96343" h="30013" extrusionOk="0">
                  <a:moveTo>
                    <a:pt x="48155" y="0"/>
                  </a:moveTo>
                  <a:lnTo>
                    <a:pt x="43225" y="67"/>
                  </a:lnTo>
                  <a:lnTo>
                    <a:pt x="33802" y="671"/>
                  </a:lnTo>
                  <a:lnTo>
                    <a:pt x="27263" y="1476"/>
                  </a:lnTo>
                  <a:lnTo>
                    <a:pt x="23172" y="2180"/>
                  </a:lnTo>
                  <a:lnTo>
                    <a:pt x="19316" y="2985"/>
                  </a:lnTo>
                  <a:lnTo>
                    <a:pt x="15762" y="3890"/>
                  </a:lnTo>
                  <a:lnTo>
                    <a:pt x="12475" y="4930"/>
                  </a:lnTo>
                  <a:lnTo>
                    <a:pt x="9558" y="6036"/>
                  </a:lnTo>
                  <a:lnTo>
                    <a:pt x="6942" y="7243"/>
                  </a:lnTo>
                  <a:lnTo>
                    <a:pt x="4729" y="8518"/>
                  </a:lnTo>
                  <a:lnTo>
                    <a:pt x="2885" y="9859"/>
                  </a:lnTo>
                  <a:lnTo>
                    <a:pt x="1476" y="11267"/>
                  </a:lnTo>
                  <a:lnTo>
                    <a:pt x="537" y="12743"/>
                  </a:lnTo>
                  <a:lnTo>
                    <a:pt x="34" y="14252"/>
                  </a:lnTo>
                  <a:lnTo>
                    <a:pt x="1" y="15023"/>
                  </a:lnTo>
                  <a:lnTo>
                    <a:pt x="34" y="15794"/>
                  </a:lnTo>
                  <a:lnTo>
                    <a:pt x="537" y="17303"/>
                  </a:lnTo>
                  <a:lnTo>
                    <a:pt x="1476" y="18779"/>
                  </a:lnTo>
                  <a:lnTo>
                    <a:pt x="2885" y="20187"/>
                  </a:lnTo>
                  <a:lnTo>
                    <a:pt x="4729" y="21529"/>
                  </a:lnTo>
                  <a:lnTo>
                    <a:pt x="6942" y="22803"/>
                  </a:lnTo>
                  <a:lnTo>
                    <a:pt x="9558" y="24010"/>
                  </a:lnTo>
                  <a:lnTo>
                    <a:pt x="12475" y="25117"/>
                  </a:lnTo>
                  <a:lnTo>
                    <a:pt x="15762" y="26123"/>
                  </a:lnTo>
                  <a:lnTo>
                    <a:pt x="19316" y="27062"/>
                  </a:lnTo>
                  <a:lnTo>
                    <a:pt x="23172" y="27867"/>
                  </a:lnTo>
                  <a:lnTo>
                    <a:pt x="27263" y="28537"/>
                  </a:lnTo>
                  <a:lnTo>
                    <a:pt x="33802" y="29376"/>
                  </a:lnTo>
                  <a:lnTo>
                    <a:pt x="43225" y="29979"/>
                  </a:lnTo>
                  <a:lnTo>
                    <a:pt x="48155" y="30013"/>
                  </a:lnTo>
                  <a:lnTo>
                    <a:pt x="53118" y="29979"/>
                  </a:lnTo>
                  <a:lnTo>
                    <a:pt x="62541" y="29376"/>
                  </a:lnTo>
                  <a:lnTo>
                    <a:pt x="69080" y="28537"/>
                  </a:lnTo>
                  <a:lnTo>
                    <a:pt x="73171" y="27867"/>
                  </a:lnTo>
                  <a:lnTo>
                    <a:pt x="77027" y="27062"/>
                  </a:lnTo>
                  <a:lnTo>
                    <a:pt x="80582" y="26123"/>
                  </a:lnTo>
                  <a:lnTo>
                    <a:pt x="83868" y="25117"/>
                  </a:lnTo>
                  <a:lnTo>
                    <a:pt x="86785" y="24010"/>
                  </a:lnTo>
                  <a:lnTo>
                    <a:pt x="89401" y="22803"/>
                  </a:lnTo>
                  <a:lnTo>
                    <a:pt x="91614" y="21529"/>
                  </a:lnTo>
                  <a:lnTo>
                    <a:pt x="93458" y="20187"/>
                  </a:lnTo>
                  <a:lnTo>
                    <a:pt x="94867" y="18779"/>
                  </a:lnTo>
                  <a:lnTo>
                    <a:pt x="95806" y="17303"/>
                  </a:lnTo>
                  <a:lnTo>
                    <a:pt x="96309" y="15794"/>
                  </a:lnTo>
                  <a:lnTo>
                    <a:pt x="96342" y="15023"/>
                  </a:lnTo>
                  <a:lnTo>
                    <a:pt x="96309" y="14252"/>
                  </a:lnTo>
                  <a:lnTo>
                    <a:pt x="95806" y="12743"/>
                  </a:lnTo>
                  <a:lnTo>
                    <a:pt x="94867" y="11267"/>
                  </a:lnTo>
                  <a:lnTo>
                    <a:pt x="93458" y="9859"/>
                  </a:lnTo>
                  <a:lnTo>
                    <a:pt x="91614" y="8518"/>
                  </a:lnTo>
                  <a:lnTo>
                    <a:pt x="89401" y="7243"/>
                  </a:lnTo>
                  <a:lnTo>
                    <a:pt x="86785" y="6036"/>
                  </a:lnTo>
                  <a:lnTo>
                    <a:pt x="83868" y="4930"/>
                  </a:lnTo>
                  <a:lnTo>
                    <a:pt x="80582" y="3890"/>
                  </a:lnTo>
                  <a:lnTo>
                    <a:pt x="77027" y="2985"/>
                  </a:lnTo>
                  <a:lnTo>
                    <a:pt x="73171" y="2180"/>
                  </a:lnTo>
                  <a:lnTo>
                    <a:pt x="69080" y="1476"/>
                  </a:lnTo>
                  <a:lnTo>
                    <a:pt x="62541" y="671"/>
                  </a:lnTo>
                  <a:lnTo>
                    <a:pt x="53118" y="67"/>
                  </a:lnTo>
                  <a:lnTo>
                    <a:pt x="48155"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6"/>
            <p:cNvSpPr/>
            <p:nvPr/>
          </p:nvSpPr>
          <p:spPr>
            <a:xfrm>
              <a:off x="4979425" y="3328275"/>
              <a:ext cx="2408575" cy="750325"/>
            </a:xfrm>
            <a:custGeom>
              <a:avLst/>
              <a:gdLst/>
              <a:ahLst/>
              <a:cxnLst/>
              <a:rect l="l" t="t" r="r" b="b"/>
              <a:pathLst>
                <a:path w="96343" h="30013" extrusionOk="0">
                  <a:moveTo>
                    <a:pt x="48155" y="0"/>
                  </a:moveTo>
                  <a:lnTo>
                    <a:pt x="43225" y="67"/>
                  </a:lnTo>
                  <a:lnTo>
                    <a:pt x="33802" y="671"/>
                  </a:lnTo>
                  <a:lnTo>
                    <a:pt x="27263" y="1476"/>
                  </a:lnTo>
                  <a:lnTo>
                    <a:pt x="23172" y="2180"/>
                  </a:lnTo>
                  <a:lnTo>
                    <a:pt x="19316" y="2985"/>
                  </a:lnTo>
                  <a:lnTo>
                    <a:pt x="15762" y="3890"/>
                  </a:lnTo>
                  <a:lnTo>
                    <a:pt x="12475" y="4930"/>
                  </a:lnTo>
                  <a:lnTo>
                    <a:pt x="9558" y="6036"/>
                  </a:lnTo>
                  <a:lnTo>
                    <a:pt x="6942" y="7243"/>
                  </a:lnTo>
                  <a:lnTo>
                    <a:pt x="4729" y="8518"/>
                  </a:lnTo>
                  <a:lnTo>
                    <a:pt x="2885" y="9859"/>
                  </a:lnTo>
                  <a:lnTo>
                    <a:pt x="1476" y="11267"/>
                  </a:lnTo>
                  <a:lnTo>
                    <a:pt x="537" y="12743"/>
                  </a:lnTo>
                  <a:lnTo>
                    <a:pt x="34" y="14252"/>
                  </a:lnTo>
                  <a:lnTo>
                    <a:pt x="1" y="15023"/>
                  </a:lnTo>
                  <a:lnTo>
                    <a:pt x="34" y="15794"/>
                  </a:lnTo>
                  <a:lnTo>
                    <a:pt x="537" y="17303"/>
                  </a:lnTo>
                  <a:lnTo>
                    <a:pt x="1476" y="18779"/>
                  </a:lnTo>
                  <a:lnTo>
                    <a:pt x="2885" y="20187"/>
                  </a:lnTo>
                  <a:lnTo>
                    <a:pt x="4729" y="21529"/>
                  </a:lnTo>
                  <a:lnTo>
                    <a:pt x="6942" y="22803"/>
                  </a:lnTo>
                  <a:lnTo>
                    <a:pt x="9558" y="24010"/>
                  </a:lnTo>
                  <a:lnTo>
                    <a:pt x="12475" y="25117"/>
                  </a:lnTo>
                  <a:lnTo>
                    <a:pt x="15762" y="26123"/>
                  </a:lnTo>
                  <a:lnTo>
                    <a:pt x="19316" y="27062"/>
                  </a:lnTo>
                  <a:lnTo>
                    <a:pt x="23172" y="27867"/>
                  </a:lnTo>
                  <a:lnTo>
                    <a:pt x="27263" y="28537"/>
                  </a:lnTo>
                  <a:lnTo>
                    <a:pt x="33802" y="29376"/>
                  </a:lnTo>
                  <a:lnTo>
                    <a:pt x="43225" y="29979"/>
                  </a:lnTo>
                  <a:lnTo>
                    <a:pt x="48155" y="30013"/>
                  </a:lnTo>
                  <a:lnTo>
                    <a:pt x="53118" y="29979"/>
                  </a:lnTo>
                  <a:lnTo>
                    <a:pt x="62541" y="29376"/>
                  </a:lnTo>
                  <a:lnTo>
                    <a:pt x="69080" y="28537"/>
                  </a:lnTo>
                  <a:lnTo>
                    <a:pt x="73171" y="27867"/>
                  </a:lnTo>
                  <a:lnTo>
                    <a:pt x="77027" y="27062"/>
                  </a:lnTo>
                  <a:lnTo>
                    <a:pt x="80582" y="26123"/>
                  </a:lnTo>
                  <a:lnTo>
                    <a:pt x="83868" y="25117"/>
                  </a:lnTo>
                  <a:lnTo>
                    <a:pt x="86785" y="24010"/>
                  </a:lnTo>
                  <a:lnTo>
                    <a:pt x="89401" y="22803"/>
                  </a:lnTo>
                  <a:lnTo>
                    <a:pt x="91614" y="21529"/>
                  </a:lnTo>
                  <a:lnTo>
                    <a:pt x="93458" y="20187"/>
                  </a:lnTo>
                  <a:lnTo>
                    <a:pt x="94867" y="18779"/>
                  </a:lnTo>
                  <a:lnTo>
                    <a:pt x="95806" y="17303"/>
                  </a:lnTo>
                  <a:lnTo>
                    <a:pt x="96309" y="15794"/>
                  </a:lnTo>
                  <a:lnTo>
                    <a:pt x="96342" y="15023"/>
                  </a:lnTo>
                  <a:lnTo>
                    <a:pt x="96309" y="14252"/>
                  </a:lnTo>
                  <a:lnTo>
                    <a:pt x="95806" y="12743"/>
                  </a:lnTo>
                  <a:lnTo>
                    <a:pt x="94867" y="11267"/>
                  </a:lnTo>
                  <a:lnTo>
                    <a:pt x="93458" y="9859"/>
                  </a:lnTo>
                  <a:lnTo>
                    <a:pt x="91614" y="8518"/>
                  </a:lnTo>
                  <a:lnTo>
                    <a:pt x="89401" y="7243"/>
                  </a:lnTo>
                  <a:lnTo>
                    <a:pt x="86785" y="6036"/>
                  </a:lnTo>
                  <a:lnTo>
                    <a:pt x="83868" y="4930"/>
                  </a:lnTo>
                  <a:lnTo>
                    <a:pt x="80582" y="3890"/>
                  </a:lnTo>
                  <a:lnTo>
                    <a:pt x="77027" y="2985"/>
                  </a:lnTo>
                  <a:lnTo>
                    <a:pt x="73171" y="2180"/>
                  </a:lnTo>
                  <a:lnTo>
                    <a:pt x="69080" y="1476"/>
                  </a:lnTo>
                  <a:lnTo>
                    <a:pt x="62541" y="671"/>
                  </a:lnTo>
                  <a:lnTo>
                    <a:pt x="53118" y="67"/>
                  </a:lnTo>
                  <a:lnTo>
                    <a:pt x="481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6"/>
            <p:cNvSpPr/>
            <p:nvPr/>
          </p:nvSpPr>
          <p:spPr>
            <a:xfrm>
              <a:off x="6280475" y="1803225"/>
              <a:ext cx="83400" cy="5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6"/>
            <p:cNvSpPr/>
            <p:nvPr/>
          </p:nvSpPr>
          <p:spPr>
            <a:xfrm>
              <a:off x="5731425" y="2718800"/>
              <a:ext cx="1839325" cy="1308675"/>
            </a:xfrm>
            <a:custGeom>
              <a:avLst/>
              <a:gdLst/>
              <a:ahLst/>
              <a:cxnLst/>
              <a:rect l="l" t="t" r="r" b="b"/>
              <a:pathLst>
                <a:path w="73573" h="52347" extrusionOk="0">
                  <a:moveTo>
                    <a:pt x="24949" y="1"/>
                  </a:moveTo>
                  <a:lnTo>
                    <a:pt x="24178" y="68"/>
                  </a:lnTo>
                  <a:lnTo>
                    <a:pt x="22501" y="269"/>
                  </a:lnTo>
                  <a:lnTo>
                    <a:pt x="18075" y="1308"/>
                  </a:lnTo>
                  <a:lnTo>
                    <a:pt x="14185" y="2650"/>
                  </a:lnTo>
                  <a:lnTo>
                    <a:pt x="11469" y="3823"/>
                  </a:lnTo>
                  <a:lnTo>
                    <a:pt x="8719" y="5232"/>
                  </a:lnTo>
                  <a:lnTo>
                    <a:pt x="6003" y="6875"/>
                  </a:lnTo>
                  <a:lnTo>
                    <a:pt x="4695" y="7814"/>
                  </a:lnTo>
                  <a:lnTo>
                    <a:pt x="4259" y="8049"/>
                  </a:lnTo>
                  <a:lnTo>
                    <a:pt x="2113" y="9625"/>
                  </a:lnTo>
                  <a:lnTo>
                    <a:pt x="671" y="11033"/>
                  </a:lnTo>
                  <a:lnTo>
                    <a:pt x="201" y="11804"/>
                  </a:lnTo>
                  <a:lnTo>
                    <a:pt x="0" y="12207"/>
                  </a:lnTo>
                  <a:lnTo>
                    <a:pt x="134" y="13079"/>
                  </a:lnTo>
                  <a:lnTo>
                    <a:pt x="704" y="14017"/>
                  </a:lnTo>
                  <a:lnTo>
                    <a:pt x="1677" y="14923"/>
                  </a:lnTo>
                  <a:lnTo>
                    <a:pt x="2985" y="15761"/>
                  </a:lnTo>
                  <a:lnTo>
                    <a:pt x="4561" y="16465"/>
                  </a:lnTo>
                  <a:lnTo>
                    <a:pt x="6338" y="16968"/>
                  </a:lnTo>
                  <a:lnTo>
                    <a:pt x="8249" y="17203"/>
                  </a:lnTo>
                  <a:lnTo>
                    <a:pt x="9222" y="17170"/>
                  </a:lnTo>
                  <a:lnTo>
                    <a:pt x="10261" y="17103"/>
                  </a:lnTo>
                  <a:lnTo>
                    <a:pt x="12542" y="16566"/>
                  </a:lnTo>
                  <a:lnTo>
                    <a:pt x="16230" y="15258"/>
                  </a:lnTo>
                  <a:lnTo>
                    <a:pt x="22870" y="12005"/>
                  </a:lnTo>
                  <a:lnTo>
                    <a:pt x="24077" y="11268"/>
                  </a:lnTo>
                  <a:lnTo>
                    <a:pt x="24077" y="12441"/>
                  </a:lnTo>
                  <a:lnTo>
                    <a:pt x="24580" y="18410"/>
                  </a:lnTo>
                  <a:lnTo>
                    <a:pt x="25117" y="21462"/>
                  </a:lnTo>
                  <a:lnTo>
                    <a:pt x="25653" y="23172"/>
                  </a:lnTo>
                  <a:lnTo>
                    <a:pt x="25955" y="23843"/>
                  </a:lnTo>
                  <a:lnTo>
                    <a:pt x="26358" y="24513"/>
                  </a:lnTo>
                  <a:lnTo>
                    <a:pt x="27565" y="26157"/>
                  </a:lnTo>
                  <a:lnTo>
                    <a:pt x="30046" y="29074"/>
                  </a:lnTo>
                  <a:lnTo>
                    <a:pt x="34037" y="33165"/>
                  </a:lnTo>
                  <a:lnTo>
                    <a:pt x="37792" y="36518"/>
                  </a:lnTo>
                  <a:lnTo>
                    <a:pt x="39167" y="37491"/>
                  </a:lnTo>
                  <a:lnTo>
                    <a:pt x="42554" y="39771"/>
                  </a:lnTo>
                  <a:lnTo>
                    <a:pt x="52581" y="46914"/>
                  </a:lnTo>
                  <a:lnTo>
                    <a:pt x="54995" y="48691"/>
                  </a:lnTo>
                  <a:lnTo>
                    <a:pt x="56437" y="49764"/>
                  </a:lnTo>
                  <a:lnTo>
                    <a:pt x="58918" y="51508"/>
                  </a:lnTo>
                  <a:lnTo>
                    <a:pt x="60193" y="52246"/>
                  </a:lnTo>
                  <a:lnTo>
                    <a:pt x="60562" y="52346"/>
                  </a:lnTo>
                  <a:lnTo>
                    <a:pt x="60729" y="52313"/>
                  </a:lnTo>
                  <a:lnTo>
                    <a:pt x="61601" y="51541"/>
                  </a:lnTo>
                  <a:lnTo>
                    <a:pt x="63580" y="49362"/>
                  </a:lnTo>
                  <a:lnTo>
                    <a:pt x="66933" y="45304"/>
                  </a:lnTo>
                  <a:lnTo>
                    <a:pt x="69850" y="41381"/>
                  </a:lnTo>
                  <a:lnTo>
                    <a:pt x="70722" y="40006"/>
                  </a:lnTo>
                  <a:lnTo>
                    <a:pt x="71359" y="38698"/>
                  </a:lnTo>
                  <a:lnTo>
                    <a:pt x="72533" y="35445"/>
                  </a:lnTo>
                  <a:lnTo>
                    <a:pt x="73338" y="32125"/>
                  </a:lnTo>
                  <a:lnTo>
                    <a:pt x="73572" y="30080"/>
                  </a:lnTo>
                  <a:lnTo>
                    <a:pt x="73539" y="29107"/>
                  </a:lnTo>
                  <a:lnTo>
                    <a:pt x="73438" y="28772"/>
                  </a:lnTo>
                  <a:lnTo>
                    <a:pt x="73304" y="28537"/>
                  </a:lnTo>
                  <a:lnTo>
                    <a:pt x="73036" y="28202"/>
                  </a:lnTo>
                  <a:lnTo>
                    <a:pt x="72499" y="28101"/>
                  </a:lnTo>
                  <a:lnTo>
                    <a:pt x="71225" y="28806"/>
                  </a:lnTo>
                  <a:lnTo>
                    <a:pt x="70286" y="29610"/>
                  </a:lnTo>
                  <a:lnTo>
                    <a:pt x="68073" y="31220"/>
                  </a:lnTo>
                  <a:lnTo>
                    <a:pt x="58550" y="37558"/>
                  </a:lnTo>
                  <a:lnTo>
                    <a:pt x="56470" y="38832"/>
                  </a:lnTo>
                  <a:lnTo>
                    <a:pt x="55599" y="39268"/>
                  </a:lnTo>
                  <a:lnTo>
                    <a:pt x="54693" y="39570"/>
                  </a:lnTo>
                  <a:lnTo>
                    <a:pt x="53486" y="38463"/>
                  </a:lnTo>
                  <a:lnTo>
                    <a:pt x="47014" y="31757"/>
                  </a:lnTo>
                  <a:lnTo>
                    <a:pt x="42252" y="26291"/>
                  </a:lnTo>
                  <a:lnTo>
                    <a:pt x="40207" y="23642"/>
                  </a:lnTo>
                  <a:lnTo>
                    <a:pt x="39301" y="22334"/>
                  </a:lnTo>
                  <a:lnTo>
                    <a:pt x="37826" y="19584"/>
                  </a:lnTo>
                  <a:lnTo>
                    <a:pt x="36652" y="16801"/>
                  </a:lnTo>
                  <a:lnTo>
                    <a:pt x="35747" y="14051"/>
                  </a:lnTo>
                  <a:lnTo>
                    <a:pt x="34707" y="10128"/>
                  </a:lnTo>
                  <a:lnTo>
                    <a:pt x="33835" y="6875"/>
                  </a:lnTo>
                  <a:lnTo>
                    <a:pt x="33232" y="5131"/>
                  </a:lnTo>
                  <a:lnTo>
                    <a:pt x="32897" y="4460"/>
                  </a:lnTo>
                  <a:lnTo>
                    <a:pt x="32528" y="3857"/>
                  </a:lnTo>
                  <a:lnTo>
                    <a:pt x="31723" y="2784"/>
                  </a:lnTo>
                  <a:lnTo>
                    <a:pt x="30851" y="1878"/>
                  </a:lnTo>
                  <a:lnTo>
                    <a:pt x="29879" y="1141"/>
                  </a:lnTo>
                  <a:lnTo>
                    <a:pt x="28805" y="604"/>
                  </a:lnTo>
                  <a:lnTo>
                    <a:pt x="27632" y="235"/>
                  </a:lnTo>
                  <a:lnTo>
                    <a:pt x="26358" y="34"/>
                  </a:lnTo>
                  <a:lnTo>
                    <a:pt x="249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6"/>
            <p:cNvSpPr/>
            <p:nvPr/>
          </p:nvSpPr>
          <p:spPr>
            <a:xfrm>
              <a:off x="5298850" y="2045625"/>
              <a:ext cx="1752975" cy="1722800"/>
            </a:xfrm>
            <a:custGeom>
              <a:avLst/>
              <a:gdLst/>
              <a:ahLst/>
              <a:cxnLst/>
              <a:rect l="l" t="t" r="r" b="b"/>
              <a:pathLst>
                <a:path w="70119" h="68912" extrusionOk="0">
                  <a:moveTo>
                    <a:pt x="27564" y="0"/>
                  </a:moveTo>
                  <a:lnTo>
                    <a:pt x="23574" y="336"/>
                  </a:lnTo>
                  <a:lnTo>
                    <a:pt x="20623" y="939"/>
                  </a:lnTo>
                  <a:lnTo>
                    <a:pt x="17572" y="1945"/>
                  </a:lnTo>
                  <a:lnTo>
                    <a:pt x="15325" y="3052"/>
                  </a:lnTo>
                  <a:lnTo>
                    <a:pt x="13916" y="3924"/>
                  </a:lnTo>
                  <a:lnTo>
                    <a:pt x="13212" y="4460"/>
                  </a:lnTo>
                  <a:lnTo>
                    <a:pt x="12542" y="4997"/>
                  </a:lnTo>
                  <a:lnTo>
                    <a:pt x="11234" y="6439"/>
                  </a:lnTo>
                  <a:lnTo>
                    <a:pt x="9959" y="8249"/>
                  </a:lnTo>
                  <a:lnTo>
                    <a:pt x="8719" y="10362"/>
                  </a:lnTo>
                  <a:lnTo>
                    <a:pt x="6941" y="13984"/>
                  </a:lnTo>
                  <a:lnTo>
                    <a:pt x="4795" y="19483"/>
                  </a:lnTo>
                  <a:lnTo>
                    <a:pt x="2985" y="25452"/>
                  </a:lnTo>
                  <a:lnTo>
                    <a:pt x="1543" y="31522"/>
                  </a:lnTo>
                  <a:lnTo>
                    <a:pt x="537" y="37323"/>
                  </a:lnTo>
                  <a:lnTo>
                    <a:pt x="34" y="42487"/>
                  </a:lnTo>
                  <a:lnTo>
                    <a:pt x="0" y="44700"/>
                  </a:lnTo>
                  <a:lnTo>
                    <a:pt x="67" y="46746"/>
                  </a:lnTo>
                  <a:lnTo>
                    <a:pt x="503" y="50434"/>
                  </a:lnTo>
                  <a:lnTo>
                    <a:pt x="1375" y="53721"/>
                  </a:lnTo>
                  <a:lnTo>
                    <a:pt x="2683" y="56571"/>
                  </a:lnTo>
                  <a:lnTo>
                    <a:pt x="4460" y="59120"/>
                  </a:lnTo>
                  <a:lnTo>
                    <a:pt x="6740" y="61366"/>
                  </a:lnTo>
                  <a:lnTo>
                    <a:pt x="9524" y="63378"/>
                  </a:lnTo>
                  <a:lnTo>
                    <a:pt x="12877" y="65223"/>
                  </a:lnTo>
                  <a:lnTo>
                    <a:pt x="14788" y="66094"/>
                  </a:lnTo>
                  <a:lnTo>
                    <a:pt x="15794" y="66497"/>
                  </a:lnTo>
                  <a:lnTo>
                    <a:pt x="17974" y="67235"/>
                  </a:lnTo>
                  <a:lnTo>
                    <a:pt x="21528" y="68073"/>
                  </a:lnTo>
                  <a:lnTo>
                    <a:pt x="26726" y="68710"/>
                  </a:lnTo>
                  <a:lnTo>
                    <a:pt x="32293" y="68911"/>
                  </a:lnTo>
                  <a:lnTo>
                    <a:pt x="37960" y="68677"/>
                  </a:lnTo>
                  <a:lnTo>
                    <a:pt x="43526" y="68106"/>
                  </a:lnTo>
                  <a:lnTo>
                    <a:pt x="48825" y="67268"/>
                  </a:lnTo>
                  <a:lnTo>
                    <a:pt x="53620" y="66162"/>
                  </a:lnTo>
                  <a:lnTo>
                    <a:pt x="55733" y="65524"/>
                  </a:lnTo>
                  <a:lnTo>
                    <a:pt x="56739" y="65189"/>
                  </a:lnTo>
                  <a:lnTo>
                    <a:pt x="58616" y="64351"/>
                  </a:lnTo>
                  <a:lnTo>
                    <a:pt x="60360" y="63345"/>
                  </a:lnTo>
                  <a:lnTo>
                    <a:pt x="61903" y="62171"/>
                  </a:lnTo>
                  <a:lnTo>
                    <a:pt x="63311" y="60897"/>
                  </a:lnTo>
                  <a:lnTo>
                    <a:pt x="64552" y="59488"/>
                  </a:lnTo>
                  <a:lnTo>
                    <a:pt x="66195" y="57242"/>
                  </a:lnTo>
                  <a:lnTo>
                    <a:pt x="67872" y="54056"/>
                  </a:lnTo>
                  <a:lnTo>
                    <a:pt x="69079" y="50803"/>
                  </a:lnTo>
                  <a:lnTo>
                    <a:pt x="69783" y="47651"/>
                  </a:lnTo>
                  <a:lnTo>
                    <a:pt x="70118" y="44801"/>
                  </a:lnTo>
                  <a:lnTo>
                    <a:pt x="70118" y="43527"/>
                  </a:lnTo>
                  <a:lnTo>
                    <a:pt x="70018" y="42319"/>
                  </a:lnTo>
                  <a:lnTo>
                    <a:pt x="69381" y="39838"/>
                  </a:lnTo>
                  <a:lnTo>
                    <a:pt x="68274" y="37390"/>
                  </a:lnTo>
                  <a:lnTo>
                    <a:pt x="66866" y="35043"/>
                  </a:lnTo>
                  <a:lnTo>
                    <a:pt x="65290" y="32896"/>
                  </a:lnTo>
                  <a:lnTo>
                    <a:pt x="63646" y="30985"/>
                  </a:lnTo>
                  <a:lnTo>
                    <a:pt x="62137" y="29476"/>
                  </a:lnTo>
                  <a:lnTo>
                    <a:pt x="60830" y="28369"/>
                  </a:lnTo>
                  <a:lnTo>
                    <a:pt x="60360" y="28034"/>
                  </a:lnTo>
                  <a:lnTo>
                    <a:pt x="57946" y="26626"/>
                  </a:lnTo>
                  <a:lnTo>
                    <a:pt x="53385" y="23708"/>
                  </a:lnTo>
                  <a:lnTo>
                    <a:pt x="51541" y="22300"/>
                  </a:lnTo>
                  <a:lnTo>
                    <a:pt x="49797" y="20690"/>
                  </a:lnTo>
                  <a:lnTo>
                    <a:pt x="48221" y="18913"/>
                  </a:lnTo>
                  <a:lnTo>
                    <a:pt x="47550" y="17974"/>
                  </a:lnTo>
                  <a:lnTo>
                    <a:pt x="46209" y="15828"/>
                  </a:lnTo>
                  <a:lnTo>
                    <a:pt x="42990" y="10429"/>
                  </a:lnTo>
                  <a:lnTo>
                    <a:pt x="40039" y="6305"/>
                  </a:lnTo>
                  <a:lnTo>
                    <a:pt x="37826" y="3857"/>
                  </a:lnTo>
                  <a:lnTo>
                    <a:pt x="36048" y="2314"/>
                  </a:lnTo>
                  <a:lnTo>
                    <a:pt x="34774" y="1442"/>
                  </a:lnTo>
                  <a:lnTo>
                    <a:pt x="33433" y="771"/>
                  </a:lnTo>
                  <a:lnTo>
                    <a:pt x="32058" y="302"/>
                  </a:lnTo>
                  <a:lnTo>
                    <a:pt x="31320" y="134"/>
                  </a:lnTo>
                  <a:lnTo>
                    <a:pt x="30985" y="101"/>
                  </a:lnTo>
                  <a:lnTo>
                    <a:pt x="2756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6"/>
            <p:cNvSpPr/>
            <p:nvPr/>
          </p:nvSpPr>
          <p:spPr>
            <a:xfrm>
              <a:off x="5298850" y="2154600"/>
              <a:ext cx="1443625" cy="1613825"/>
            </a:xfrm>
            <a:custGeom>
              <a:avLst/>
              <a:gdLst/>
              <a:ahLst/>
              <a:cxnLst/>
              <a:rect l="l" t="t" r="r" b="b"/>
              <a:pathLst>
                <a:path w="57745" h="64553" extrusionOk="0">
                  <a:moveTo>
                    <a:pt x="13346" y="1"/>
                  </a:moveTo>
                  <a:lnTo>
                    <a:pt x="13279" y="34"/>
                  </a:lnTo>
                  <a:lnTo>
                    <a:pt x="13212" y="101"/>
                  </a:lnTo>
                  <a:lnTo>
                    <a:pt x="12542" y="638"/>
                  </a:lnTo>
                  <a:lnTo>
                    <a:pt x="11234" y="2080"/>
                  </a:lnTo>
                  <a:lnTo>
                    <a:pt x="9959" y="3890"/>
                  </a:lnTo>
                  <a:lnTo>
                    <a:pt x="8719" y="6003"/>
                  </a:lnTo>
                  <a:lnTo>
                    <a:pt x="6941" y="9625"/>
                  </a:lnTo>
                  <a:lnTo>
                    <a:pt x="4795" y="15124"/>
                  </a:lnTo>
                  <a:lnTo>
                    <a:pt x="2985" y="21093"/>
                  </a:lnTo>
                  <a:lnTo>
                    <a:pt x="1543" y="27163"/>
                  </a:lnTo>
                  <a:lnTo>
                    <a:pt x="537" y="32964"/>
                  </a:lnTo>
                  <a:lnTo>
                    <a:pt x="34" y="38128"/>
                  </a:lnTo>
                  <a:lnTo>
                    <a:pt x="0" y="40341"/>
                  </a:lnTo>
                  <a:lnTo>
                    <a:pt x="67" y="42387"/>
                  </a:lnTo>
                  <a:lnTo>
                    <a:pt x="503" y="46075"/>
                  </a:lnTo>
                  <a:lnTo>
                    <a:pt x="1375" y="49362"/>
                  </a:lnTo>
                  <a:lnTo>
                    <a:pt x="2683" y="52212"/>
                  </a:lnTo>
                  <a:lnTo>
                    <a:pt x="4460" y="54761"/>
                  </a:lnTo>
                  <a:lnTo>
                    <a:pt x="6740" y="57007"/>
                  </a:lnTo>
                  <a:lnTo>
                    <a:pt x="9524" y="59019"/>
                  </a:lnTo>
                  <a:lnTo>
                    <a:pt x="12877" y="60864"/>
                  </a:lnTo>
                  <a:lnTo>
                    <a:pt x="14788" y="61735"/>
                  </a:lnTo>
                  <a:lnTo>
                    <a:pt x="15794" y="62138"/>
                  </a:lnTo>
                  <a:lnTo>
                    <a:pt x="17974" y="62876"/>
                  </a:lnTo>
                  <a:lnTo>
                    <a:pt x="21528" y="63714"/>
                  </a:lnTo>
                  <a:lnTo>
                    <a:pt x="26726" y="64351"/>
                  </a:lnTo>
                  <a:lnTo>
                    <a:pt x="32293" y="64552"/>
                  </a:lnTo>
                  <a:lnTo>
                    <a:pt x="37960" y="64318"/>
                  </a:lnTo>
                  <a:lnTo>
                    <a:pt x="43526" y="63747"/>
                  </a:lnTo>
                  <a:lnTo>
                    <a:pt x="48825" y="62909"/>
                  </a:lnTo>
                  <a:lnTo>
                    <a:pt x="53620" y="61803"/>
                  </a:lnTo>
                  <a:lnTo>
                    <a:pt x="55733" y="61165"/>
                  </a:lnTo>
                  <a:lnTo>
                    <a:pt x="56772" y="60797"/>
                  </a:lnTo>
                  <a:lnTo>
                    <a:pt x="57745" y="60394"/>
                  </a:lnTo>
                  <a:lnTo>
                    <a:pt x="56168" y="60159"/>
                  </a:lnTo>
                  <a:lnTo>
                    <a:pt x="52882" y="59489"/>
                  </a:lnTo>
                  <a:lnTo>
                    <a:pt x="49562" y="58550"/>
                  </a:lnTo>
                  <a:lnTo>
                    <a:pt x="46444" y="57276"/>
                  </a:lnTo>
                  <a:lnTo>
                    <a:pt x="45035" y="56471"/>
                  </a:lnTo>
                  <a:lnTo>
                    <a:pt x="43593" y="55532"/>
                  </a:lnTo>
                  <a:lnTo>
                    <a:pt x="41179" y="53419"/>
                  </a:lnTo>
                  <a:lnTo>
                    <a:pt x="39167" y="51072"/>
                  </a:lnTo>
                  <a:lnTo>
                    <a:pt x="37557" y="48624"/>
                  </a:lnTo>
                  <a:lnTo>
                    <a:pt x="35545" y="45002"/>
                  </a:lnTo>
                  <a:lnTo>
                    <a:pt x="33969" y="41817"/>
                  </a:lnTo>
                  <a:lnTo>
                    <a:pt x="32963" y="40073"/>
                  </a:lnTo>
                  <a:lnTo>
                    <a:pt x="32460" y="39402"/>
                  </a:lnTo>
                  <a:lnTo>
                    <a:pt x="31890" y="38799"/>
                  </a:lnTo>
                  <a:lnTo>
                    <a:pt x="30683" y="37860"/>
                  </a:lnTo>
                  <a:lnTo>
                    <a:pt x="28638" y="36753"/>
                  </a:lnTo>
                  <a:lnTo>
                    <a:pt x="25787" y="35546"/>
                  </a:lnTo>
                  <a:lnTo>
                    <a:pt x="23909" y="34406"/>
                  </a:lnTo>
                  <a:lnTo>
                    <a:pt x="22836" y="33366"/>
                  </a:lnTo>
                  <a:lnTo>
                    <a:pt x="22400" y="32696"/>
                  </a:lnTo>
                  <a:lnTo>
                    <a:pt x="22199" y="32327"/>
                  </a:lnTo>
                  <a:lnTo>
                    <a:pt x="21897" y="31120"/>
                  </a:lnTo>
                  <a:lnTo>
                    <a:pt x="21629" y="28571"/>
                  </a:lnTo>
                  <a:lnTo>
                    <a:pt x="21495" y="21462"/>
                  </a:lnTo>
                  <a:lnTo>
                    <a:pt x="21361" y="13146"/>
                  </a:lnTo>
                  <a:lnTo>
                    <a:pt x="20925" y="7982"/>
                  </a:lnTo>
                  <a:lnTo>
                    <a:pt x="20288" y="4762"/>
                  </a:lnTo>
                  <a:lnTo>
                    <a:pt x="19684" y="2985"/>
                  </a:lnTo>
                  <a:lnTo>
                    <a:pt x="18913" y="1644"/>
                  </a:lnTo>
                  <a:lnTo>
                    <a:pt x="17940" y="772"/>
                  </a:lnTo>
                  <a:lnTo>
                    <a:pt x="17370" y="571"/>
                  </a:lnTo>
                  <a:lnTo>
                    <a:pt x="16364" y="302"/>
                  </a:lnTo>
                  <a:lnTo>
                    <a:pt x="14352" y="34"/>
                  </a:lnTo>
                  <a:lnTo>
                    <a:pt x="13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6"/>
            <p:cNvSpPr/>
            <p:nvPr/>
          </p:nvSpPr>
          <p:spPr>
            <a:xfrm>
              <a:off x="5298850" y="2045625"/>
              <a:ext cx="1752975" cy="1722800"/>
            </a:xfrm>
            <a:custGeom>
              <a:avLst/>
              <a:gdLst/>
              <a:ahLst/>
              <a:cxnLst/>
              <a:rect l="l" t="t" r="r" b="b"/>
              <a:pathLst>
                <a:path w="70119" h="68912" fill="none" extrusionOk="0">
                  <a:moveTo>
                    <a:pt x="31320" y="134"/>
                  </a:moveTo>
                  <a:lnTo>
                    <a:pt x="30985" y="101"/>
                  </a:lnTo>
                  <a:lnTo>
                    <a:pt x="27564" y="0"/>
                  </a:lnTo>
                  <a:lnTo>
                    <a:pt x="23574" y="336"/>
                  </a:lnTo>
                  <a:lnTo>
                    <a:pt x="20623" y="939"/>
                  </a:lnTo>
                  <a:lnTo>
                    <a:pt x="17572" y="1945"/>
                  </a:lnTo>
                  <a:lnTo>
                    <a:pt x="15325" y="3052"/>
                  </a:lnTo>
                  <a:lnTo>
                    <a:pt x="13916" y="3924"/>
                  </a:lnTo>
                  <a:lnTo>
                    <a:pt x="13212" y="4460"/>
                  </a:lnTo>
                  <a:lnTo>
                    <a:pt x="12542" y="4997"/>
                  </a:lnTo>
                  <a:lnTo>
                    <a:pt x="11234" y="6439"/>
                  </a:lnTo>
                  <a:lnTo>
                    <a:pt x="9959" y="8249"/>
                  </a:lnTo>
                  <a:lnTo>
                    <a:pt x="8719" y="10362"/>
                  </a:lnTo>
                  <a:lnTo>
                    <a:pt x="6941" y="13984"/>
                  </a:lnTo>
                  <a:lnTo>
                    <a:pt x="4795" y="19483"/>
                  </a:lnTo>
                  <a:lnTo>
                    <a:pt x="2985" y="25452"/>
                  </a:lnTo>
                  <a:lnTo>
                    <a:pt x="1543" y="31522"/>
                  </a:lnTo>
                  <a:lnTo>
                    <a:pt x="537" y="37323"/>
                  </a:lnTo>
                  <a:lnTo>
                    <a:pt x="34" y="42487"/>
                  </a:lnTo>
                  <a:lnTo>
                    <a:pt x="0" y="44700"/>
                  </a:lnTo>
                  <a:lnTo>
                    <a:pt x="67" y="46746"/>
                  </a:lnTo>
                  <a:lnTo>
                    <a:pt x="503" y="50434"/>
                  </a:lnTo>
                  <a:lnTo>
                    <a:pt x="1375" y="53721"/>
                  </a:lnTo>
                  <a:lnTo>
                    <a:pt x="2683" y="56571"/>
                  </a:lnTo>
                  <a:lnTo>
                    <a:pt x="4460" y="59120"/>
                  </a:lnTo>
                  <a:lnTo>
                    <a:pt x="6740" y="61366"/>
                  </a:lnTo>
                  <a:lnTo>
                    <a:pt x="9524" y="63378"/>
                  </a:lnTo>
                  <a:lnTo>
                    <a:pt x="12877" y="65223"/>
                  </a:lnTo>
                  <a:lnTo>
                    <a:pt x="14788" y="66094"/>
                  </a:lnTo>
                  <a:lnTo>
                    <a:pt x="15794" y="66497"/>
                  </a:lnTo>
                  <a:lnTo>
                    <a:pt x="17974" y="67235"/>
                  </a:lnTo>
                  <a:lnTo>
                    <a:pt x="21528" y="68073"/>
                  </a:lnTo>
                  <a:lnTo>
                    <a:pt x="26726" y="68710"/>
                  </a:lnTo>
                  <a:lnTo>
                    <a:pt x="32293" y="68911"/>
                  </a:lnTo>
                  <a:lnTo>
                    <a:pt x="37960" y="68677"/>
                  </a:lnTo>
                  <a:lnTo>
                    <a:pt x="43526" y="68106"/>
                  </a:lnTo>
                  <a:lnTo>
                    <a:pt x="48825" y="67268"/>
                  </a:lnTo>
                  <a:lnTo>
                    <a:pt x="53620" y="66162"/>
                  </a:lnTo>
                  <a:lnTo>
                    <a:pt x="55733" y="65524"/>
                  </a:lnTo>
                  <a:lnTo>
                    <a:pt x="56739" y="65189"/>
                  </a:lnTo>
                  <a:lnTo>
                    <a:pt x="58616" y="64351"/>
                  </a:lnTo>
                  <a:lnTo>
                    <a:pt x="60360" y="63345"/>
                  </a:lnTo>
                  <a:lnTo>
                    <a:pt x="61903" y="62171"/>
                  </a:lnTo>
                  <a:lnTo>
                    <a:pt x="63311" y="60897"/>
                  </a:lnTo>
                  <a:lnTo>
                    <a:pt x="64552" y="59488"/>
                  </a:lnTo>
                  <a:lnTo>
                    <a:pt x="66195" y="57242"/>
                  </a:lnTo>
                  <a:lnTo>
                    <a:pt x="67872" y="54056"/>
                  </a:lnTo>
                  <a:lnTo>
                    <a:pt x="69079" y="50803"/>
                  </a:lnTo>
                  <a:lnTo>
                    <a:pt x="69783" y="47651"/>
                  </a:lnTo>
                  <a:lnTo>
                    <a:pt x="70118" y="44801"/>
                  </a:lnTo>
                  <a:lnTo>
                    <a:pt x="70118" y="43527"/>
                  </a:lnTo>
                  <a:lnTo>
                    <a:pt x="70018" y="42319"/>
                  </a:lnTo>
                  <a:lnTo>
                    <a:pt x="69381" y="39838"/>
                  </a:lnTo>
                  <a:lnTo>
                    <a:pt x="68274" y="37390"/>
                  </a:lnTo>
                  <a:lnTo>
                    <a:pt x="66866" y="35043"/>
                  </a:lnTo>
                  <a:lnTo>
                    <a:pt x="65290" y="32896"/>
                  </a:lnTo>
                  <a:lnTo>
                    <a:pt x="63646" y="30985"/>
                  </a:lnTo>
                  <a:lnTo>
                    <a:pt x="62137" y="29476"/>
                  </a:lnTo>
                  <a:lnTo>
                    <a:pt x="60830" y="28369"/>
                  </a:lnTo>
                  <a:lnTo>
                    <a:pt x="60360" y="28034"/>
                  </a:lnTo>
                  <a:lnTo>
                    <a:pt x="57946" y="26626"/>
                  </a:lnTo>
                  <a:lnTo>
                    <a:pt x="53385" y="23708"/>
                  </a:lnTo>
                  <a:lnTo>
                    <a:pt x="51541" y="22300"/>
                  </a:lnTo>
                  <a:lnTo>
                    <a:pt x="49797" y="20690"/>
                  </a:lnTo>
                  <a:lnTo>
                    <a:pt x="48221" y="18913"/>
                  </a:lnTo>
                  <a:lnTo>
                    <a:pt x="47550" y="17974"/>
                  </a:lnTo>
                  <a:lnTo>
                    <a:pt x="46209" y="15828"/>
                  </a:lnTo>
                  <a:lnTo>
                    <a:pt x="42990" y="10429"/>
                  </a:lnTo>
                  <a:lnTo>
                    <a:pt x="40039" y="6305"/>
                  </a:lnTo>
                  <a:lnTo>
                    <a:pt x="37826" y="3857"/>
                  </a:lnTo>
                  <a:lnTo>
                    <a:pt x="36048" y="2314"/>
                  </a:lnTo>
                  <a:lnTo>
                    <a:pt x="34774" y="1442"/>
                  </a:lnTo>
                  <a:lnTo>
                    <a:pt x="33433" y="771"/>
                  </a:lnTo>
                  <a:lnTo>
                    <a:pt x="32058" y="302"/>
                  </a:lnTo>
                  <a:lnTo>
                    <a:pt x="31320" y="134"/>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6"/>
            <p:cNvSpPr/>
            <p:nvPr/>
          </p:nvSpPr>
          <p:spPr>
            <a:xfrm>
              <a:off x="5602325" y="2155450"/>
              <a:ext cx="1107450" cy="811525"/>
            </a:xfrm>
            <a:custGeom>
              <a:avLst/>
              <a:gdLst/>
              <a:ahLst/>
              <a:cxnLst/>
              <a:rect l="l" t="t" r="r" b="b"/>
              <a:pathLst>
                <a:path w="44298" h="32461" extrusionOk="0">
                  <a:moveTo>
                    <a:pt x="21227" y="0"/>
                  </a:moveTo>
                  <a:lnTo>
                    <a:pt x="20657" y="67"/>
                  </a:lnTo>
                  <a:lnTo>
                    <a:pt x="17236" y="537"/>
                  </a:lnTo>
                  <a:lnTo>
                    <a:pt x="14889" y="805"/>
                  </a:lnTo>
                  <a:lnTo>
                    <a:pt x="13984" y="973"/>
                  </a:lnTo>
                  <a:lnTo>
                    <a:pt x="9691" y="2046"/>
                  </a:lnTo>
                  <a:lnTo>
                    <a:pt x="7713" y="2716"/>
                  </a:lnTo>
                  <a:lnTo>
                    <a:pt x="6774" y="3186"/>
                  </a:lnTo>
                  <a:lnTo>
                    <a:pt x="6506" y="3421"/>
                  </a:lnTo>
                  <a:lnTo>
                    <a:pt x="6237" y="3789"/>
                  </a:lnTo>
                  <a:lnTo>
                    <a:pt x="5433" y="5768"/>
                  </a:lnTo>
                  <a:lnTo>
                    <a:pt x="3890" y="10530"/>
                  </a:lnTo>
                  <a:lnTo>
                    <a:pt x="671" y="21931"/>
                  </a:lnTo>
                  <a:lnTo>
                    <a:pt x="0" y="24379"/>
                  </a:lnTo>
                  <a:lnTo>
                    <a:pt x="537" y="24278"/>
                  </a:lnTo>
                  <a:lnTo>
                    <a:pt x="1677" y="24144"/>
                  </a:lnTo>
                  <a:lnTo>
                    <a:pt x="2783" y="24211"/>
                  </a:lnTo>
                  <a:lnTo>
                    <a:pt x="3856" y="24412"/>
                  </a:lnTo>
                  <a:lnTo>
                    <a:pt x="4393" y="24580"/>
                  </a:lnTo>
                  <a:lnTo>
                    <a:pt x="4795" y="24748"/>
                  </a:lnTo>
                  <a:lnTo>
                    <a:pt x="5399" y="25184"/>
                  </a:lnTo>
                  <a:lnTo>
                    <a:pt x="6070" y="25955"/>
                  </a:lnTo>
                  <a:lnTo>
                    <a:pt x="6774" y="27766"/>
                  </a:lnTo>
                  <a:lnTo>
                    <a:pt x="6908" y="28671"/>
                  </a:lnTo>
                  <a:lnTo>
                    <a:pt x="7143" y="30549"/>
                  </a:lnTo>
                  <a:lnTo>
                    <a:pt x="7243" y="32460"/>
                  </a:lnTo>
                  <a:lnTo>
                    <a:pt x="9892" y="32226"/>
                  </a:lnTo>
                  <a:lnTo>
                    <a:pt x="22836" y="30918"/>
                  </a:lnTo>
                  <a:lnTo>
                    <a:pt x="30717" y="29945"/>
                  </a:lnTo>
                  <a:lnTo>
                    <a:pt x="32930" y="29509"/>
                  </a:lnTo>
                  <a:lnTo>
                    <a:pt x="34674" y="29141"/>
                  </a:lnTo>
                  <a:lnTo>
                    <a:pt x="38530" y="28571"/>
                  </a:lnTo>
                  <a:lnTo>
                    <a:pt x="43426" y="28034"/>
                  </a:lnTo>
                  <a:lnTo>
                    <a:pt x="44298" y="28000"/>
                  </a:lnTo>
                  <a:lnTo>
                    <a:pt x="42822" y="24714"/>
                  </a:lnTo>
                  <a:lnTo>
                    <a:pt x="35914" y="9792"/>
                  </a:lnTo>
                  <a:lnTo>
                    <a:pt x="32796" y="3689"/>
                  </a:lnTo>
                  <a:lnTo>
                    <a:pt x="31320" y="1274"/>
                  </a:lnTo>
                  <a:lnTo>
                    <a:pt x="30918" y="906"/>
                  </a:lnTo>
                  <a:lnTo>
                    <a:pt x="30549" y="738"/>
                  </a:lnTo>
                  <a:lnTo>
                    <a:pt x="29409" y="470"/>
                  </a:lnTo>
                  <a:lnTo>
                    <a:pt x="27196" y="168"/>
                  </a:lnTo>
                  <a:lnTo>
                    <a:pt x="23876"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6"/>
            <p:cNvSpPr/>
            <p:nvPr/>
          </p:nvSpPr>
          <p:spPr>
            <a:xfrm>
              <a:off x="5799325" y="2417000"/>
              <a:ext cx="44450" cy="363850"/>
            </a:xfrm>
            <a:custGeom>
              <a:avLst/>
              <a:gdLst/>
              <a:ahLst/>
              <a:cxnLst/>
              <a:rect l="l" t="t" r="r" b="b"/>
              <a:pathLst>
                <a:path w="1778" h="14554" fill="none" extrusionOk="0">
                  <a:moveTo>
                    <a:pt x="0" y="14554"/>
                  </a:moveTo>
                  <a:lnTo>
                    <a:pt x="1778" y="1"/>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6"/>
            <p:cNvSpPr/>
            <p:nvPr/>
          </p:nvSpPr>
          <p:spPr>
            <a:xfrm>
              <a:off x="5832850" y="2434600"/>
              <a:ext cx="60400" cy="78825"/>
            </a:xfrm>
            <a:custGeom>
              <a:avLst/>
              <a:gdLst/>
              <a:ahLst/>
              <a:cxnLst/>
              <a:rect l="l" t="t" r="r" b="b"/>
              <a:pathLst>
                <a:path w="2416" h="3153" fill="none" extrusionOk="0">
                  <a:moveTo>
                    <a:pt x="1" y="3153"/>
                  </a:moveTo>
                  <a:lnTo>
                    <a:pt x="2415" y="1"/>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6"/>
            <p:cNvSpPr/>
            <p:nvPr/>
          </p:nvSpPr>
          <p:spPr>
            <a:xfrm>
              <a:off x="6013950" y="2505875"/>
              <a:ext cx="282525" cy="54500"/>
            </a:xfrm>
            <a:custGeom>
              <a:avLst/>
              <a:gdLst/>
              <a:ahLst/>
              <a:cxnLst/>
              <a:rect l="l" t="t" r="r" b="b"/>
              <a:pathLst>
                <a:path w="11301" h="2180" fill="none" extrusionOk="0">
                  <a:moveTo>
                    <a:pt x="0" y="2180"/>
                  </a:moveTo>
                  <a:lnTo>
                    <a:pt x="838" y="1911"/>
                  </a:lnTo>
                  <a:lnTo>
                    <a:pt x="5734" y="671"/>
                  </a:lnTo>
                  <a:lnTo>
                    <a:pt x="9557" y="67"/>
                  </a:lnTo>
                  <a:lnTo>
                    <a:pt x="11301" y="0"/>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6"/>
            <p:cNvSpPr/>
            <p:nvPr/>
          </p:nvSpPr>
          <p:spPr>
            <a:xfrm>
              <a:off x="6163150" y="2410300"/>
              <a:ext cx="112375" cy="223850"/>
            </a:xfrm>
            <a:custGeom>
              <a:avLst/>
              <a:gdLst/>
              <a:ahLst/>
              <a:cxnLst/>
              <a:rect l="l" t="t" r="r" b="b"/>
              <a:pathLst>
                <a:path w="4495" h="8954" fill="none" extrusionOk="0">
                  <a:moveTo>
                    <a:pt x="470" y="0"/>
                  </a:moveTo>
                  <a:lnTo>
                    <a:pt x="1" y="3488"/>
                  </a:lnTo>
                  <a:lnTo>
                    <a:pt x="135" y="3488"/>
                  </a:lnTo>
                  <a:lnTo>
                    <a:pt x="806" y="3622"/>
                  </a:lnTo>
                  <a:lnTo>
                    <a:pt x="1175" y="3857"/>
                  </a:lnTo>
                  <a:lnTo>
                    <a:pt x="1242" y="4024"/>
                  </a:lnTo>
                  <a:lnTo>
                    <a:pt x="1242" y="4326"/>
                  </a:lnTo>
                  <a:lnTo>
                    <a:pt x="1040" y="4863"/>
                  </a:lnTo>
                  <a:lnTo>
                    <a:pt x="839" y="5064"/>
                  </a:lnTo>
                  <a:lnTo>
                    <a:pt x="1242" y="5299"/>
                  </a:lnTo>
                  <a:lnTo>
                    <a:pt x="3153" y="6774"/>
                  </a:lnTo>
                  <a:lnTo>
                    <a:pt x="4025" y="7814"/>
                  </a:lnTo>
                  <a:lnTo>
                    <a:pt x="4394" y="8551"/>
                  </a:lnTo>
                  <a:lnTo>
                    <a:pt x="4494" y="8954"/>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6"/>
            <p:cNvSpPr/>
            <p:nvPr/>
          </p:nvSpPr>
          <p:spPr>
            <a:xfrm>
              <a:off x="5952750" y="2071600"/>
              <a:ext cx="321925" cy="331175"/>
            </a:xfrm>
            <a:custGeom>
              <a:avLst/>
              <a:gdLst/>
              <a:ahLst/>
              <a:cxnLst/>
              <a:rect l="l" t="t" r="r" b="b"/>
              <a:pathLst>
                <a:path w="12877" h="13247" extrusionOk="0">
                  <a:moveTo>
                    <a:pt x="7344" y="1"/>
                  </a:moveTo>
                  <a:lnTo>
                    <a:pt x="5701" y="34"/>
                  </a:lnTo>
                  <a:lnTo>
                    <a:pt x="4795" y="269"/>
                  </a:lnTo>
                  <a:lnTo>
                    <a:pt x="4292" y="403"/>
                  </a:lnTo>
                  <a:lnTo>
                    <a:pt x="1945" y="1342"/>
                  </a:lnTo>
                  <a:lnTo>
                    <a:pt x="637" y="2113"/>
                  </a:lnTo>
                  <a:lnTo>
                    <a:pt x="302" y="2482"/>
                  </a:lnTo>
                  <a:lnTo>
                    <a:pt x="134" y="3052"/>
                  </a:lnTo>
                  <a:lnTo>
                    <a:pt x="0" y="5400"/>
                  </a:lnTo>
                  <a:lnTo>
                    <a:pt x="101" y="9759"/>
                  </a:lnTo>
                  <a:lnTo>
                    <a:pt x="168" y="11167"/>
                  </a:lnTo>
                  <a:lnTo>
                    <a:pt x="168" y="11402"/>
                  </a:lnTo>
                  <a:lnTo>
                    <a:pt x="335" y="11335"/>
                  </a:lnTo>
                  <a:lnTo>
                    <a:pt x="738" y="10463"/>
                  </a:lnTo>
                  <a:lnTo>
                    <a:pt x="1073" y="9692"/>
                  </a:lnTo>
                  <a:lnTo>
                    <a:pt x="1274" y="9290"/>
                  </a:lnTo>
                  <a:lnTo>
                    <a:pt x="1878" y="8485"/>
                  </a:lnTo>
                  <a:lnTo>
                    <a:pt x="2616" y="7781"/>
                  </a:lnTo>
                  <a:lnTo>
                    <a:pt x="3253" y="7378"/>
                  </a:lnTo>
                  <a:lnTo>
                    <a:pt x="3454" y="7378"/>
                  </a:lnTo>
                  <a:lnTo>
                    <a:pt x="3622" y="7445"/>
                  </a:lnTo>
                  <a:lnTo>
                    <a:pt x="3923" y="7713"/>
                  </a:lnTo>
                  <a:lnTo>
                    <a:pt x="4192" y="8351"/>
                  </a:lnTo>
                  <a:lnTo>
                    <a:pt x="4225" y="8988"/>
                  </a:lnTo>
                  <a:lnTo>
                    <a:pt x="4259" y="9323"/>
                  </a:lnTo>
                  <a:lnTo>
                    <a:pt x="4628" y="10094"/>
                  </a:lnTo>
                  <a:lnTo>
                    <a:pt x="5567" y="11268"/>
                  </a:lnTo>
                  <a:lnTo>
                    <a:pt x="6304" y="11838"/>
                  </a:lnTo>
                  <a:lnTo>
                    <a:pt x="7746" y="12911"/>
                  </a:lnTo>
                  <a:lnTo>
                    <a:pt x="8216" y="13246"/>
                  </a:lnTo>
                  <a:lnTo>
                    <a:pt x="9222" y="11771"/>
                  </a:lnTo>
                  <a:lnTo>
                    <a:pt x="10731" y="9558"/>
                  </a:lnTo>
                  <a:lnTo>
                    <a:pt x="10898" y="9222"/>
                  </a:lnTo>
                  <a:lnTo>
                    <a:pt x="11066" y="8418"/>
                  </a:lnTo>
                  <a:lnTo>
                    <a:pt x="11167" y="7143"/>
                  </a:lnTo>
                  <a:lnTo>
                    <a:pt x="11200" y="6607"/>
                  </a:lnTo>
                  <a:lnTo>
                    <a:pt x="11234" y="6506"/>
                  </a:lnTo>
                  <a:lnTo>
                    <a:pt x="11334" y="6540"/>
                  </a:lnTo>
                  <a:lnTo>
                    <a:pt x="11670" y="6808"/>
                  </a:lnTo>
                  <a:lnTo>
                    <a:pt x="12206" y="7378"/>
                  </a:lnTo>
                  <a:lnTo>
                    <a:pt x="12575" y="7646"/>
                  </a:lnTo>
                  <a:lnTo>
                    <a:pt x="12743" y="7680"/>
                  </a:lnTo>
                  <a:lnTo>
                    <a:pt x="12810" y="7579"/>
                  </a:lnTo>
                  <a:lnTo>
                    <a:pt x="12877" y="7378"/>
                  </a:lnTo>
                  <a:lnTo>
                    <a:pt x="12709" y="6942"/>
                  </a:lnTo>
                  <a:lnTo>
                    <a:pt x="11938" y="6037"/>
                  </a:lnTo>
                  <a:lnTo>
                    <a:pt x="11200" y="4997"/>
                  </a:lnTo>
                  <a:lnTo>
                    <a:pt x="10865" y="4427"/>
                  </a:lnTo>
                  <a:lnTo>
                    <a:pt x="10462" y="3254"/>
                  </a:lnTo>
                  <a:lnTo>
                    <a:pt x="10127" y="2180"/>
                  </a:lnTo>
                  <a:lnTo>
                    <a:pt x="9524" y="1174"/>
                  </a:lnTo>
                  <a:lnTo>
                    <a:pt x="9054" y="738"/>
                  </a:lnTo>
                  <a:lnTo>
                    <a:pt x="8484" y="370"/>
                  </a:lnTo>
                  <a:lnTo>
                    <a:pt x="7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6"/>
            <p:cNvSpPr/>
            <p:nvPr/>
          </p:nvSpPr>
          <p:spPr>
            <a:xfrm>
              <a:off x="5953575" y="2078325"/>
              <a:ext cx="143375" cy="249000"/>
            </a:xfrm>
            <a:custGeom>
              <a:avLst/>
              <a:gdLst/>
              <a:ahLst/>
              <a:cxnLst/>
              <a:rect l="l" t="t" r="r" b="b"/>
              <a:pathLst>
                <a:path w="5735" h="9960" extrusionOk="0">
                  <a:moveTo>
                    <a:pt x="4762" y="0"/>
                  </a:moveTo>
                  <a:lnTo>
                    <a:pt x="4259" y="134"/>
                  </a:lnTo>
                  <a:lnTo>
                    <a:pt x="1912" y="1073"/>
                  </a:lnTo>
                  <a:lnTo>
                    <a:pt x="604" y="1844"/>
                  </a:lnTo>
                  <a:lnTo>
                    <a:pt x="269" y="2213"/>
                  </a:lnTo>
                  <a:lnTo>
                    <a:pt x="135" y="2549"/>
                  </a:lnTo>
                  <a:lnTo>
                    <a:pt x="1" y="3856"/>
                  </a:lnTo>
                  <a:lnTo>
                    <a:pt x="1" y="6606"/>
                  </a:lnTo>
                  <a:lnTo>
                    <a:pt x="34" y="8518"/>
                  </a:lnTo>
                  <a:lnTo>
                    <a:pt x="839" y="7512"/>
                  </a:lnTo>
                  <a:lnTo>
                    <a:pt x="2415" y="6003"/>
                  </a:lnTo>
                  <a:lnTo>
                    <a:pt x="3186" y="5600"/>
                  </a:lnTo>
                  <a:lnTo>
                    <a:pt x="3622" y="5533"/>
                  </a:lnTo>
                  <a:lnTo>
                    <a:pt x="3857" y="5600"/>
                  </a:lnTo>
                  <a:lnTo>
                    <a:pt x="4092" y="5701"/>
                  </a:lnTo>
                  <a:lnTo>
                    <a:pt x="4528" y="6170"/>
                  </a:lnTo>
                  <a:lnTo>
                    <a:pt x="5031" y="7210"/>
                  </a:lnTo>
                  <a:lnTo>
                    <a:pt x="5668" y="9490"/>
                  </a:lnTo>
                  <a:lnTo>
                    <a:pt x="5735" y="9959"/>
                  </a:lnTo>
                  <a:lnTo>
                    <a:pt x="4796" y="0"/>
                  </a:lnTo>
                  <a:close/>
                  <a:moveTo>
                    <a:pt x="5735" y="9959"/>
                  </a:moveTo>
                  <a:lnTo>
                    <a:pt x="5735" y="9959"/>
                  </a:lnTo>
                  <a:lnTo>
                    <a:pt x="5735" y="9959"/>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6"/>
            <p:cNvSpPr/>
            <p:nvPr/>
          </p:nvSpPr>
          <p:spPr>
            <a:xfrm>
              <a:off x="5953575" y="2078325"/>
              <a:ext cx="143375" cy="249000"/>
            </a:xfrm>
            <a:custGeom>
              <a:avLst/>
              <a:gdLst/>
              <a:ahLst/>
              <a:cxnLst/>
              <a:rect l="l" t="t" r="r" b="b"/>
              <a:pathLst>
                <a:path w="5735" h="9960" extrusionOk="0">
                  <a:moveTo>
                    <a:pt x="4762" y="0"/>
                  </a:moveTo>
                  <a:lnTo>
                    <a:pt x="4259" y="134"/>
                  </a:lnTo>
                  <a:lnTo>
                    <a:pt x="1912" y="1073"/>
                  </a:lnTo>
                  <a:lnTo>
                    <a:pt x="604" y="1844"/>
                  </a:lnTo>
                  <a:lnTo>
                    <a:pt x="269" y="2213"/>
                  </a:lnTo>
                  <a:lnTo>
                    <a:pt x="135" y="2549"/>
                  </a:lnTo>
                  <a:lnTo>
                    <a:pt x="1" y="3856"/>
                  </a:lnTo>
                  <a:lnTo>
                    <a:pt x="1" y="6606"/>
                  </a:lnTo>
                  <a:lnTo>
                    <a:pt x="34" y="8518"/>
                  </a:lnTo>
                  <a:lnTo>
                    <a:pt x="839" y="7512"/>
                  </a:lnTo>
                  <a:lnTo>
                    <a:pt x="2415" y="6003"/>
                  </a:lnTo>
                  <a:lnTo>
                    <a:pt x="3186" y="5600"/>
                  </a:lnTo>
                  <a:lnTo>
                    <a:pt x="3622" y="5533"/>
                  </a:lnTo>
                  <a:lnTo>
                    <a:pt x="3857" y="5600"/>
                  </a:lnTo>
                  <a:lnTo>
                    <a:pt x="4092" y="5701"/>
                  </a:lnTo>
                  <a:lnTo>
                    <a:pt x="4528" y="6170"/>
                  </a:lnTo>
                  <a:lnTo>
                    <a:pt x="5031" y="7210"/>
                  </a:lnTo>
                  <a:lnTo>
                    <a:pt x="5668" y="9490"/>
                  </a:lnTo>
                  <a:lnTo>
                    <a:pt x="5735" y="9959"/>
                  </a:lnTo>
                  <a:lnTo>
                    <a:pt x="4796" y="0"/>
                  </a:lnTo>
                  <a:close/>
                  <a:moveTo>
                    <a:pt x="5735" y="9959"/>
                  </a:moveTo>
                  <a:lnTo>
                    <a:pt x="5735" y="9959"/>
                  </a:lnTo>
                  <a:lnTo>
                    <a:pt x="5735" y="995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6"/>
            <p:cNvSpPr/>
            <p:nvPr/>
          </p:nvSpPr>
          <p:spPr>
            <a:xfrm>
              <a:off x="5952750" y="2071600"/>
              <a:ext cx="321925" cy="331175"/>
            </a:xfrm>
            <a:custGeom>
              <a:avLst/>
              <a:gdLst/>
              <a:ahLst/>
              <a:cxnLst/>
              <a:rect l="l" t="t" r="r" b="b"/>
              <a:pathLst>
                <a:path w="12877" h="13247" fill="none" extrusionOk="0">
                  <a:moveTo>
                    <a:pt x="4795" y="269"/>
                  </a:moveTo>
                  <a:lnTo>
                    <a:pt x="4292" y="403"/>
                  </a:lnTo>
                  <a:lnTo>
                    <a:pt x="1945" y="1342"/>
                  </a:lnTo>
                  <a:lnTo>
                    <a:pt x="637" y="2113"/>
                  </a:lnTo>
                  <a:lnTo>
                    <a:pt x="302" y="2482"/>
                  </a:lnTo>
                  <a:lnTo>
                    <a:pt x="134" y="3052"/>
                  </a:lnTo>
                  <a:lnTo>
                    <a:pt x="0" y="5400"/>
                  </a:lnTo>
                  <a:lnTo>
                    <a:pt x="101" y="9759"/>
                  </a:lnTo>
                  <a:lnTo>
                    <a:pt x="168" y="11167"/>
                  </a:lnTo>
                  <a:lnTo>
                    <a:pt x="168" y="11402"/>
                  </a:lnTo>
                  <a:lnTo>
                    <a:pt x="335" y="11335"/>
                  </a:lnTo>
                  <a:lnTo>
                    <a:pt x="738" y="10463"/>
                  </a:lnTo>
                  <a:lnTo>
                    <a:pt x="1073" y="9692"/>
                  </a:lnTo>
                  <a:lnTo>
                    <a:pt x="1274" y="9290"/>
                  </a:lnTo>
                  <a:lnTo>
                    <a:pt x="1878" y="8485"/>
                  </a:lnTo>
                  <a:lnTo>
                    <a:pt x="2616" y="7781"/>
                  </a:lnTo>
                  <a:lnTo>
                    <a:pt x="3253" y="7378"/>
                  </a:lnTo>
                  <a:lnTo>
                    <a:pt x="3454" y="7378"/>
                  </a:lnTo>
                  <a:lnTo>
                    <a:pt x="3622" y="7445"/>
                  </a:lnTo>
                  <a:lnTo>
                    <a:pt x="3923" y="7713"/>
                  </a:lnTo>
                  <a:lnTo>
                    <a:pt x="4192" y="8351"/>
                  </a:lnTo>
                  <a:lnTo>
                    <a:pt x="4225" y="8988"/>
                  </a:lnTo>
                  <a:lnTo>
                    <a:pt x="4259" y="9323"/>
                  </a:lnTo>
                  <a:lnTo>
                    <a:pt x="4628" y="10094"/>
                  </a:lnTo>
                  <a:lnTo>
                    <a:pt x="5567" y="11268"/>
                  </a:lnTo>
                  <a:lnTo>
                    <a:pt x="6304" y="11838"/>
                  </a:lnTo>
                  <a:lnTo>
                    <a:pt x="7746" y="12911"/>
                  </a:lnTo>
                  <a:lnTo>
                    <a:pt x="8216" y="13246"/>
                  </a:lnTo>
                  <a:lnTo>
                    <a:pt x="9222" y="11771"/>
                  </a:lnTo>
                  <a:lnTo>
                    <a:pt x="10731" y="9558"/>
                  </a:lnTo>
                  <a:lnTo>
                    <a:pt x="10898" y="9222"/>
                  </a:lnTo>
                  <a:lnTo>
                    <a:pt x="11066" y="8418"/>
                  </a:lnTo>
                  <a:lnTo>
                    <a:pt x="11167" y="7143"/>
                  </a:lnTo>
                  <a:lnTo>
                    <a:pt x="11200" y="6607"/>
                  </a:lnTo>
                  <a:lnTo>
                    <a:pt x="11234" y="6506"/>
                  </a:lnTo>
                  <a:lnTo>
                    <a:pt x="11334" y="6540"/>
                  </a:lnTo>
                  <a:lnTo>
                    <a:pt x="11670" y="6808"/>
                  </a:lnTo>
                  <a:lnTo>
                    <a:pt x="12206" y="7378"/>
                  </a:lnTo>
                  <a:lnTo>
                    <a:pt x="12575" y="7646"/>
                  </a:lnTo>
                  <a:lnTo>
                    <a:pt x="12743" y="7680"/>
                  </a:lnTo>
                  <a:lnTo>
                    <a:pt x="12810" y="7579"/>
                  </a:lnTo>
                  <a:lnTo>
                    <a:pt x="12877" y="7378"/>
                  </a:lnTo>
                  <a:lnTo>
                    <a:pt x="12709" y="6942"/>
                  </a:lnTo>
                  <a:lnTo>
                    <a:pt x="11938" y="6037"/>
                  </a:lnTo>
                  <a:lnTo>
                    <a:pt x="11200" y="4997"/>
                  </a:lnTo>
                  <a:lnTo>
                    <a:pt x="10865" y="4427"/>
                  </a:lnTo>
                  <a:lnTo>
                    <a:pt x="10462" y="3254"/>
                  </a:lnTo>
                  <a:lnTo>
                    <a:pt x="10127" y="2180"/>
                  </a:lnTo>
                  <a:lnTo>
                    <a:pt x="9524" y="1174"/>
                  </a:lnTo>
                  <a:lnTo>
                    <a:pt x="9054" y="738"/>
                  </a:lnTo>
                  <a:lnTo>
                    <a:pt x="8484" y="370"/>
                  </a:lnTo>
                  <a:lnTo>
                    <a:pt x="7344" y="1"/>
                  </a:lnTo>
                  <a:lnTo>
                    <a:pt x="5701" y="34"/>
                  </a:lnTo>
                  <a:lnTo>
                    <a:pt x="4795" y="269"/>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6"/>
            <p:cNvSpPr/>
            <p:nvPr/>
          </p:nvSpPr>
          <p:spPr>
            <a:xfrm>
              <a:off x="5530225" y="2691125"/>
              <a:ext cx="311050" cy="239800"/>
            </a:xfrm>
            <a:custGeom>
              <a:avLst/>
              <a:gdLst/>
              <a:ahLst/>
              <a:cxnLst/>
              <a:rect l="l" t="t" r="r" b="b"/>
              <a:pathLst>
                <a:path w="12442" h="9592" extrusionOk="0">
                  <a:moveTo>
                    <a:pt x="6539" y="1"/>
                  </a:moveTo>
                  <a:lnTo>
                    <a:pt x="5399" y="102"/>
                  </a:lnTo>
                  <a:lnTo>
                    <a:pt x="3722" y="571"/>
                  </a:lnTo>
                  <a:lnTo>
                    <a:pt x="1811" y="1577"/>
                  </a:lnTo>
                  <a:lnTo>
                    <a:pt x="872" y="2348"/>
                  </a:lnTo>
                  <a:lnTo>
                    <a:pt x="537" y="2784"/>
                  </a:lnTo>
                  <a:lnTo>
                    <a:pt x="470" y="2952"/>
                  </a:lnTo>
                  <a:lnTo>
                    <a:pt x="336" y="4058"/>
                  </a:lnTo>
                  <a:lnTo>
                    <a:pt x="0" y="7009"/>
                  </a:lnTo>
                  <a:lnTo>
                    <a:pt x="0" y="8585"/>
                  </a:lnTo>
                  <a:lnTo>
                    <a:pt x="168" y="8921"/>
                  </a:lnTo>
                  <a:lnTo>
                    <a:pt x="403" y="9156"/>
                  </a:lnTo>
                  <a:lnTo>
                    <a:pt x="1375" y="9524"/>
                  </a:lnTo>
                  <a:lnTo>
                    <a:pt x="2951" y="9591"/>
                  </a:lnTo>
                  <a:lnTo>
                    <a:pt x="5164" y="9256"/>
                  </a:lnTo>
                  <a:lnTo>
                    <a:pt x="6573" y="8820"/>
                  </a:lnTo>
                  <a:lnTo>
                    <a:pt x="7948" y="8351"/>
                  </a:lnTo>
                  <a:lnTo>
                    <a:pt x="10027" y="7278"/>
                  </a:lnTo>
                  <a:lnTo>
                    <a:pt x="11435" y="6037"/>
                  </a:lnTo>
                  <a:lnTo>
                    <a:pt x="12240" y="4595"/>
                  </a:lnTo>
                  <a:lnTo>
                    <a:pt x="12441" y="3790"/>
                  </a:lnTo>
                  <a:lnTo>
                    <a:pt x="12139" y="3354"/>
                  </a:lnTo>
                  <a:lnTo>
                    <a:pt x="10094" y="1342"/>
                  </a:lnTo>
                  <a:lnTo>
                    <a:pt x="8652" y="470"/>
                  </a:lnTo>
                  <a:lnTo>
                    <a:pt x="7612" y="102"/>
                  </a:lnTo>
                  <a:lnTo>
                    <a:pt x="7076" y="34"/>
                  </a:lnTo>
                  <a:lnTo>
                    <a:pt x="6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6"/>
            <p:cNvSpPr/>
            <p:nvPr/>
          </p:nvSpPr>
          <p:spPr>
            <a:xfrm>
              <a:off x="5530225" y="2693650"/>
              <a:ext cx="137500" cy="237275"/>
            </a:xfrm>
            <a:custGeom>
              <a:avLst/>
              <a:gdLst/>
              <a:ahLst/>
              <a:cxnLst/>
              <a:rect l="l" t="t" r="r" b="b"/>
              <a:pathLst>
                <a:path w="5500" h="9491" extrusionOk="0">
                  <a:moveTo>
                    <a:pt x="5332" y="1"/>
                  </a:moveTo>
                  <a:lnTo>
                    <a:pt x="4427" y="202"/>
                  </a:lnTo>
                  <a:lnTo>
                    <a:pt x="2750" y="906"/>
                  </a:lnTo>
                  <a:lnTo>
                    <a:pt x="1375" y="1778"/>
                  </a:lnTo>
                  <a:lnTo>
                    <a:pt x="570" y="2549"/>
                  </a:lnTo>
                  <a:lnTo>
                    <a:pt x="470" y="2851"/>
                  </a:lnTo>
                  <a:lnTo>
                    <a:pt x="336" y="3924"/>
                  </a:lnTo>
                  <a:lnTo>
                    <a:pt x="0" y="6875"/>
                  </a:lnTo>
                  <a:lnTo>
                    <a:pt x="0" y="8451"/>
                  </a:lnTo>
                  <a:lnTo>
                    <a:pt x="168" y="8820"/>
                  </a:lnTo>
                  <a:lnTo>
                    <a:pt x="403" y="9055"/>
                  </a:lnTo>
                  <a:lnTo>
                    <a:pt x="1442" y="9423"/>
                  </a:lnTo>
                  <a:lnTo>
                    <a:pt x="2213" y="9490"/>
                  </a:lnTo>
                  <a:lnTo>
                    <a:pt x="2549" y="8887"/>
                  </a:lnTo>
                  <a:lnTo>
                    <a:pt x="2616" y="8719"/>
                  </a:lnTo>
                  <a:lnTo>
                    <a:pt x="2515" y="8417"/>
                  </a:lnTo>
                  <a:lnTo>
                    <a:pt x="2146" y="6875"/>
                  </a:lnTo>
                  <a:lnTo>
                    <a:pt x="2079" y="5835"/>
                  </a:lnTo>
                  <a:lnTo>
                    <a:pt x="2213" y="5500"/>
                  </a:lnTo>
                  <a:lnTo>
                    <a:pt x="2683" y="4796"/>
                  </a:lnTo>
                  <a:lnTo>
                    <a:pt x="4460" y="3086"/>
                  </a:lnTo>
                  <a:lnTo>
                    <a:pt x="5332" y="2147"/>
                  </a:lnTo>
                  <a:lnTo>
                    <a:pt x="5500" y="1912"/>
                  </a:lnTo>
                  <a:lnTo>
                    <a:pt x="5500" y="1711"/>
                  </a:lnTo>
                  <a:lnTo>
                    <a:pt x="5030" y="1744"/>
                  </a:lnTo>
                  <a:lnTo>
                    <a:pt x="3890" y="2113"/>
                  </a:lnTo>
                  <a:lnTo>
                    <a:pt x="3119" y="2281"/>
                  </a:lnTo>
                  <a:lnTo>
                    <a:pt x="2784" y="2247"/>
                  </a:lnTo>
                  <a:lnTo>
                    <a:pt x="2716" y="2147"/>
                  </a:lnTo>
                  <a:lnTo>
                    <a:pt x="2750" y="1912"/>
                  </a:lnTo>
                  <a:lnTo>
                    <a:pt x="3287" y="1308"/>
                  </a:lnTo>
                  <a:lnTo>
                    <a:pt x="4594" y="403"/>
                  </a:lnTo>
                  <a:lnTo>
                    <a:pt x="5332"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6"/>
            <p:cNvSpPr/>
            <p:nvPr/>
          </p:nvSpPr>
          <p:spPr>
            <a:xfrm>
              <a:off x="5530225" y="2693650"/>
              <a:ext cx="137500" cy="237275"/>
            </a:xfrm>
            <a:custGeom>
              <a:avLst/>
              <a:gdLst/>
              <a:ahLst/>
              <a:cxnLst/>
              <a:rect l="l" t="t" r="r" b="b"/>
              <a:pathLst>
                <a:path w="5500" h="9491" extrusionOk="0">
                  <a:moveTo>
                    <a:pt x="5332" y="1"/>
                  </a:moveTo>
                  <a:lnTo>
                    <a:pt x="4427" y="202"/>
                  </a:lnTo>
                  <a:lnTo>
                    <a:pt x="2750" y="906"/>
                  </a:lnTo>
                  <a:lnTo>
                    <a:pt x="1375" y="1778"/>
                  </a:lnTo>
                  <a:lnTo>
                    <a:pt x="570" y="2549"/>
                  </a:lnTo>
                  <a:lnTo>
                    <a:pt x="470" y="2851"/>
                  </a:lnTo>
                  <a:lnTo>
                    <a:pt x="336" y="3924"/>
                  </a:lnTo>
                  <a:lnTo>
                    <a:pt x="0" y="6875"/>
                  </a:lnTo>
                  <a:lnTo>
                    <a:pt x="0" y="8451"/>
                  </a:lnTo>
                  <a:lnTo>
                    <a:pt x="168" y="8820"/>
                  </a:lnTo>
                  <a:lnTo>
                    <a:pt x="403" y="9055"/>
                  </a:lnTo>
                  <a:lnTo>
                    <a:pt x="1442" y="9423"/>
                  </a:lnTo>
                  <a:lnTo>
                    <a:pt x="2213" y="9490"/>
                  </a:lnTo>
                  <a:lnTo>
                    <a:pt x="2549" y="8887"/>
                  </a:lnTo>
                  <a:lnTo>
                    <a:pt x="2616" y="8719"/>
                  </a:lnTo>
                  <a:lnTo>
                    <a:pt x="2515" y="8417"/>
                  </a:lnTo>
                  <a:lnTo>
                    <a:pt x="2146" y="6875"/>
                  </a:lnTo>
                  <a:lnTo>
                    <a:pt x="2079" y="5835"/>
                  </a:lnTo>
                  <a:lnTo>
                    <a:pt x="2213" y="5500"/>
                  </a:lnTo>
                  <a:lnTo>
                    <a:pt x="2683" y="4796"/>
                  </a:lnTo>
                  <a:lnTo>
                    <a:pt x="4460" y="3086"/>
                  </a:lnTo>
                  <a:lnTo>
                    <a:pt x="5332" y="2147"/>
                  </a:lnTo>
                  <a:lnTo>
                    <a:pt x="5500" y="1912"/>
                  </a:lnTo>
                  <a:lnTo>
                    <a:pt x="5500" y="1711"/>
                  </a:lnTo>
                  <a:lnTo>
                    <a:pt x="5030" y="1744"/>
                  </a:lnTo>
                  <a:lnTo>
                    <a:pt x="3890" y="2113"/>
                  </a:lnTo>
                  <a:lnTo>
                    <a:pt x="3119" y="2281"/>
                  </a:lnTo>
                  <a:lnTo>
                    <a:pt x="2784" y="2247"/>
                  </a:lnTo>
                  <a:lnTo>
                    <a:pt x="2716" y="2147"/>
                  </a:lnTo>
                  <a:lnTo>
                    <a:pt x="2750" y="1912"/>
                  </a:lnTo>
                  <a:lnTo>
                    <a:pt x="3287" y="1308"/>
                  </a:lnTo>
                  <a:lnTo>
                    <a:pt x="4594" y="403"/>
                  </a:lnTo>
                  <a:lnTo>
                    <a:pt x="5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6"/>
            <p:cNvSpPr/>
            <p:nvPr/>
          </p:nvSpPr>
          <p:spPr>
            <a:xfrm>
              <a:off x="5530225" y="2691125"/>
              <a:ext cx="311050" cy="239800"/>
            </a:xfrm>
            <a:custGeom>
              <a:avLst/>
              <a:gdLst/>
              <a:ahLst/>
              <a:cxnLst/>
              <a:rect l="l" t="t" r="r" b="b"/>
              <a:pathLst>
                <a:path w="12442" h="9592" fill="none" extrusionOk="0">
                  <a:moveTo>
                    <a:pt x="12441" y="3790"/>
                  </a:moveTo>
                  <a:lnTo>
                    <a:pt x="12139" y="3354"/>
                  </a:lnTo>
                  <a:lnTo>
                    <a:pt x="10094" y="1342"/>
                  </a:lnTo>
                  <a:lnTo>
                    <a:pt x="8652" y="470"/>
                  </a:lnTo>
                  <a:lnTo>
                    <a:pt x="7612" y="102"/>
                  </a:lnTo>
                  <a:lnTo>
                    <a:pt x="7076" y="34"/>
                  </a:lnTo>
                  <a:lnTo>
                    <a:pt x="6539" y="1"/>
                  </a:lnTo>
                  <a:lnTo>
                    <a:pt x="5399" y="102"/>
                  </a:lnTo>
                  <a:lnTo>
                    <a:pt x="3722" y="571"/>
                  </a:lnTo>
                  <a:lnTo>
                    <a:pt x="1811" y="1577"/>
                  </a:lnTo>
                  <a:lnTo>
                    <a:pt x="872" y="2348"/>
                  </a:lnTo>
                  <a:lnTo>
                    <a:pt x="537" y="2784"/>
                  </a:lnTo>
                  <a:lnTo>
                    <a:pt x="470" y="2952"/>
                  </a:lnTo>
                  <a:lnTo>
                    <a:pt x="336" y="4058"/>
                  </a:lnTo>
                  <a:lnTo>
                    <a:pt x="0" y="7009"/>
                  </a:lnTo>
                  <a:lnTo>
                    <a:pt x="0" y="8585"/>
                  </a:lnTo>
                  <a:lnTo>
                    <a:pt x="168" y="8921"/>
                  </a:lnTo>
                  <a:lnTo>
                    <a:pt x="403" y="9156"/>
                  </a:lnTo>
                  <a:lnTo>
                    <a:pt x="1375" y="9524"/>
                  </a:lnTo>
                  <a:lnTo>
                    <a:pt x="2951" y="9591"/>
                  </a:lnTo>
                  <a:lnTo>
                    <a:pt x="5164" y="9256"/>
                  </a:lnTo>
                  <a:lnTo>
                    <a:pt x="6573" y="8820"/>
                  </a:lnTo>
                  <a:lnTo>
                    <a:pt x="7948" y="8351"/>
                  </a:lnTo>
                  <a:lnTo>
                    <a:pt x="10027" y="7278"/>
                  </a:lnTo>
                  <a:lnTo>
                    <a:pt x="11435" y="6037"/>
                  </a:lnTo>
                  <a:lnTo>
                    <a:pt x="12240" y="4595"/>
                  </a:lnTo>
                  <a:lnTo>
                    <a:pt x="12441" y="379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6"/>
            <p:cNvSpPr/>
            <p:nvPr/>
          </p:nvSpPr>
          <p:spPr>
            <a:xfrm>
              <a:off x="5534400" y="2636650"/>
              <a:ext cx="872750" cy="348775"/>
            </a:xfrm>
            <a:custGeom>
              <a:avLst/>
              <a:gdLst/>
              <a:ahLst/>
              <a:cxnLst/>
              <a:rect l="l" t="t" r="r" b="b"/>
              <a:pathLst>
                <a:path w="34910" h="13951" extrusionOk="0">
                  <a:moveTo>
                    <a:pt x="26828" y="0"/>
                  </a:moveTo>
                  <a:lnTo>
                    <a:pt x="24581" y="470"/>
                  </a:lnTo>
                  <a:lnTo>
                    <a:pt x="12542" y="3521"/>
                  </a:lnTo>
                  <a:lnTo>
                    <a:pt x="9323" y="4494"/>
                  </a:lnTo>
                  <a:lnTo>
                    <a:pt x="5601" y="6137"/>
                  </a:lnTo>
                  <a:lnTo>
                    <a:pt x="4092" y="6908"/>
                  </a:lnTo>
                  <a:lnTo>
                    <a:pt x="3589" y="7109"/>
                  </a:lnTo>
                  <a:lnTo>
                    <a:pt x="1711" y="8384"/>
                  </a:lnTo>
                  <a:lnTo>
                    <a:pt x="1007" y="9088"/>
                  </a:lnTo>
                  <a:lnTo>
                    <a:pt x="437" y="9960"/>
                  </a:lnTo>
                  <a:lnTo>
                    <a:pt x="68" y="10966"/>
                  </a:lnTo>
                  <a:lnTo>
                    <a:pt x="1" y="11536"/>
                  </a:lnTo>
                  <a:lnTo>
                    <a:pt x="1" y="11838"/>
                  </a:lnTo>
                  <a:lnTo>
                    <a:pt x="236" y="12374"/>
                  </a:lnTo>
                  <a:lnTo>
                    <a:pt x="672" y="12844"/>
                  </a:lnTo>
                  <a:lnTo>
                    <a:pt x="1309" y="13212"/>
                  </a:lnTo>
                  <a:lnTo>
                    <a:pt x="2549" y="13615"/>
                  </a:lnTo>
                  <a:lnTo>
                    <a:pt x="4561" y="13917"/>
                  </a:lnTo>
                  <a:lnTo>
                    <a:pt x="5668" y="13950"/>
                  </a:lnTo>
                  <a:lnTo>
                    <a:pt x="6205" y="13917"/>
                  </a:lnTo>
                  <a:lnTo>
                    <a:pt x="7412" y="13615"/>
                  </a:lnTo>
                  <a:lnTo>
                    <a:pt x="9323" y="12709"/>
                  </a:lnTo>
                  <a:lnTo>
                    <a:pt x="13280" y="10127"/>
                  </a:lnTo>
                  <a:lnTo>
                    <a:pt x="15493" y="8685"/>
                  </a:lnTo>
                  <a:lnTo>
                    <a:pt x="21362" y="5299"/>
                  </a:lnTo>
                  <a:lnTo>
                    <a:pt x="25252" y="3152"/>
                  </a:lnTo>
                  <a:lnTo>
                    <a:pt x="25587" y="3052"/>
                  </a:lnTo>
                  <a:lnTo>
                    <a:pt x="26660" y="3186"/>
                  </a:lnTo>
                  <a:lnTo>
                    <a:pt x="28571" y="3689"/>
                  </a:lnTo>
                  <a:lnTo>
                    <a:pt x="29544" y="3991"/>
                  </a:lnTo>
                  <a:lnTo>
                    <a:pt x="30315" y="4125"/>
                  </a:lnTo>
                  <a:lnTo>
                    <a:pt x="31824" y="4293"/>
                  </a:lnTo>
                  <a:lnTo>
                    <a:pt x="32595" y="4293"/>
                  </a:lnTo>
                  <a:lnTo>
                    <a:pt x="32763" y="4594"/>
                  </a:lnTo>
                  <a:lnTo>
                    <a:pt x="33769" y="5869"/>
                  </a:lnTo>
                  <a:lnTo>
                    <a:pt x="34473" y="6539"/>
                  </a:lnTo>
                  <a:lnTo>
                    <a:pt x="34775" y="6606"/>
                  </a:lnTo>
                  <a:lnTo>
                    <a:pt x="34909" y="6573"/>
                  </a:lnTo>
                  <a:lnTo>
                    <a:pt x="34909" y="6271"/>
                  </a:lnTo>
                  <a:lnTo>
                    <a:pt x="34607" y="5500"/>
                  </a:lnTo>
                  <a:lnTo>
                    <a:pt x="33400" y="3287"/>
                  </a:lnTo>
                  <a:lnTo>
                    <a:pt x="32897" y="2415"/>
                  </a:lnTo>
                  <a:lnTo>
                    <a:pt x="32629" y="2113"/>
                  </a:lnTo>
                  <a:lnTo>
                    <a:pt x="31019" y="1342"/>
                  </a:lnTo>
                  <a:lnTo>
                    <a:pt x="27867" y="201"/>
                  </a:lnTo>
                  <a:lnTo>
                    <a:pt x="268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6"/>
            <p:cNvSpPr/>
            <p:nvPr/>
          </p:nvSpPr>
          <p:spPr>
            <a:xfrm>
              <a:off x="5534400" y="2636650"/>
              <a:ext cx="872750" cy="348775"/>
            </a:xfrm>
            <a:custGeom>
              <a:avLst/>
              <a:gdLst/>
              <a:ahLst/>
              <a:cxnLst/>
              <a:rect l="l" t="t" r="r" b="b"/>
              <a:pathLst>
                <a:path w="34910" h="13951" fill="none" extrusionOk="0">
                  <a:moveTo>
                    <a:pt x="4092" y="6908"/>
                  </a:moveTo>
                  <a:lnTo>
                    <a:pt x="3589" y="7109"/>
                  </a:lnTo>
                  <a:lnTo>
                    <a:pt x="1711" y="8384"/>
                  </a:lnTo>
                  <a:lnTo>
                    <a:pt x="1007" y="9088"/>
                  </a:lnTo>
                  <a:lnTo>
                    <a:pt x="437" y="9960"/>
                  </a:lnTo>
                  <a:lnTo>
                    <a:pt x="68" y="10966"/>
                  </a:lnTo>
                  <a:lnTo>
                    <a:pt x="1" y="11536"/>
                  </a:lnTo>
                  <a:lnTo>
                    <a:pt x="1" y="11838"/>
                  </a:lnTo>
                  <a:lnTo>
                    <a:pt x="236" y="12374"/>
                  </a:lnTo>
                  <a:lnTo>
                    <a:pt x="672" y="12844"/>
                  </a:lnTo>
                  <a:lnTo>
                    <a:pt x="1309" y="13212"/>
                  </a:lnTo>
                  <a:lnTo>
                    <a:pt x="2549" y="13615"/>
                  </a:lnTo>
                  <a:lnTo>
                    <a:pt x="4561" y="13917"/>
                  </a:lnTo>
                  <a:lnTo>
                    <a:pt x="5668" y="13950"/>
                  </a:lnTo>
                  <a:lnTo>
                    <a:pt x="6205" y="13917"/>
                  </a:lnTo>
                  <a:lnTo>
                    <a:pt x="7412" y="13615"/>
                  </a:lnTo>
                  <a:lnTo>
                    <a:pt x="9323" y="12709"/>
                  </a:lnTo>
                  <a:lnTo>
                    <a:pt x="13280" y="10127"/>
                  </a:lnTo>
                  <a:lnTo>
                    <a:pt x="15493" y="8685"/>
                  </a:lnTo>
                  <a:lnTo>
                    <a:pt x="21362" y="5299"/>
                  </a:lnTo>
                  <a:lnTo>
                    <a:pt x="25252" y="3152"/>
                  </a:lnTo>
                  <a:lnTo>
                    <a:pt x="25587" y="3052"/>
                  </a:lnTo>
                  <a:lnTo>
                    <a:pt x="26660" y="3186"/>
                  </a:lnTo>
                  <a:lnTo>
                    <a:pt x="28571" y="3689"/>
                  </a:lnTo>
                  <a:lnTo>
                    <a:pt x="29544" y="3991"/>
                  </a:lnTo>
                  <a:lnTo>
                    <a:pt x="30315" y="4125"/>
                  </a:lnTo>
                  <a:lnTo>
                    <a:pt x="31824" y="4293"/>
                  </a:lnTo>
                  <a:lnTo>
                    <a:pt x="32595" y="4293"/>
                  </a:lnTo>
                  <a:lnTo>
                    <a:pt x="32763" y="4594"/>
                  </a:lnTo>
                  <a:lnTo>
                    <a:pt x="33769" y="5869"/>
                  </a:lnTo>
                  <a:lnTo>
                    <a:pt x="34473" y="6539"/>
                  </a:lnTo>
                  <a:lnTo>
                    <a:pt x="34775" y="6606"/>
                  </a:lnTo>
                  <a:lnTo>
                    <a:pt x="34909" y="6573"/>
                  </a:lnTo>
                  <a:lnTo>
                    <a:pt x="34909" y="6271"/>
                  </a:lnTo>
                  <a:lnTo>
                    <a:pt x="34607" y="5500"/>
                  </a:lnTo>
                  <a:lnTo>
                    <a:pt x="33400" y="3287"/>
                  </a:lnTo>
                  <a:lnTo>
                    <a:pt x="32897" y="2415"/>
                  </a:lnTo>
                  <a:lnTo>
                    <a:pt x="32629" y="2113"/>
                  </a:lnTo>
                  <a:lnTo>
                    <a:pt x="31019" y="1342"/>
                  </a:lnTo>
                  <a:lnTo>
                    <a:pt x="27867" y="201"/>
                  </a:lnTo>
                  <a:lnTo>
                    <a:pt x="26828" y="0"/>
                  </a:lnTo>
                  <a:lnTo>
                    <a:pt x="24581" y="470"/>
                  </a:lnTo>
                  <a:lnTo>
                    <a:pt x="12542" y="3521"/>
                  </a:lnTo>
                  <a:lnTo>
                    <a:pt x="9323" y="4494"/>
                  </a:lnTo>
                  <a:lnTo>
                    <a:pt x="5601" y="6137"/>
                  </a:lnTo>
                  <a:lnTo>
                    <a:pt x="4092" y="6908"/>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6"/>
            <p:cNvSpPr/>
            <p:nvPr/>
          </p:nvSpPr>
          <p:spPr>
            <a:xfrm>
              <a:off x="6323275" y="2205750"/>
              <a:ext cx="662325" cy="472825"/>
            </a:xfrm>
            <a:custGeom>
              <a:avLst/>
              <a:gdLst/>
              <a:ahLst/>
              <a:cxnLst/>
              <a:rect l="l" t="t" r="r" b="b"/>
              <a:pathLst>
                <a:path w="26493" h="18913" extrusionOk="0">
                  <a:moveTo>
                    <a:pt x="4260" y="0"/>
                  </a:moveTo>
                  <a:lnTo>
                    <a:pt x="3857" y="34"/>
                  </a:lnTo>
                  <a:lnTo>
                    <a:pt x="3287" y="470"/>
                  </a:lnTo>
                  <a:lnTo>
                    <a:pt x="3187" y="838"/>
                  </a:lnTo>
                  <a:lnTo>
                    <a:pt x="1" y="18812"/>
                  </a:lnTo>
                  <a:lnTo>
                    <a:pt x="23038" y="18913"/>
                  </a:lnTo>
                  <a:lnTo>
                    <a:pt x="26459" y="1878"/>
                  </a:lnTo>
                  <a:lnTo>
                    <a:pt x="26492" y="1643"/>
                  </a:lnTo>
                  <a:lnTo>
                    <a:pt x="26392" y="1207"/>
                  </a:lnTo>
                  <a:lnTo>
                    <a:pt x="26090" y="838"/>
                  </a:lnTo>
                  <a:lnTo>
                    <a:pt x="25687" y="637"/>
                  </a:lnTo>
                  <a:lnTo>
                    <a:pt x="25453" y="637"/>
                  </a:lnTo>
                  <a:lnTo>
                    <a:pt x="4260"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6"/>
            <p:cNvSpPr/>
            <p:nvPr/>
          </p:nvSpPr>
          <p:spPr>
            <a:xfrm>
              <a:off x="6042450" y="2676050"/>
              <a:ext cx="856800" cy="198700"/>
            </a:xfrm>
            <a:custGeom>
              <a:avLst/>
              <a:gdLst/>
              <a:ahLst/>
              <a:cxnLst/>
              <a:rect l="l" t="t" r="r" b="b"/>
              <a:pathLst>
                <a:path w="34272" h="7948" extrusionOk="0">
                  <a:moveTo>
                    <a:pt x="11234" y="0"/>
                  </a:moveTo>
                  <a:lnTo>
                    <a:pt x="0" y="7948"/>
                  </a:lnTo>
                  <a:lnTo>
                    <a:pt x="25653" y="7210"/>
                  </a:lnTo>
                  <a:lnTo>
                    <a:pt x="34271" y="101"/>
                  </a:lnTo>
                  <a:lnTo>
                    <a:pt x="1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66"/>
            <p:cNvSpPr/>
            <p:nvPr/>
          </p:nvSpPr>
          <p:spPr>
            <a:xfrm>
              <a:off x="6042450" y="2676050"/>
              <a:ext cx="856800" cy="198700"/>
            </a:xfrm>
            <a:custGeom>
              <a:avLst/>
              <a:gdLst/>
              <a:ahLst/>
              <a:cxnLst/>
              <a:rect l="l" t="t" r="r" b="b"/>
              <a:pathLst>
                <a:path w="34272" h="7948" extrusionOk="0">
                  <a:moveTo>
                    <a:pt x="11234" y="0"/>
                  </a:moveTo>
                  <a:lnTo>
                    <a:pt x="0" y="7948"/>
                  </a:lnTo>
                  <a:lnTo>
                    <a:pt x="25653" y="7210"/>
                  </a:lnTo>
                  <a:lnTo>
                    <a:pt x="34271" y="101"/>
                  </a:lnTo>
                  <a:lnTo>
                    <a:pt x="1123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66"/>
            <p:cNvSpPr/>
            <p:nvPr/>
          </p:nvSpPr>
          <p:spPr>
            <a:xfrm>
              <a:off x="6042450" y="2676050"/>
              <a:ext cx="856800" cy="198700"/>
            </a:xfrm>
            <a:custGeom>
              <a:avLst/>
              <a:gdLst/>
              <a:ahLst/>
              <a:cxnLst/>
              <a:rect l="l" t="t" r="r" b="b"/>
              <a:pathLst>
                <a:path w="34272" h="7948" extrusionOk="0">
                  <a:moveTo>
                    <a:pt x="11234" y="0"/>
                  </a:moveTo>
                  <a:lnTo>
                    <a:pt x="0" y="7948"/>
                  </a:lnTo>
                  <a:lnTo>
                    <a:pt x="25653" y="7210"/>
                  </a:lnTo>
                  <a:lnTo>
                    <a:pt x="34271" y="101"/>
                  </a:lnTo>
                  <a:lnTo>
                    <a:pt x="1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6"/>
            <p:cNvSpPr/>
            <p:nvPr/>
          </p:nvSpPr>
          <p:spPr>
            <a:xfrm>
              <a:off x="6042450" y="2676050"/>
              <a:ext cx="856800" cy="198700"/>
            </a:xfrm>
            <a:custGeom>
              <a:avLst/>
              <a:gdLst/>
              <a:ahLst/>
              <a:cxnLst/>
              <a:rect l="l" t="t" r="r" b="b"/>
              <a:pathLst>
                <a:path w="34272" h="7948" fill="none" extrusionOk="0">
                  <a:moveTo>
                    <a:pt x="11234" y="0"/>
                  </a:moveTo>
                  <a:lnTo>
                    <a:pt x="0" y="7948"/>
                  </a:lnTo>
                  <a:lnTo>
                    <a:pt x="25653" y="7210"/>
                  </a:lnTo>
                  <a:lnTo>
                    <a:pt x="34271" y="101"/>
                  </a:lnTo>
                  <a:lnTo>
                    <a:pt x="11234" y="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6"/>
            <p:cNvSpPr/>
            <p:nvPr/>
          </p:nvSpPr>
          <p:spPr>
            <a:xfrm>
              <a:off x="6535375" y="2558675"/>
              <a:ext cx="728550" cy="1658250"/>
            </a:xfrm>
            <a:custGeom>
              <a:avLst/>
              <a:gdLst/>
              <a:ahLst/>
              <a:cxnLst/>
              <a:rect l="l" t="t" r="r" b="b"/>
              <a:pathLst>
                <a:path w="29142" h="66330"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652" y="44265"/>
                  </a:lnTo>
                  <a:lnTo>
                    <a:pt x="7781" y="45338"/>
                  </a:lnTo>
                  <a:lnTo>
                    <a:pt x="6238" y="46813"/>
                  </a:lnTo>
                  <a:lnTo>
                    <a:pt x="4192" y="48490"/>
                  </a:lnTo>
                  <a:lnTo>
                    <a:pt x="2985" y="49529"/>
                  </a:lnTo>
                  <a:lnTo>
                    <a:pt x="2516" y="50200"/>
                  </a:lnTo>
                  <a:lnTo>
                    <a:pt x="2415" y="50502"/>
                  </a:lnTo>
                  <a:lnTo>
                    <a:pt x="2348" y="50804"/>
                  </a:lnTo>
                  <a:lnTo>
                    <a:pt x="2482" y="51810"/>
                  </a:lnTo>
                  <a:lnTo>
                    <a:pt x="2952" y="53118"/>
                  </a:lnTo>
                  <a:lnTo>
                    <a:pt x="3757" y="54694"/>
                  </a:lnTo>
                  <a:lnTo>
                    <a:pt x="4897" y="56437"/>
                  </a:lnTo>
                  <a:lnTo>
                    <a:pt x="6372" y="58282"/>
                  </a:lnTo>
                  <a:lnTo>
                    <a:pt x="8183" y="60126"/>
                  </a:lnTo>
                  <a:lnTo>
                    <a:pt x="10363" y="61903"/>
                  </a:lnTo>
                  <a:lnTo>
                    <a:pt x="11637" y="62742"/>
                  </a:lnTo>
                  <a:lnTo>
                    <a:pt x="12878" y="63546"/>
                  </a:lnTo>
                  <a:lnTo>
                    <a:pt x="15024" y="64720"/>
                  </a:lnTo>
                  <a:lnTo>
                    <a:pt x="16835" y="65558"/>
                  </a:lnTo>
                  <a:lnTo>
                    <a:pt x="18344" y="66028"/>
                  </a:lnTo>
                  <a:lnTo>
                    <a:pt x="20154" y="66330"/>
                  </a:lnTo>
                  <a:lnTo>
                    <a:pt x="21965" y="66162"/>
                  </a:lnTo>
                  <a:lnTo>
                    <a:pt x="22736" y="65994"/>
                  </a:lnTo>
                  <a:lnTo>
                    <a:pt x="23072" y="65894"/>
                  </a:lnTo>
                  <a:lnTo>
                    <a:pt x="23675" y="65558"/>
                  </a:lnTo>
                  <a:lnTo>
                    <a:pt x="24044" y="65089"/>
                  </a:lnTo>
                  <a:lnTo>
                    <a:pt x="24245" y="64519"/>
                  </a:lnTo>
                  <a:lnTo>
                    <a:pt x="24178" y="63815"/>
                  </a:lnTo>
                  <a:lnTo>
                    <a:pt x="23877" y="63077"/>
                  </a:lnTo>
                  <a:lnTo>
                    <a:pt x="23306" y="62306"/>
                  </a:lnTo>
                  <a:lnTo>
                    <a:pt x="22468" y="61534"/>
                  </a:lnTo>
                  <a:lnTo>
                    <a:pt x="21898" y="61166"/>
                  </a:lnTo>
                  <a:lnTo>
                    <a:pt x="21294" y="60763"/>
                  </a:lnTo>
                  <a:lnTo>
                    <a:pt x="20087" y="59724"/>
                  </a:lnTo>
                  <a:lnTo>
                    <a:pt x="18377" y="57812"/>
                  </a:lnTo>
                  <a:lnTo>
                    <a:pt x="16432" y="55029"/>
                  </a:lnTo>
                  <a:lnTo>
                    <a:pt x="15460" y="53118"/>
                  </a:lnTo>
                  <a:lnTo>
                    <a:pt x="15124" y="52112"/>
                  </a:lnTo>
                  <a:lnTo>
                    <a:pt x="15091" y="51743"/>
                  </a:lnTo>
                  <a:lnTo>
                    <a:pt x="15091" y="51340"/>
                  </a:lnTo>
                  <a:lnTo>
                    <a:pt x="15393" y="49932"/>
                  </a:lnTo>
                  <a:lnTo>
                    <a:pt x="16298" y="46947"/>
                  </a:lnTo>
                  <a:lnTo>
                    <a:pt x="18176" y="41817"/>
                  </a:lnTo>
                  <a:lnTo>
                    <a:pt x="20456" y="3665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6"/>
            <p:cNvSpPr/>
            <p:nvPr/>
          </p:nvSpPr>
          <p:spPr>
            <a:xfrm>
              <a:off x="6535375" y="2558675"/>
              <a:ext cx="728550" cy="1658250"/>
            </a:xfrm>
            <a:custGeom>
              <a:avLst/>
              <a:gdLst/>
              <a:ahLst/>
              <a:cxnLst/>
              <a:rect l="l" t="t" r="r" b="b"/>
              <a:pathLst>
                <a:path w="29142" h="66330"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652" y="44265"/>
                  </a:lnTo>
                  <a:lnTo>
                    <a:pt x="7781" y="45338"/>
                  </a:lnTo>
                  <a:lnTo>
                    <a:pt x="6238" y="46813"/>
                  </a:lnTo>
                  <a:lnTo>
                    <a:pt x="4192" y="48490"/>
                  </a:lnTo>
                  <a:lnTo>
                    <a:pt x="2985" y="49529"/>
                  </a:lnTo>
                  <a:lnTo>
                    <a:pt x="2516" y="50200"/>
                  </a:lnTo>
                  <a:lnTo>
                    <a:pt x="2415" y="50502"/>
                  </a:lnTo>
                  <a:lnTo>
                    <a:pt x="2348" y="50804"/>
                  </a:lnTo>
                  <a:lnTo>
                    <a:pt x="2482" y="51810"/>
                  </a:lnTo>
                  <a:lnTo>
                    <a:pt x="2952" y="53118"/>
                  </a:lnTo>
                  <a:lnTo>
                    <a:pt x="3757" y="54694"/>
                  </a:lnTo>
                  <a:lnTo>
                    <a:pt x="4897" y="56437"/>
                  </a:lnTo>
                  <a:lnTo>
                    <a:pt x="6372" y="58282"/>
                  </a:lnTo>
                  <a:lnTo>
                    <a:pt x="8183" y="60126"/>
                  </a:lnTo>
                  <a:lnTo>
                    <a:pt x="10363" y="61903"/>
                  </a:lnTo>
                  <a:lnTo>
                    <a:pt x="11637" y="62742"/>
                  </a:lnTo>
                  <a:lnTo>
                    <a:pt x="12878" y="63546"/>
                  </a:lnTo>
                  <a:lnTo>
                    <a:pt x="15024" y="64720"/>
                  </a:lnTo>
                  <a:lnTo>
                    <a:pt x="16835" y="65558"/>
                  </a:lnTo>
                  <a:lnTo>
                    <a:pt x="18344" y="66028"/>
                  </a:lnTo>
                  <a:lnTo>
                    <a:pt x="20154" y="66330"/>
                  </a:lnTo>
                  <a:lnTo>
                    <a:pt x="21965" y="66162"/>
                  </a:lnTo>
                  <a:lnTo>
                    <a:pt x="22736" y="65994"/>
                  </a:lnTo>
                  <a:lnTo>
                    <a:pt x="23072" y="65894"/>
                  </a:lnTo>
                  <a:lnTo>
                    <a:pt x="23675" y="65558"/>
                  </a:lnTo>
                  <a:lnTo>
                    <a:pt x="24044" y="65089"/>
                  </a:lnTo>
                  <a:lnTo>
                    <a:pt x="24245" y="64519"/>
                  </a:lnTo>
                  <a:lnTo>
                    <a:pt x="24178" y="63815"/>
                  </a:lnTo>
                  <a:lnTo>
                    <a:pt x="23877" y="63077"/>
                  </a:lnTo>
                  <a:lnTo>
                    <a:pt x="23306" y="62306"/>
                  </a:lnTo>
                  <a:lnTo>
                    <a:pt x="22468" y="61534"/>
                  </a:lnTo>
                  <a:lnTo>
                    <a:pt x="21898" y="61166"/>
                  </a:lnTo>
                  <a:lnTo>
                    <a:pt x="21294" y="60763"/>
                  </a:lnTo>
                  <a:lnTo>
                    <a:pt x="20087" y="59724"/>
                  </a:lnTo>
                  <a:lnTo>
                    <a:pt x="18377" y="57812"/>
                  </a:lnTo>
                  <a:lnTo>
                    <a:pt x="16432" y="55029"/>
                  </a:lnTo>
                  <a:lnTo>
                    <a:pt x="15460" y="53118"/>
                  </a:lnTo>
                  <a:lnTo>
                    <a:pt x="15124" y="52112"/>
                  </a:lnTo>
                  <a:lnTo>
                    <a:pt x="15091" y="51743"/>
                  </a:lnTo>
                  <a:lnTo>
                    <a:pt x="15091" y="51340"/>
                  </a:lnTo>
                  <a:lnTo>
                    <a:pt x="15393" y="49932"/>
                  </a:lnTo>
                  <a:lnTo>
                    <a:pt x="16298" y="46947"/>
                  </a:lnTo>
                  <a:lnTo>
                    <a:pt x="18176" y="41817"/>
                  </a:lnTo>
                  <a:lnTo>
                    <a:pt x="20456" y="3665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6"/>
            <p:cNvSpPr/>
            <p:nvPr/>
          </p:nvSpPr>
          <p:spPr>
            <a:xfrm>
              <a:off x="6535375" y="2558675"/>
              <a:ext cx="728550" cy="1658250"/>
            </a:xfrm>
            <a:custGeom>
              <a:avLst/>
              <a:gdLst/>
              <a:ahLst/>
              <a:cxnLst/>
              <a:rect l="l" t="t" r="r" b="b"/>
              <a:pathLst>
                <a:path w="29142" h="66330"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652" y="44265"/>
                  </a:lnTo>
                  <a:lnTo>
                    <a:pt x="7781" y="45338"/>
                  </a:lnTo>
                  <a:lnTo>
                    <a:pt x="6238" y="46813"/>
                  </a:lnTo>
                  <a:lnTo>
                    <a:pt x="4192" y="48490"/>
                  </a:lnTo>
                  <a:lnTo>
                    <a:pt x="2985" y="49529"/>
                  </a:lnTo>
                  <a:lnTo>
                    <a:pt x="2516" y="50200"/>
                  </a:lnTo>
                  <a:lnTo>
                    <a:pt x="2415" y="50502"/>
                  </a:lnTo>
                  <a:lnTo>
                    <a:pt x="2348" y="50804"/>
                  </a:lnTo>
                  <a:lnTo>
                    <a:pt x="2482" y="51810"/>
                  </a:lnTo>
                  <a:lnTo>
                    <a:pt x="2952" y="53118"/>
                  </a:lnTo>
                  <a:lnTo>
                    <a:pt x="3757" y="54694"/>
                  </a:lnTo>
                  <a:lnTo>
                    <a:pt x="4897" y="56437"/>
                  </a:lnTo>
                  <a:lnTo>
                    <a:pt x="6372" y="58282"/>
                  </a:lnTo>
                  <a:lnTo>
                    <a:pt x="8183" y="60126"/>
                  </a:lnTo>
                  <a:lnTo>
                    <a:pt x="10363" y="61903"/>
                  </a:lnTo>
                  <a:lnTo>
                    <a:pt x="11637" y="62742"/>
                  </a:lnTo>
                  <a:lnTo>
                    <a:pt x="12878" y="63546"/>
                  </a:lnTo>
                  <a:lnTo>
                    <a:pt x="15024" y="64720"/>
                  </a:lnTo>
                  <a:lnTo>
                    <a:pt x="16835" y="65558"/>
                  </a:lnTo>
                  <a:lnTo>
                    <a:pt x="18344" y="66028"/>
                  </a:lnTo>
                  <a:lnTo>
                    <a:pt x="20154" y="66330"/>
                  </a:lnTo>
                  <a:lnTo>
                    <a:pt x="21965" y="66162"/>
                  </a:lnTo>
                  <a:lnTo>
                    <a:pt x="22736" y="65994"/>
                  </a:lnTo>
                  <a:lnTo>
                    <a:pt x="23072" y="65894"/>
                  </a:lnTo>
                  <a:lnTo>
                    <a:pt x="23675" y="65558"/>
                  </a:lnTo>
                  <a:lnTo>
                    <a:pt x="24044" y="65089"/>
                  </a:lnTo>
                  <a:lnTo>
                    <a:pt x="24245" y="64519"/>
                  </a:lnTo>
                  <a:lnTo>
                    <a:pt x="24178" y="63815"/>
                  </a:lnTo>
                  <a:lnTo>
                    <a:pt x="23877" y="63077"/>
                  </a:lnTo>
                  <a:lnTo>
                    <a:pt x="23306" y="62306"/>
                  </a:lnTo>
                  <a:lnTo>
                    <a:pt x="22468" y="61534"/>
                  </a:lnTo>
                  <a:lnTo>
                    <a:pt x="21898" y="61166"/>
                  </a:lnTo>
                  <a:lnTo>
                    <a:pt x="21294" y="60763"/>
                  </a:lnTo>
                  <a:lnTo>
                    <a:pt x="20087" y="59724"/>
                  </a:lnTo>
                  <a:lnTo>
                    <a:pt x="18377" y="57812"/>
                  </a:lnTo>
                  <a:lnTo>
                    <a:pt x="16432" y="55029"/>
                  </a:lnTo>
                  <a:lnTo>
                    <a:pt x="15460" y="53118"/>
                  </a:lnTo>
                  <a:lnTo>
                    <a:pt x="15124" y="52112"/>
                  </a:lnTo>
                  <a:lnTo>
                    <a:pt x="15091" y="51743"/>
                  </a:lnTo>
                  <a:lnTo>
                    <a:pt x="15091" y="51340"/>
                  </a:lnTo>
                  <a:lnTo>
                    <a:pt x="15393" y="49932"/>
                  </a:lnTo>
                  <a:lnTo>
                    <a:pt x="16298" y="46947"/>
                  </a:lnTo>
                  <a:lnTo>
                    <a:pt x="18176" y="41817"/>
                  </a:lnTo>
                  <a:lnTo>
                    <a:pt x="20456" y="3665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6"/>
            <p:cNvSpPr/>
            <p:nvPr/>
          </p:nvSpPr>
          <p:spPr>
            <a:xfrm>
              <a:off x="6535375" y="2558675"/>
              <a:ext cx="728550" cy="1658250"/>
            </a:xfrm>
            <a:custGeom>
              <a:avLst/>
              <a:gdLst/>
              <a:ahLst/>
              <a:cxnLst/>
              <a:rect l="l" t="t" r="r" b="b"/>
              <a:pathLst>
                <a:path w="29142" h="66330" fill="none" extrusionOk="0">
                  <a:moveTo>
                    <a:pt x="1" y="12542"/>
                  </a:moveTo>
                  <a:lnTo>
                    <a:pt x="1141" y="11536"/>
                  </a:lnTo>
                  <a:lnTo>
                    <a:pt x="7076" y="7277"/>
                  </a:lnTo>
                  <a:lnTo>
                    <a:pt x="10027" y="5467"/>
                  </a:lnTo>
                  <a:lnTo>
                    <a:pt x="13246" y="3756"/>
                  </a:lnTo>
                  <a:lnTo>
                    <a:pt x="16600" y="2314"/>
                  </a:lnTo>
                  <a:lnTo>
                    <a:pt x="18344" y="1744"/>
                  </a:lnTo>
                  <a:lnTo>
                    <a:pt x="21529" y="839"/>
                  </a:lnTo>
                  <a:lnTo>
                    <a:pt x="24950" y="135"/>
                  </a:lnTo>
                  <a:lnTo>
                    <a:pt x="26593" y="1"/>
                  </a:lnTo>
                  <a:lnTo>
                    <a:pt x="27766" y="235"/>
                  </a:lnTo>
                  <a:lnTo>
                    <a:pt x="28571" y="738"/>
                  </a:lnTo>
                  <a:lnTo>
                    <a:pt x="29007" y="1610"/>
                  </a:lnTo>
                  <a:lnTo>
                    <a:pt x="29141" y="2817"/>
                  </a:lnTo>
                  <a:lnTo>
                    <a:pt x="29108" y="3555"/>
                  </a:lnTo>
                  <a:lnTo>
                    <a:pt x="28907" y="5601"/>
                  </a:lnTo>
                  <a:lnTo>
                    <a:pt x="27431" y="13615"/>
                  </a:lnTo>
                  <a:lnTo>
                    <a:pt x="25218" y="23407"/>
                  </a:lnTo>
                  <a:lnTo>
                    <a:pt x="23340" y="29979"/>
                  </a:lnTo>
                  <a:lnTo>
                    <a:pt x="22133" y="33299"/>
                  </a:lnTo>
                  <a:lnTo>
                    <a:pt x="21563" y="34439"/>
                  </a:lnTo>
                  <a:lnTo>
                    <a:pt x="20456" y="36653"/>
                  </a:lnTo>
                  <a:lnTo>
                    <a:pt x="18176" y="41817"/>
                  </a:lnTo>
                  <a:lnTo>
                    <a:pt x="16298" y="46947"/>
                  </a:lnTo>
                  <a:lnTo>
                    <a:pt x="15393" y="49932"/>
                  </a:lnTo>
                  <a:lnTo>
                    <a:pt x="15091" y="51340"/>
                  </a:lnTo>
                  <a:lnTo>
                    <a:pt x="15091" y="51743"/>
                  </a:lnTo>
                  <a:lnTo>
                    <a:pt x="15124" y="52112"/>
                  </a:lnTo>
                  <a:lnTo>
                    <a:pt x="15460" y="53118"/>
                  </a:lnTo>
                  <a:lnTo>
                    <a:pt x="16432" y="55029"/>
                  </a:lnTo>
                  <a:lnTo>
                    <a:pt x="18377" y="57812"/>
                  </a:lnTo>
                  <a:lnTo>
                    <a:pt x="20087" y="59724"/>
                  </a:lnTo>
                  <a:lnTo>
                    <a:pt x="21294" y="60763"/>
                  </a:lnTo>
                  <a:lnTo>
                    <a:pt x="21898" y="61166"/>
                  </a:lnTo>
                  <a:lnTo>
                    <a:pt x="22468" y="61534"/>
                  </a:lnTo>
                  <a:lnTo>
                    <a:pt x="23306" y="62306"/>
                  </a:lnTo>
                  <a:lnTo>
                    <a:pt x="23877" y="63077"/>
                  </a:lnTo>
                  <a:lnTo>
                    <a:pt x="24178" y="63815"/>
                  </a:lnTo>
                  <a:lnTo>
                    <a:pt x="24245" y="64519"/>
                  </a:lnTo>
                  <a:lnTo>
                    <a:pt x="24044" y="65089"/>
                  </a:lnTo>
                  <a:lnTo>
                    <a:pt x="23675" y="65558"/>
                  </a:lnTo>
                  <a:lnTo>
                    <a:pt x="23072" y="65894"/>
                  </a:lnTo>
                  <a:lnTo>
                    <a:pt x="22736" y="65994"/>
                  </a:lnTo>
                  <a:lnTo>
                    <a:pt x="21965" y="66162"/>
                  </a:lnTo>
                  <a:lnTo>
                    <a:pt x="20154" y="66330"/>
                  </a:lnTo>
                  <a:lnTo>
                    <a:pt x="18344" y="66028"/>
                  </a:lnTo>
                  <a:lnTo>
                    <a:pt x="16835" y="65558"/>
                  </a:lnTo>
                  <a:lnTo>
                    <a:pt x="15024" y="64720"/>
                  </a:lnTo>
                  <a:lnTo>
                    <a:pt x="12878" y="63546"/>
                  </a:lnTo>
                  <a:lnTo>
                    <a:pt x="11637" y="62742"/>
                  </a:lnTo>
                  <a:lnTo>
                    <a:pt x="10363" y="61903"/>
                  </a:lnTo>
                  <a:lnTo>
                    <a:pt x="8183" y="60126"/>
                  </a:lnTo>
                  <a:lnTo>
                    <a:pt x="6372" y="58282"/>
                  </a:lnTo>
                  <a:lnTo>
                    <a:pt x="4897" y="56437"/>
                  </a:lnTo>
                  <a:lnTo>
                    <a:pt x="3757" y="54694"/>
                  </a:lnTo>
                  <a:lnTo>
                    <a:pt x="2952" y="53118"/>
                  </a:lnTo>
                  <a:lnTo>
                    <a:pt x="2482" y="51810"/>
                  </a:lnTo>
                  <a:lnTo>
                    <a:pt x="2348" y="50804"/>
                  </a:lnTo>
                  <a:lnTo>
                    <a:pt x="2415" y="50502"/>
                  </a:lnTo>
                  <a:lnTo>
                    <a:pt x="2516" y="50200"/>
                  </a:lnTo>
                  <a:lnTo>
                    <a:pt x="2985" y="49529"/>
                  </a:lnTo>
                  <a:lnTo>
                    <a:pt x="4192" y="48490"/>
                  </a:lnTo>
                  <a:lnTo>
                    <a:pt x="6238" y="46813"/>
                  </a:lnTo>
                  <a:lnTo>
                    <a:pt x="7781" y="45338"/>
                  </a:lnTo>
                  <a:lnTo>
                    <a:pt x="8652" y="44265"/>
                  </a:lnTo>
                  <a:lnTo>
                    <a:pt x="8988" y="43661"/>
                  </a:lnTo>
                  <a:lnTo>
                    <a:pt x="9357" y="43024"/>
                  </a:lnTo>
                  <a:lnTo>
                    <a:pt x="10094" y="41113"/>
                  </a:lnTo>
                  <a:lnTo>
                    <a:pt x="11302" y="37357"/>
                  </a:lnTo>
                  <a:lnTo>
                    <a:pt x="12777" y="31354"/>
                  </a:lnTo>
                  <a:lnTo>
                    <a:pt x="13749" y="25654"/>
                  </a:lnTo>
                  <a:lnTo>
                    <a:pt x="13917" y="23440"/>
                  </a:lnTo>
                  <a:lnTo>
                    <a:pt x="14018" y="22200"/>
                  </a:lnTo>
                  <a:lnTo>
                    <a:pt x="14320" y="19685"/>
                  </a:lnTo>
                  <a:lnTo>
                    <a:pt x="14856" y="17203"/>
                  </a:lnTo>
                  <a:lnTo>
                    <a:pt x="15594" y="14789"/>
                  </a:lnTo>
                  <a:lnTo>
                    <a:pt x="16030" y="13615"/>
                  </a:lnTo>
                  <a:lnTo>
                    <a:pt x="14588" y="13850"/>
                  </a:lnTo>
                  <a:lnTo>
                    <a:pt x="7311" y="15527"/>
                  </a:lnTo>
                  <a:lnTo>
                    <a:pt x="3757" y="16633"/>
                  </a:lnTo>
                  <a:lnTo>
                    <a:pt x="1845" y="17404"/>
                  </a:lnTo>
                  <a:lnTo>
                    <a:pt x="1141" y="17807"/>
                  </a:lnTo>
                  <a:lnTo>
                    <a:pt x="1" y="12542"/>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6"/>
            <p:cNvSpPr/>
            <p:nvPr/>
          </p:nvSpPr>
          <p:spPr>
            <a:xfrm>
              <a:off x="6535375" y="2558675"/>
              <a:ext cx="728550" cy="1205550"/>
            </a:xfrm>
            <a:custGeom>
              <a:avLst/>
              <a:gdLst/>
              <a:ahLst/>
              <a:cxnLst/>
              <a:rect l="l" t="t" r="r" b="b"/>
              <a:pathLst>
                <a:path w="29142" h="48222"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7069" y="44667"/>
                  </a:lnTo>
                  <a:lnTo>
                    <a:pt x="19920" y="3779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rgbClr val="FFFFFF"/>
            </a:solid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6"/>
            <p:cNvSpPr/>
            <p:nvPr/>
          </p:nvSpPr>
          <p:spPr>
            <a:xfrm>
              <a:off x="6535375" y="2558675"/>
              <a:ext cx="728550" cy="1205550"/>
            </a:xfrm>
            <a:custGeom>
              <a:avLst/>
              <a:gdLst/>
              <a:ahLst/>
              <a:cxnLst/>
              <a:rect l="l" t="t" r="r" b="b"/>
              <a:pathLst>
                <a:path w="29142" h="48222"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6264" y="47652"/>
                  </a:lnTo>
                  <a:lnTo>
                    <a:pt x="17036" y="46176"/>
                  </a:lnTo>
                  <a:lnTo>
                    <a:pt x="18243" y="43326"/>
                  </a:lnTo>
                  <a:lnTo>
                    <a:pt x="19953" y="38966"/>
                  </a:lnTo>
                  <a:lnTo>
                    <a:pt x="21294" y="35915"/>
                  </a:lnTo>
                  <a:lnTo>
                    <a:pt x="22233" y="34171"/>
                  </a:lnTo>
                  <a:lnTo>
                    <a:pt x="22703" y="33500"/>
                  </a:lnTo>
                  <a:lnTo>
                    <a:pt x="23306" y="32629"/>
                  </a:lnTo>
                  <a:lnTo>
                    <a:pt x="24380" y="30751"/>
                  </a:lnTo>
                  <a:lnTo>
                    <a:pt x="25754" y="27733"/>
                  </a:lnTo>
                  <a:lnTo>
                    <a:pt x="27096" y="23373"/>
                  </a:lnTo>
                  <a:lnTo>
                    <a:pt x="28001" y="18880"/>
                  </a:lnTo>
                  <a:lnTo>
                    <a:pt x="28571" y="14487"/>
                  </a:lnTo>
                  <a:lnTo>
                    <a:pt x="28873" y="10463"/>
                  </a:lnTo>
                  <a:lnTo>
                    <a:pt x="29074" y="5467"/>
                  </a:lnTo>
                  <a:lnTo>
                    <a:pt x="29108" y="3555"/>
                  </a:lnTo>
                  <a:lnTo>
                    <a:pt x="29141" y="2817"/>
                  </a:lnTo>
                  <a:lnTo>
                    <a:pt x="29007" y="1610"/>
                  </a:lnTo>
                  <a:lnTo>
                    <a:pt x="28571" y="738"/>
                  </a:lnTo>
                  <a:lnTo>
                    <a:pt x="27766" y="235"/>
                  </a:lnTo>
                  <a:lnTo>
                    <a:pt x="265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6"/>
            <p:cNvSpPr/>
            <p:nvPr/>
          </p:nvSpPr>
          <p:spPr>
            <a:xfrm>
              <a:off x="6535375" y="2558675"/>
              <a:ext cx="728550" cy="1205550"/>
            </a:xfrm>
            <a:custGeom>
              <a:avLst/>
              <a:gdLst/>
              <a:ahLst/>
              <a:cxnLst/>
              <a:rect l="l" t="t" r="r" b="b"/>
              <a:pathLst>
                <a:path w="29142" h="48222"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6264" y="47652"/>
                  </a:lnTo>
                  <a:lnTo>
                    <a:pt x="17036" y="46176"/>
                  </a:lnTo>
                  <a:lnTo>
                    <a:pt x="18243" y="43326"/>
                  </a:lnTo>
                  <a:lnTo>
                    <a:pt x="19953" y="38966"/>
                  </a:lnTo>
                  <a:lnTo>
                    <a:pt x="21294" y="35915"/>
                  </a:lnTo>
                  <a:lnTo>
                    <a:pt x="22233" y="34171"/>
                  </a:lnTo>
                  <a:lnTo>
                    <a:pt x="22703" y="33500"/>
                  </a:lnTo>
                  <a:lnTo>
                    <a:pt x="23306" y="32629"/>
                  </a:lnTo>
                  <a:lnTo>
                    <a:pt x="24380" y="30751"/>
                  </a:lnTo>
                  <a:lnTo>
                    <a:pt x="25754" y="27733"/>
                  </a:lnTo>
                  <a:lnTo>
                    <a:pt x="27096" y="23373"/>
                  </a:lnTo>
                  <a:lnTo>
                    <a:pt x="28001" y="18880"/>
                  </a:lnTo>
                  <a:lnTo>
                    <a:pt x="28571" y="14487"/>
                  </a:lnTo>
                  <a:lnTo>
                    <a:pt x="28873" y="10463"/>
                  </a:lnTo>
                  <a:lnTo>
                    <a:pt x="29074" y="5467"/>
                  </a:lnTo>
                  <a:lnTo>
                    <a:pt x="29108" y="3555"/>
                  </a:lnTo>
                  <a:lnTo>
                    <a:pt x="29141" y="2817"/>
                  </a:lnTo>
                  <a:lnTo>
                    <a:pt x="29007" y="1610"/>
                  </a:lnTo>
                  <a:lnTo>
                    <a:pt x="28571" y="738"/>
                  </a:lnTo>
                  <a:lnTo>
                    <a:pt x="27766" y="235"/>
                  </a:lnTo>
                  <a:lnTo>
                    <a:pt x="265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6"/>
            <p:cNvSpPr/>
            <p:nvPr/>
          </p:nvSpPr>
          <p:spPr>
            <a:xfrm>
              <a:off x="6535375" y="2628250"/>
              <a:ext cx="617050" cy="1061375"/>
            </a:xfrm>
            <a:custGeom>
              <a:avLst/>
              <a:gdLst/>
              <a:ahLst/>
              <a:cxnLst/>
              <a:rect l="l" t="t" r="r" b="b"/>
              <a:pathLst>
                <a:path w="24682" h="42455" extrusionOk="0">
                  <a:moveTo>
                    <a:pt x="24245" y="1"/>
                  </a:moveTo>
                  <a:lnTo>
                    <a:pt x="23105" y="135"/>
                  </a:lnTo>
                  <a:lnTo>
                    <a:pt x="19182" y="1342"/>
                  </a:lnTo>
                  <a:lnTo>
                    <a:pt x="7781" y="5836"/>
                  </a:lnTo>
                  <a:lnTo>
                    <a:pt x="1476" y="8552"/>
                  </a:lnTo>
                  <a:lnTo>
                    <a:pt x="269" y="9524"/>
                  </a:lnTo>
                  <a:lnTo>
                    <a:pt x="1" y="9759"/>
                  </a:lnTo>
                  <a:lnTo>
                    <a:pt x="1141" y="15024"/>
                  </a:lnTo>
                  <a:lnTo>
                    <a:pt x="1845" y="14621"/>
                  </a:lnTo>
                  <a:lnTo>
                    <a:pt x="3757" y="13850"/>
                  </a:lnTo>
                  <a:lnTo>
                    <a:pt x="7311" y="12744"/>
                  </a:lnTo>
                  <a:lnTo>
                    <a:pt x="14588" y="11067"/>
                  </a:lnTo>
                  <a:lnTo>
                    <a:pt x="16030" y="10832"/>
                  </a:lnTo>
                  <a:lnTo>
                    <a:pt x="15594" y="12006"/>
                  </a:lnTo>
                  <a:lnTo>
                    <a:pt x="14856" y="14420"/>
                  </a:lnTo>
                  <a:lnTo>
                    <a:pt x="14320" y="16902"/>
                  </a:lnTo>
                  <a:lnTo>
                    <a:pt x="14018" y="19417"/>
                  </a:lnTo>
                  <a:lnTo>
                    <a:pt x="13917" y="20657"/>
                  </a:lnTo>
                  <a:lnTo>
                    <a:pt x="13749" y="22871"/>
                  </a:lnTo>
                  <a:lnTo>
                    <a:pt x="12777" y="28571"/>
                  </a:lnTo>
                  <a:lnTo>
                    <a:pt x="11302" y="34574"/>
                  </a:lnTo>
                  <a:lnTo>
                    <a:pt x="10094" y="38330"/>
                  </a:lnTo>
                  <a:lnTo>
                    <a:pt x="9357" y="40241"/>
                  </a:lnTo>
                  <a:lnTo>
                    <a:pt x="8988" y="40878"/>
                  </a:lnTo>
                  <a:lnTo>
                    <a:pt x="8787" y="41247"/>
                  </a:lnTo>
                  <a:lnTo>
                    <a:pt x="8552" y="41582"/>
                  </a:lnTo>
                  <a:lnTo>
                    <a:pt x="9424" y="41683"/>
                  </a:lnTo>
                  <a:lnTo>
                    <a:pt x="11100" y="42119"/>
                  </a:lnTo>
                  <a:lnTo>
                    <a:pt x="11905" y="42454"/>
                  </a:lnTo>
                  <a:lnTo>
                    <a:pt x="13817" y="38330"/>
                  </a:lnTo>
                  <a:lnTo>
                    <a:pt x="16466" y="31925"/>
                  </a:lnTo>
                  <a:lnTo>
                    <a:pt x="17874" y="27867"/>
                  </a:lnTo>
                  <a:lnTo>
                    <a:pt x="18411" y="25989"/>
                  </a:lnTo>
                  <a:lnTo>
                    <a:pt x="20356" y="18578"/>
                  </a:lnTo>
                  <a:lnTo>
                    <a:pt x="23441" y="6775"/>
                  </a:lnTo>
                  <a:lnTo>
                    <a:pt x="24413" y="2482"/>
                  </a:lnTo>
                  <a:lnTo>
                    <a:pt x="24681" y="672"/>
                  </a:lnTo>
                  <a:lnTo>
                    <a:pt x="24681" y="202"/>
                  </a:lnTo>
                  <a:lnTo>
                    <a:pt x="24648" y="68"/>
                  </a:lnTo>
                  <a:lnTo>
                    <a:pt x="24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6"/>
            <p:cNvSpPr/>
            <p:nvPr/>
          </p:nvSpPr>
          <p:spPr>
            <a:xfrm>
              <a:off x="6936100" y="2673525"/>
              <a:ext cx="146750" cy="225550"/>
            </a:xfrm>
            <a:custGeom>
              <a:avLst/>
              <a:gdLst/>
              <a:ahLst/>
              <a:cxnLst/>
              <a:rect l="l" t="t" r="r" b="b"/>
              <a:pathLst>
                <a:path w="5870" h="9022" fill="none" extrusionOk="0">
                  <a:moveTo>
                    <a:pt x="1" y="9021"/>
                  </a:moveTo>
                  <a:lnTo>
                    <a:pt x="370" y="8216"/>
                  </a:lnTo>
                  <a:lnTo>
                    <a:pt x="2784" y="3991"/>
                  </a:lnTo>
                  <a:lnTo>
                    <a:pt x="4830" y="1107"/>
                  </a:lnTo>
                  <a:lnTo>
                    <a:pt x="5869"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6"/>
            <p:cNvSpPr/>
            <p:nvPr/>
          </p:nvSpPr>
          <p:spPr>
            <a:xfrm>
              <a:off x="6535375" y="2558675"/>
              <a:ext cx="728550" cy="1205550"/>
            </a:xfrm>
            <a:custGeom>
              <a:avLst/>
              <a:gdLst/>
              <a:ahLst/>
              <a:cxnLst/>
              <a:rect l="l" t="t" r="r" b="b"/>
              <a:pathLst>
                <a:path w="29142" h="48222" fill="none" extrusionOk="0">
                  <a:moveTo>
                    <a:pt x="8988" y="43661"/>
                  </a:move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6264" y="47652"/>
                  </a:lnTo>
                  <a:lnTo>
                    <a:pt x="17036" y="46176"/>
                  </a:lnTo>
                  <a:lnTo>
                    <a:pt x="18243" y="43326"/>
                  </a:lnTo>
                  <a:lnTo>
                    <a:pt x="19953" y="38966"/>
                  </a:lnTo>
                  <a:lnTo>
                    <a:pt x="21294" y="35915"/>
                  </a:lnTo>
                  <a:lnTo>
                    <a:pt x="22233" y="34171"/>
                  </a:lnTo>
                  <a:lnTo>
                    <a:pt x="22703" y="33500"/>
                  </a:lnTo>
                  <a:lnTo>
                    <a:pt x="23306" y="32629"/>
                  </a:lnTo>
                  <a:lnTo>
                    <a:pt x="24380" y="30751"/>
                  </a:lnTo>
                  <a:lnTo>
                    <a:pt x="25754" y="27733"/>
                  </a:lnTo>
                  <a:lnTo>
                    <a:pt x="27096" y="23373"/>
                  </a:lnTo>
                  <a:lnTo>
                    <a:pt x="28001" y="18880"/>
                  </a:lnTo>
                  <a:lnTo>
                    <a:pt x="28571" y="14487"/>
                  </a:lnTo>
                  <a:lnTo>
                    <a:pt x="28873" y="10463"/>
                  </a:lnTo>
                  <a:lnTo>
                    <a:pt x="29074" y="5467"/>
                  </a:lnTo>
                  <a:lnTo>
                    <a:pt x="29108" y="3555"/>
                  </a:lnTo>
                  <a:lnTo>
                    <a:pt x="29141" y="2817"/>
                  </a:lnTo>
                  <a:lnTo>
                    <a:pt x="29007" y="1610"/>
                  </a:lnTo>
                  <a:lnTo>
                    <a:pt x="28571" y="738"/>
                  </a:lnTo>
                  <a:lnTo>
                    <a:pt x="27766" y="235"/>
                  </a:lnTo>
                  <a:lnTo>
                    <a:pt x="26593" y="1"/>
                  </a:ln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6"/>
            <p:cNvSpPr/>
            <p:nvPr/>
          </p:nvSpPr>
          <p:spPr>
            <a:xfrm>
              <a:off x="6188300" y="2945150"/>
              <a:ext cx="284225" cy="139200"/>
            </a:xfrm>
            <a:custGeom>
              <a:avLst/>
              <a:gdLst/>
              <a:ahLst/>
              <a:cxnLst/>
              <a:rect l="l" t="t" r="r" b="b"/>
              <a:pathLst>
                <a:path w="11369" h="5568" extrusionOk="0">
                  <a:moveTo>
                    <a:pt x="5065" y="1"/>
                  </a:moveTo>
                  <a:lnTo>
                    <a:pt x="3455" y="235"/>
                  </a:lnTo>
                  <a:lnTo>
                    <a:pt x="2784" y="537"/>
                  </a:lnTo>
                  <a:lnTo>
                    <a:pt x="2114" y="906"/>
                  </a:lnTo>
                  <a:lnTo>
                    <a:pt x="1007" y="1945"/>
                  </a:lnTo>
                  <a:lnTo>
                    <a:pt x="303" y="3287"/>
                  </a:lnTo>
                  <a:lnTo>
                    <a:pt x="1" y="4762"/>
                  </a:lnTo>
                  <a:lnTo>
                    <a:pt x="68" y="5567"/>
                  </a:lnTo>
                  <a:lnTo>
                    <a:pt x="1309" y="5466"/>
                  </a:lnTo>
                  <a:lnTo>
                    <a:pt x="3824" y="5198"/>
                  </a:lnTo>
                  <a:lnTo>
                    <a:pt x="6305" y="4729"/>
                  </a:lnTo>
                  <a:lnTo>
                    <a:pt x="8753" y="4092"/>
                  </a:lnTo>
                  <a:lnTo>
                    <a:pt x="9960" y="3689"/>
                  </a:lnTo>
                  <a:lnTo>
                    <a:pt x="10396" y="3522"/>
                  </a:lnTo>
                  <a:lnTo>
                    <a:pt x="10966" y="3153"/>
                  </a:lnTo>
                  <a:lnTo>
                    <a:pt x="11302" y="2784"/>
                  </a:lnTo>
                  <a:lnTo>
                    <a:pt x="11369" y="2415"/>
                  </a:lnTo>
                  <a:lnTo>
                    <a:pt x="11101" y="1845"/>
                  </a:lnTo>
                  <a:lnTo>
                    <a:pt x="10095" y="1107"/>
                  </a:lnTo>
                  <a:lnTo>
                    <a:pt x="8619" y="537"/>
                  </a:lnTo>
                  <a:lnTo>
                    <a:pt x="6875" y="135"/>
                  </a:lnTo>
                  <a:lnTo>
                    <a:pt x="5065"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6"/>
            <p:cNvSpPr/>
            <p:nvPr/>
          </p:nvSpPr>
          <p:spPr>
            <a:xfrm>
              <a:off x="5731425" y="2718800"/>
              <a:ext cx="1839325" cy="1308675"/>
            </a:xfrm>
            <a:custGeom>
              <a:avLst/>
              <a:gdLst/>
              <a:ahLst/>
              <a:cxnLst/>
              <a:rect l="l" t="t" r="r" b="b"/>
              <a:pathLst>
                <a:path w="73573" h="52347" fill="none" extrusionOk="0">
                  <a:moveTo>
                    <a:pt x="4695" y="7814"/>
                  </a:moveTo>
                  <a:lnTo>
                    <a:pt x="4259" y="8049"/>
                  </a:lnTo>
                  <a:lnTo>
                    <a:pt x="2113" y="9625"/>
                  </a:lnTo>
                  <a:lnTo>
                    <a:pt x="671" y="11033"/>
                  </a:lnTo>
                  <a:lnTo>
                    <a:pt x="201" y="11804"/>
                  </a:lnTo>
                  <a:lnTo>
                    <a:pt x="0" y="12207"/>
                  </a:lnTo>
                  <a:lnTo>
                    <a:pt x="134" y="13079"/>
                  </a:lnTo>
                  <a:lnTo>
                    <a:pt x="704" y="14017"/>
                  </a:lnTo>
                  <a:lnTo>
                    <a:pt x="1677" y="14923"/>
                  </a:lnTo>
                  <a:lnTo>
                    <a:pt x="2985" y="15761"/>
                  </a:lnTo>
                  <a:lnTo>
                    <a:pt x="4561" y="16465"/>
                  </a:lnTo>
                  <a:lnTo>
                    <a:pt x="6338" y="16968"/>
                  </a:lnTo>
                  <a:lnTo>
                    <a:pt x="8249" y="17203"/>
                  </a:lnTo>
                  <a:lnTo>
                    <a:pt x="9222" y="17170"/>
                  </a:lnTo>
                  <a:lnTo>
                    <a:pt x="10261" y="17103"/>
                  </a:lnTo>
                  <a:lnTo>
                    <a:pt x="12542" y="16566"/>
                  </a:lnTo>
                  <a:lnTo>
                    <a:pt x="16230" y="15258"/>
                  </a:lnTo>
                  <a:lnTo>
                    <a:pt x="22870" y="12005"/>
                  </a:lnTo>
                  <a:lnTo>
                    <a:pt x="24077" y="11268"/>
                  </a:lnTo>
                  <a:lnTo>
                    <a:pt x="24077" y="12441"/>
                  </a:lnTo>
                  <a:lnTo>
                    <a:pt x="24580" y="18410"/>
                  </a:lnTo>
                  <a:lnTo>
                    <a:pt x="25117" y="21462"/>
                  </a:lnTo>
                  <a:lnTo>
                    <a:pt x="25653" y="23172"/>
                  </a:lnTo>
                  <a:lnTo>
                    <a:pt x="25955" y="23843"/>
                  </a:lnTo>
                  <a:lnTo>
                    <a:pt x="26358" y="24513"/>
                  </a:lnTo>
                  <a:lnTo>
                    <a:pt x="27565" y="26157"/>
                  </a:lnTo>
                  <a:lnTo>
                    <a:pt x="30046" y="29074"/>
                  </a:lnTo>
                  <a:lnTo>
                    <a:pt x="34037" y="33165"/>
                  </a:lnTo>
                  <a:lnTo>
                    <a:pt x="37792" y="36518"/>
                  </a:lnTo>
                  <a:lnTo>
                    <a:pt x="39167" y="37491"/>
                  </a:lnTo>
                  <a:lnTo>
                    <a:pt x="42554" y="39771"/>
                  </a:lnTo>
                  <a:lnTo>
                    <a:pt x="52581" y="46914"/>
                  </a:lnTo>
                  <a:lnTo>
                    <a:pt x="54995" y="48691"/>
                  </a:lnTo>
                  <a:lnTo>
                    <a:pt x="56437" y="49764"/>
                  </a:lnTo>
                  <a:lnTo>
                    <a:pt x="58918" y="51508"/>
                  </a:lnTo>
                  <a:lnTo>
                    <a:pt x="60193" y="52246"/>
                  </a:lnTo>
                  <a:lnTo>
                    <a:pt x="60562" y="52346"/>
                  </a:lnTo>
                  <a:lnTo>
                    <a:pt x="60729" y="52313"/>
                  </a:lnTo>
                  <a:lnTo>
                    <a:pt x="61601" y="51541"/>
                  </a:lnTo>
                  <a:lnTo>
                    <a:pt x="63580" y="49362"/>
                  </a:lnTo>
                  <a:lnTo>
                    <a:pt x="66933" y="45304"/>
                  </a:lnTo>
                  <a:lnTo>
                    <a:pt x="69850" y="41381"/>
                  </a:lnTo>
                  <a:lnTo>
                    <a:pt x="70722" y="40006"/>
                  </a:lnTo>
                  <a:lnTo>
                    <a:pt x="71359" y="38698"/>
                  </a:lnTo>
                  <a:lnTo>
                    <a:pt x="72533" y="35445"/>
                  </a:lnTo>
                  <a:lnTo>
                    <a:pt x="73338" y="32125"/>
                  </a:lnTo>
                  <a:lnTo>
                    <a:pt x="73572" y="30080"/>
                  </a:lnTo>
                  <a:lnTo>
                    <a:pt x="73539" y="29107"/>
                  </a:lnTo>
                  <a:lnTo>
                    <a:pt x="73438" y="28772"/>
                  </a:lnTo>
                  <a:lnTo>
                    <a:pt x="73304" y="28537"/>
                  </a:lnTo>
                  <a:lnTo>
                    <a:pt x="73036" y="28202"/>
                  </a:lnTo>
                  <a:lnTo>
                    <a:pt x="72499" y="28101"/>
                  </a:lnTo>
                  <a:lnTo>
                    <a:pt x="71225" y="28806"/>
                  </a:lnTo>
                  <a:lnTo>
                    <a:pt x="70286" y="29610"/>
                  </a:lnTo>
                  <a:lnTo>
                    <a:pt x="68073" y="31220"/>
                  </a:lnTo>
                  <a:lnTo>
                    <a:pt x="58550" y="37558"/>
                  </a:lnTo>
                  <a:lnTo>
                    <a:pt x="56470" y="38832"/>
                  </a:lnTo>
                  <a:lnTo>
                    <a:pt x="55599" y="39268"/>
                  </a:lnTo>
                  <a:lnTo>
                    <a:pt x="54693" y="39570"/>
                  </a:lnTo>
                  <a:lnTo>
                    <a:pt x="53486" y="38463"/>
                  </a:lnTo>
                  <a:lnTo>
                    <a:pt x="47014" y="31757"/>
                  </a:lnTo>
                  <a:lnTo>
                    <a:pt x="42252" y="26291"/>
                  </a:lnTo>
                  <a:lnTo>
                    <a:pt x="40207" y="23642"/>
                  </a:lnTo>
                  <a:lnTo>
                    <a:pt x="39301" y="22334"/>
                  </a:lnTo>
                  <a:lnTo>
                    <a:pt x="37826" y="19584"/>
                  </a:lnTo>
                  <a:lnTo>
                    <a:pt x="36652" y="16801"/>
                  </a:lnTo>
                  <a:lnTo>
                    <a:pt x="35747" y="14051"/>
                  </a:lnTo>
                  <a:lnTo>
                    <a:pt x="34707" y="10128"/>
                  </a:lnTo>
                  <a:lnTo>
                    <a:pt x="33835" y="6875"/>
                  </a:lnTo>
                  <a:lnTo>
                    <a:pt x="33232" y="5131"/>
                  </a:lnTo>
                  <a:lnTo>
                    <a:pt x="32897" y="4460"/>
                  </a:lnTo>
                  <a:lnTo>
                    <a:pt x="32528" y="3857"/>
                  </a:lnTo>
                  <a:lnTo>
                    <a:pt x="31723" y="2784"/>
                  </a:lnTo>
                  <a:lnTo>
                    <a:pt x="30851" y="1878"/>
                  </a:lnTo>
                  <a:lnTo>
                    <a:pt x="29879" y="1141"/>
                  </a:lnTo>
                  <a:lnTo>
                    <a:pt x="28805" y="604"/>
                  </a:lnTo>
                  <a:lnTo>
                    <a:pt x="27632" y="235"/>
                  </a:lnTo>
                  <a:lnTo>
                    <a:pt x="26358" y="34"/>
                  </a:lnTo>
                  <a:lnTo>
                    <a:pt x="24949" y="1"/>
                  </a:lnTo>
                  <a:lnTo>
                    <a:pt x="24178" y="68"/>
                  </a:lnTo>
                  <a:lnTo>
                    <a:pt x="22501" y="269"/>
                  </a:lnTo>
                  <a:lnTo>
                    <a:pt x="18075" y="1308"/>
                  </a:lnTo>
                  <a:lnTo>
                    <a:pt x="14185" y="2650"/>
                  </a:lnTo>
                  <a:lnTo>
                    <a:pt x="11469" y="3823"/>
                  </a:lnTo>
                  <a:lnTo>
                    <a:pt x="8719" y="5232"/>
                  </a:lnTo>
                  <a:lnTo>
                    <a:pt x="6003" y="6875"/>
                  </a:lnTo>
                  <a:lnTo>
                    <a:pt x="4695" y="7814"/>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6"/>
            <p:cNvSpPr/>
            <p:nvPr/>
          </p:nvSpPr>
          <p:spPr>
            <a:xfrm>
              <a:off x="5699575" y="2717125"/>
              <a:ext cx="1382425" cy="1133450"/>
            </a:xfrm>
            <a:custGeom>
              <a:avLst/>
              <a:gdLst/>
              <a:ahLst/>
              <a:cxnLst/>
              <a:rect l="l" t="t" r="r" b="b"/>
              <a:pathLst>
                <a:path w="55297" h="45338" extrusionOk="0">
                  <a:moveTo>
                    <a:pt x="26961" y="0"/>
                  </a:moveTo>
                  <a:lnTo>
                    <a:pt x="25485" y="135"/>
                  </a:lnTo>
                  <a:lnTo>
                    <a:pt x="23842" y="302"/>
                  </a:lnTo>
                  <a:lnTo>
                    <a:pt x="19651" y="939"/>
                  </a:lnTo>
                  <a:lnTo>
                    <a:pt x="15794" y="1878"/>
                  </a:lnTo>
                  <a:lnTo>
                    <a:pt x="12977" y="2750"/>
                  </a:lnTo>
                  <a:lnTo>
                    <a:pt x="9959" y="3957"/>
                  </a:lnTo>
                  <a:lnTo>
                    <a:pt x="6774" y="5466"/>
                  </a:lnTo>
                  <a:lnTo>
                    <a:pt x="5097" y="6405"/>
                  </a:lnTo>
                  <a:lnTo>
                    <a:pt x="4628" y="6674"/>
                  </a:lnTo>
                  <a:lnTo>
                    <a:pt x="2247" y="8283"/>
                  </a:lnTo>
                  <a:lnTo>
                    <a:pt x="704" y="9759"/>
                  </a:lnTo>
                  <a:lnTo>
                    <a:pt x="168" y="10530"/>
                  </a:lnTo>
                  <a:lnTo>
                    <a:pt x="0" y="10966"/>
                  </a:lnTo>
                  <a:lnTo>
                    <a:pt x="67" y="12005"/>
                  </a:lnTo>
                  <a:lnTo>
                    <a:pt x="570" y="13146"/>
                  </a:lnTo>
                  <a:lnTo>
                    <a:pt x="1543" y="14353"/>
                  </a:lnTo>
                  <a:lnTo>
                    <a:pt x="2884" y="15493"/>
                  </a:lnTo>
                  <a:lnTo>
                    <a:pt x="4661" y="16432"/>
                  </a:lnTo>
                  <a:lnTo>
                    <a:pt x="6740" y="17069"/>
                  </a:lnTo>
                  <a:lnTo>
                    <a:pt x="9188" y="17337"/>
                  </a:lnTo>
                  <a:lnTo>
                    <a:pt x="10529" y="17237"/>
                  </a:lnTo>
                  <a:lnTo>
                    <a:pt x="11535" y="17136"/>
                  </a:lnTo>
                  <a:lnTo>
                    <a:pt x="13816" y="16532"/>
                  </a:lnTo>
                  <a:lnTo>
                    <a:pt x="17538" y="15191"/>
                  </a:lnTo>
                  <a:lnTo>
                    <a:pt x="24178" y="12039"/>
                  </a:lnTo>
                  <a:lnTo>
                    <a:pt x="25385" y="11335"/>
                  </a:lnTo>
                  <a:lnTo>
                    <a:pt x="25385" y="12508"/>
                  </a:lnTo>
                  <a:lnTo>
                    <a:pt x="25854" y="18477"/>
                  </a:lnTo>
                  <a:lnTo>
                    <a:pt x="26424" y="21529"/>
                  </a:lnTo>
                  <a:lnTo>
                    <a:pt x="26927" y="23239"/>
                  </a:lnTo>
                  <a:lnTo>
                    <a:pt x="27263" y="23910"/>
                  </a:lnTo>
                  <a:lnTo>
                    <a:pt x="27632" y="24580"/>
                  </a:lnTo>
                  <a:lnTo>
                    <a:pt x="28839" y="26224"/>
                  </a:lnTo>
                  <a:lnTo>
                    <a:pt x="31320" y="29141"/>
                  </a:lnTo>
                  <a:lnTo>
                    <a:pt x="35344" y="33232"/>
                  </a:lnTo>
                  <a:lnTo>
                    <a:pt x="39100" y="36585"/>
                  </a:lnTo>
                  <a:lnTo>
                    <a:pt x="40475" y="37558"/>
                  </a:lnTo>
                  <a:lnTo>
                    <a:pt x="45069" y="40710"/>
                  </a:lnTo>
                  <a:lnTo>
                    <a:pt x="51574" y="45338"/>
                  </a:lnTo>
                  <a:lnTo>
                    <a:pt x="51943" y="44063"/>
                  </a:lnTo>
                  <a:lnTo>
                    <a:pt x="52882" y="42018"/>
                  </a:lnTo>
                  <a:lnTo>
                    <a:pt x="53922" y="40442"/>
                  </a:lnTo>
                  <a:lnTo>
                    <a:pt x="54894" y="39369"/>
                  </a:lnTo>
                  <a:lnTo>
                    <a:pt x="55297" y="39000"/>
                  </a:lnTo>
                  <a:lnTo>
                    <a:pt x="54291" y="37927"/>
                  </a:lnTo>
                  <a:lnTo>
                    <a:pt x="50837" y="33567"/>
                  </a:lnTo>
                  <a:lnTo>
                    <a:pt x="46712" y="27766"/>
                  </a:lnTo>
                  <a:lnTo>
                    <a:pt x="42889" y="21831"/>
                  </a:lnTo>
                  <a:lnTo>
                    <a:pt x="41481" y="19282"/>
                  </a:lnTo>
                  <a:lnTo>
                    <a:pt x="39804" y="15962"/>
                  </a:lnTo>
                  <a:lnTo>
                    <a:pt x="37557" y="10932"/>
                  </a:lnTo>
                  <a:lnTo>
                    <a:pt x="36115" y="7344"/>
                  </a:lnTo>
                  <a:lnTo>
                    <a:pt x="34942" y="4595"/>
                  </a:lnTo>
                  <a:lnTo>
                    <a:pt x="34271" y="3320"/>
                  </a:lnTo>
                  <a:lnTo>
                    <a:pt x="33902" y="2717"/>
                  </a:lnTo>
                  <a:lnTo>
                    <a:pt x="33131" y="1744"/>
                  </a:lnTo>
                  <a:lnTo>
                    <a:pt x="32226" y="1006"/>
                  </a:lnTo>
                  <a:lnTo>
                    <a:pt x="31220" y="503"/>
                  </a:lnTo>
                  <a:lnTo>
                    <a:pt x="30147" y="168"/>
                  </a:lnTo>
                  <a:lnTo>
                    <a:pt x="289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6"/>
            <p:cNvSpPr/>
            <p:nvPr/>
          </p:nvSpPr>
          <p:spPr>
            <a:xfrm>
              <a:off x="5699575" y="2717125"/>
              <a:ext cx="1382425" cy="1133450"/>
            </a:xfrm>
            <a:custGeom>
              <a:avLst/>
              <a:gdLst/>
              <a:ahLst/>
              <a:cxnLst/>
              <a:rect l="l" t="t" r="r" b="b"/>
              <a:pathLst>
                <a:path w="55297" h="45338" extrusionOk="0">
                  <a:moveTo>
                    <a:pt x="26961" y="0"/>
                  </a:moveTo>
                  <a:lnTo>
                    <a:pt x="25485" y="135"/>
                  </a:lnTo>
                  <a:lnTo>
                    <a:pt x="23842" y="302"/>
                  </a:lnTo>
                  <a:lnTo>
                    <a:pt x="19651" y="939"/>
                  </a:lnTo>
                  <a:lnTo>
                    <a:pt x="15794" y="1878"/>
                  </a:lnTo>
                  <a:lnTo>
                    <a:pt x="12977" y="2750"/>
                  </a:lnTo>
                  <a:lnTo>
                    <a:pt x="9959" y="3957"/>
                  </a:lnTo>
                  <a:lnTo>
                    <a:pt x="6774" y="5466"/>
                  </a:lnTo>
                  <a:lnTo>
                    <a:pt x="5097" y="6405"/>
                  </a:lnTo>
                  <a:lnTo>
                    <a:pt x="4628" y="6674"/>
                  </a:lnTo>
                  <a:lnTo>
                    <a:pt x="2247" y="8283"/>
                  </a:lnTo>
                  <a:lnTo>
                    <a:pt x="704" y="9759"/>
                  </a:lnTo>
                  <a:lnTo>
                    <a:pt x="168" y="10530"/>
                  </a:lnTo>
                  <a:lnTo>
                    <a:pt x="0" y="10966"/>
                  </a:lnTo>
                  <a:lnTo>
                    <a:pt x="67" y="12005"/>
                  </a:lnTo>
                  <a:lnTo>
                    <a:pt x="570" y="13146"/>
                  </a:lnTo>
                  <a:lnTo>
                    <a:pt x="1543" y="14353"/>
                  </a:lnTo>
                  <a:lnTo>
                    <a:pt x="2884" y="15493"/>
                  </a:lnTo>
                  <a:lnTo>
                    <a:pt x="4661" y="16432"/>
                  </a:lnTo>
                  <a:lnTo>
                    <a:pt x="6740" y="17069"/>
                  </a:lnTo>
                  <a:lnTo>
                    <a:pt x="9188" y="17337"/>
                  </a:lnTo>
                  <a:lnTo>
                    <a:pt x="10529" y="17237"/>
                  </a:lnTo>
                  <a:lnTo>
                    <a:pt x="11535" y="17136"/>
                  </a:lnTo>
                  <a:lnTo>
                    <a:pt x="13816" y="16532"/>
                  </a:lnTo>
                  <a:lnTo>
                    <a:pt x="17538" y="15191"/>
                  </a:lnTo>
                  <a:lnTo>
                    <a:pt x="24178" y="12039"/>
                  </a:lnTo>
                  <a:lnTo>
                    <a:pt x="25385" y="11335"/>
                  </a:lnTo>
                  <a:lnTo>
                    <a:pt x="25385" y="12508"/>
                  </a:lnTo>
                  <a:lnTo>
                    <a:pt x="25854" y="18477"/>
                  </a:lnTo>
                  <a:lnTo>
                    <a:pt x="26424" y="21529"/>
                  </a:lnTo>
                  <a:lnTo>
                    <a:pt x="26927" y="23239"/>
                  </a:lnTo>
                  <a:lnTo>
                    <a:pt x="27263" y="23910"/>
                  </a:lnTo>
                  <a:lnTo>
                    <a:pt x="27632" y="24580"/>
                  </a:lnTo>
                  <a:lnTo>
                    <a:pt x="28839" y="26224"/>
                  </a:lnTo>
                  <a:lnTo>
                    <a:pt x="31320" y="29141"/>
                  </a:lnTo>
                  <a:lnTo>
                    <a:pt x="35344" y="33232"/>
                  </a:lnTo>
                  <a:lnTo>
                    <a:pt x="39100" y="36585"/>
                  </a:lnTo>
                  <a:lnTo>
                    <a:pt x="40475" y="37558"/>
                  </a:lnTo>
                  <a:lnTo>
                    <a:pt x="45069" y="40710"/>
                  </a:lnTo>
                  <a:lnTo>
                    <a:pt x="51574" y="45338"/>
                  </a:lnTo>
                  <a:lnTo>
                    <a:pt x="51943" y="44063"/>
                  </a:lnTo>
                  <a:lnTo>
                    <a:pt x="52882" y="42018"/>
                  </a:lnTo>
                  <a:lnTo>
                    <a:pt x="53922" y="40442"/>
                  </a:lnTo>
                  <a:lnTo>
                    <a:pt x="54894" y="39369"/>
                  </a:lnTo>
                  <a:lnTo>
                    <a:pt x="55297" y="39000"/>
                  </a:lnTo>
                  <a:lnTo>
                    <a:pt x="54291" y="37927"/>
                  </a:lnTo>
                  <a:lnTo>
                    <a:pt x="50837" y="33567"/>
                  </a:lnTo>
                  <a:lnTo>
                    <a:pt x="46712" y="27766"/>
                  </a:lnTo>
                  <a:lnTo>
                    <a:pt x="42889" y="21831"/>
                  </a:lnTo>
                  <a:lnTo>
                    <a:pt x="41481" y="19282"/>
                  </a:lnTo>
                  <a:lnTo>
                    <a:pt x="39804" y="15962"/>
                  </a:lnTo>
                  <a:lnTo>
                    <a:pt x="37557" y="10932"/>
                  </a:lnTo>
                  <a:lnTo>
                    <a:pt x="36115" y="7344"/>
                  </a:lnTo>
                  <a:lnTo>
                    <a:pt x="34942" y="4595"/>
                  </a:lnTo>
                  <a:lnTo>
                    <a:pt x="34271" y="3320"/>
                  </a:lnTo>
                  <a:lnTo>
                    <a:pt x="33902" y="2717"/>
                  </a:lnTo>
                  <a:lnTo>
                    <a:pt x="33131" y="1744"/>
                  </a:lnTo>
                  <a:lnTo>
                    <a:pt x="32226" y="1006"/>
                  </a:lnTo>
                  <a:lnTo>
                    <a:pt x="31220" y="503"/>
                  </a:lnTo>
                  <a:lnTo>
                    <a:pt x="30147" y="168"/>
                  </a:lnTo>
                  <a:lnTo>
                    <a:pt x="289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6"/>
            <p:cNvSpPr/>
            <p:nvPr/>
          </p:nvSpPr>
          <p:spPr>
            <a:xfrm>
              <a:off x="5702075" y="2770775"/>
              <a:ext cx="1322925" cy="1079800"/>
            </a:xfrm>
            <a:custGeom>
              <a:avLst/>
              <a:gdLst/>
              <a:ahLst/>
              <a:cxnLst/>
              <a:rect l="l" t="t" r="r" b="b"/>
              <a:pathLst>
                <a:path w="52917" h="43192" extrusionOk="0">
                  <a:moveTo>
                    <a:pt x="24882" y="1"/>
                  </a:moveTo>
                  <a:lnTo>
                    <a:pt x="24078" y="168"/>
                  </a:lnTo>
                  <a:lnTo>
                    <a:pt x="22837" y="470"/>
                  </a:lnTo>
                  <a:lnTo>
                    <a:pt x="19986" y="1375"/>
                  </a:lnTo>
                  <a:lnTo>
                    <a:pt x="15191" y="3153"/>
                  </a:lnTo>
                  <a:lnTo>
                    <a:pt x="5165" y="7479"/>
                  </a:lnTo>
                  <a:lnTo>
                    <a:pt x="1" y="9926"/>
                  </a:lnTo>
                  <a:lnTo>
                    <a:pt x="135" y="10396"/>
                  </a:lnTo>
                  <a:lnTo>
                    <a:pt x="705" y="11368"/>
                  </a:lnTo>
                  <a:lnTo>
                    <a:pt x="1543" y="12307"/>
                  </a:lnTo>
                  <a:lnTo>
                    <a:pt x="2616" y="13213"/>
                  </a:lnTo>
                  <a:lnTo>
                    <a:pt x="3958" y="14018"/>
                  </a:lnTo>
                  <a:lnTo>
                    <a:pt x="5534" y="14621"/>
                  </a:lnTo>
                  <a:lnTo>
                    <a:pt x="7311" y="15057"/>
                  </a:lnTo>
                  <a:lnTo>
                    <a:pt x="9323" y="15158"/>
                  </a:lnTo>
                  <a:lnTo>
                    <a:pt x="10396" y="15091"/>
                  </a:lnTo>
                  <a:lnTo>
                    <a:pt x="11402" y="14990"/>
                  </a:lnTo>
                  <a:lnTo>
                    <a:pt x="13716" y="14386"/>
                  </a:lnTo>
                  <a:lnTo>
                    <a:pt x="17404" y="13045"/>
                  </a:lnTo>
                  <a:lnTo>
                    <a:pt x="24044" y="9893"/>
                  </a:lnTo>
                  <a:lnTo>
                    <a:pt x="25251" y="9189"/>
                  </a:lnTo>
                  <a:lnTo>
                    <a:pt x="25251" y="10362"/>
                  </a:lnTo>
                  <a:lnTo>
                    <a:pt x="25754" y="16331"/>
                  </a:lnTo>
                  <a:lnTo>
                    <a:pt x="26291" y="19383"/>
                  </a:lnTo>
                  <a:lnTo>
                    <a:pt x="26827" y="21093"/>
                  </a:lnTo>
                  <a:lnTo>
                    <a:pt x="27129" y="21764"/>
                  </a:lnTo>
                  <a:lnTo>
                    <a:pt x="27532" y="22434"/>
                  </a:lnTo>
                  <a:lnTo>
                    <a:pt x="28739" y="24078"/>
                  </a:lnTo>
                  <a:lnTo>
                    <a:pt x="31220" y="26995"/>
                  </a:lnTo>
                  <a:lnTo>
                    <a:pt x="35211" y="31086"/>
                  </a:lnTo>
                  <a:lnTo>
                    <a:pt x="38966" y="34439"/>
                  </a:lnTo>
                  <a:lnTo>
                    <a:pt x="40341" y="35412"/>
                  </a:lnTo>
                  <a:lnTo>
                    <a:pt x="44969" y="38564"/>
                  </a:lnTo>
                  <a:lnTo>
                    <a:pt x="51441" y="43192"/>
                  </a:lnTo>
                  <a:lnTo>
                    <a:pt x="51709" y="42253"/>
                  </a:lnTo>
                  <a:lnTo>
                    <a:pt x="52447" y="40509"/>
                  </a:lnTo>
                  <a:lnTo>
                    <a:pt x="52916" y="39671"/>
                  </a:lnTo>
                  <a:lnTo>
                    <a:pt x="49932" y="37457"/>
                  </a:lnTo>
                  <a:lnTo>
                    <a:pt x="43963" y="32696"/>
                  </a:lnTo>
                  <a:lnTo>
                    <a:pt x="39972" y="29141"/>
                  </a:lnTo>
                  <a:lnTo>
                    <a:pt x="37659" y="26861"/>
                  </a:lnTo>
                  <a:lnTo>
                    <a:pt x="35814" y="24748"/>
                  </a:lnTo>
                  <a:lnTo>
                    <a:pt x="34506" y="22803"/>
                  </a:lnTo>
                  <a:lnTo>
                    <a:pt x="34138" y="21965"/>
                  </a:lnTo>
                  <a:lnTo>
                    <a:pt x="33568" y="20389"/>
                  </a:lnTo>
                  <a:lnTo>
                    <a:pt x="32796" y="16834"/>
                  </a:lnTo>
                  <a:lnTo>
                    <a:pt x="31891" y="10966"/>
                  </a:lnTo>
                  <a:lnTo>
                    <a:pt x="30818" y="5567"/>
                  </a:lnTo>
                  <a:lnTo>
                    <a:pt x="30013" y="3320"/>
                  </a:lnTo>
                  <a:lnTo>
                    <a:pt x="29309" y="2080"/>
                  </a:lnTo>
                  <a:lnTo>
                    <a:pt x="28470" y="1074"/>
                  </a:lnTo>
                  <a:lnTo>
                    <a:pt x="27464" y="369"/>
                  </a:lnTo>
                  <a:lnTo>
                    <a:pt x="262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6"/>
            <p:cNvSpPr/>
            <p:nvPr/>
          </p:nvSpPr>
          <p:spPr>
            <a:xfrm>
              <a:off x="6325800" y="2864675"/>
              <a:ext cx="7575" cy="135825"/>
            </a:xfrm>
            <a:custGeom>
              <a:avLst/>
              <a:gdLst/>
              <a:ahLst/>
              <a:cxnLst/>
              <a:rect l="l" t="t" r="r" b="b"/>
              <a:pathLst>
                <a:path w="303" h="5433" fill="none" extrusionOk="0">
                  <a:moveTo>
                    <a:pt x="302" y="5433"/>
                  </a:moveTo>
                  <a:lnTo>
                    <a:pt x="0" y="0"/>
                  </a:lnTo>
                </a:path>
              </a:pathLst>
            </a:custGeom>
            <a:no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6"/>
            <p:cNvSpPr/>
            <p:nvPr/>
          </p:nvSpPr>
          <p:spPr>
            <a:xfrm>
              <a:off x="5699575" y="2717125"/>
              <a:ext cx="1382425" cy="1133450"/>
            </a:xfrm>
            <a:custGeom>
              <a:avLst/>
              <a:gdLst/>
              <a:ahLst/>
              <a:cxnLst/>
              <a:rect l="l" t="t" r="r" b="b"/>
              <a:pathLst>
                <a:path w="55297" h="45338" fill="none" extrusionOk="0">
                  <a:moveTo>
                    <a:pt x="55297" y="39000"/>
                  </a:moveTo>
                  <a:lnTo>
                    <a:pt x="54291" y="37927"/>
                  </a:lnTo>
                  <a:lnTo>
                    <a:pt x="50837" y="33567"/>
                  </a:lnTo>
                  <a:lnTo>
                    <a:pt x="46712" y="27766"/>
                  </a:lnTo>
                  <a:lnTo>
                    <a:pt x="42889" y="21831"/>
                  </a:lnTo>
                  <a:lnTo>
                    <a:pt x="41481" y="19282"/>
                  </a:lnTo>
                  <a:lnTo>
                    <a:pt x="39804" y="15962"/>
                  </a:lnTo>
                  <a:lnTo>
                    <a:pt x="37557" y="10932"/>
                  </a:lnTo>
                  <a:lnTo>
                    <a:pt x="36115" y="7344"/>
                  </a:lnTo>
                  <a:lnTo>
                    <a:pt x="34942" y="4595"/>
                  </a:lnTo>
                  <a:lnTo>
                    <a:pt x="34271" y="3320"/>
                  </a:lnTo>
                  <a:lnTo>
                    <a:pt x="33902" y="2717"/>
                  </a:lnTo>
                  <a:lnTo>
                    <a:pt x="33131" y="1744"/>
                  </a:lnTo>
                  <a:lnTo>
                    <a:pt x="32226" y="1006"/>
                  </a:lnTo>
                  <a:lnTo>
                    <a:pt x="31220" y="503"/>
                  </a:lnTo>
                  <a:lnTo>
                    <a:pt x="30147" y="168"/>
                  </a:lnTo>
                  <a:lnTo>
                    <a:pt x="28939" y="0"/>
                  </a:lnTo>
                  <a:lnTo>
                    <a:pt x="26961" y="0"/>
                  </a:lnTo>
                  <a:lnTo>
                    <a:pt x="25485" y="135"/>
                  </a:lnTo>
                  <a:lnTo>
                    <a:pt x="23842" y="302"/>
                  </a:lnTo>
                  <a:lnTo>
                    <a:pt x="19651" y="939"/>
                  </a:lnTo>
                  <a:lnTo>
                    <a:pt x="15794" y="1878"/>
                  </a:lnTo>
                  <a:lnTo>
                    <a:pt x="12977" y="2750"/>
                  </a:lnTo>
                  <a:lnTo>
                    <a:pt x="9959" y="3957"/>
                  </a:lnTo>
                  <a:lnTo>
                    <a:pt x="6774" y="5466"/>
                  </a:lnTo>
                  <a:lnTo>
                    <a:pt x="5097" y="6405"/>
                  </a:lnTo>
                  <a:lnTo>
                    <a:pt x="4628" y="6674"/>
                  </a:lnTo>
                  <a:lnTo>
                    <a:pt x="2247" y="8283"/>
                  </a:lnTo>
                  <a:lnTo>
                    <a:pt x="704" y="9759"/>
                  </a:lnTo>
                  <a:lnTo>
                    <a:pt x="168" y="10530"/>
                  </a:lnTo>
                  <a:lnTo>
                    <a:pt x="0" y="10966"/>
                  </a:lnTo>
                  <a:lnTo>
                    <a:pt x="67" y="12005"/>
                  </a:lnTo>
                  <a:lnTo>
                    <a:pt x="570" y="13146"/>
                  </a:lnTo>
                  <a:lnTo>
                    <a:pt x="1543" y="14353"/>
                  </a:lnTo>
                  <a:lnTo>
                    <a:pt x="2884" y="15493"/>
                  </a:lnTo>
                  <a:lnTo>
                    <a:pt x="4661" y="16432"/>
                  </a:lnTo>
                  <a:lnTo>
                    <a:pt x="6740" y="17069"/>
                  </a:lnTo>
                  <a:lnTo>
                    <a:pt x="9188" y="17337"/>
                  </a:lnTo>
                  <a:lnTo>
                    <a:pt x="10529" y="17237"/>
                  </a:lnTo>
                  <a:lnTo>
                    <a:pt x="11535" y="17136"/>
                  </a:lnTo>
                  <a:lnTo>
                    <a:pt x="13816" y="16532"/>
                  </a:lnTo>
                  <a:lnTo>
                    <a:pt x="17538" y="15191"/>
                  </a:lnTo>
                  <a:lnTo>
                    <a:pt x="24178" y="12039"/>
                  </a:lnTo>
                  <a:lnTo>
                    <a:pt x="25385" y="11335"/>
                  </a:lnTo>
                  <a:lnTo>
                    <a:pt x="25385" y="12508"/>
                  </a:lnTo>
                  <a:lnTo>
                    <a:pt x="25854" y="18477"/>
                  </a:lnTo>
                  <a:lnTo>
                    <a:pt x="26424" y="21529"/>
                  </a:lnTo>
                  <a:lnTo>
                    <a:pt x="26927" y="23239"/>
                  </a:lnTo>
                  <a:lnTo>
                    <a:pt x="27263" y="23910"/>
                  </a:lnTo>
                  <a:lnTo>
                    <a:pt x="27632" y="24580"/>
                  </a:lnTo>
                  <a:lnTo>
                    <a:pt x="28839" y="26224"/>
                  </a:lnTo>
                  <a:lnTo>
                    <a:pt x="31320" y="29141"/>
                  </a:lnTo>
                  <a:lnTo>
                    <a:pt x="35344" y="33232"/>
                  </a:lnTo>
                  <a:lnTo>
                    <a:pt x="39100" y="36585"/>
                  </a:lnTo>
                  <a:lnTo>
                    <a:pt x="40475" y="37558"/>
                  </a:lnTo>
                  <a:lnTo>
                    <a:pt x="45069" y="40710"/>
                  </a:lnTo>
                  <a:lnTo>
                    <a:pt x="51574" y="45338"/>
                  </a:lnTo>
                  <a:lnTo>
                    <a:pt x="51943" y="44063"/>
                  </a:lnTo>
                  <a:lnTo>
                    <a:pt x="52882" y="42018"/>
                  </a:lnTo>
                  <a:lnTo>
                    <a:pt x="53922" y="40442"/>
                  </a:lnTo>
                  <a:lnTo>
                    <a:pt x="54894" y="39369"/>
                  </a:lnTo>
                  <a:lnTo>
                    <a:pt x="55297" y="3900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6"/>
            <p:cNvSpPr/>
            <p:nvPr/>
          </p:nvSpPr>
          <p:spPr>
            <a:xfrm>
              <a:off x="7089525" y="3421325"/>
              <a:ext cx="481225" cy="606150"/>
            </a:xfrm>
            <a:custGeom>
              <a:avLst/>
              <a:gdLst/>
              <a:ahLst/>
              <a:cxnLst/>
              <a:rect l="l" t="t" r="r" b="b"/>
              <a:pathLst>
                <a:path w="19249" h="24246" extrusionOk="0">
                  <a:moveTo>
                    <a:pt x="18175" y="0"/>
                  </a:moveTo>
                  <a:lnTo>
                    <a:pt x="16901" y="705"/>
                  </a:lnTo>
                  <a:lnTo>
                    <a:pt x="15962" y="1509"/>
                  </a:lnTo>
                  <a:lnTo>
                    <a:pt x="13749" y="3119"/>
                  </a:lnTo>
                  <a:lnTo>
                    <a:pt x="4226" y="9457"/>
                  </a:lnTo>
                  <a:lnTo>
                    <a:pt x="2146" y="10731"/>
                  </a:lnTo>
                  <a:lnTo>
                    <a:pt x="1744" y="10932"/>
                  </a:lnTo>
                  <a:lnTo>
                    <a:pt x="1375" y="11100"/>
                  </a:lnTo>
                  <a:lnTo>
                    <a:pt x="1140" y="11569"/>
                  </a:lnTo>
                  <a:lnTo>
                    <a:pt x="906" y="12374"/>
                  </a:lnTo>
                  <a:lnTo>
                    <a:pt x="906" y="12911"/>
                  </a:lnTo>
                  <a:lnTo>
                    <a:pt x="973" y="13146"/>
                  </a:lnTo>
                  <a:lnTo>
                    <a:pt x="1174" y="13514"/>
                  </a:lnTo>
                  <a:lnTo>
                    <a:pt x="1845" y="14252"/>
                  </a:lnTo>
                  <a:lnTo>
                    <a:pt x="2951" y="15191"/>
                  </a:lnTo>
                  <a:lnTo>
                    <a:pt x="3152" y="15359"/>
                  </a:lnTo>
                  <a:lnTo>
                    <a:pt x="0" y="20121"/>
                  </a:lnTo>
                  <a:lnTo>
                    <a:pt x="671" y="20590"/>
                  </a:lnTo>
                  <a:lnTo>
                    <a:pt x="2113" y="21663"/>
                  </a:lnTo>
                  <a:lnTo>
                    <a:pt x="4594" y="23407"/>
                  </a:lnTo>
                  <a:lnTo>
                    <a:pt x="5869" y="24145"/>
                  </a:lnTo>
                  <a:lnTo>
                    <a:pt x="6238" y="24245"/>
                  </a:lnTo>
                  <a:lnTo>
                    <a:pt x="6405" y="24212"/>
                  </a:lnTo>
                  <a:lnTo>
                    <a:pt x="7277" y="23440"/>
                  </a:lnTo>
                  <a:lnTo>
                    <a:pt x="9256" y="21261"/>
                  </a:lnTo>
                  <a:lnTo>
                    <a:pt x="12609" y="17203"/>
                  </a:lnTo>
                  <a:lnTo>
                    <a:pt x="15526" y="13280"/>
                  </a:lnTo>
                  <a:lnTo>
                    <a:pt x="16398" y="11905"/>
                  </a:lnTo>
                  <a:lnTo>
                    <a:pt x="17035" y="10597"/>
                  </a:lnTo>
                  <a:lnTo>
                    <a:pt x="18209" y="7344"/>
                  </a:lnTo>
                  <a:lnTo>
                    <a:pt x="19014" y="4024"/>
                  </a:lnTo>
                  <a:lnTo>
                    <a:pt x="19248" y="1979"/>
                  </a:lnTo>
                  <a:lnTo>
                    <a:pt x="19215" y="1006"/>
                  </a:lnTo>
                  <a:lnTo>
                    <a:pt x="19114" y="671"/>
                  </a:lnTo>
                  <a:lnTo>
                    <a:pt x="18980" y="436"/>
                  </a:lnTo>
                  <a:lnTo>
                    <a:pt x="18712" y="101"/>
                  </a:lnTo>
                  <a:lnTo>
                    <a:pt x="18175"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6"/>
            <p:cNvSpPr/>
            <p:nvPr/>
          </p:nvSpPr>
          <p:spPr>
            <a:xfrm>
              <a:off x="7200175" y="3421325"/>
              <a:ext cx="370575" cy="606150"/>
            </a:xfrm>
            <a:custGeom>
              <a:avLst/>
              <a:gdLst/>
              <a:ahLst/>
              <a:cxnLst/>
              <a:rect l="l" t="t" r="r" b="b"/>
              <a:pathLst>
                <a:path w="14823" h="24246" extrusionOk="0">
                  <a:moveTo>
                    <a:pt x="13783" y="0"/>
                  </a:moveTo>
                  <a:lnTo>
                    <a:pt x="13313" y="168"/>
                  </a:lnTo>
                  <a:lnTo>
                    <a:pt x="13079" y="302"/>
                  </a:lnTo>
                  <a:lnTo>
                    <a:pt x="13213" y="1107"/>
                  </a:lnTo>
                  <a:lnTo>
                    <a:pt x="13179" y="3186"/>
                  </a:lnTo>
                  <a:lnTo>
                    <a:pt x="12676" y="5735"/>
                  </a:lnTo>
                  <a:lnTo>
                    <a:pt x="11670" y="8585"/>
                  </a:lnTo>
                  <a:lnTo>
                    <a:pt x="10899" y="10128"/>
                  </a:lnTo>
                  <a:lnTo>
                    <a:pt x="10061" y="11569"/>
                  </a:lnTo>
                  <a:lnTo>
                    <a:pt x="7412" y="15057"/>
                  </a:lnTo>
                  <a:lnTo>
                    <a:pt x="2616" y="20523"/>
                  </a:lnTo>
                  <a:lnTo>
                    <a:pt x="1" y="23273"/>
                  </a:lnTo>
                  <a:lnTo>
                    <a:pt x="873" y="23843"/>
                  </a:lnTo>
                  <a:lnTo>
                    <a:pt x="1812" y="24245"/>
                  </a:lnTo>
                  <a:lnTo>
                    <a:pt x="1979" y="24212"/>
                  </a:lnTo>
                  <a:lnTo>
                    <a:pt x="2851" y="23440"/>
                  </a:lnTo>
                  <a:lnTo>
                    <a:pt x="4830" y="21261"/>
                  </a:lnTo>
                  <a:lnTo>
                    <a:pt x="8183" y="17203"/>
                  </a:lnTo>
                  <a:lnTo>
                    <a:pt x="11100" y="13280"/>
                  </a:lnTo>
                  <a:lnTo>
                    <a:pt x="11972" y="11905"/>
                  </a:lnTo>
                  <a:lnTo>
                    <a:pt x="12609" y="10597"/>
                  </a:lnTo>
                  <a:lnTo>
                    <a:pt x="13783" y="7344"/>
                  </a:lnTo>
                  <a:lnTo>
                    <a:pt x="14588" y="4024"/>
                  </a:lnTo>
                  <a:lnTo>
                    <a:pt x="14822" y="1979"/>
                  </a:lnTo>
                  <a:lnTo>
                    <a:pt x="14789" y="1006"/>
                  </a:lnTo>
                  <a:lnTo>
                    <a:pt x="14688" y="671"/>
                  </a:lnTo>
                  <a:lnTo>
                    <a:pt x="14554" y="403"/>
                  </a:lnTo>
                  <a:lnTo>
                    <a:pt x="14185" y="68"/>
                  </a:lnTo>
                  <a:lnTo>
                    <a:pt x="13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6"/>
            <p:cNvSpPr/>
            <p:nvPr/>
          </p:nvSpPr>
          <p:spPr>
            <a:xfrm>
              <a:off x="7200175" y="3929350"/>
              <a:ext cx="114875" cy="98125"/>
            </a:xfrm>
            <a:custGeom>
              <a:avLst/>
              <a:gdLst/>
              <a:ahLst/>
              <a:cxnLst/>
              <a:rect l="l" t="t" r="r" b="b"/>
              <a:pathLst>
                <a:path w="4595" h="3925" extrusionOk="0">
                  <a:moveTo>
                    <a:pt x="2784" y="1"/>
                  </a:moveTo>
                  <a:lnTo>
                    <a:pt x="1241" y="1644"/>
                  </a:lnTo>
                  <a:lnTo>
                    <a:pt x="1" y="2952"/>
                  </a:lnTo>
                  <a:lnTo>
                    <a:pt x="269" y="3153"/>
                  </a:lnTo>
                  <a:lnTo>
                    <a:pt x="303" y="3153"/>
                  </a:lnTo>
                  <a:lnTo>
                    <a:pt x="571" y="3321"/>
                  </a:lnTo>
                  <a:lnTo>
                    <a:pt x="1007" y="3555"/>
                  </a:lnTo>
                  <a:lnTo>
                    <a:pt x="1107" y="3622"/>
                  </a:lnTo>
                  <a:lnTo>
                    <a:pt x="1208" y="3689"/>
                  </a:lnTo>
                  <a:lnTo>
                    <a:pt x="1342" y="3756"/>
                  </a:lnTo>
                  <a:lnTo>
                    <a:pt x="1443" y="3824"/>
                  </a:lnTo>
                  <a:lnTo>
                    <a:pt x="1510" y="3857"/>
                  </a:lnTo>
                  <a:lnTo>
                    <a:pt x="1577" y="3857"/>
                  </a:lnTo>
                  <a:lnTo>
                    <a:pt x="1644" y="3891"/>
                  </a:lnTo>
                  <a:lnTo>
                    <a:pt x="1711" y="3924"/>
                  </a:lnTo>
                  <a:lnTo>
                    <a:pt x="1912" y="3924"/>
                  </a:lnTo>
                  <a:lnTo>
                    <a:pt x="1979" y="3857"/>
                  </a:lnTo>
                  <a:lnTo>
                    <a:pt x="2013" y="3857"/>
                  </a:lnTo>
                  <a:lnTo>
                    <a:pt x="2080" y="3790"/>
                  </a:lnTo>
                  <a:lnTo>
                    <a:pt x="2147" y="3756"/>
                  </a:lnTo>
                  <a:lnTo>
                    <a:pt x="2214" y="3689"/>
                  </a:lnTo>
                  <a:lnTo>
                    <a:pt x="2348" y="3589"/>
                  </a:lnTo>
                  <a:lnTo>
                    <a:pt x="2415" y="3522"/>
                  </a:lnTo>
                  <a:lnTo>
                    <a:pt x="2549" y="3388"/>
                  </a:lnTo>
                  <a:lnTo>
                    <a:pt x="2650" y="3287"/>
                  </a:lnTo>
                  <a:lnTo>
                    <a:pt x="2818" y="3153"/>
                  </a:lnTo>
                  <a:lnTo>
                    <a:pt x="2918" y="3019"/>
                  </a:lnTo>
                  <a:lnTo>
                    <a:pt x="3019" y="2918"/>
                  </a:lnTo>
                  <a:lnTo>
                    <a:pt x="3321" y="2616"/>
                  </a:lnTo>
                  <a:lnTo>
                    <a:pt x="3388" y="2549"/>
                  </a:lnTo>
                  <a:lnTo>
                    <a:pt x="3555" y="2348"/>
                  </a:lnTo>
                  <a:lnTo>
                    <a:pt x="3656" y="2281"/>
                  </a:lnTo>
                  <a:lnTo>
                    <a:pt x="3991" y="1912"/>
                  </a:lnTo>
                  <a:lnTo>
                    <a:pt x="4327" y="1510"/>
                  </a:lnTo>
                  <a:lnTo>
                    <a:pt x="4327" y="1476"/>
                  </a:lnTo>
                  <a:lnTo>
                    <a:pt x="4595" y="1174"/>
                  </a:lnTo>
                  <a:lnTo>
                    <a:pt x="2784"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6"/>
            <p:cNvSpPr/>
            <p:nvPr/>
          </p:nvSpPr>
          <p:spPr>
            <a:xfrm>
              <a:off x="7200175" y="3929350"/>
              <a:ext cx="114875" cy="98125"/>
            </a:xfrm>
            <a:custGeom>
              <a:avLst/>
              <a:gdLst/>
              <a:ahLst/>
              <a:cxnLst/>
              <a:rect l="l" t="t" r="r" b="b"/>
              <a:pathLst>
                <a:path w="4595" h="3925" extrusionOk="0">
                  <a:moveTo>
                    <a:pt x="2784" y="1"/>
                  </a:moveTo>
                  <a:lnTo>
                    <a:pt x="1241" y="1644"/>
                  </a:lnTo>
                  <a:lnTo>
                    <a:pt x="1" y="2952"/>
                  </a:lnTo>
                  <a:lnTo>
                    <a:pt x="269" y="3153"/>
                  </a:lnTo>
                  <a:lnTo>
                    <a:pt x="303" y="3153"/>
                  </a:lnTo>
                  <a:lnTo>
                    <a:pt x="571" y="3321"/>
                  </a:lnTo>
                  <a:lnTo>
                    <a:pt x="1007" y="3555"/>
                  </a:lnTo>
                  <a:lnTo>
                    <a:pt x="1107" y="3622"/>
                  </a:lnTo>
                  <a:lnTo>
                    <a:pt x="1208" y="3689"/>
                  </a:lnTo>
                  <a:lnTo>
                    <a:pt x="1342" y="3756"/>
                  </a:lnTo>
                  <a:lnTo>
                    <a:pt x="1443" y="3824"/>
                  </a:lnTo>
                  <a:lnTo>
                    <a:pt x="1510" y="3857"/>
                  </a:lnTo>
                  <a:lnTo>
                    <a:pt x="1577" y="3857"/>
                  </a:lnTo>
                  <a:lnTo>
                    <a:pt x="1644" y="3891"/>
                  </a:lnTo>
                  <a:lnTo>
                    <a:pt x="1711" y="3924"/>
                  </a:lnTo>
                  <a:lnTo>
                    <a:pt x="1912" y="3924"/>
                  </a:lnTo>
                  <a:lnTo>
                    <a:pt x="1979" y="3857"/>
                  </a:lnTo>
                  <a:lnTo>
                    <a:pt x="2013" y="3857"/>
                  </a:lnTo>
                  <a:lnTo>
                    <a:pt x="2080" y="3790"/>
                  </a:lnTo>
                  <a:lnTo>
                    <a:pt x="2147" y="3756"/>
                  </a:lnTo>
                  <a:lnTo>
                    <a:pt x="2214" y="3689"/>
                  </a:lnTo>
                  <a:lnTo>
                    <a:pt x="2348" y="3589"/>
                  </a:lnTo>
                  <a:lnTo>
                    <a:pt x="2415" y="3522"/>
                  </a:lnTo>
                  <a:lnTo>
                    <a:pt x="2549" y="3388"/>
                  </a:lnTo>
                  <a:lnTo>
                    <a:pt x="2650" y="3287"/>
                  </a:lnTo>
                  <a:lnTo>
                    <a:pt x="2818" y="3153"/>
                  </a:lnTo>
                  <a:lnTo>
                    <a:pt x="2918" y="3019"/>
                  </a:lnTo>
                  <a:lnTo>
                    <a:pt x="3019" y="2918"/>
                  </a:lnTo>
                  <a:lnTo>
                    <a:pt x="3321" y="2616"/>
                  </a:lnTo>
                  <a:lnTo>
                    <a:pt x="3388" y="2549"/>
                  </a:lnTo>
                  <a:lnTo>
                    <a:pt x="3555" y="2348"/>
                  </a:lnTo>
                  <a:lnTo>
                    <a:pt x="3656" y="2281"/>
                  </a:lnTo>
                  <a:lnTo>
                    <a:pt x="3991" y="1912"/>
                  </a:lnTo>
                  <a:lnTo>
                    <a:pt x="4327" y="1510"/>
                  </a:lnTo>
                  <a:lnTo>
                    <a:pt x="4327" y="1476"/>
                  </a:lnTo>
                  <a:lnTo>
                    <a:pt x="4595" y="1174"/>
                  </a:lnTo>
                  <a:lnTo>
                    <a:pt x="2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6"/>
            <p:cNvSpPr/>
            <p:nvPr/>
          </p:nvSpPr>
          <p:spPr>
            <a:xfrm>
              <a:off x="7200175" y="3421325"/>
              <a:ext cx="370575" cy="606150"/>
            </a:xfrm>
            <a:custGeom>
              <a:avLst/>
              <a:gdLst/>
              <a:ahLst/>
              <a:cxnLst/>
              <a:rect l="l" t="t" r="r" b="b"/>
              <a:pathLst>
                <a:path w="14823" h="24246" fill="none" extrusionOk="0">
                  <a:moveTo>
                    <a:pt x="11972" y="11905"/>
                  </a:moveTo>
                  <a:lnTo>
                    <a:pt x="12609" y="10597"/>
                  </a:lnTo>
                  <a:lnTo>
                    <a:pt x="13783" y="7344"/>
                  </a:lnTo>
                  <a:lnTo>
                    <a:pt x="14588" y="4024"/>
                  </a:lnTo>
                  <a:lnTo>
                    <a:pt x="14822" y="1979"/>
                  </a:lnTo>
                  <a:lnTo>
                    <a:pt x="14789" y="1006"/>
                  </a:lnTo>
                  <a:lnTo>
                    <a:pt x="14688" y="671"/>
                  </a:lnTo>
                  <a:lnTo>
                    <a:pt x="14554" y="403"/>
                  </a:lnTo>
                  <a:lnTo>
                    <a:pt x="14185" y="68"/>
                  </a:lnTo>
                  <a:lnTo>
                    <a:pt x="13783" y="0"/>
                  </a:lnTo>
                  <a:lnTo>
                    <a:pt x="13313" y="168"/>
                  </a:lnTo>
                  <a:lnTo>
                    <a:pt x="13079" y="302"/>
                  </a:lnTo>
                  <a:lnTo>
                    <a:pt x="13213" y="1107"/>
                  </a:lnTo>
                  <a:lnTo>
                    <a:pt x="13179" y="3186"/>
                  </a:lnTo>
                  <a:lnTo>
                    <a:pt x="12676" y="5735"/>
                  </a:lnTo>
                  <a:lnTo>
                    <a:pt x="11670" y="8585"/>
                  </a:lnTo>
                  <a:lnTo>
                    <a:pt x="10899" y="10128"/>
                  </a:lnTo>
                  <a:lnTo>
                    <a:pt x="10061" y="11569"/>
                  </a:lnTo>
                  <a:lnTo>
                    <a:pt x="7412" y="15057"/>
                  </a:lnTo>
                  <a:lnTo>
                    <a:pt x="2616" y="20523"/>
                  </a:lnTo>
                  <a:lnTo>
                    <a:pt x="1" y="23273"/>
                  </a:lnTo>
                  <a:lnTo>
                    <a:pt x="873" y="23843"/>
                  </a:lnTo>
                  <a:lnTo>
                    <a:pt x="1812" y="24245"/>
                  </a:lnTo>
                  <a:lnTo>
                    <a:pt x="1979" y="24212"/>
                  </a:lnTo>
                  <a:lnTo>
                    <a:pt x="2851" y="23440"/>
                  </a:lnTo>
                  <a:lnTo>
                    <a:pt x="4830" y="21261"/>
                  </a:lnTo>
                  <a:lnTo>
                    <a:pt x="8183" y="17203"/>
                  </a:lnTo>
                  <a:lnTo>
                    <a:pt x="11100" y="13280"/>
                  </a:lnTo>
                  <a:lnTo>
                    <a:pt x="11972" y="11905"/>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6"/>
            <p:cNvSpPr/>
            <p:nvPr/>
          </p:nvSpPr>
          <p:spPr>
            <a:xfrm>
              <a:off x="6594075" y="3743250"/>
              <a:ext cx="547450" cy="473675"/>
            </a:xfrm>
            <a:custGeom>
              <a:avLst/>
              <a:gdLst/>
              <a:ahLst/>
              <a:cxnLst/>
              <a:rect l="l" t="t" r="r" b="b"/>
              <a:pathLst>
                <a:path w="21898" h="18947" extrusionOk="0">
                  <a:moveTo>
                    <a:pt x="3186" y="0"/>
                  </a:moveTo>
                  <a:lnTo>
                    <a:pt x="2079" y="906"/>
                  </a:lnTo>
                  <a:lnTo>
                    <a:pt x="704" y="2079"/>
                  </a:lnTo>
                  <a:lnTo>
                    <a:pt x="168" y="2784"/>
                  </a:lnTo>
                  <a:lnTo>
                    <a:pt x="34" y="3119"/>
                  </a:lnTo>
                  <a:lnTo>
                    <a:pt x="0" y="3421"/>
                  </a:lnTo>
                  <a:lnTo>
                    <a:pt x="134" y="4427"/>
                  </a:lnTo>
                  <a:lnTo>
                    <a:pt x="604" y="5735"/>
                  </a:lnTo>
                  <a:lnTo>
                    <a:pt x="1409" y="7311"/>
                  </a:lnTo>
                  <a:lnTo>
                    <a:pt x="2515" y="9054"/>
                  </a:lnTo>
                  <a:lnTo>
                    <a:pt x="3991" y="10899"/>
                  </a:lnTo>
                  <a:lnTo>
                    <a:pt x="5835" y="12743"/>
                  </a:lnTo>
                  <a:lnTo>
                    <a:pt x="8015" y="14520"/>
                  </a:lnTo>
                  <a:lnTo>
                    <a:pt x="9255" y="15359"/>
                  </a:lnTo>
                  <a:lnTo>
                    <a:pt x="10496" y="16163"/>
                  </a:lnTo>
                  <a:lnTo>
                    <a:pt x="12642" y="17337"/>
                  </a:lnTo>
                  <a:lnTo>
                    <a:pt x="14453" y="18175"/>
                  </a:lnTo>
                  <a:lnTo>
                    <a:pt x="15962" y="18645"/>
                  </a:lnTo>
                  <a:lnTo>
                    <a:pt x="17806" y="18947"/>
                  </a:lnTo>
                  <a:lnTo>
                    <a:pt x="19617" y="18779"/>
                  </a:lnTo>
                  <a:lnTo>
                    <a:pt x="20355" y="18611"/>
                  </a:lnTo>
                  <a:lnTo>
                    <a:pt x="20724" y="18511"/>
                  </a:lnTo>
                  <a:lnTo>
                    <a:pt x="21294" y="18175"/>
                  </a:lnTo>
                  <a:lnTo>
                    <a:pt x="21696" y="17706"/>
                  </a:lnTo>
                  <a:lnTo>
                    <a:pt x="21897" y="17136"/>
                  </a:lnTo>
                  <a:lnTo>
                    <a:pt x="21830" y="16432"/>
                  </a:lnTo>
                  <a:lnTo>
                    <a:pt x="21529" y="15694"/>
                  </a:lnTo>
                  <a:lnTo>
                    <a:pt x="20958" y="14923"/>
                  </a:lnTo>
                  <a:lnTo>
                    <a:pt x="20120" y="14151"/>
                  </a:lnTo>
                  <a:lnTo>
                    <a:pt x="19550" y="13783"/>
                  </a:lnTo>
                  <a:lnTo>
                    <a:pt x="18946" y="13380"/>
                  </a:lnTo>
                  <a:lnTo>
                    <a:pt x="17739" y="12341"/>
                  </a:lnTo>
                  <a:lnTo>
                    <a:pt x="16029" y="10429"/>
                  </a:lnTo>
                  <a:lnTo>
                    <a:pt x="14084" y="7646"/>
                  </a:lnTo>
                  <a:lnTo>
                    <a:pt x="13112" y="5735"/>
                  </a:lnTo>
                  <a:lnTo>
                    <a:pt x="12776" y="4729"/>
                  </a:lnTo>
                  <a:lnTo>
                    <a:pt x="12743" y="4360"/>
                  </a:lnTo>
                  <a:lnTo>
                    <a:pt x="12743" y="4058"/>
                  </a:lnTo>
                  <a:lnTo>
                    <a:pt x="12776" y="3756"/>
                  </a:lnTo>
                  <a:lnTo>
                    <a:pt x="12307" y="3790"/>
                  </a:lnTo>
                  <a:lnTo>
                    <a:pt x="11435" y="4091"/>
                  </a:lnTo>
                  <a:lnTo>
                    <a:pt x="11066" y="4360"/>
                  </a:lnTo>
                  <a:lnTo>
                    <a:pt x="10060" y="3488"/>
                  </a:lnTo>
                  <a:lnTo>
                    <a:pt x="8048" y="1878"/>
                  </a:lnTo>
                  <a:lnTo>
                    <a:pt x="6975" y="1107"/>
                  </a:lnTo>
                  <a:lnTo>
                    <a:pt x="6070" y="637"/>
                  </a:lnTo>
                  <a:lnTo>
                    <a:pt x="4192" y="67"/>
                  </a:lnTo>
                  <a:lnTo>
                    <a:pt x="3186"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6"/>
            <p:cNvSpPr/>
            <p:nvPr/>
          </p:nvSpPr>
          <p:spPr>
            <a:xfrm>
              <a:off x="6594075" y="3791875"/>
              <a:ext cx="547450" cy="425050"/>
            </a:xfrm>
            <a:custGeom>
              <a:avLst/>
              <a:gdLst/>
              <a:ahLst/>
              <a:cxnLst/>
              <a:rect l="l" t="t" r="r" b="b"/>
              <a:pathLst>
                <a:path w="21898" h="17002" extrusionOk="0">
                  <a:moveTo>
                    <a:pt x="906" y="0"/>
                  </a:move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6"/>
            <p:cNvSpPr/>
            <p:nvPr/>
          </p:nvSpPr>
          <p:spPr>
            <a:xfrm>
              <a:off x="6594075" y="3791875"/>
              <a:ext cx="547450" cy="425050"/>
            </a:xfrm>
            <a:custGeom>
              <a:avLst/>
              <a:gdLst/>
              <a:ahLst/>
              <a:cxnLst/>
              <a:rect l="l" t="t" r="r" b="b"/>
              <a:pathLst>
                <a:path w="21898" h="17002" extrusionOk="0">
                  <a:moveTo>
                    <a:pt x="906" y="0"/>
                  </a:move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6"/>
            <p:cNvSpPr/>
            <p:nvPr/>
          </p:nvSpPr>
          <p:spPr>
            <a:xfrm>
              <a:off x="6594075" y="3791875"/>
              <a:ext cx="547450" cy="425050"/>
            </a:xfrm>
            <a:custGeom>
              <a:avLst/>
              <a:gdLst/>
              <a:ahLst/>
              <a:cxnLst/>
              <a:rect l="l" t="t" r="r" b="b"/>
              <a:pathLst>
                <a:path w="21898" h="17002" extrusionOk="0">
                  <a:moveTo>
                    <a:pt x="906" y="0"/>
                  </a:move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6"/>
            <p:cNvSpPr/>
            <p:nvPr/>
          </p:nvSpPr>
          <p:spPr>
            <a:xfrm>
              <a:off x="6594075" y="3791875"/>
              <a:ext cx="547450" cy="425050"/>
            </a:xfrm>
            <a:custGeom>
              <a:avLst/>
              <a:gdLst/>
              <a:ahLst/>
              <a:cxnLst/>
              <a:rect l="l" t="t" r="r" b="b"/>
              <a:pathLst>
                <a:path w="21898" h="17002" fill="none" extrusionOk="0">
                  <a:moveTo>
                    <a:pt x="19550" y="11838"/>
                  </a:move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lnTo>
                    <a:pt x="906" y="0"/>
                  </a:ln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6"/>
            <p:cNvSpPr/>
            <p:nvPr/>
          </p:nvSpPr>
          <p:spPr>
            <a:xfrm>
              <a:off x="6594075" y="3812825"/>
              <a:ext cx="546600" cy="404100"/>
            </a:xfrm>
            <a:custGeom>
              <a:avLst/>
              <a:gdLst/>
              <a:ahLst/>
              <a:cxnLst/>
              <a:rect l="l" t="t" r="r" b="b"/>
              <a:pathLst>
                <a:path w="21864" h="16164" extrusionOk="0">
                  <a:moveTo>
                    <a:pt x="1174" y="1"/>
                  </a:moveTo>
                  <a:lnTo>
                    <a:pt x="403" y="168"/>
                  </a:lnTo>
                  <a:lnTo>
                    <a:pt x="67" y="369"/>
                  </a:lnTo>
                  <a:lnTo>
                    <a:pt x="0" y="705"/>
                  </a:lnTo>
                  <a:lnTo>
                    <a:pt x="168" y="1711"/>
                  </a:lnTo>
                  <a:lnTo>
                    <a:pt x="671" y="3019"/>
                  </a:lnTo>
                  <a:lnTo>
                    <a:pt x="1442" y="4595"/>
                  </a:lnTo>
                  <a:lnTo>
                    <a:pt x="2582" y="6305"/>
                  </a:lnTo>
                  <a:lnTo>
                    <a:pt x="4058" y="8149"/>
                  </a:lnTo>
                  <a:lnTo>
                    <a:pt x="5868" y="9960"/>
                  </a:lnTo>
                  <a:lnTo>
                    <a:pt x="8048" y="11737"/>
                  </a:lnTo>
                  <a:lnTo>
                    <a:pt x="9289" y="12576"/>
                  </a:lnTo>
                  <a:lnTo>
                    <a:pt x="10496" y="13347"/>
                  </a:lnTo>
                  <a:lnTo>
                    <a:pt x="12642" y="14554"/>
                  </a:lnTo>
                  <a:lnTo>
                    <a:pt x="14453" y="15359"/>
                  </a:lnTo>
                  <a:lnTo>
                    <a:pt x="15962" y="15862"/>
                  </a:lnTo>
                  <a:lnTo>
                    <a:pt x="17806" y="16164"/>
                  </a:lnTo>
                  <a:lnTo>
                    <a:pt x="19617" y="15996"/>
                  </a:lnTo>
                  <a:lnTo>
                    <a:pt x="20388" y="15828"/>
                  </a:lnTo>
                  <a:lnTo>
                    <a:pt x="20858" y="15694"/>
                  </a:lnTo>
                  <a:lnTo>
                    <a:pt x="21529" y="15191"/>
                  </a:lnTo>
                  <a:lnTo>
                    <a:pt x="21864" y="14453"/>
                  </a:lnTo>
                  <a:lnTo>
                    <a:pt x="21797" y="13548"/>
                  </a:lnTo>
                  <a:lnTo>
                    <a:pt x="21596" y="13079"/>
                  </a:lnTo>
                  <a:lnTo>
                    <a:pt x="21260" y="12676"/>
                  </a:lnTo>
                  <a:lnTo>
                    <a:pt x="20489" y="12006"/>
                  </a:lnTo>
                  <a:lnTo>
                    <a:pt x="20053" y="11737"/>
                  </a:lnTo>
                  <a:lnTo>
                    <a:pt x="18946" y="11167"/>
                  </a:lnTo>
                  <a:lnTo>
                    <a:pt x="16063" y="10094"/>
                  </a:lnTo>
                  <a:lnTo>
                    <a:pt x="12810" y="8954"/>
                  </a:lnTo>
                  <a:lnTo>
                    <a:pt x="9624" y="7579"/>
                  </a:lnTo>
                  <a:lnTo>
                    <a:pt x="8216" y="6707"/>
                  </a:lnTo>
                  <a:lnTo>
                    <a:pt x="7579" y="6271"/>
                  </a:lnTo>
                  <a:lnTo>
                    <a:pt x="6640" y="5399"/>
                  </a:lnTo>
                  <a:lnTo>
                    <a:pt x="5667" y="4125"/>
                  </a:lnTo>
                  <a:lnTo>
                    <a:pt x="4862" y="2583"/>
                  </a:lnTo>
                  <a:lnTo>
                    <a:pt x="4158" y="1510"/>
                  </a:lnTo>
                  <a:lnTo>
                    <a:pt x="3454" y="839"/>
                  </a:lnTo>
                  <a:lnTo>
                    <a:pt x="2985" y="537"/>
                  </a:lnTo>
                  <a:lnTo>
                    <a:pt x="2649" y="302"/>
                  </a:lnTo>
                  <a:lnTo>
                    <a:pt x="1912" y="34"/>
                  </a:lnTo>
                  <a:lnTo>
                    <a:pt x="11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6"/>
            <p:cNvSpPr/>
            <p:nvPr/>
          </p:nvSpPr>
          <p:spPr>
            <a:xfrm>
              <a:off x="6594075" y="3812825"/>
              <a:ext cx="546600" cy="404100"/>
            </a:xfrm>
            <a:custGeom>
              <a:avLst/>
              <a:gdLst/>
              <a:ahLst/>
              <a:cxnLst/>
              <a:rect l="l" t="t" r="r" b="b"/>
              <a:pathLst>
                <a:path w="21864" h="16164" extrusionOk="0">
                  <a:moveTo>
                    <a:pt x="1174" y="1"/>
                  </a:moveTo>
                  <a:lnTo>
                    <a:pt x="403" y="168"/>
                  </a:lnTo>
                  <a:lnTo>
                    <a:pt x="67" y="369"/>
                  </a:lnTo>
                  <a:lnTo>
                    <a:pt x="0" y="705"/>
                  </a:lnTo>
                  <a:lnTo>
                    <a:pt x="168" y="1711"/>
                  </a:lnTo>
                  <a:lnTo>
                    <a:pt x="671" y="3019"/>
                  </a:lnTo>
                  <a:lnTo>
                    <a:pt x="1442" y="4595"/>
                  </a:lnTo>
                  <a:lnTo>
                    <a:pt x="2582" y="6305"/>
                  </a:lnTo>
                  <a:lnTo>
                    <a:pt x="4058" y="8149"/>
                  </a:lnTo>
                  <a:lnTo>
                    <a:pt x="5868" y="9960"/>
                  </a:lnTo>
                  <a:lnTo>
                    <a:pt x="8048" y="11737"/>
                  </a:lnTo>
                  <a:lnTo>
                    <a:pt x="9289" y="12576"/>
                  </a:lnTo>
                  <a:lnTo>
                    <a:pt x="10496" y="13347"/>
                  </a:lnTo>
                  <a:lnTo>
                    <a:pt x="12642" y="14554"/>
                  </a:lnTo>
                  <a:lnTo>
                    <a:pt x="14453" y="15359"/>
                  </a:lnTo>
                  <a:lnTo>
                    <a:pt x="15962" y="15862"/>
                  </a:lnTo>
                  <a:lnTo>
                    <a:pt x="17806" y="16164"/>
                  </a:lnTo>
                  <a:lnTo>
                    <a:pt x="19617" y="15996"/>
                  </a:lnTo>
                  <a:lnTo>
                    <a:pt x="20388" y="15828"/>
                  </a:lnTo>
                  <a:lnTo>
                    <a:pt x="20858" y="15694"/>
                  </a:lnTo>
                  <a:lnTo>
                    <a:pt x="21529" y="15191"/>
                  </a:lnTo>
                  <a:lnTo>
                    <a:pt x="21864" y="14453"/>
                  </a:lnTo>
                  <a:lnTo>
                    <a:pt x="21797" y="13548"/>
                  </a:lnTo>
                  <a:lnTo>
                    <a:pt x="21596" y="13079"/>
                  </a:lnTo>
                  <a:lnTo>
                    <a:pt x="21260" y="12676"/>
                  </a:lnTo>
                  <a:lnTo>
                    <a:pt x="20489" y="12006"/>
                  </a:lnTo>
                  <a:lnTo>
                    <a:pt x="20053" y="11737"/>
                  </a:lnTo>
                  <a:lnTo>
                    <a:pt x="18946" y="11167"/>
                  </a:lnTo>
                  <a:lnTo>
                    <a:pt x="16063" y="10094"/>
                  </a:lnTo>
                  <a:lnTo>
                    <a:pt x="12810" y="8954"/>
                  </a:lnTo>
                  <a:lnTo>
                    <a:pt x="9624" y="7579"/>
                  </a:lnTo>
                  <a:lnTo>
                    <a:pt x="8216" y="6707"/>
                  </a:lnTo>
                  <a:lnTo>
                    <a:pt x="7579" y="6271"/>
                  </a:lnTo>
                  <a:lnTo>
                    <a:pt x="6640" y="5399"/>
                  </a:lnTo>
                  <a:lnTo>
                    <a:pt x="5667" y="4125"/>
                  </a:lnTo>
                  <a:lnTo>
                    <a:pt x="4862" y="2583"/>
                  </a:lnTo>
                  <a:lnTo>
                    <a:pt x="4158" y="1510"/>
                  </a:lnTo>
                  <a:lnTo>
                    <a:pt x="3454" y="839"/>
                  </a:lnTo>
                  <a:lnTo>
                    <a:pt x="2985" y="537"/>
                  </a:lnTo>
                  <a:lnTo>
                    <a:pt x="2649" y="302"/>
                  </a:lnTo>
                  <a:lnTo>
                    <a:pt x="1912" y="34"/>
                  </a:lnTo>
                  <a:lnTo>
                    <a:pt x="1174" y="1"/>
                  </a:ln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6"/>
            <p:cNvSpPr/>
            <p:nvPr/>
          </p:nvSpPr>
          <p:spPr>
            <a:xfrm>
              <a:off x="6594075" y="3812825"/>
              <a:ext cx="546600" cy="404100"/>
            </a:xfrm>
            <a:custGeom>
              <a:avLst/>
              <a:gdLst/>
              <a:ahLst/>
              <a:cxnLst/>
              <a:rect l="l" t="t" r="r" b="b"/>
              <a:pathLst>
                <a:path w="21864" h="16164" fill="none" extrusionOk="0">
                  <a:moveTo>
                    <a:pt x="20053" y="11737"/>
                  </a:moveTo>
                  <a:lnTo>
                    <a:pt x="18946" y="11167"/>
                  </a:lnTo>
                  <a:lnTo>
                    <a:pt x="16063" y="10094"/>
                  </a:lnTo>
                  <a:lnTo>
                    <a:pt x="12810" y="8954"/>
                  </a:lnTo>
                  <a:lnTo>
                    <a:pt x="9624" y="7579"/>
                  </a:lnTo>
                  <a:lnTo>
                    <a:pt x="8216" y="6707"/>
                  </a:lnTo>
                  <a:lnTo>
                    <a:pt x="7579" y="6271"/>
                  </a:lnTo>
                  <a:lnTo>
                    <a:pt x="6640" y="5399"/>
                  </a:lnTo>
                  <a:lnTo>
                    <a:pt x="5667" y="4125"/>
                  </a:lnTo>
                  <a:lnTo>
                    <a:pt x="4862" y="2583"/>
                  </a:lnTo>
                  <a:lnTo>
                    <a:pt x="4158" y="1510"/>
                  </a:lnTo>
                  <a:lnTo>
                    <a:pt x="3454" y="839"/>
                  </a:lnTo>
                  <a:lnTo>
                    <a:pt x="2985" y="537"/>
                  </a:lnTo>
                  <a:lnTo>
                    <a:pt x="2649" y="302"/>
                  </a:lnTo>
                  <a:lnTo>
                    <a:pt x="1912" y="34"/>
                  </a:lnTo>
                  <a:lnTo>
                    <a:pt x="1174" y="1"/>
                  </a:lnTo>
                  <a:lnTo>
                    <a:pt x="403" y="168"/>
                  </a:lnTo>
                  <a:lnTo>
                    <a:pt x="67" y="369"/>
                  </a:lnTo>
                  <a:lnTo>
                    <a:pt x="0" y="705"/>
                  </a:lnTo>
                  <a:lnTo>
                    <a:pt x="168" y="1711"/>
                  </a:lnTo>
                  <a:lnTo>
                    <a:pt x="671" y="3019"/>
                  </a:lnTo>
                  <a:lnTo>
                    <a:pt x="1442" y="4595"/>
                  </a:lnTo>
                  <a:lnTo>
                    <a:pt x="2582" y="6305"/>
                  </a:lnTo>
                  <a:lnTo>
                    <a:pt x="4058" y="8149"/>
                  </a:lnTo>
                  <a:lnTo>
                    <a:pt x="5868" y="9960"/>
                  </a:lnTo>
                  <a:lnTo>
                    <a:pt x="8048" y="11737"/>
                  </a:lnTo>
                  <a:lnTo>
                    <a:pt x="9289" y="12576"/>
                  </a:lnTo>
                  <a:lnTo>
                    <a:pt x="10496" y="13347"/>
                  </a:lnTo>
                  <a:lnTo>
                    <a:pt x="12642" y="14554"/>
                  </a:lnTo>
                  <a:lnTo>
                    <a:pt x="14453" y="15359"/>
                  </a:lnTo>
                  <a:lnTo>
                    <a:pt x="15962" y="15862"/>
                  </a:lnTo>
                  <a:lnTo>
                    <a:pt x="17806" y="16164"/>
                  </a:lnTo>
                  <a:lnTo>
                    <a:pt x="19617" y="15996"/>
                  </a:lnTo>
                  <a:lnTo>
                    <a:pt x="20388" y="15828"/>
                  </a:lnTo>
                  <a:lnTo>
                    <a:pt x="20858" y="15694"/>
                  </a:lnTo>
                  <a:lnTo>
                    <a:pt x="21529" y="15191"/>
                  </a:lnTo>
                  <a:lnTo>
                    <a:pt x="21864" y="14453"/>
                  </a:lnTo>
                  <a:lnTo>
                    <a:pt x="21797" y="13548"/>
                  </a:lnTo>
                  <a:lnTo>
                    <a:pt x="21596" y="13079"/>
                  </a:lnTo>
                  <a:lnTo>
                    <a:pt x="21260" y="12676"/>
                  </a:lnTo>
                  <a:lnTo>
                    <a:pt x="20489" y="12006"/>
                  </a:lnTo>
                  <a:lnTo>
                    <a:pt x="20053" y="11737"/>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6"/>
            <p:cNvSpPr/>
            <p:nvPr/>
          </p:nvSpPr>
          <p:spPr>
            <a:xfrm>
              <a:off x="5754050" y="3573900"/>
              <a:ext cx="95600" cy="192850"/>
            </a:xfrm>
            <a:custGeom>
              <a:avLst/>
              <a:gdLst/>
              <a:ahLst/>
              <a:cxnLst/>
              <a:rect l="l" t="t" r="r" b="b"/>
              <a:pathLst>
                <a:path w="3824" h="7714" extrusionOk="0">
                  <a:moveTo>
                    <a:pt x="2885" y="1"/>
                  </a:moveTo>
                  <a:lnTo>
                    <a:pt x="1711" y="939"/>
                  </a:lnTo>
                  <a:lnTo>
                    <a:pt x="1443" y="1241"/>
                  </a:lnTo>
                  <a:lnTo>
                    <a:pt x="1007" y="2549"/>
                  </a:lnTo>
                  <a:lnTo>
                    <a:pt x="1241" y="2516"/>
                  </a:lnTo>
                  <a:lnTo>
                    <a:pt x="2080" y="2884"/>
                  </a:lnTo>
                  <a:lnTo>
                    <a:pt x="2281" y="3522"/>
                  </a:lnTo>
                  <a:lnTo>
                    <a:pt x="2247" y="4159"/>
                  </a:lnTo>
                  <a:lnTo>
                    <a:pt x="2180" y="4561"/>
                  </a:lnTo>
                  <a:lnTo>
                    <a:pt x="1946" y="5299"/>
                  </a:lnTo>
                  <a:lnTo>
                    <a:pt x="1510" y="5869"/>
                  </a:lnTo>
                  <a:lnTo>
                    <a:pt x="973" y="5601"/>
                  </a:lnTo>
                  <a:lnTo>
                    <a:pt x="873" y="5433"/>
                  </a:lnTo>
                  <a:lnTo>
                    <a:pt x="1" y="6573"/>
                  </a:lnTo>
                  <a:lnTo>
                    <a:pt x="101" y="6808"/>
                  </a:lnTo>
                  <a:lnTo>
                    <a:pt x="839" y="7646"/>
                  </a:lnTo>
                  <a:lnTo>
                    <a:pt x="1443" y="7713"/>
                  </a:lnTo>
                  <a:lnTo>
                    <a:pt x="1912" y="7512"/>
                  </a:lnTo>
                  <a:lnTo>
                    <a:pt x="2180" y="7277"/>
                  </a:lnTo>
                  <a:lnTo>
                    <a:pt x="2415" y="7043"/>
                  </a:lnTo>
                  <a:lnTo>
                    <a:pt x="2885" y="6372"/>
                  </a:lnTo>
                  <a:lnTo>
                    <a:pt x="3388" y="5131"/>
                  </a:lnTo>
                  <a:lnTo>
                    <a:pt x="3756" y="3253"/>
                  </a:lnTo>
                  <a:lnTo>
                    <a:pt x="3823" y="1442"/>
                  </a:lnTo>
                  <a:lnTo>
                    <a:pt x="3756" y="671"/>
                  </a:lnTo>
                  <a:lnTo>
                    <a:pt x="3689" y="369"/>
                  </a:lnTo>
                  <a:lnTo>
                    <a:pt x="3421" y="34"/>
                  </a:lnTo>
                  <a:lnTo>
                    <a:pt x="2885" y="1"/>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6"/>
            <p:cNvSpPr/>
            <p:nvPr/>
          </p:nvSpPr>
          <p:spPr>
            <a:xfrm>
              <a:off x="5541950" y="3563000"/>
              <a:ext cx="263275" cy="287575"/>
            </a:xfrm>
            <a:custGeom>
              <a:avLst/>
              <a:gdLst/>
              <a:ahLst/>
              <a:cxnLst/>
              <a:rect l="l" t="t" r="r" b="b"/>
              <a:pathLst>
                <a:path w="10531" h="11503" extrusionOk="0">
                  <a:moveTo>
                    <a:pt x="34" y="1"/>
                  </a:moveTo>
                  <a:lnTo>
                    <a:pt x="1" y="1141"/>
                  </a:lnTo>
                  <a:lnTo>
                    <a:pt x="235" y="5701"/>
                  </a:lnTo>
                  <a:lnTo>
                    <a:pt x="537" y="7546"/>
                  </a:lnTo>
                  <a:lnTo>
                    <a:pt x="1007" y="9222"/>
                  </a:lnTo>
                  <a:lnTo>
                    <a:pt x="1677" y="10497"/>
                  </a:lnTo>
                  <a:lnTo>
                    <a:pt x="2147" y="10899"/>
                  </a:lnTo>
                  <a:lnTo>
                    <a:pt x="2650" y="11201"/>
                  </a:lnTo>
                  <a:lnTo>
                    <a:pt x="4327" y="11503"/>
                  </a:lnTo>
                  <a:lnTo>
                    <a:pt x="6204" y="11503"/>
                  </a:lnTo>
                  <a:lnTo>
                    <a:pt x="7848" y="11201"/>
                  </a:lnTo>
                  <a:lnTo>
                    <a:pt x="8384" y="10899"/>
                  </a:lnTo>
                  <a:lnTo>
                    <a:pt x="8854" y="10497"/>
                  </a:lnTo>
                  <a:lnTo>
                    <a:pt x="9524" y="9222"/>
                  </a:lnTo>
                  <a:lnTo>
                    <a:pt x="9994" y="7546"/>
                  </a:lnTo>
                  <a:lnTo>
                    <a:pt x="10295" y="5701"/>
                  </a:lnTo>
                  <a:lnTo>
                    <a:pt x="10530" y="1141"/>
                  </a:lnTo>
                  <a:lnTo>
                    <a:pt x="10463" y="1"/>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6"/>
            <p:cNvSpPr/>
            <p:nvPr/>
          </p:nvSpPr>
          <p:spPr>
            <a:xfrm>
              <a:off x="5571300" y="3235225"/>
              <a:ext cx="26850" cy="284200"/>
            </a:xfrm>
            <a:custGeom>
              <a:avLst/>
              <a:gdLst/>
              <a:ahLst/>
              <a:cxnLst/>
              <a:rect l="l" t="t" r="r" b="b"/>
              <a:pathLst>
                <a:path w="1074" h="11368" fill="none" extrusionOk="0">
                  <a:moveTo>
                    <a:pt x="0" y="11368"/>
                  </a:moveTo>
                  <a:lnTo>
                    <a:pt x="34" y="10965"/>
                  </a:lnTo>
                  <a:lnTo>
                    <a:pt x="336" y="10429"/>
                  </a:lnTo>
                  <a:lnTo>
                    <a:pt x="738" y="9993"/>
                  </a:lnTo>
                  <a:lnTo>
                    <a:pt x="1040" y="9490"/>
                  </a:lnTo>
                  <a:lnTo>
                    <a:pt x="1073" y="9088"/>
                  </a:lnTo>
                  <a:lnTo>
                    <a:pt x="1040" y="8685"/>
                  </a:lnTo>
                  <a:lnTo>
                    <a:pt x="738" y="8149"/>
                  </a:lnTo>
                  <a:lnTo>
                    <a:pt x="336" y="7746"/>
                  </a:lnTo>
                  <a:lnTo>
                    <a:pt x="34" y="7210"/>
                  </a:lnTo>
                  <a:lnTo>
                    <a:pt x="0" y="6807"/>
                  </a:lnTo>
                  <a:lnTo>
                    <a:pt x="34" y="6438"/>
                  </a:lnTo>
                  <a:lnTo>
                    <a:pt x="336" y="5902"/>
                  </a:lnTo>
                  <a:lnTo>
                    <a:pt x="738" y="5466"/>
                  </a:lnTo>
                  <a:lnTo>
                    <a:pt x="1040" y="4929"/>
                  </a:lnTo>
                  <a:lnTo>
                    <a:pt x="1073" y="4527"/>
                  </a:lnTo>
                  <a:lnTo>
                    <a:pt x="1040" y="4158"/>
                  </a:lnTo>
                  <a:lnTo>
                    <a:pt x="738" y="3622"/>
                  </a:lnTo>
                  <a:lnTo>
                    <a:pt x="336" y="3186"/>
                  </a:lnTo>
                  <a:lnTo>
                    <a:pt x="34" y="2649"/>
                  </a:lnTo>
                  <a:lnTo>
                    <a:pt x="0" y="2280"/>
                  </a:lnTo>
                  <a:lnTo>
                    <a:pt x="34" y="1878"/>
                  </a:lnTo>
                  <a:lnTo>
                    <a:pt x="336" y="1341"/>
                  </a:lnTo>
                  <a:lnTo>
                    <a:pt x="738" y="939"/>
                  </a:lnTo>
                  <a:lnTo>
                    <a:pt x="1040" y="402"/>
                  </a:lnTo>
                  <a:lnTo>
                    <a:pt x="1073"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6"/>
            <p:cNvSpPr/>
            <p:nvPr/>
          </p:nvSpPr>
          <p:spPr>
            <a:xfrm>
              <a:off x="5661850" y="3303125"/>
              <a:ext cx="26000" cy="216300"/>
            </a:xfrm>
            <a:custGeom>
              <a:avLst/>
              <a:gdLst/>
              <a:ahLst/>
              <a:cxnLst/>
              <a:rect l="l" t="t" r="r" b="b"/>
              <a:pathLst>
                <a:path w="1040" h="8652" fill="none" extrusionOk="0">
                  <a:moveTo>
                    <a:pt x="0" y="8652"/>
                  </a:moveTo>
                  <a:lnTo>
                    <a:pt x="0" y="8350"/>
                  </a:lnTo>
                  <a:lnTo>
                    <a:pt x="302" y="7948"/>
                  </a:lnTo>
                  <a:lnTo>
                    <a:pt x="704" y="7612"/>
                  </a:lnTo>
                  <a:lnTo>
                    <a:pt x="1006" y="7210"/>
                  </a:lnTo>
                  <a:lnTo>
                    <a:pt x="1040" y="6908"/>
                  </a:lnTo>
                  <a:lnTo>
                    <a:pt x="1006" y="6606"/>
                  </a:lnTo>
                  <a:lnTo>
                    <a:pt x="704" y="6204"/>
                  </a:lnTo>
                  <a:lnTo>
                    <a:pt x="302" y="5869"/>
                  </a:lnTo>
                  <a:lnTo>
                    <a:pt x="0" y="5500"/>
                  </a:lnTo>
                  <a:lnTo>
                    <a:pt x="0" y="5198"/>
                  </a:lnTo>
                  <a:lnTo>
                    <a:pt x="0" y="4896"/>
                  </a:lnTo>
                  <a:lnTo>
                    <a:pt x="302" y="4494"/>
                  </a:lnTo>
                  <a:lnTo>
                    <a:pt x="704" y="4158"/>
                  </a:lnTo>
                  <a:lnTo>
                    <a:pt x="1006" y="3756"/>
                  </a:lnTo>
                  <a:lnTo>
                    <a:pt x="1040" y="3454"/>
                  </a:lnTo>
                  <a:lnTo>
                    <a:pt x="1006" y="3186"/>
                  </a:lnTo>
                  <a:lnTo>
                    <a:pt x="704" y="2750"/>
                  </a:lnTo>
                  <a:lnTo>
                    <a:pt x="302" y="2448"/>
                  </a:lnTo>
                  <a:lnTo>
                    <a:pt x="0" y="2046"/>
                  </a:lnTo>
                  <a:lnTo>
                    <a:pt x="0" y="1744"/>
                  </a:lnTo>
                  <a:lnTo>
                    <a:pt x="0" y="1442"/>
                  </a:lnTo>
                  <a:lnTo>
                    <a:pt x="302" y="1040"/>
                  </a:lnTo>
                  <a:lnTo>
                    <a:pt x="704" y="704"/>
                  </a:lnTo>
                  <a:lnTo>
                    <a:pt x="1006" y="302"/>
                  </a:lnTo>
                  <a:lnTo>
                    <a:pt x="1040"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6"/>
            <p:cNvSpPr/>
            <p:nvPr/>
          </p:nvSpPr>
          <p:spPr>
            <a:xfrm>
              <a:off x="5760750" y="3235225"/>
              <a:ext cx="26025" cy="284200"/>
            </a:xfrm>
            <a:custGeom>
              <a:avLst/>
              <a:gdLst/>
              <a:ahLst/>
              <a:cxnLst/>
              <a:rect l="l" t="t" r="r" b="b"/>
              <a:pathLst>
                <a:path w="1041" h="11368" fill="none" extrusionOk="0">
                  <a:moveTo>
                    <a:pt x="1" y="11368"/>
                  </a:moveTo>
                  <a:lnTo>
                    <a:pt x="34" y="10965"/>
                  </a:lnTo>
                  <a:lnTo>
                    <a:pt x="303" y="10429"/>
                  </a:lnTo>
                  <a:lnTo>
                    <a:pt x="705" y="9993"/>
                  </a:lnTo>
                  <a:lnTo>
                    <a:pt x="1007" y="9490"/>
                  </a:lnTo>
                  <a:lnTo>
                    <a:pt x="1040" y="9088"/>
                  </a:lnTo>
                  <a:lnTo>
                    <a:pt x="1007" y="8685"/>
                  </a:lnTo>
                  <a:lnTo>
                    <a:pt x="705" y="8149"/>
                  </a:lnTo>
                  <a:lnTo>
                    <a:pt x="303" y="7746"/>
                  </a:lnTo>
                  <a:lnTo>
                    <a:pt x="34" y="7210"/>
                  </a:lnTo>
                  <a:lnTo>
                    <a:pt x="1" y="6807"/>
                  </a:lnTo>
                  <a:lnTo>
                    <a:pt x="34" y="6438"/>
                  </a:lnTo>
                  <a:lnTo>
                    <a:pt x="303" y="5902"/>
                  </a:lnTo>
                  <a:lnTo>
                    <a:pt x="705" y="5466"/>
                  </a:lnTo>
                  <a:lnTo>
                    <a:pt x="1007" y="4929"/>
                  </a:lnTo>
                  <a:lnTo>
                    <a:pt x="1040" y="4527"/>
                  </a:lnTo>
                  <a:lnTo>
                    <a:pt x="1007" y="4158"/>
                  </a:lnTo>
                  <a:lnTo>
                    <a:pt x="705" y="3622"/>
                  </a:lnTo>
                  <a:lnTo>
                    <a:pt x="303" y="3186"/>
                  </a:lnTo>
                  <a:lnTo>
                    <a:pt x="34" y="2649"/>
                  </a:lnTo>
                  <a:lnTo>
                    <a:pt x="1" y="2280"/>
                  </a:lnTo>
                  <a:lnTo>
                    <a:pt x="34" y="1878"/>
                  </a:lnTo>
                  <a:lnTo>
                    <a:pt x="303" y="1341"/>
                  </a:lnTo>
                  <a:lnTo>
                    <a:pt x="705" y="939"/>
                  </a:lnTo>
                  <a:lnTo>
                    <a:pt x="1007" y="402"/>
                  </a:lnTo>
                  <a:lnTo>
                    <a:pt x="1040"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6"/>
            <p:cNvSpPr/>
            <p:nvPr/>
          </p:nvSpPr>
          <p:spPr>
            <a:xfrm>
              <a:off x="5542800" y="3551275"/>
              <a:ext cx="260750" cy="23500"/>
            </a:xfrm>
            <a:custGeom>
              <a:avLst/>
              <a:gdLst/>
              <a:ahLst/>
              <a:cxnLst/>
              <a:rect l="l" t="t" r="r" b="b"/>
              <a:pathLst>
                <a:path w="10430" h="940" extrusionOk="0">
                  <a:moveTo>
                    <a:pt x="5231" y="0"/>
                  </a:moveTo>
                  <a:lnTo>
                    <a:pt x="3119" y="34"/>
                  </a:lnTo>
                  <a:lnTo>
                    <a:pt x="872" y="201"/>
                  </a:lnTo>
                  <a:lnTo>
                    <a:pt x="101" y="369"/>
                  </a:lnTo>
                  <a:lnTo>
                    <a:pt x="0" y="470"/>
                  </a:lnTo>
                  <a:lnTo>
                    <a:pt x="101" y="570"/>
                  </a:lnTo>
                  <a:lnTo>
                    <a:pt x="872" y="738"/>
                  </a:lnTo>
                  <a:lnTo>
                    <a:pt x="3119" y="939"/>
                  </a:lnTo>
                  <a:lnTo>
                    <a:pt x="7311" y="939"/>
                  </a:lnTo>
                  <a:lnTo>
                    <a:pt x="9557" y="738"/>
                  </a:lnTo>
                  <a:lnTo>
                    <a:pt x="10362" y="570"/>
                  </a:lnTo>
                  <a:lnTo>
                    <a:pt x="10429" y="470"/>
                  </a:lnTo>
                  <a:lnTo>
                    <a:pt x="10362" y="369"/>
                  </a:lnTo>
                  <a:lnTo>
                    <a:pt x="9557" y="201"/>
                  </a:lnTo>
                  <a:lnTo>
                    <a:pt x="7311" y="34"/>
                  </a:lnTo>
                  <a:lnTo>
                    <a:pt x="5231"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6"/>
            <p:cNvSpPr/>
            <p:nvPr/>
          </p:nvSpPr>
          <p:spPr>
            <a:xfrm>
              <a:off x="6044125" y="1938300"/>
              <a:ext cx="184450" cy="474525"/>
            </a:xfrm>
            <a:custGeom>
              <a:avLst/>
              <a:gdLst/>
              <a:ahLst/>
              <a:cxnLst/>
              <a:rect l="l" t="t" r="r" b="b"/>
              <a:pathLst>
                <a:path w="7378" h="18981" extrusionOk="0">
                  <a:moveTo>
                    <a:pt x="235" y="1"/>
                  </a:moveTo>
                  <a:lnTo>
                    <a:pt x="67" y="34"/>
                  </a:lnTo>
                  <a:lnTo>
                    <a:pt x="0" y="135"/>
                  </a:lnTo>
                  <a:lnTo>
                    <a:pt x="235" y="2784"/>
                  </a:lnTo>
                  <a:lnTo>
                    <a:pt x="704" y="7110"/>
                  </a:lnTo>
                  <a:lnTo>
                    <a:pt x="872" y="8753"/>
                  </a:lnTo>
                  <a:lnTo>
                    <a:pt x="1476" y="13582"/>
                  </a:lnTo>
                  <a:lnTo>
                    <a:pt x="1845" y="15158"/>
                  </a:lnTo>
                  <a:lnTo>
                    <a:pt x="2113" y="15795"/>
                  </a:lnTo>
                  <a:lnTo>
                    <a:pt x="3052" y="17204"/>
                  </a:lnTo>
                  <a:lnTo>
                    <a:pt x="4158" y="18444"/>
                  </a:lnTo>
                  <a:lnTo>
                    <a:pt x="4863" y="18914"/>
                  </a:lnTo>
                  <a:lnTo>
                    <a:pt x="5131" y="18981"/>
                  </a:lnTo>
                  <a:lnTo>
                    <a:pt x="5198" y="18880"/>
                  </a:lnTo>
                  <a:lnTo>
                    <a:pt x="5533" y="17941"/>
                  </a:lnTo>
                  <a:lnTo>
                    <a:pt x="6204" y="14689"/>
                  </a:lnTo>
                  <a:lnTo>
                    <a:pt x="6372" y="12375"/>
                  </a:lnTo>
                  <a:lnTo>
                    <a:pt x="6237" y="11335"/>
                  </a:lnTo>
                  <a:lnTo>
                    <a:pt x="5902" y="9457"/>
                  </a:lnTo>
                  <a:lnTo>
                    <a:pt x="5701" y="7211"/>
                  </a:lnTo>
                  <a:lnTo>
                    <a:pt x="5768" y="6171"/>
                  </a:lnTo>
                  <a:lnTo>
                    <a:pt x="5869" y="5903"/>
                  </a:lnTo>
                  <a:lnTo>
                    <a:pt x="6237" y="5400"/>
                  </a:lnTo>
                  <a:lnTo>
                    <a:pt x="7210" y="4595"/>
                  </a:lnTo>
                  <a:lnTo>
                    <a:pt x="7378" y="4494"/>
                  </a:lnTo>
                  <a:lnTo>
                    <a:pt x="5366" y="3421"/>
                  </a:lnTo>
                  <a:lnTo>
                    <a:pt x="3421" y="2214"/>
                  </a:lnTo>
                  <a:lnTo>
                    <a:pt x="2113" y="1275"/>
                  </a:lnTo>
                  <a:lnTo>
                    <a:pt x="704" y="202"/>
                  </a:lnTo>
                  <a:lnTo>
                    <a:pt x="2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6"/>
            <p:cNvSpPr/>
            <p:nvPr/>
          </p:nvSpPr>
          <p:spPr>
            <a:xfrm>
              <a:off x="6044125" y="1938300"/>
              <a:ext cx="184450" cy="474525"/>
            </a:xfrm>
            <a:custGeom>
              <a:avLst/>
              <a:gdLst/>
              <a:ahLst/>
              <a:cxnLst/>
              <a:rect l="l" t="t" r="r" b="b"/>
              <a:pathLst>
                <a:path w="7378" h="18981" fill="none" extrusionOk="0">
                  <a:moveTo>
                    <a:pt x="0" y="135"/>
                  </a:moveTo>
                  <a:lnTo>
                    <a:pt x="235" y="2784"/>
                  </a:lnTo>
                  <a:lnTo>
                    <a:pt x="704" y="7110"/>
                  </a:lnTo>
                  <a:lnTo>
                    <a:pt x="872" y="8753"/>
                  </a:lnTo>
                  <a:lnTo>
                    <a:pt x="1476" y="13582"/>
                  </a:lnTo>
                  <a:lnTo>
                    <a:pt x="1845" y="15158"/>
                  </a:lnTo>
                  <a:lnTo>
                    <a:pt x="2113" y="15795"/>
                  </a:lnTo>
                  <a:lnTo>
                    <a:pt x="3052" y="17204"/>
                  </a:lnTo>
                  <a:lnTo>
                    <a:pt x="4158" y="18444"/>
                  </a:lnTo>
                  <a:lnTo>
                    <a:pt x="4863" y="18914"/>
                  </a:lnTo>
                  <a:lnTo>
                    <a:pt x="5131" y="18981"/>
                  </a:lnTo>
                  <a:lnTo>
                    <a:pt x="5198" y="18880"/>
                  </a:lnTo>
                  <a:lnTo>
                    <a:pt x="5533" y="17941"/>
                  </a:lnTo>
                  <a:lnTo>
                    <a:pt x="6204" y="14689"/>
                  </a:lnTo>
                  <a:lnTo>
                    <a:pt x="6372" y="12375"/>
                  </a:lnTo>
                  <a:lnTo>
                    <a:pt x="6237" y="11335"/>
                  </a:lnTo>
                  <a:lnTo>
                    <a:pt x="5902" y="9457"/>
                  </a:lnTo>
                  <a:lnTo>
                    <a:pt x="5701" y="7211"/>
                  </a:lnTo>
                  <a:lnTo>
                    <a:pt x="5768" y="6171"/>
                  </a:lnTo>
                  <a:lnTo>
                    <a:pt x="5869" y="5903"/>
                  </a:lnTo>
                  <a:lnTo>
                    <a:pt x="6237" y="5400"/>
                  </a:lnTo>
                  <a:lnTo>
                    <a:pt x="7210" y="4595"/>
                  </a:lnTo>
                  <a:lnTo>
                    <a:pt x="7378" y="4494"/>
                  </a:lnTo>
                  <a:lnTo>
                    <a:pt x="5366" y="3421"/>
                  </a:lnTo>
                  <a:lnTo>
                    <a:pt x="3421" y="2214"/>
                  </a:lnTo>
                  <a:lnTo>
                    <a:pt x="2113" y="1275"/>
                  </a:lnTo>
                  <a:lnTo>
                    <a:pt x="704" y="202"/>
                  </a:lnTo>
                  <a:lnTo>
                    <a:pt x="235" y="1"/>
                  </a:lnTo>
                  <a:lnTo>
                    <a:pt x="67" y="34"/>
                  </a:lnTo>
                  <a:lnTo>
                    <a:pt x="0" y="135"/>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6"/>
            <p:cNvSpPr/>
            <p:nvPr/>
          </p:nvSpPr>
          <p:spPr>
            <a:xfrm>
              <a:off x="5982075" y="1638200"/>
              <a:ext cx="352975" cy="424200"/>
            </a:xfrm>
            <a:custGeom>
              <a:avLst/>
              <a:gdLst/>
              <a:ahLst/>
              <a:cxnLst/>
              <a:rect l="l" t="t" r="r" b="b"/>
              <a:pathLst>
                <a:path w="14119" h="16968" extrusionOk="0">
                  <a:moveTo>
                    <a:pt x="6473" y="0"/>
                  </a:moveTo>
                  <a:lnTo>
                    <a:pt x="4394" y="503"/>
                  </a:lnTo>
                  <a:lnTo>
                    <a:pt x="2247" y="1509"/>
                  </a:lnTo>
                  <a:lnTo>
                    <a:pt x="1007" y="2481"/>
                  </a:lnTo>
                  <a:lnTo>
                    <a:pt x="437" y="3219"/>
                  </a:lnTo>
                  <a:lnTo>
                    <a:pt x="269" y="3588"/>
                  </a:lnTo>
                  <a:lnTo>
                    <a:pt x="34" y="4393"/>
                  </a:lnTo>
                  <a:lnTo>
                    <a:pt x="1" y="6137"/>
                  </a:lnTo>
                  <a:lnTo>
                    <a:pt x="504" y="8786"/>
                  </a:lnTo>
                  <a:lnTo>
                    <a:pt x="1007" y="10228"/>
                  </a:lnTo>
                  <a:lnTo>
                    <a:pt x="1241" y="10932"/>
                  </a:lnTo>
                  <a:lnTo>
                    <a:pt x="1912" y="12273"/>
                  </a:lnTo>
                  <a:lnTo>
                    <a:pt x="2281" y="12910"/>
                  </a:lnTo>
                  <a:lnTo>
                    <a:pt x="2683" y="13212"/>
                  </a:lnTo>
                  <a:lnTo>
                    <a:pt x="4897" y="14855"/>
                  </a:lnTo>
                  <a:lnTo>
                    <a:pt x="6741" y="15962"/>
                  </a:lnTo>
                  <a:lnTo>
                    <a:pt x="7613" y="16331"/>
                  </a:lnTo>
                  <a:lnTo>
                    <a:pt x="8518" y="16666"/>
                  </a:lnTo>
                  <a:lnTo>
                    <a:pt x="10530" y="16968"/>
                  </a:lnTo>
                  <a:lnTo>
                    <a:pt x="12375" y="16901"/>
                  </a:lnTo>
                  <a:lnTo>
                    <a:pt x="13414" y="16565"/>
                  </a:lnTo>
                  <a:lnTo>
                    <a:pt x="13884" y="16230"/>
                  </a:lnTo>
                  <a:lnTo>
                    <a:pt x="13984" y="15995"/>
                  </a:lnTo>
                  <a:lnTo>
                    <a:pt x="14085" y="15727"/>
                  </a:lnTo>
                  <a:lnTo>
                    <a:pt x="14118" y="14587"/>
                  </a:lnTo>
                  <a:lnTo>
                    <a:pt x="13884" y="11971"/>
                  </a:lnTo>
                  <a:lnTo>
                    <a:pt x="13246" y="7713"/>
                  </a:lnTo>
                  <a:lnTo>
                    <a:pt x="12375" y="3923"/>
                  </a:lnTo>
                  <a:lnTo>
                    <a:pt x="11939" y="2783"/>
                  </a:lnTo>
                  <a:lnTo>
                    <a:pt x="11469" y="1911"/>
                  </a:lnTo>
                  <a:lnTo>
                    <a:pt x="10497" y="838"/>
                  </a:lnTo>
                  <a:lnTo>
                    <a:pt x="9424" y="302"/>
                  </a:lnTo>
                  <a:lnTo>
                    <a:pt x="8116" y="101"/>
                  </a:lnTo>
                  <a:lnTo>
                    <a:pt x="7345" y="34"/>
                  </a:lnTo>
                  <a:lnTo>
                    <a:pt x="6473" y="0"/>
                  </a:ln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6"/>
            <p:cNvSpPr/>
            <p:nvPr/>
          </p:nvSpPr>
          <p:spPr>
            <a:xfrm>
              <a:off x="5982075" y="1638200"/>
              <a:ext cx="352975" cy="424200"/>
            </a:xfrm>
            <a:custGeom>
              <a:avLst/>
              <a:gdLst/>
              <a:ahLst/>
              <a:cxnLst/>
              <a:rect l="l" t="t" r="r" b="b"/>
              <a:pathLst>
                <a:path w="14119" h="16968" fill="none" extrusionOk="0">
                  <a:moveTo>
                    <a:pt x="2281" y="12910"/>
                  </a:moveTo>
                  <a:lnTo>
                    <a:pt x="2683" y="13212"/>
                  </a:lnTo>
                  <a:lnTo>
                    <a:pt x="4897" y="14855"/>
                  </a:lnTo>
                  <a:lnTo>
                    <a:pt x="6741" y="15962"/>
                  </a:lnTo>
                  <a:lnTo>
                    <a:pt x="7613" y="16331"/>
                  </a:lnTo>
                  <a:lnTo>
                    <a:pt x="8518" y="16666"/>
                  </a:lnTo>
                  <a:lnTo>
                    <a:pt x="10530" y="16968"/>
                  </a:lnTo>
                  <a:lnTo>
                    <a:pt x="12375" y="16901"/>
                  </a:lnTo>
                  <a:lnTo>
                    <a:pt x="13414" y="16565"/>
                  </a:lnTo>
                  <a:lnTo>
                    <a:pt x="13884" y="16230"/>
                  </a:lnTo>
                  <a:lnTo>
                    <a:pt x="13984" y="15995"/>
                  </a:lnTo>
                  <a:lnTo>
                    <a:pt x="14085" y="15727"/>
                  </a:lnTo>
                  <a:lnTo>
                    <a:pt x="14118" y="14587"/>
                  </a:lnTo>
                  <a:lnTo>
                    <a:pt x="13884" y="11971"/>
                  </a:lnTo>
                  <a:lnTo>
                    <a:pt x="13246" y="7713"/>
                  </a:lnTo>
                  <a:lnTo>
                    <a:pt x="12375" y="3923"/>
                  </a:lnTo>
                  <a:lnTo>
                    <a:pt x="11939" y="2783"/>
                  </a:lnTo>
                  <a:lnTo>
                    <a:pt x="11469" y="1911"/>
                  </a:lnTo>
                  <a:lnTo>
                    <a:pt x="10497" y="838"/>
                  </a:lnTo>
                  <a:lnTo>
                    <a:pt x="9424" y="302"/>
                  </a:lnTo>
                  <a:lnTo>
                    <a:pt x="8116" y="101"/>
                  </a:lnTo>
                  <a:lnTo>
                    <a:pt x="7345" y="34"/>
                  </a:lnTo>
                  <a:lnTo>
                    <a:pt x="6473" y="0"/>
                  </a:lnTo>
                  <a:lnTo>
                    <a:pt x="4394" y="503"/>
                  </a:lnTo>
                  <a:lnTo>
                    <a:pt x="2247" y="1509"/>
                  </a:lnTo>
                  <a:lnTo>
                    <a:pt x="1007" y="2481"/>
                  </a:lnTo>
                  <a:lnTo>
                    <a:pt x="437" y="3219"/>
                  </a:lnTo>
                  <a:lnTo>
                    <a:pt x="269" y="3588"/>
                  </a:lnTo>
                  <a:lnTo>
                    <a:pt x="34" y="4393"/>
                  </a:lnTo>
                  <a:lnTo>
                    <a:pt x="1" y="6137"/>
                  </a:lnTo>
                  <a:lnTo>
                    <a:pt x="504" y="8786"/>
                  </a:lnTo>
                  <a:lnTo>
                    <a:pt x="1007" y="10228"/>
                  </a:lnTo>
                  <a:lnTo>
                    <a:pt x="1241" y="10932"/>
                  </a:lnTo>
                  <a:lnTo>
                    <a:pt x="1912" y="12273"/>
                  </a:lnTo>
                  <a:lnTo>
                    <a:pt x="2281" y="1291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6"/>
            <p:cNvSpPr/>
            <p:nvPr/>
          </p:nvSpPr>
          <p:spPr>
            <a:xfrm>
              <a:off x="6197525" y="1753050"/>
              <a:ext cx="88050" cy="109000"/>
            </a:xfrm>
            <a:custGeom>
              <a:avLst/>
              <a:gdLst/>
              <a:ahLst/>
              <a:cxnLst/>
              <a:rect l="l" t="t" r="r" b="b"/>
              <a:pathLst>
                <a:path w="3522" h="4360" fill="none" extrusionOk="0">
                  <a:moveTo>
                    <a:pt x="3522" y="2113"/>
                  </a:moveTo>
                  <a:lnTo>
                    <a:pt x="3522" y="2549"/>
                  </a:lnTo>
                  <a:lnTo>
                    <a:pt x="3287" y="3353"/>
                  </a:lnTo>
                  <a:lnTo>
                    <a:pt x="2818" y="3957"/>
                  </a:lnTo>
                  <a:lnTo>
                    <a:pt x="2214" y="4292"/>
                  </a:lnTo>
                  <a:lnTo>
                    <a:pt x="1845" y="4359"/>
                  </a:lnTo>
                  <a:lnTo>
                    <a:pt x="1510" y="4326"/>
                  </a:lnTo>
                  <a:lnTo>
                    <a:pt x="839" y="4024"/>
                  </a:lnTo>
                  <a:lnTo>
                    <a:pt x="336" y="3454"/>
                  </a:lnTo>
                  <a:lnTo>
                    <a:pt x="34" y="2683"/>
                  </a:lnTo>
                  <a:lnTo>
                    <a:pt x="1" y="2247"/>
                  </a:lnTo>
                  <a:lnTo>
                    <a:pt x="1" y="1811"/>
                  </a:lnTo>
                  <a:lnTo>
                    <a:pt x="236" y="1006"/>
                  </a:lnTo>
                  <a:lnTo>
                    <a:pt x="705" y="402"/>
                  </a:lnTo>
                  <a:lnTo>
                    <a:pt x="1309" y="34"/>
                  </a:lnTo>
                  <a:lnTo>
                    <a:pt x="1677" y="0"/>
                  </a:lnTo>
                  <a:lnTo>
                    <a:pt x="2013" y="0"/>
                  </a:lnTo>
                  <a:lnTo>
                    <a:pt x="2683" y="302"/>
                  </a:lnTo>
                  <a:lnTo>
                    <a:pt x="3186" y="872"/>
                  </a:lnTo>
                  <a:lnTo>
                    <a:pt x="3488" y="1643"/>
                  </a:lnTo>
                  <a:lnTo>
                    <a:pt x="3522" y="2113"/>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6"/>
            <p:cNvSpPr/>
            <p:nvPr/>
          </p:nvSpPr>
          <p:spPr>
            <a:xfrm>
              <a:off x="6297300" y="1739625"/>
              <a:ext cx="47800" cy="109850"/>
            </a:xfrm>
            <a:custGeom>
              <a:avLst/>
              <a:gdLst/>
              <a:ahLst/>
              <a:cxnLst/>
              <a:rect l="l" t="t" r="r" b="b"/>
              <a:pathLst>
                <a:path w="1912" h="4394" fill="none" extrusionOk="0">
                  <a:moveTo>
                    <a:pt x="1912" y="2180"/>
                  </a:moveTo>
                  <a:lnTo>
                    <a:pt x="1878" y="3052"/>
                  </a:lnTo>
                  <a:lnTo>
                    <a:pt x="1576" y="3991"/>
                  </a:lnTo>
                  <a:lnTo>
                    <a:pt x="1241" y="4360"/>
                  </a:lnTo>
                  <a:lnTo>
                    <a:pt x="1040" y="4393"/>
                  </a:lnTo>
                  <a:lnTo>
                    <a:pt x="839" y="4360"/>
                  </a:lnTo>
                  <a:lnTo>
                    <a:pt x="503" y="4058"/>
                  </a:lnTo>
                  <a:lnTo>
                    <a:pt x="101" y="3119"/>
                  </a:lnTo>
                  <a:lnTo>
                    <a:pt x="0" y="2247"/>
                  </a:lnTo>
                  <a:lnTo>
                    <a:pt x="34" y="1375"/>
                  </a:lnTo>
                  <a:lnTo>
                    <a:pt x="336" y="403"/>
                  </a:lnTo>
                  <a:lnTo>
                    <a:pt x="671" y="68"/>
                  </a:lnTo>
                  <a:lnTo>
                    <a:pt x="872" y="1"/>
                  </a:lnTo>
                  <a:lnTo>
                    <a:pt x="1073" y="34"/>
                  </a:lnTo>
                  <a:lnTo>
                    <a:pt x="1409" y="369"/>
                  </a:lnTo>
                  <a:lnTo>
                    <a:pt x="1811" y="1275"/>
                  </a:lnTo>
                  <a:lnTo>
                    <a:pt x="1912" y="218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6"/>
            <p:cNvSpPr/>
            <p:nvPr/>
          </p:nvSpPr>
          <p:spPr>
            <a:xfrm>
              <a:off x="6288900" y="1794125"/>
              <a:ext cx="78850" cy="81325"/>
            </a:xfrm>
            <a:custGeom>
              <a:avLst/>
              <a:gdLst/>
              <a:ahLst/>
              <a:cxnLst/>
              <a:rect l="l" t="t" r="r" b="b"/>
              <a:pathLst>
                <a:path w="3154" h="3253" fill="none" extrusionOk="0">
                  <a:moveTo>
                    <a:pt x="1" y="0"/>
                  </a:moveTo>
                  <a:lnTo>
                    <a:pt x="437" y="101"/>
                  </a:lnTo>
                  <a:lnTo>
                    <a:pt x="2315" y="671"/>
                  </a:lnTo>
                  <a:lnTo>
                    <a:pt x="2985" y="1040"/>
                  </a:lnTo>
                  <a:lnTo>
                    <a:pt x="3153" y="1342"/>
                  </a:lnTo>
                  <a:lnTo>
                    <a:pt x="3120" y="1509"/>
                  </a:lnTo>
                  <a:lnTo>
                    <a:pt x="2952" y="1811"/>
                  </a:lnTo>
                  <a:lnTo>
                    <a:pt x="2147" y="2415"/>
                  </a:lnTo>
                  <a:lnTo>
                    <a:pt x="739" y="3119"/>
                  </a:lnTo>
                  <a:lnTo>
                    <a:pt x="470" y="32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6"/>
            <p:cNvSpPr/>
            <p:nvPr/>
          </p:nvSpPr>
          <p:spPr>
            <a:xfrm>
              <a:off x="6288900" y="1794125"/>
              <a:ext cx="78850" cy="81325"/>
            </a:xfrm>
            <a:custGeom>
              <a:avLst/>
              <a:gdLst/>
              <a:ahLst/>
              <a:cxnLst/>
              <a:rect l="l" t="t" r="r" b="b"/>
              <a:pathLst>
                <a:path w="3154" h="3253" fill="none" extrusionOk="0">
                  <a:moveTo>
                    <a:pt x="1" y="0"/>
                  </a:moveTo>
                  <a:lnTo>
                    <a:pt x="437" y="101"/>
                  </a:lnTo>
                  <a:lnTo>
                    <a:pt x="2315" y="671"/>
                  </a:lnTo>
                  <a:lnTo>
                    <a:pt x="2985" y="1040"/>
                  </a:lnTo>
                  <a:lnTo>
                    <a:pt x="3153" y="1342"/>
                  </a:lnTo>
                  <a:lnTo>
                    <a:pt x="3120" y="1509"/>
                  </a:lnTo>
                  <a:lnTo>
                    <a:pt x="2952" y="1811"/>
                  </a:lnTo>
                  <a:lnTo>
                    <a:pt x="2147" y="2415"/>
                  </a:lnTo>
                  <a:lnTo>
                    <a:pt x="739" y="3119"/>
                  </a:lnTo>
                  <a:lnTo>
                    <a:pt x="470" y="3253"/>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6"/>
            <p:cNvSpPr/>
            <p:nvPr/>
          </p:nvSpPr>
          <p:spPr>
            <a:xfrm>
              <a:off x="6283875" y="1778200"/>
              <a:ext cx="14275" cy="6725"/>
            </a:xfrm>
            <a:custGeom>
              <a:avLst/>
              <a:gdLst/>
              <a:ahLst/>
              <a:cxnLst/>
              <a:rect l="l" t="t" r="r" b="b"/>
              <a:pathLst>
                <a:path w="571" h="269" fill="none" extrusionOk="0">
                  <a:moveTo>
                    <a:pt x="1" y="268"/>
                  </a:moveTo>
                  <a:lnTo>
                    <a:pt x="1" y="201"/>
                  </a:lnTo>
                  <a:lnTo>
                    <a:pt x="235" y="0"/>
                  </a:lnTo>
                  <a:lnTo>
                    <a:pt x="571" y="10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6"/>
            <p:cNvSpPr/>
            <p:nvPr/>
          </p:nvSpPr>
          <p:spPr>
            <a:xfrm>
              <a:off x="6037400" y="1813400"/>
              <a:ext cx="157650" cy="62050"/>
            </a:xfrm>
            <a:custGeom>
              <a:avLst/>
              <a:gdLst/>
              <a:ahLst/>
              <a:cxnLst/>
              <a:rect l="l" t="t" r="r" b="b"/>
              <a:pathLst>
                <a:path w="6306" h="2482" fill="none" extrusionOk="0">
                  <a:moveTo>
                    <a:pt x="6305" y="0"/>
                  </a:moveTo>
                  <a:lnTo>
                    <a:pt x="1" y="2482"/>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6"/>
            <p:cNvSpPr/>
            <p:nvPr/>
          </p:nvSpPr>
          <p:spPr>
            <a:xfrm>
              <a:off x="6196700" y="1738800"/>
              <a:ext cx="39425" cy="24325"/>
            </a:xfrm>
            <a:custGeom>
              <a:avLst/>
              <a:gdLst/>
              <a:ahLst/>
              <a:cxnLst/>
              <a:rect l="l" t="t" r="r" b="b"/>
              <a:pathLst>
                <a:path w="1577" h="973" fill="none" extrusionOk="0">
                  <a:moveTo>
                    <a:pt x="0" y="972"/>
                  </a:moveTo>
                  <a:lnTo>
                    <a:pt x="235" y="537"/>
                  </a:lnTo>
                  <a:lnTo>
                    <a:pt x="1073" y="34"/>
                  </a:lnTo>
                  <a:lnTo>
                    <a:pt x="1576" y="0"/>
                  </a:lnTo>
                </a:path>
              </a:pathLst>
            </a:custGeom>
            <a:solidFill>
              <a:schemeClr val="dk2"/>
            </a:solidFill>
            <a:ln w="20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6"/>
            <p:cNvSpPr/>
            <p:nvPr/>
          </p:nvSpPr>
          <p:spPr>
            <a:xfrm>
              <a:off x="6277175" y="1739625"/>
              <a:ext cx="24325" cy="9250"/>
            </a:xfrm>
            <a:custGeom>
              <a:avLst/>
              <a:gdLst/>
              <a:ahLst/>
              <a:cxnLst/>
              <a:rect l="l" t="t" r="r" b="b"/>
              <a:pathLst>
                <a:path w="973" h="370" fill="none" extrusionOk="0">
                  <a:moveTo>
                    <a:pt x="973" y="1"/>
                  </a:moveTo>
                  <a:lnTo>
                    <a:pt x="0" y="369"/>
                  </a:lnTo>
                </a:path>
              </a:pathLst>
            </a:custGeom>
            <a:solidFill>
              <a:schemeClr val="dk2"/>
            </a:solidFill>
            <a:ln w="20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6"/>
            <p:cNvSpPr/>
            <p:nvPr/>
          </p:nvSpPr>
          <p:spPr>
            <a:xfrm>
              <a:off x="6226875" y="1914000"/>
              <a:ext cx="48650" cy="11750"/>
            </a:xfrm>
            <a:custGeom>
              <a:avLst/>
              <a:gdLst/>
              <a:ahLst/>
              <a:cxnLst/>
              <a:rect l="l" t="t" r="r" b="b"/>
              <a:pathLst>
                <a:path w="1946" h="470" fill="none" extrusionOk="0">
                  <a:moveTo>
                    <a:pt x="0" y="68"/>
                  </a:moveTo>
                  <a:lnTo>
                    <a:pt x="135" y="34"/>
                  </a:lnTo>
                  <a:lnTo>
                    <a:pt x="1040" y="0"/>
                  </a:lnTo>
                  <a:lnTo>
                    <a:pt x="1677" y="235"/>
                  </a:lnTo>
                  <a:lnTo>
                    <a:pt x="1945" y="470"/>
                  </a:lnTo>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6"/>
            <p:cNvSpPr/>
            <p:nvPr/>
          </p:nvSpPr>
          <p:spPr>
            <a:xfrm>
              <a:off x="6232750" y="1793275"/>
              <a:ext cx="15100" cy="37750"/>
            </a:xfrm>
            <a:custGeom>
              <a:avLst/>
              <a:gdLst/>
              <a:ahLst/>
              <a:cxnLst/>
              <a:rect l="l" t="t" r="r" b="b"/>
              <a:pathLst>
                <a:path w="604" h="1510" extrusionOk="0">
                  <a:moveTo>
                    <a:pt x="201" y="1"/>
                  </a:moveTo>
                  <a:lnTo>
                    <a:pt x="67" y="34"/>
                  </a:lnTo>
                  <a:lnTo>
                    <a:pt x="0" y="470"/>
                  </a:lnTo>
                  <a:lnTo>
                    <a:pt x="0" y="772"/>
                  </a:lnTo>
                  <a:lnTo>
                    <a:pt x="67" y="1074"/>
                  </a:lnTo>
                  <a:lnTo>
                    <a:pt x="268" y="1476"/>
                  </a:lnTo>
                  <a:lnTo>
                    <a:pt x="403" y="1510"/>
                  </a:lnTo>
                  <a:lnTo>
                    <a:pt x="503" y="1443"/>
                  </a:lnTo>
                  <a:lnTo>
                    <a:pt x="604" y="1007"/>
                  </a:lnTo>
                  <a:lnTo>
                    <a:pt x="570" y="705"/>
                  </a:lnTo>
                  <a:lnTo>
                    <a:pt x="503" y="403"/>
                  </a:lnTo>
                  <a:lnTo>
                    <a:pt x="30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6"/>
            <p:cNvSpPr/>
            <p:nvPr/>
          </p:nvSpPr>
          <p:spPr>
            <a:xfrm>
              <a:off x="5895725" y="1466325"/>
              <a:ext cx="472850" cy="446850"/>
            </a:xfrm>
            <a:custGeom>
              <a:avLst/>
              <a:gdLst/>
              <a:ahLst/>
              <a:cxnLst/>
              <a:rect l="l" t="t" r="r" b="b"/>
              <a:pathLst>
                <a:path w="18914" h="17874" extrusionOk="0">
                  <a:moveTo>
                    <a:pt x="16365" y="1"/>
                  </a:moveTo>
                  <a:lnTo>
                    <a:pt x="15929" y="34"/>
                  </a:lnTo>
                  <a:lnTo>
                    <a:pt x="15024" y="168"/>
                  </a:lnTo>
                  <a:lnTo>
                    <a:pt x="13414" y="839"/>
                  </a:lnTo>
                  <a:lnTo>
                    <a:pt x="12073" y="1744"/>
                  </a:lnTo>
                  <a:lnTo>
                    <a:pt x="10966" y="2415"/>
                  </a:lnTo>
                  <a:lnTo>
                    <a:pt x="10530" y="2549"/>
                  </a:lnTo>
                  <a:lnTo>
                    <a:pt x="9558" y="2482"/>
                  </a:lnTo>
                  <a:lnTo>
                    <a:pt x="7512" y="2113"/>
                  </a:lnTo>
                  <a:lnTo>
                    <a:pt x="6406" y="2147"/>
                  </a:lnTo>
                  <a:lnTo>
                    <a:pt x="5701" y="2348"/>
                  </a:lnTo>
                  <a:lnTo>
                    <a:pt x="5333" y="2549"/>
                  </a:lnTo>
                  <a:lnTo>
                    <a:pt x="4997" y="2750"/>
                  </a:lnTo>
                  <a:lnTo>
                    <a:pt x="4461" y="3320"/>
                  </a:lnTo>
                  <a:lnTo>
                    <a:pt x="3891" y="4326"/>
                  </a:lnTo>
                  <a:lnTo>
                    <a:pt x="3354" y="6372"/>
                  </a:lnTo>
                  <a:lnTo>
                    <a:pt x="3254" y="7009"/>
                  </a:lnTo>
                  <a:lnTo>
                    <a:pt x="2818" y="7311"/>
                  </a:lnTo>
                  <a:lnTo>
                    <a:pt x="1242" y="8350"/>
                  </a:lnTo>
                  <a:lnTo>
                    <a:pt x="537" y="9256"/>
                  </a:lnTo>
                  <a:lnTo>
                    <a:pt x="202" y="10027"/>
                  </a:lnTo>
                  <a:lnTo>
                    <a:pt x="101" y="10497"/>
                  </a:lnTo>
                  <a:lnTo>
                    <a:pt x="1" y="11301"/>
                  </a:lnTo>
                  <a:lnTo>
                    <a:pt x="101" y="12844"/>
                  </a:lnTo>
                  <a:lnTo>
                    <a:pt x="571" y="14319"/>
                  </a:lnTo>
                  <a:lnTo>
                    <a:pt x="1342" y="15694"/>
                  </a:lnTo>
                  <a:lnTo>
                    <a:pt x="1879" y="16298"/>
                  </a:lnTo>
                  <a:lnTo>
                    <a:pt x="3153" y="17639"/>
                  </a:lnTo>
                  <a:lnTo>
                    <a:pt x="3388" y="17874"/>
                  </a:lnTo>
                  <a:lnTo>
                    <a:pt x="6238" y="16398"/>
                  </a:lnTo>
                  <a:lnTo>
                    <a:pt x="6204" y="16499"/>
                  </a:lnTo>
                  <a:lnTo>
                    <a:pt x="6238" y="16969"/>
                  </a:lnTo>
                  <a:lnTo>
                    <a:pt x="6607" y="17237"/>
                  </a:lnTo>
                  <a:lnTo>
                    <a:pt x="7009" y="17270"/>
                  </a:lnTo>
                  <a:lnTo>
                    <a:pt x="7445" y="17270"/>
                  </a:lnTo>
                  <a:lnTo>
                    <a:pt x="8149" y="17069"/>
                  </a:lnTo>
                  <a:lnTo>
                    <a:pt x="8552" y="16734"/>
                  </a:lnTo>
                  <a:lnTo>
                    <a:pt x="8585" y="16264"/>
                  </a:lnTo>
                  <a:lnTo>
                    <a:pt x="8418" y="15996"/>
                  </a:lnTo>
                  <a:lnTo>
                    <a:pt x="7948" y="15460"/>
                  </a:lnTo>
                  <a:lnTo>
                    <a:pt x="7479" y="14621"/>
                  </a:lnTo>
                  <a:lnTo>
                    <a:pt x="7613" y="14018"/>
                  </a:lnTo>
                  <a:lnTo>
                    <a:pt x="7881" y="13649"/>
                  </a:lnTo>
                  <a:lnTo>
                    <a:pt x="8619" y="12978"/>
                  </a:lnTo>
                  <a:lnTo>
                    <a:pt x="9658" y="11972"/>
                  </a:lnTo>
                  <a:lnTo>
                    <a:pt x="9793" y="11436"/>
                  </a:lnTo>
                  <a:lnTo>
                    <a:pt x="9658" y="11067"/>
                  </a:lnTo>
                  <a:lnTo>
                    <a:pt x="9491" y="10865"/>
                  </a:lnTo>
                  <a:lnTo>
                    <a:pt x="9290" y="10664"/>
                  </a:lnTo>
                  <a:lnTo>
                    <a:pt x="8753" y="10430"/>
                  </a:lnTo>
                  <a:lnTo>
                    <a:pt x="7713" y="10295"/>
                  </a:lnTo>
                  <a:lnTo>
                    <a:pt x="6372" y="10295"/>
                  </a:lnTo>
                  <a:lnTo>
                    <a:pt x="5802" y="10228"/>
                  </a:lnTo>
                  <a:lnTo>
                    <a:pt x="5769" y="10061"/>
                  </a:lnTo>
                  <a:lnTo>
                    <a:pt x="5903" y="9893"/>
                  </a:lnTo>
                  <a:lnTo>
                    <a:pt x="6339" y="9591"/>
                  </a:lnTo>
                  <a:lnTo>
                    <a:pt x="7948" y="8988"/>
                  </a:lnTo>
                  <a:lnTo>
                    <a:pt x="9960" y="8518"/>
                  </a:lnTo>
                  <a:lnTo>
                    <a:pt x="11905" y="8250"/>
                  </a:lnTo>
                  <a:lnTo>
                    <a:pt x="12676" y="8283"/>
                  </a:lnTo>
                  <a:lnTo>
                    <a:pt x="13414" y="8250"/>
                  </a:lnTo>
                  <a:lnTo>
                    <a:pt x="15191" y="7814"/>
                  </a:lnTo>
                  <a:lnTo>
                    <a:pt x="16935" y="6976"/>
                  </a:lnTo>
                  <a:lnTo>
                    <a:pt x="18008" y="6104"/>
                  </a:lnTo>
                  <a:lnTo>
                    <a:pt x="18511" y="5467"/>
                  </a:lnTo>
                  <a:lnTo>
                    <a:pt x="18679" y="5098"/>
                  </a:lnTo>
                  <a:lnTo>
                    <a:pt x="18780" y="4762"/>
                  </a:lnTo>
                  <a:lnTo>
                    <a:pt x="18914" y="3958"/>
                  </a:lnTo>
                  <a:lnTo>
                    <a:pt x="18847" y="3086"/>
                  </a:lnTo>
                  <a:lnTo>
                    <a:pt x="18645" y="2214"/>
                  </a:lnTo>
                  <a:lnTo>
                    <a:pt x="18310" y="1409"/>
                  </a:lnTo>
                  <a:lnTo>
                    <a:pt x="17807" y="738"/>
                  </a:lnTo>
                  <a:lnTo>
                    <a:pt x="17136" y="269"/>
                  </a:lnTo>
                  <a:lnTo>
                    <a:pt x="16365"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6"/>
            <p:cNvSpPr/>
            <p:nvPr/>
          </p:nvSpPr>
          <p:spPr>
            <a:xfrm>
              <a:off x="5918375" y="1759750"/>
              <a:ext cx="6725" cy="27675"/>
            </a:xfrm>
            <a:custGeom>
              <a:avLst/>
              <a:gdLst/>
              <a:ahLst/>
              <a:cxnLst/>
              <a:rect l="l" t="t" r="r" b="b"/>
              <a:pathLst>
                <a:path w="269" h="1107" fill="none" extrusionOk="0">
                  <a:moveTo>
                    <a:pt x="0" y="0"/>
                  </a:moveTo>
                  <a:lnTo>
                    <a:pt x="0" y="302"/>
                  </a:lnTo>
                  <a:lnTo>
                    <a:pt x="134" y="872"/>
                  </a:lnTo>
                  <a:lnTo>
                    <a:pt x="268" y="1107"/>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6"/>
            <p:cNvSpPr/>
            <p:nvPr/>
          </p:nvSpPr>
          <p:spPr>
            <a:xfrm>
              <a:off x="5928425" y="1544300"/>
              <a:ext cx="340400" cy="189475"/>
            </a:xfrm>
            <a:custGeom>
              <a:avLst/>
              <a:gdLst/>
              <a:ahLst/>
              <a:cxnLst/>
              <a:rect l="l" t="t" r="r" b="b"/>
              <a:pathLst>
                <a:path w="13616" h="7579" fill="none" extrusionOk="0">
                  <a:moveTo>
                    <a:pt x="10295" y="1979"/>
                  </a:moveTo>
                  <a:lnTo>
                    <a:pt x="10161" y="1744"/>
                  </a:lnTo>
                  <a:lnTo>
                    <a:pt x="10161" y="805"/>
                  </a:lnTo>
                  <a:lnTo>
                    <a:pt x="10329" y="436"/>
                  </a:lnTo>
                  <a:lnTo>
                    <a:pt x="10698" y="168"/>
                  </a:lnTo>
                  <a:lnTo>
                    <a:pt x="11301" y="0"/>
                  </a:lnTo>
                  <a:lnTo>
                    <a:pt x="11704" y="0"/>
                  </a:lnTo>
                  <a:lnTo>
                    <a:pt x="12140" y="0"/>
                  </a:lnTo>
                  <a:lnTo>
                    <a:pt x="12810" y="269"/>
                  </a:lnTo>
                  <a:lnTo>
                    <a:pt x="13280" y="704"/>
                  </a:lnTo>
                  <a:lnTo>
                    <a:pt x="13582" y="1275"/>
                  </a:lnTo>
                  <a:lnTo>
                    <a:pt x="13615" y="1912"/>
                  </a:lnTo>
                  <a:lnTo>
                    <a:pt x="13447" y="2582"/>
                  </a:lnTo>
                  <a:lnTo>
                    <a:pt x="13045" y="3219"/>
                  </a:lnTo>
                  <a:lnTo>
                    <a:pt x="12374" y="3756"/>
                  </a:lnTo>
                  <a:lnTo>
                    <a:pt x="11972" y="3991"/>
                  </a:lnTo>
                  <a:lnTo>
                    <a:pt x="10966" y="4360"/>
                  </a:lnTo>
                  <a:lnTo>
                    <a:pt x="8350" y="4930"/>
                  </a:lnTo>
                  <a:lnTo>
                    <a:pt x="5399" y="5466"/>
                  </a:lnTo>
                  <a:lnTo>
                    <a:pt x="2583" y="6137"/>
                  </a:lnTo>
                  <a:lnTo>
                    <a:pt x="1443" y="6573"/>
                  </a:lnTo>
                  <a:lnTo>
                    <a:pt x="1040" y="6740"/>
                  </a:lnTo>
                  <a:lnTo>
                    <a:pt x="336" y="7277"/>
                  </a:lnTo>
                  <a:lnTo>
                    <a:pt x="1" y="7579"/>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66"/>
            <p:cNvSpPr/>
            <p:nvPr/>
          </p:nvSpPr>
          <p:spPr>
            <a:xfrm>
              <a:off x="5956925" y="1771475"/>
              <a:ext cx="123275" cy="84700"/>
            </a:xfrm>
            <a:custGeom>
              <a:avLst/>
              <a:gdLst/>
              <a:ahLst/>
              <a:cxnLst/>
              <a:rect l="l" t="t" r="r" b="b"/>
              <a:pathLst>
                <a:path w="4931" h="3388" fill="none" extrusionOk="0">
                  <a:moveTo>
                    <a:pt x="4930" y="1"/>
                  </a:moveTo>
                  <a:lnTo>
                    <a:pt x="3555" y="504"/>
                  </a:lnTo>
                  <a:lnTo>
                    <a:pt x="1912" y="1242"/>
                  </a:lnTo>
                  <a:lnTo>
                    <a:pt x="1107" y="1644"/>
                  </a:lnTo>
                  <a:lnTo>
                    <a:pt x="269" y="2415"/>
                  </a:lnTo>
                  <a:lnTo>
                    <a:pt x="1" y="3254"/>
                  </a:lnTo>
                  <a:lnTo>
                    <a:pt x="68" y="3388"/>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6"/>
            <p:cNvSpPr/>
            <p:nvPr/>
          </p:nvSpPr>
          <p:spPr>
            <a:xfrm>
              <a:off x="6105325" y="1758900"/>
              <a:ext cx="13425" cy="4225"/>
            </a:xfrm>
            <a:custGeom>
              <a:avLst/>
              <a:gdLst/>
              <a:ahLst/>
              <a:cxnLst/>
              <a:rect l="l" t="t" r="r" b="b"/>
              <a:pathLst>
                <a:path w="537" h="169" fill="none" extrusionOk="0">
                  <a:moveTo>
                    <a:pt x="537" y="1"/>
                  </a:moveTo>
                  <a:lnTo>
                    <a:pt x="436" y="34"/>
                  </a:lnTo>
                  <a:lnTo>
                    <a:pt x="0" y="168"/>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6"/>
            <p:cNvSpPr/>
            <p:nvPr/>
          </p:nvSpPr>
          <p:spPr>
            <a:xfrm>
              <a:off x="5974525" y="1864550"/>
              <a:ext cx="98950" cy="124925"/>
            </a:xfrm>
            <a:custGeom>
              <a:avLst/>
              <a:gdLst/>
              <a:ahLst/>
              <a:cxnLst/>
              <a:rect l="l" t="t" r="r" b="b"/>
              <a:pathLst>
                <a:path w="3958" h="4997" fill="none" extrusionOk="0">
                  <a:moveTo>
                    <a:pt x="3488" y="1341"/>
                  </a:moveTo>
                  <a:lnTo>
                    <a:pt x="3321" y="1107"/>
                  </a:lnTo>
                  <a:lnTo>
                    <a:pt x="2214" y="201"/>
                  </a:lnTo>
                  <a:lnTo>
                    <a:pt x="1510" y="0"/>
                  </a:lnTo>
                  <a:lnTo>
                    <a:pt x="973" y="67"/>
                  </a:lnTo>
                  <a:lnTo>
                    <a:pt x="705" y="201"/>
                  </a:lnTo>
                  <a:lnTo>
                    <a:pt x="470" y="335"/>
                  </a:lnTo>
                  <a:lnTo>
                    <a:pt x="169" y="805"/>
                  </a:lnTo>
                  <a:lnTo>
                    <a:pt x="1" y="1710"/>
                  </a:lnTo>
                  <a:lnTo>
                    <a:pt x="303" y="3085"/>
                  </a:lnTo>
                  <a:lnTo>
                    <a:pt x="940" y="4292"/>
                  </a:lnTo>
                  <a:lnTo>
                    <a:pt x="1242" y="4728"/>
                  </a:lnTo>
                  <a:lnTo>
                    <a:pt x="1409" y="4896"/>
                  </a:lnTo>
                  <a:lnTo>
                    <a:pt x="1812" y="4996"/>
                  </a:lnTo>
                  <a:lnTo>
                    <a:pt x="2449" y="4896"/>
                  </a:lnTo>
                  <a:lnTo>
                    <a:pt x="3254" y="4292"/>
                  </a:lnTo>
                  <a:lnTo>
                    <a:pt x="3824" y="3655"/>
                  </a:lnTo>
                  <a:lnTo>
                    <a:pt x="3958" y="3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66"/>
            <p:cNvSpPr/>
            <p:nvPr/>
          </p:nvSpPr>
          <p:spPr>
            <a:xfrm>
              <a:off x="5974525" y="1864550"/>
              <a:ext cx="98950" cy="124925"/>
            </a:xfrm>
            <a:custGeom>
              <a:avLst/>
              <a:gdLst/>
              <a:ahLst/>
              <a:cxnLst/>
              <a:rect l="l" t="t" r="r" b="b"/>
              <a:pathLst>
                <a:path w="3958" h="4997" fill="none" extrusionOk="0">
                  <a:moveTo>
                    <a:pt x="3488" y="1341"/>
                  </a:moveTo>
                  <a:lnTo>
                    <a:pt x="3321" y="1107"/>
                  </a:lnTo>
                  <a:lnTo>
                    <a:pt x="2214" y="201"/>
                  </a:lnTo>
                  <a:lnTo>
                    <a:pt x="1510" y="0"/>
                  </a:lnTo>
                  <a:lnTo>
                    <a:pt x="973" y="67"/>
                  </a:lnTo>
                  <a:lnTo>
                    <a:pt x="705" y="201"/>
                  </a:lnTo>
                  <a:lnTo>
                    <a:pt x="470" y="335"/>
                  </a:lnTo>
                  <a:lnTo>
                    <a:pt x="169" y="805"/>
                  </a:lnTo>
                  <a:lnTo>
                    <a:pt x="1" y="1710"/>
                  </a:lnTo>
                  <a:lnTo>
                    <a:pt x="303" y="3085"/>
                  </a:lnTo>
                  <a:lnTo>
                    <a:pt x="940" y="4292"/>
                  </a:lnTo>
                  <a:lnTo>
                    <a:pt x="1242" y="4728"/>
                  </a:lnTo>
                  <a:lnTo>
                    <a:pt x="1409" y="4896"/>
                  </a:lnTo>
                  <a:lnTo>
                    <a:pt x="1812" y="4996"/>
                  </a:lnTo>
                  <a:lnTo>
                    <a:pt x="2449" y="4896"/>
                  </a:lnTo>
                  <a:lnTo>
                    <a:pt x="3254" y="4292"/>
                  </a:lnTo>
                  <a:lnTo>
                    <a:pt x="3824" y="3655"/>
                  </a:lnTo>
                  <a:lnTo>
                    <a:pt x="3958" y="3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6"/>
            <p:cNvSpPr/>
            <p:nvPr/>
          </p:nvSpPr>
          <p:spPr>
            <a:xfrm>
              <a:off x="4829375" y="1853650"/>
              <a:ext cx="858475" cy="656425"/>
            </a:xfrm>
            <a:custGeom>
              <a:avLst/>
              <a:gdLst/>
              <a:ahLst/>
              <a:cxnLst/>
              <a:rect l="l" t="t" r="r" b="b"/>
              <a:pathLst>
                <a:path w="34339" h="26257" extrusionOk="0">
                  <a:moveTo>
                    <a:pt x="2147" y="0"/>
                  </a:moveTo>
                  <a:lnTo>
                    <a:pt x="1711" y="34"/>
                  </a:lnTo>
                  <a:lnTo>
                    <a:pt x="939" y="369"/>
                  </a:lnTo>
                  <a:lnTo>
                    <a:pt x="369" y="939"/>
                  </a:lnTo>
                  <a:lnTo>
                    <a:pt x="34" y="1710"/>
                  </a:lnTo>
                  <a:lnTo>
                    <a:pt x="0" y="2146"/>
                  </a:lnTo>
                  <a:lnTo>
                    <a:pt x="0" y="24111"/>
                  </a:lnTo>
                  <a:lnTo>
                    <a:pt x="34" y="24547"/>
                  </a:lnTo>
                  <a:lnTo>
                    <a:pt x="369" y="25318"/>
                  </a:lnTo>
                  <a:lnTo>
                    <a:pt x="939" y="25921"/>
                  </a:lnTo>
                  <a:lnTo>
                    <a:pt x="1711" y="26223"/>
                  </a:lnTo>
                  <a:lnTo>
                    <a:pt x="2147" y="26257"/>
                  </a:lnTo>
                  <a:lnTo>
                    <a:pt x="32192" y="26257"/>
                  </a:lnTo>
                  <a:lnTo>
                    <a:pt x="32628" y="26223"/>
                  </a:lnTo>
                  <a:lnTo>
                    <a:pt x="33400" y="25921"/>
                  </a:lnTo>
                  <a:lnTo>
                    <a:pt x="34003" y="25318"/>
                  </a:lnTo>
                  <a:lnTo>
                    <a:pt x="34305" y="24547"/>
                  </a:lnTo>
                  <a:lnTo>
                    <a:pt x="34339" y="24111"/>
                  </a:lnTo>
                  <a:lnTo>
                    <a:pt x="34339" y="2146"/>
                  </a:lnTo>
                  <a:lnTo>
                    <a:pt x="34305" y="1710"/>
                  </a:lnTo>
                  <a:lnTo>
                    <a:pt x="34003" y="939"/>
                  </a:lnTo>
                  <a:lnTo>
                    <a:pt x="33400" y="369"/>
                  </a:lnTo>
                  <a:lnTo>
                    <a:pt x="32628" y="34"/>
                  </a:lnTo>
                  <a:lnTo>
                    <a:pt x="32192"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6"/>
            <p:cNvSpPr/>
            <p:nvPr/>
          </p:nvSpPr>
          <p:spPr>
            <a:xfrm>
              <a:off x="4898950" y="1916525"/>
              <a:ext cx="202075" cy="530675"/>
            </a:xfrm>
            <a:custGeom>
              <a:avLst/>
              <a:gdLst/>
              <a:ahLst/>
              <a:cxnLst/>
              <a:rect l="l" t="t" r="r" b="b"/>
              <a:pathLst>
                <a:path w="8083" h="21227" extrusionOk="0">
                  <a:moveTo>
                    <a:pt x="1" y="0"/>
                  </a:moveTo>
                  <a:lnTo>
                    <a:pt x="1" y="21227"/>
                  </a:lnTo>
                  <a:lnTo>
                    <a:pt x="8082" y="21227"/>
                  </a:lnTo>
                  <a:lnTo>
                    <a:pt x="8082" y="0"/>
                  </a:lnTo>
                  <a:close/>
                </a:path>
              </a:pathLst>
            </a:custGeom>
            <a:solidFill>
              <a:schemeClr val="accent3"/>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6"/>
            <p:cNvSpPr/>
            <p:nvPr/>
          </p:nvSpPr>
          <p:spPr>
            <a:xfrm>
              <a:off x="5618250" y="1916525"/>
              <a:ext cx="25175" cy="530675"/>
            </a:xfrm>
            <a:custGeom>
              <a:avLst/>
              <a:gdLst/>
              <a:ahLst/>
              <a:cxnLst/>
              <a:rect l="l" t="t" r="r" b="b"/>
              <a:pathLst>
                <a:path w="1007" h="21227" extrusionOk="0">
                  <a:moveTo>
                    <a:pt x="0" y="0"/>
                  </a:moveTo>
                  <a:lnTo>
                    <a:pt x="0" y="21227"/>
                  </a:lnTo>
                  <a:lnTo>
                    <a:pt x="1006" y="21227"/>
                  </a:lnTo>
                  <a:lnTo>
                    <a:pt x="1006" y="0"/>
                  </a:lnTo>
                  <a:close/>
                </a:path>
              </a:pathLst>
            </a:custGeom>
            <a:solidFill>
              <a:srgbClr val="6EDBFC"/>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6"/>
            <p:cNvSpPr/>
            <p:nvPr/>
          </p:nvSpPr>
          <p:spPr>
            <a:xfrm>
              <a:off x="5618250" y="2159625"/>
              <a:ext cx="25175" cy="45300"/>
            </a:xfrm>
            <a:custGeom>
              <a:avLst/>
              <a:gdLst/>
              <a:ahLst/>
              <a:cxnLst/>
              <a:rect l="l" t="t" r="r" b="b"/>
              <a:pathLst>
                <a:path w="1007" h="1812" extrusionOk="0">
                  <a:moveTo>
                    <a:pt x="0" y="1"/>
                  </a:moveTo>
                  <a:lnTo>
                    <a:pt x="0" y="1812"/>
                  </a:lnTo>
                  <a:lnTo>
                    <a:pt x="1006" y="1812"/>
                  </a:lnTo>
                  <a:lnTo>
                    <a:pt x="1006"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6"/>
            <p:cNvSpPr/>
            <p:nvPr/>
          </p:nvSpPr>
          <p:spPr>
            <a:xfrm>
              <a:off x="5163875" y="1929100"/>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6"/>
            <p:cNvSpPr/>
            <p:nvPr/>
          </p:nvSpPr>
          <p:spPr>
            <a:xfrm>
              <a:off x="5163875" y="1929100"/>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6"/>
            <p:cNvSpPr/>
            <p:nvPr/>
          </p:nvSpPr>
          <p:spPr>
            <a:xfrm>
              <a:off x="5163875" y="1986100"/>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6"/>
            <p:cNvSpPr/>
            <p:nvPr/>
          </p:nvSpPr>
          <p:spPr>
            <a:xfrm>
              <a:off x="5163875" y="1986100"/>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6"/>
            <p:cNvSpPr/>
            <p:nvPr/>
          </p:nvSpPr>
          <p:spPr>
            <a:xfrm>
              <a:off x="5163875" y="2043100"/>
              <a:ext cx="398225" cy="25"/>
            </a:xfrm>
            <a:custGeom>
              <a:avLst/>
              <a:gdLst/>
              <a:ahLst/>
              <a:cxnLst/>
              <a:rect l="l" t="t" r="r" b="b"/>
              <a:pathLst>
                <a:path w="15929" h="1" fill="none" extrusionOk="0">
                  <a:moveTo>
                    <a:pt x="0" y="1"/>
                  </a:moveTo>
                  <a:lnTo>
                    <a:pt x="159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6"/>
            <p:cNvSpPr/>
            <p:nvPr/>
          </p:nvSpPr>
          <p:spPr>
            <a:xfrm>
              <a:off x="5163875" y="2043100"/>
              <a:ext cx="398225" cy="25"/>
            </a:xfrm>
            <a:custGeom>
              <a:avLst/>
              <a:gdLst/>
              <a:ahLst/>
              <a:cxnLst/>
              <a:rect l="l" t="t" r="r" b="b"/>
              <a:pathLst>
                <a:path w="15929" h="1" fill="none" extrusionOk="0">
                  <a:moveTo>
                    <a:pt x="0" y="1"/>
                  </a:moveTo>
                  <a:lnTo>
                    <a:pt x="15929"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6"/>
            <p:cNvSpPr/>
            <p:nvPr/>
          </p:nvSpPr>
          <p:spPr>
            <a:xfrm>
              <a:off x="5163875" y="2100100"/>
              <a:ext cx="398225" cy="25"/>
            </a:xfrm>
            <a:custGeom>
              <a:avLst/>
              <a:gdLst/>
              <a:ahLst/>
              <a:cxnLst/>
              <a:rect l="l" t="t" r="r" b="b"/>
              <a:pathLst>
                <a:path w="15929" h="1" fill="none" extrusionOk="0">
                  <a:moveTo>
                    <a:pt x="0" y="1"/>
                  </a:moveTo>
                  <a:lnTo>
                    <a:pt x="159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6"/>
            <p:cNvSpPr/>
            <p:nvPr/>
          </p:nvSpPr>
          <p:spPr>
            <a:xfrm>
              <a:off x="5163875" y="2100100"/>
              <a:ext cx="398225" cy="25"/>
            </a:xfrm>
            <a:custGeom>
              <a:avLst/>
              <a:gdLst/>
              <a:ahLst/>
              <a:cxnLst/>
              <a:rect l="l" t="t" r="r" b="b"/>
              <a:pathLst>
                <a:path w="15929" h="1" fill="none" extrusionOk="0">
                  <a:moveTo>
                    <a:pt x="0" y="1"/>
                  </a:moveTo>
                  <a:lnTo>
                    <a:pt x="15929"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66"/>
            <p:cNvSpPr/>
            <p:nvPr/>
          </p:nvSpPr>
          <p:spPr>
            <a:xfrm>
              <a:off x="5163875" y="22392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6"/>
            <p:cNvSpPr/>
            <p:nvPr/>
          </p:nvSpPr>
          <p:spPr>
            <a:xfrm>
              <a:off x="5163875" y="22392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6"/>
            <p:cNvSpPr/>
            <p:nvPr/>
          </p:nvSpPr>
          <p:spPr>
            <a:xfrm>
              <a:off x="5163875" y="22895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6"/>
            <p:cNvSpPr/>
            <p:nvPr/>
          </p:nvSpPr>
          <p:spPr>
            <a:xfrm>
              <a:off x="5163875" y="22895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6"/>
            <p:cNvSpPr/>
            <p:nvPr/>
          </p:nvSpPr>
          <p:spPr>
            <a:xfrm>
              <a:off x="5163875" y="23398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66"/>
            <p:cNvSpPr/>
            <p:nvPr/>
          </p:nvSpPr>
          <p:spPr>
            <a:xfrm>
              <a:off x="5163875" y="23398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66"/>
            <p:cNvSpPr/>
            <p:nvPr/>
          </p:nvSpPr>
          <p:spPr>
            <a:xfrm>
              <a:off x="5163875" y="24446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66"/>
            <p:cNvSpPr/>
            <p:nvPr/>
          </p:nvSpPr>
          <p:spPr>
            <a:xfrm>
              <a:off x="5163875" y="24446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6"/>
            <p:cNvSpPr/>
            <p:nvPr/>
          </p:nvSpPr>
          <p:spPr>
            <a:xfrm>
              <a:off x="4898950" y="1916525"/>
              <a:ext cx="202075" cy="530675"/>
            </a:xfrm>
            <a:custGeom>
              <a:avLst/>
              <a:gdLst/>
              <a:ahLst/>
              <a:cxnLst/>
              <a:rect l="l" t="t" r="r" b="b"/>
              <a:pathLst>
                <a:path w="8083" h="21227" fill="none" extrusionOk="0">
                  <a:moveTo>
                    <a:pt x="1" y="21227"/>
                  </a:moveTo>
                  <a:lnTo>
                    <a:pt x="8082"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a:extLst>
              <a:ext uri="{FF2B5EF4-FFF2-40B4-BE49-F238E27FC236}">
                <a16:creationId xmlns:a16="http://schemas.microsoft.com/office/drawing/2014/main" id="{9D4EC0F9-A692-C64F-B113-088E44C3D0D7}"/>
              </a:ext>
            </a:extLst>
          </p:cNvPr>
          <p:cNvSpPr/>
          <p:nvPr/>
        </p:nvSpPr>
        <p:spPr>
          <a:xfrm>
            <a:off x="572232" y="3464911"/>
            <a:ext cx="3565460" cy="10466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5" name="Google Shape;2505;p66"/>
          <p:cNvSpPr txBox="1">
            <a:spLocks noGrp="1"/>
          </p:cNvSpPr>
          <p:nvPr>
            <p:ph type="title"/>
          </p:nvPr>
        </p:nvSpPr>
        <p:spPr>
          <a:xfrm>
            <a:off x="199119" y="2625157"/>
            <a:ext cx="5691593" cy="79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Feature Engineering</a:t>
            </a:r>
            <a:endParaRPr dirty="0"/>
          </a:p>
        </p:txBody>
      </p:sp>
      <p:sp>
        <p:nvSpPr>
          <p:cNvPr id="6" name="Google Shape;466;p35">
            <a:extLst>
              <a:ext uri="{FF2B5EF4-FFF2-40B4-BE49-F238E27FC236}">
                <a16:creationId xmlns:a16="http://schemas.microsoft.com/office/drawing/2014/main" id="{B442332F-2609-59A6-1C70-92C77426F556}"/>
              </a:ext>
            </a:extLst>
          </p:cNvPr>
          <p:cNvSpPr txBox="1">
            <a:spLocks/>
          </p:cNvSpPr>
          <p:nvPr/>
        </p:nvSpPr>
        <p:spPr>
          <a:xfrm>
            <a:off x="2206901" y="1544300"/>
            <a:ext cx="800774" cy="8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4200" b="1" i="0" u="none" strike="noStrike" cap="none">
                <a:solidFill>
                  <a:schemeClr val="lt1"/>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algn="ctr"/>
            <a:r>
              <a:rPr lang="en-GB" dirty="0">
                <a:solidFill>
                  <a:schemeClr val="accent3">
                    <a:lumMod val="50000"/>
                  </a:schemeClr>
                </a:solidFill>
              </a:rPr>
              <a:t>1</a:t>
            </a:r>
          </a:p>
        </p:txBody>
      </p:sp>
    </p:spTree>
    <p:extLst>
      <p:ext uri="{BB962C8B-B14F-4D97-AF65-F5344CB8AC3E}">
        <p14:creationId xmlns:p14="http://schemas.microsoft.com/office/powerpoint/2010/main" val="18478335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42"/>
          <p:cNvSpPr txBox="1">
            <a:spLocks noGrp="1"/>
          </p:cNvSpPr>
          <p:nvPr>
            <p:ph type="title" idx="2"/>
          </p:nvPr>
        </p:nvSpPr>
        <p:spPr>
          <a:xfrm>
            <a:off x="47469" y="2728413"/>
            <a:ext cx="4433086" cy="476100"/>
          </a:xfrm>
          <a:prstGeom prst="rect">
            <a:avLst/>
          </a:prstGeom>
        </p:spPr>
        <p:txBody>
          <a:bodyPr spcFirstLastPara="1" wrap="square" lIns="91425" tIns="91425" rIns="91425" bIns="91425" anchor="b" anchorCtr="0">
            <a:normAutofit fontScale="90000"/>
          </a:bodyPr>
          <a:lstStyle/>
          <a:p>
            <a:pPr marL="5321" rtl="0">
              <a:spcBef>
                <a:spcPts val="2294"/>
              </a:spcBef>
              <a:spcAft>
                <a:spcPts val="0"/>
              </a:spcAft>
            </a:pPr>
            <a:r>
              <a:rPr lang="en-US" sz="1800" i="0" u="none" strike="noStrike" dirty="0">
                <a:solidFill>
                  <a:schemeClr val="accent5">
                    <a:lumMod val="75000"/>
                  </a:schemeClr>
                </a:solidFill>
                <a:effectLst/>
                <a:latin typeface="Signika" panose="020B0604020202020204" charset="0"/>
              </a:rPr>
              <a:t>How many positives samples are in </a:t>
            </a:r>
            <a:r>
              <a:rPr lang="en-US" sz="1800" i="0" u="none" strike="noStrike" dirty="0" err="1">
                <a:solidFill>
                  <a:schemeClr val="accent5">
                    <a:lumMod val="75000"/>
                  </a:schemeClr>
                </a:solidFill>
                <a:effectLst/>
                <a:latin typeface="Signika" panose="020B0604020202020204" charset="0"/>
              </a:rPr>
              <a:t>positive_patches</a:t>
            </a:r>
            <a:r>
              <a:rPr lang="en-US" sz="1800" i="0" u="none" strike="noStrike" dirty="0">
                <a:solidFill>
                  <a:schemeClr val="accent5">
                    <a:lumMod val="75000"/>
                  </a:schemeClr>
                </a:solidFill>
                <a:effectLst/>
                <a:latin typeface="Signika" panose="020B0604020202020204" charset="0"/>
              </a:rPr>
              <a:t>? </a:t>
            </a:r>
            <a:br>
              <a:rPr lang="en-US" b="0" dirty="0">
                <a:effectLst/>
              </a:rPr>
            </a:br>
            <a:br>
              <a:rPr lang="en-US" dirty="0"/>
            </a:br>
            <a:endParaRPr dirty="0"/>
          </a:p>
        </p:txBody>
      </p:sp>
      <p:sp>
        <p:nvSpPr>
          <p:cNvPr id="1158" name="Google Shape;1158;p42"/>
          <p:cNvSpPr txBox="1">
            <a:spLocks noGrp="1"/>
          </p:cNvSpPr>
          <p:nvPr>
            <p:ph type="subTitle" idx="1"/>
          </p:nvPr>
        </p:nvSpPr>
        <p:spPr>
          <a:xfrm>
            <a:off x="452320" y="2749358"/>
            <a:ext cx="3591516" cy="5069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print(</a:t>
            </a:r>
            <a:r>
              <a:rPr lang="en-GB" dirty="0" err="1"/>
              <a:t>positive_patches.shape</a:t>
            </a:r>
            <a:r>
              <a:rPr lang="en-GB" dirty="0"/>
              <a:t>)</a:t>
            </a:r>
            <a:endParaRPr dirty="0"/>
          </a:p>
        </p:txBody>
      </p:sp>
      <p:sp>
        <p:nvSpPr>
          <p:cNvPr id="1159" name="Google Shape;1159;p42"/>
          <p:cNvSpPr txBox="1">
            <a:spLocks noGrp="1"/>
          </p:cNvSpPr>
          <p:nvPr>
            <p:ph type="subTitle" idx="4"/>
          </p:nvPr>
        </p:nvSpPr>
        <p:spPr>
          <a:xfrm>
            <a:off x="4676160" y="2158300"/>
            <a:ext cx="4588043" cy="79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for </a:t>
            </a:r>
            <a:r>
              <a:rPr lang="en-US" dirty="0" err="1"/>
              <a:t>i</a:t>
            </a:r>
            <a:r>
              <a:rPr lang="en-US" dirty="0"/>
              <a:t> in range (16):</a:t>
            </a:r>
          </a:p>
          <a:p>
            <a:pPr marL="0" lvl="0" indent="0" algn="ctr" rtl="0">
              <a:spcBef>
                <a:spcPts val="0"/>
              </a:spcBef>
              <a:spcAft>
                <a:spcPts val="0"/>
              </a:spcAft>
              <a:buClr>
                <a:schemeClr val="dk1"/>
              </a:buClr>
              <a:buSzPts val="1100"/>
              <a:buFont typeface="Arial"/>
              <a:buNone/>
            </a:pPr>
            <a:r>
              <a:rPr lang="en-US" dirty="0"/>
              <a:t>  </a:t>
            </a:r>
            <a:r>
              <a:rPr lang="en-US" dirty="0" err="1"/>
              <a:t>plt.subplot</a:t>
            </a:r>
            <a:r>
              <a:rPr lang="en-US" dirty="0"/>
              <a:t>(4,4,i+1)</a:t>
            </a:r>
          </a:p>
          <a:p>
            <a:pPr marL="0" lvl="0" indent="0" algn="ctr" rtl="0">
              <a:spcBef>
                <a:spcPts val="0"/>
              </a:spcBef>
              <a:spcAft>
                <a:spcPts val="0"/>
              </a:spcAft>
              <a:buClr>
                <a:schemeClr val="dk1"/>
              </a:buClr>
              <a:buSzPts val="1100"/>
              <a:buFont typeface="Arial"/>
              <a:buNone/>
            </a:pPr>
            <a:r>
              <a:rPr lang="en-US" dirty="0"/>
              <a:t>  </a:t>
            </a:r>
            <a:r>
              <a:rPr lang="en-US" dirty="0" err="1"/>
              <a:t>plt.imshow</a:t>
            </a:r>
            <a:r>
              <a:rPr lang="en-US" dirty="0"/>
              <a:t>(</a:t>
            </a:r>
            <a:r>
              <a:rPr lang="en-US" dirty="0" err="1"/>
              <a:t>positive_patches</a:t>
            </a:r>
            <a:r>
              <a:rPr lang="en-US" dirty="0"/>
              <a:t>[</a:t>
            </a:r>
            <a:r>
              <a:rPr lang="en-US" dirty="0" err="1"/>
              <a:t>i</a:t>
            </a:r>
            <a:r>
              <a:rPr lang="en-US" dirty="0"/>
              <a:t>,:,:],</a:t>
            </a:r>
            <a:r>
              <a:rPr lang="en-US" dirty="0" err="1"/>
              <a:t>cmap</a:t>
            </a:r>
            <a:r>
              <a:rPr lang="en-US" dirty="0"/>
              <a:t>='gray')</a:t>
            </a:r>
            <a:endParaRPr dirty="0"/>
          </a:p>
        </p:txBody>
      </p:sp>
      <p:sp>
        <p:nvSpPr>
          <p:cNvPr id="1160" name="Google Shape;1160;p42"/>
          <p:cNvSpPr txBox="1">
            <a:spLocks noGrp="1"/>
          </p:cNvSpPr>
          <p:nvPr>
            <p:ph type="title" idx="3"/>
          </p:nvPr>
        </p:nvSpPr>
        <p:spPr>
          <a:xfrm>
            <a:off x="6014819" y="1823135"/>
            <a:ext cx="2146500" cy="476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chemeClr val="dk1"/>
              </a:buClr>
              <a:buSzPts val="1100"/>
              <a:buFont typeface="Arial"/>
              <a:buNone/>
            </a:pPr>
            <a:r>
              <a:rPr lang="en-GB" dirty="0">
                <a:solidFill>
                  <a:schemeClr val="accent5">
                    <a:lumMod val="75000"/>
                  </a:schemeClr>
                </a:solidFill>
              </a:rPr>
              <a:t>Show some positive samples </a:t>
            </a:r>
            <a:endParaRPr dirty="0">
              <a:solidFill>
                <a:schemeClr val="accent5">
                  <a:lumMod val="75000"/>
                </a:schemeClr>
              </a:solidFill>
            </a:endParaRPr>
          </a:p>
        </p:txBody>
      </p:sp>
      <p:grpSp>
        <p:nvGrpSpPr>
          <p:cNvPr id="1163" name="Google Shape;1163;p42"/>
          <p:cNvGrpSpPr/>
          <p:nvPr/>
        </p:nvGrpSpPr>
        <p:grpSpPr>
          <a:xfrm rot="10800000">
            <a:off x="1094220" y="4768074"/>
            <a:ext cx="279251" cy="280502"/>
            <a:chOff x="2600586" y="-942975"/>
            <a:chExt cx="279251" cy="280502"/>
          </a:xfrm>
        </p:grpSpPr>
        <p:sp>
          <p:nvSpPr>
            <p:cNvPr id="1164" name="Google Shape;1164;p42"/>
            <p:cNvSpPr/>
            <p:nvPr/>
          </p:nvSpPr>
          <p:spPr>
            <a:xfrm>
              <a:off x="2733301" y="-9429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2733301" y="-753947"/>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2789679" y="-811527"/>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2600586" y="-811527"/>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42"/>
          <p:cNvGrpSpPr/>
          <p:nvPr/>
        </p:nvGrpSpPr>
        <p:grpSpPr>
          <a:xfrm rot="10800000">
            <a:off x="6500583" y="4745098"/>
            <a:ext cx="225449" cy="226452"/>
            <a:chOff x="2600577" y="-942975"/>
            <a:chExt cx="225449" cy="226452"/>
          </a:xfrm>
        </p:grpSpPr>
        <p:sp>
          <p:nvSpPr>
            <p:cNvPr id="1169" name="Google Shape;1169;p42"/>
            <p:cNvSpPr/>
            <p:nvPr/>
          </p:nvSpPr>
          <p:spPr>
            <a:xfrm>
              <a:off x="2707723" y="-942975"/>
              <a:ext cx="12178" cy="73849"/>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2"/>
            <p:cNvSpPr/>
            <p:nvPr/>
          </p:nvSpPr>
          <p:spPr>
            <a:xfrm>
              <a:off x="2707723" y="-790372"/>
              <a:ext cx="12178" cy="73848"/>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2"/>
            <p:cNvSpPr/>
            <p:nvPr/>
          </p:nvSpPr>
          <p:spPr>
            <a:xfrm>
              <a:off x="2753239" y="-836856"/>
              <a:ext cx="72788" cy="1319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2"/>
            <p:cNvSpPr/>
            <p:nvPr/>
          </p:nvSpPr>
          <p:spPr>
            <a:xfrm>
              <a:off x="2600577" y="-836856"/>
              <a:ext cx="72834" cy="1319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2"/>
          <p:cNvGrpSpPr/>
          <p:nvPr/>
        </p:nvGrpSpPr>
        <p:grpSpPr>
          <a:xfrm>
            <a:off x="772452" y="98699"/>
            <a:ext cx="179826" cy="180626"/>
            <a:chOff x="772452" y="98699"/>
            <a:chExt cx="179826" cy="180626"/>
          </a:xfrm>
        </p:grpSpPr>
        <p:sp>
          <p:nvSpPr>
            <p:cNvPr id="1174" name="Google Shape;1174;p42"/>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42"/>
          <p:cNvGrpSpPr/>
          <p:nvPr/>
        </p:nvGrpSpPr>
        <p:grpSpPr>
          <a:xfrm>
            <a:off x="303712" y="1112696"/>
            <a:ext cx="219461" cy="220453"/>
            <a:chOff x="772462" y="98696"/>
            <a:chExt cx="219461" cy="220453"/>
          </a:xfrm>
        </p:grpSpPr>
        <p:sp>
          <p:nvSpPr>
            <p:cNvPr id="1179" name="Google Shape;1179;p42"/>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42"/>
          <p:cNvGrpSpPr/>
          <p:nvPr/>
        </p:nvGrpSpPr>
        <p:grpSpPr>
          <a:xfrm>
            <a:off x="6908507" y="1090317"/>
            <a:ext cx="359125" cy="476475"/>
            <a:chOff x="4391888" y="1875275"/>
            <a:chExt cx="359125" cy="476475"/>
          </a:xfrm>
        </p:grpSpPr>
        <p:sp>
          <p:nvSpPr>
            <p:cNvPr id="1186" name="Google Shape;1186;p42"/>
            <p:cNvSpPr/>
            <p:nvPr/>
          </p:nvSpPr>
          <p:spPr>
            <a:xfrm>
              <a:off x="4453563" y="2255675"/>
              <a:ext cx="235775" cy="96075"/>
            </a:xfrm>
            <a:custGeom>
              <a:avLst/>
              <a:gdLst/>
              <a:ahLst/>
              <a:cxnLst/>
              <a:rect l="l" t="t" r="r" b="b"/>
              <a:pathLst>
                <a:path w="9431" h="3843" extrusionOk="0">
                  <a:moveTo>
                    <a:pt x="0" y="0"/>
                  </a:moveTo>
                  <a:lnTo>
                    <a:pt x="0" y="1681"/>
                  </a:lnTo>
                  <a:lnTo>
                    <a:pt x="44" y="2118"/>
                  </a:lnTo>
                  <a:lnTo>
                    <a:pt x="349" y="2882"/>
                  </a:lnTo>
                  <a:lnTo>
                    <a:pt x="939" y="3472"/>
                  </a:lnTo>
                  <a:lnTo>
                    <a:pt x="1725" y="3799"/>
                  </a:lnTo>
                  <a:lnTo>
                    <a:pt x="2161" y="3843"/>
                  </a:lnTo>
                  <a:lnTo>
                    <a:pt x="7270" y="3843"/>
                  </a:lnTo>
                  <a:lnTo>
                    <a:pt x="7706" y="3799"/>
                  </a:lnTo>
                  <a:lnTo>
                    <a:pt x="8492" y="3493"/>
                  </a:lnTo>
                  <a:lnTo>
                    <a:pt x="9060" y="2904"/>
                  </a:lnTo>
                  <a:lnTo>
                    <a:pt x="9387" y="2118"/>
                  </a:lnTo>
                  <a:lnTo>
                    <a:pt x="9431" y="1681"/>
                  </a:lnTo>
                  <a:lnTo>
                    <a:pt x="9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2"/>
            <p:cNvSpPr/>
            <p:nvPr/>
          </p:nvSpPr>
          <p:spPr>
            <a:xfrm>
              <a:off x="4640763" y="1875275"/>
              <a:ext cx="110250" cy="165950"/>
            </a:xfrm>
            <a:custGeom>
              <a:avLst/>
              <a:gdLst/>
              <a:ahLst/>
              <a:cxnLst/>
              <a:rect l="l" t="t" r="r" b="b"/>
              <a:pathLst>
                <a:path w="4410" h="6638" extrusionOk="0">
                  <a:moveTo>
                    <a:pt x="611" y="1"/>
                  </a:moveTo>
                  <a:lnTo>
                    <a:pt x="327" y="132"/>
                  </a:lnTo>
                  <a:lnTo>
                    <a:pt x="218" y="263"/>
                  </a:lnTo>
                  <a:lnTo>
                    <a:pt x="109" y="394"/>
                  </a:lnTo>
                  <a:lnTo>
                    <a:pt x="0" y="699"/>
                  </a:lnTo>
                  <a:lnTo>
                    <a:pt x="22" y="1027"/>
                  </a:lnTo>
                  <a:lnTo>
                    <a:pt x="153" y="1311"/>
                  </a:lnTo>
                  <a:lnTo>
                    <a:pt x="262" y="1420"/>
                  </a:lnTo>
                  <a:lnTo>
                    <a:pt x="2336" y="3297"/>
                  </a:lnTo>
                  <a:lnTo>
                    <a:pt x="262" y="5196"/>
                  </a:lnTo>
                  <a:lnTo>
                    <a:pt x="153" y="5305"/>
                  </a:lnTo>
                  <a:lnTo>
                    <a:pt x="22" y="5611"/>
                  </a:lnTo>
                  <a:lnTo>
                    <a:pt x="0" y="5939"/>
                  </a:lnTo>
                  <a:lnTo>
                    <a:pt x="109" y="6244"/>
                  </a:lnTo>
                  <a:lnTo>
                    <a:pt x="218" y="6353"/>
                  </a:lnTo>
                  <a:lnTo>
                    <a:pt x="349" y="6484"/>
                  </a:lnTo>
                  <a:lnTo>
                    <a:pt x="655" y="6637"/>
                  </a:lnTo>
                  <a:lnTo>
                    <a:pt x="982" y="6637"/>
                  </a:lnTo>
                  <a:lnTo>
                    <a:pt x="1266" y="6506"/>
                  </a:lnTo>
                  <a:lnTo>
                    <a:pt x="1397" y="6419"/>
                  </a:lnTo>
                  <a:lnTo>
                    <a:pt x="4148" y="3930"/>
                  </a:lnTo>
                  <a:lnTo>
                    <a:pt x="4257" y="3799"/>
                  </a:lnTo>
                  <a:lnTo>
                    <a:pt x="4410" y="3494"/>
                  </a:lnTo>
                  <a:lnTo>
                    <a:pt x="4410" y="3297"/>
                  </a:lnTo>
                  <a:lnTo>
                    <a:pt x="4410" y="3122"/>
                  </a:lnTo>
                  <a:lnTo>
                    <a:pt x="4279" y="2817"/>
                  </a:lnTo>
                  <a:lnTo>
                    <a:pt x="4148" y="2686"/>
                  </a:lnTo>
                  <a:lnTo>
                    <a:pt x="1397" y="197"/>
                  </a:lnTo>
                  <a:lnTo>
                    <a:pt x="1244" y="88"/>
                  </a:lnTo>
                  <a:lnTo>
                    <a:pt x="9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42"/>
            <p:cNvSpPr/>
            <p:nvPr/>
          </p:nvSpPr>
          <p:spPr>
            <a:xfrm>
              <a:off x="4391888" y="1875275"/>
              <a:ext cx="110275" cy="165950"/>
            </a:xfrm>
            <a:custGeom>
              <a:avLst/>
              <a:gdLst/>
              <a:ahLst/>
              <a:cxnLst/>
              <a:rect l="l" t="t" r="r" b="b"/>
              <a:pathLst>
                <a:path w="4411" h="6638" extrusionOk="0">
                  <a:moveTo>
                    <a:pt x="3471" y="1"/>
                  </a:moveTo>
                  <a:lnTo>
                    <a:pt x="3166" y="88"/>
                  </a:lnTo>
                  <a:lnTo>
                    <a:pt x="3013" y="197"/>
                  </a:lnTo>
                  <a:lnTo>
                    <a:pt x="262" y="2686"/>
                  </a:lnTo>
                  <a:lnTo>
                    <a:pt x="153" y="2817"/>
                  </a:lnTo>
                  <a:lnTo>
                    <a:pt x="0" y="3122"/>
                  </a:lnTo>
                  <a:lnTo>
                    <a:pt x="0" y="3319"/>
                  </a:lnTo>
                  <a:lnTo>
                    <a:pt x="0" y="3494"/>
                  </a:lnTo>
                  <a:lnTo>
                    <a:pt x="153" y="3799"/>
                  </a:lnTo>
                  <a:lnTo>
                    <a:pt x="262" y="3930"/>
                  </a:lnTo>
                  <a:lnTo>
                    <a:pt x="3013" y="6419"/>
                  </a:lnTo>
                  <a:lnTo>
                    <a:pt x="3144" y="6506"/>
                  </a:lnTo>
                  <a:lnTo>
                    <a:pt x="3428" y="6637"/>
                  </a:lnTo>
                  <a:lnTo>
                    <a:pt x="3733" y="6637"/>
                  </a:lnTo>
                  <a:lnTo>
                    <a:pt x="4061" y="6484"/>
                  </a:lnTo>
                  <a:lnTo>
                    <a:pt x="4192" y="6375"/>
                  </a:lnTo>
                  <a:lnTo>
                    <a:pt x="4301" y="6222"/>
                  </a:lnTo>
                  <a:lnTo>
                    <a:pt x="4388" y="5917"/>
                  </a:lnTo>
                  <a:lnTo>
                    <a:pt x="4388" y="5589"/>
                  </a:lnTo>
                  <a:lnTo>
                    <a:pt x="4257" y="5305"/>
                  </a:lnTo>
                  <a:lnTo>
                    <a:pt x="4148" y="5196"/>
                  </a:lnTo>
                  <a:lnTo>
                    <a:pt x="2074" y="3319"/>
                  </a:lnTo>
                  <a:lnTo>
                    <a:pt x="4148" y="1420"/>
                  </a:lnTo>
                  <a:lnTo>
                    <a:pt x="4257" y="1311"/>
                  </a:lnTo>
                  <a:lnTo>
                    <a:pt x="4410" y="1027"/>
                  </a:lnTo>
                  <a:lnTo>
                    <a:pt x="4410" y="699"/>
                  </a:lnTo>
                  <a:lnTo>
                    <a:pt x="4301" y="394"/>
                  </a:lnTo>
                  <a:lnTo>
                    <a:pt x="4192" y="263"/>
                  </a:lnTo>
                  <a:lnTo>
                    <a:pt x="4083" y="132"/>
                  </a:lnTo>
                  <a:lnTo>
                    <a:pt x="37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91" name="Google Shape;1191;p42"/>
          <p:cNvGrpSpPr/>
          <p:nvPr/>
        </p:nvGrpSpPr>
        <p:grpSpPr>
          <a:xfrm>
            <a:off x="1910425" y="1389476"/>
            <a:ext cx="89000" cy="331850"/>
            <a:chOff x="1660513" y="1930413"/>
            <a:chExt cx="89000" cy="331850"/>
          </a:xfrm>
        </p:grpSpPr>
        <p:sp>
          <p:nvSpPr>
            <p:cNvPr id="1195" name="Google Shape;1195;p42"/>
            <p:cNvSpPr/>
            <p:nvPr/>
          </p:nvSpPr>
          <p:spPr>
            <a:xfrm>
              <a:off x="1660513" y="1930413"/>
              <a:ext cx="89000" cy="40950"/>
            </a:xfrm>
            <a:custGeom>
              <a:avLst/>
              <a:gdLst/>
              <a:ahLst/>
              <a:cxnLst/>
              <a:rect l="l" t="t" r="r" b="b"/>
              <a:pathLst>
                <a:path w="3560" h="1638" extrusionOk="0">
                  <a:moveTo>
                    <a:pt x="809" y="0"/>
                  </a:moveTo>
                  <a:lnTo>
                    <a:pt x="656" y="22"/>
                  </a:lnTo>
                  <a:lnTo>
                    <a:pt x="350" y="131"/>
                  </a:lnTo>
                  <a:lnTo>
                    <a:pt x="132" y="371"/>
                  </a:lnTo>
                  <a:lnTo>
                    <a:pt x="1" y="655"/>
                  </a:lnTo>
                  <a:lnTo>
                    <a:pt x="1" y="830"/>
                  </a:lnTo>
                  <a:lnTo>
                    <a:pt x="1" y="983"/>
                  </a:lnTo>
                  <a:lnTo>
                    <a:pt x="132" y="1266"/>
                  </a:lnTo>
                  <a:lnTo>
                    <a:pt x="350" y="1506"/>
                  </a:lnTo>
                  <a:lnTo>
                    <a:pt x="634" y="1616"/>
                  </a:lnTo>
                  <a:lnTo>
                    <a:pt x="809" y="1637"/>
                  </a:lnTo>
                  <a:lnTo>
                    <a:pt x="2751" y="1637"/>
                  </a:lnTo>
                  <a:lnTo>
                    <a:pt x="2926" y="1616"/>
                  </a:lnTo>
                  <a:lnTo>
                    <a:pt x="3210" y="1506"/>
                  </a:lnTo>
                  <a:lnTo>
                    <a:pt x="3428" y="1266"/>
                  </a:lnTo>
                  <a:lnTo>
                    <a:pt x="3559" y="983"/>
                  </a:lnTo>
                  <a:lnTo>
                    <a:pt x="3559" y="830"/>
                  </a:lnTo>
                  <a:lnTo>
                    <a:pt x="3559" y="655"/>
                  </a:lnTo>
                  <a:lnTo>
                    <a:pt x="3428" y="371"/>
                  </a:lnTo>
                  <a:lnTo>
                    <a:pt x="3210" y="131"/>
                  </a:lnTo>
                  <a:lnTo>
                    <a:pt x="2926" y="22"/>
                  </a:lnTo>
                  <a:lnTo>
                    <a:pt x="2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42"/>
            <p:cNvSpPr/>
            <p:nvPr/>
          </p:nvSpPr>
          <p:spPr>
            <a:xfrm>
              <a:off x="1660513" y="2221288"/>
              <a:ext cx="89000" cy="40975"/>
            </a:xfrm>
            <a:custGeom>
              <a:avLst/>
              <a:gdLst/>
              <a:ahLst/>
              <a:cxnLst/>
              <a:rect l="l" t="t" r="r" b="b"/>
              <a:pathLst>
                <a:path w="3560" h="1639" extrusionOk="0">
                  <a:moveTo>
                    <a:pt x="656" y="1"/>
                  </a:moveTo>
                  <a:lnTo>
                    <a:pt x="350" y="132"/>
                  </a:lnTo>
                  <a:lnTo>
                    <a:pt x="132" y="350"/>
                  </a:lnTo>
                  <a:lnTo>
                    <a:pt x="1" y="656"/>
                  </a:lnTo>
                  <a:lnTo>
                    <a:pt x="1" y="809"/>
                  </a:lnTo>
                  <a:lnTo>
                    <a:pt x="1" y="961"/>
                  </a:lnTo>
                  <a:lnTo>
                    <a:pt x="132" y="1267"/>
                  </a:lnTo>
                  <a:lnTo>
                    <a:pt x="350" y="1485"/>
                  </a:lnTo>
                  <a:lnTo>
                    <a:pt x="634" y="1616"/>
                  </a:lnTo>
                  <a:lnTo>
                    <a:pt x="809" y="1638"/>
                  </a:lnTo>
                  <a:lnTo>
                    <a:pt x="2751" y="1638"/>
                  </a:lnTo>
                  <a:lnTo>
                    <a:pt x="2926" y="1616"/>
                  </a:lnTo>
                  <a:lnTo>
                    <a:pt x="3210" y="1485"/>
                  </a:lnTo>
                  <a:lnTo>
                    <a:pt x="3428" y="1267"/>
                  </a:lnTo>
                  <a:lnTo>
                    <a:pt x="3559" y="961"/>
                  </a:lnTo>
                  <a:lnTo>
                    <a:pt x="3559" y="809"/>
                  </a:lnTo>
                  <a:lnTo>
                    <a:pt x="3559" y="656"/>
                  </a:lnTo>
                  <a:lnTo>
                    <a:pt x="3428" y="350"/>
                  </a:lnTo>
                  <a:lnTo>
                    <a:pt x="3210" y="132"/>
                  </a:lnTo>
                  <a:lnTo>
                    <a:pt x="2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42"/>
          <p:cNvSpPr txBox="1">
            <a:spLocks noGrp="1"/>
          </p:cNvSpPr>
          <p:nvPr>
            <p:ph type="title"/>
          </p:nvPr>
        </p:nvSpPr>
        <p:spPr>
          <a:xfrm>
            <a:off x="611197" y="256552"/>
            <a:ext cx="770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Questions</a:t>
            </a:r>
            <a:endParaRPr dirty="0">
              <a:solidFill>
                <a:schemeClr val="lt2"/>
              </a:solidFill>
            </a:endParaRPr>
          </a:p>
        </p:txBody>
      </p:sp>
      <p:sp>
        <p:nvSpPr>
          <p:cNvPr id="2" name="Google Shape;1192;p42">
            <a:extLst>
              <a:ext uri="{FF2B5EF4-FFF2-40B4-BE49-F238E27FC236}">
                <a16:creationId xmlns:a16="http://schemas.microsoft.com/office/drawing/2014/main" id="{E89A3225-F2F9-0038-AA14-64A3AE52D99F}"/>
              </a:ext>
            </a:extLst>
          </p:cNvPr>
          <p:cNvSpPr/>
          <p:nvPr/>
        </p:nvSpPr>
        <p:spPr>
          <a:xfrm>
            <a:off x="1724325" y="1017801"/>
            <a:ext cx="868875" cy="963850"/>
          </a:xfrm>
          <a:custGeom>
            <a:avLst/>
            <a:gdLst/>
            <a:ahLst/>
            <a:cxnLst/>
            <a:rect l="l" t="t" r="r" b="b"/>
            <a:pathLst>
              <a:path w="34755" h="38554" extrusionOk="0">
                <a:moveTo>
                  <a:pt x="23316" y="1"/>
                </a:moveTo>
                <a:lnTo>
                  <a:pt x="22617" y="23"/>
                </a:lnTo>
                <a:lnTo>
                  <a:pt x="21089" y="350"/>
                </a:lnTo>
                <a:lnTo>
                  <a:pt x="18491" y="1223"/>
                </a:lnTo>
                <a:lnTo>
                  <a:pt x="15478" y="2337"/>
                </a:lnTo>
                <a:lnTo>
                  <a:pt x="13230" y="3035"/>
                </a:lnTo>
                <a:lnTo>
                  <a:pt x="10807" y="3603"/>
                </a:lnTo>
                <a:lnTo>
                  <a:pt x="8143" y="3930"/>
                </a:lnTo>
                <a:lnTo>
                  <a:pt x="6724" y="3952"/>
                </a:lnTo>
                <a:lnTo>
                  <a:pt x="6091" y="3974"/>
                </a:lnTo>
                <a:lnTo>
                  <a:pt x="4956" y="4170"/>
                </a:lnTo>
                <a:lnTo>
                  <a:pt x="3930" y="4541"/>
                </a:lnTo>
                <a:lnTo>
                  <a:pt x="3035" y="5087"/>
                </a:lnTo>
                <a:lnTo>
                  <a:pt x="2271" y="5808"/>
                </a:lnTo>
                <a:lnTo>
                  <a:pt x="1594" y="6659"/>
                </a:lnTo>
                <a:lnTo>
                  <a:pt x="1070" y="7641"/>
                </a:lnTo>
                <a:lnTo>
                  <a:pt x="634" y="8755"/>
                </a:lnTo>
                <a:lnTo>
                  <a:pt x="306" y="9977"/>
                </a:lnTo>
                <a:lnTo>
                  <a:pt x="110" y="11287"/>
                </a:lnTo>
                <a:lnTo>
                  <a:pt x="1" y="12684"/>
                </a:lnTo>
                <a:lnTo>
                  <a:pt x="23" y="14147"/>
                </a:lnTo>
                <a:lnTo>
                  <a:pt x="197" y="16439"/>
                </a:lnTo>
                <a:lnTo>
                  <a:pt x="830" y="19626"/>
                </a:lnTo>
                <a:lnTo>
                  <a:pt x="1834" y="22879"/>
                </a:lnTo>
                <a:lnTo>
                  <a:pt x="3232" y="26066"/>
                </a:lnTo>
                <a:lnTo>
                  <a:pt x="4520" y="28358"/>
                </a:lnTo>
                <a:lnTo>
                  <a:pt x="5480" y="29821"/>
                </a:lnTo>
                <a:lnTo>
                  <a:pt x="6528" y="31218"/>
                </a:lnTo>
                <a:lnTo>
                  <a:pt x="7641" y="32528"/>
                </a:lnTo>
                <a:lnTo>
                  <a:pt x="8842" y="33750"/>
                </a:lnTo>
                <a:lnTo>
                  <a:pt x="10130" y="34864"/>
                </a:lnTo>
                <a:lnTo>
                  <a:pt x="11505" y="35846"/>
                </a:lnTo>
                <a:lnTo>
                  <a:pt x="12924" y="36698"/>
                </a:lnTo>
                <a:lnTo>
                  <a:pt x="14431" y="37418"/>
                </a:lnTo>
                <a:lnTo>
                  <a:pt x="16024" y="37964"/>
                </a:lnTo>
                <a:lnTo>
                  <a:pt x="17661" y="38335"/>
                </a:lnTo>
                <a:lnTo>
                  <a:pt x="19386" y="38531"/>
                </a:lnTo>
                <a:lnTo>
                  <a:pt x="20259" y="38553"/>
                </a:lnTo>
                <a:lnTo>
                  <a:pt x="21067" y="38531"/>
                </a:lnTo>
                <a:lnTo>
                  <a:pt x="23097" y="38226"/>
                </a:lnTo>
                <a:lnTo>
                  <a:pt x="24822" y="37702"/>
                </a:lnTo>
                <a:lnTo>
                  <a:pt x="26022" y="37200"/>
                </a:lnTo>
                <a:lnTo>
                  <a:pt x="27245" y="36523"/>
                </a:lnTo>
                <a:lnTo>
                  <a:pt x="28446" y="35693"/>
                </a:lnTo>
                <a:lnTo>
                  <a:pt x="29603" y="34667"/>
                </a:lnTo>
                <a:lnTo>
                  <a:pt x="30716" y="33423"/>
                </a:lnTo>
                <a:lnTo>
                  <a:pt x="31742" y="31960"/>
                </a:lnTo>
                <a:lnTo>
                  <a:pt x="32659" y="30258"/>
                </a:lnTo>
                <a:lnTo>
                  <a:pt x="33445" y="28293"/>
                </a:lnTo>
                <a:lnTo>
                  <a:pt x="34056" y="26044"/>
                </a:lnTo>
                <a:lnTo>
                  <a:pt x="34493" y="23512"/>
                </a:lnTo>
                <a:lnTo>
                  <a:pt x="34733" y="20652"/>
                </a:lnTo>
                <a:lnTo>
                  <a:pt x="34755" y="19102"/>
                </a:lnTo>
                <a:lnTo>
                  <a:pt x="34733" y="17531"/>
                </a:lnTo>
                <a:lnTo>
                  <a:pt x="34558" y="14693"/>
                </a:lnTo>
                <a:lnTo>
                  <a:pt x="34231" y="12160"/>
                </a:lnTo>
                <a:lnTo>
                  <a:pt x="33772" y="9934"/>
                </a:lnTo>
                <a:lnTo>
                  <a:pt x="33183" y="8012"/>
                </a:lnTo>
                <a:lnTo>
                  <a:pt x="32484" y="6332"/>
                </a:lnTo>
                <a:lnTo>
                  <a:pt x="31698" y="4891"/>
                </a:lnTo>
                <a:lnTo>
                  <a:pt x="30869" y="3690"/>
                </a:lnTo>
                <a:lnTo>
                  <a:pt x="29952" y="2708"/>
                </a:lnTo>
                <a:lnTo>
                  <a:pt x="29035" y="1900"/>
                </a:lnTo>
                <a:lnTo>
                  <a:pt x="28075" y="1267"/>
                </a:lnTo>
                <a:lnTo>
                  <a:pt x="27136" y="787"/>
                </a:lnTo>
                <a:lnTo>
                  <a:pt x="25739" y="284"/>
                </a:lnTo>
                <a:lnTo>
                  <a:pt x="24036" y="23"/>
                </a:lnTo>
                <a:lnTo>
                  <a:pt x="23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1184;p42">
            <a:extLst>
              <a:ext uri="{FF2B5EF4-FFF2-40B4-BE49-F238E27FC236}">
                <a16:creationId xmlns:a16="http://schemas.microsoft.com/office/drawing/2014/main" id="{C761C566-E7D2-0D94-272F-F76475E893B3}"/>
              </a:ext>
            </a:extLst>
          </p:cNvPr>
          <p:cNvSpPr/>
          <p:nvPr/>
        </p:nvSpPr>
        <p:spPr>
          <a:xfrm>
            <a:off x="6606707" y="821267"/>
            <a:ext cx="963825" cy="868875"/>
          </a:xfrm>
          <a:custGeom>
            <a:avLst/>
            <a:gdLst/>
            <a:ahLst/>
            <a:cxnLst/>
            <a:rect l="l" t="t" r="r" b="b"/>
            <a:pathLst>
              <a:path w="38553" h="34755" extrusionOk="0">
                <a:moveTo>
                  <a:pt x="12684" y="0"/>
                </a:moveTo>
                <a:lnTo>
                  <a:pt x="11286" y="88"/>
                </a:lnTo>
                <a:lnTo>
                  <a:pt x="9977" y="306"/>
                </a:lnTo>
                <a:lnTo>
                  <a:pt x="8754" y="633"/>
                </a:lnTo>
                <a:lnTo>
                  <a:pt x="7663" y="1048"/>
                </a:lnTo>
                <a:lnTo>
                  <a:pt x="6658" y="1594"/>
                </a:lnTo>
                <a:lnTo>
                  <a:pt x="5807" y="2271"/>
                </a:lnTo>
                <a:lnTo>
                  <a:pt x="5108" y="3035"/>
                </a:lnTo>
                <a:lnTo>
                  <a:pt x="4541" y="3930"/>
                </a:lnTo>
                <a:lnTo>
                  <a:pt x="4170" y="4956"/>
                </a:lnTo>
                <a:lnTo>
                  <a:pt x="3973" y="6113"/>
                </a:lnTo>
                <a:lnTo>
                  <a:pt x="3951" y="6724"/>
                </a:lnTo>
                <a:lnTo>
                  <a:pt x="3930" y="8143"/>
                </a:lnTo>
                <a:lnTo>
                  <a:pt x="3602" y="10806"/>
                </a:lnTo>
                <a:lnTo>
                  <a:pt x="3035" y="13251"/>
                </a:lnTo>
                <a:lnTo>
                  <a:pt x="2358" y="15478"/>
                </a:lnTo>
                <a:lnTo>
                  <a:pt x="1244" y="18512"/>
                </a:lnTo>
                <a:lnTo>
                  <a:pt x="349" y="21088"/>
                </a:lnTo>
                <a:lnTo>
                  <a:pt x="22" y="22617"/>
                </a:lnTo>
                <a:lnTo>
                  <a:pt x="0" y="23315"/>
                </a:lnTo>
                <a:lnTo>
                  <a:pt x="22" y="24036"/>
                </a:lnTo>
                <a:lnTo>
                  <a:pt x="284" y="25738"/>
                </a:lnTo>
                <a:lnTo>
                  <a:pt x="786" y="27135"/>
                </a:lnTo>
                <a:lnTo>
                  <a:pt x="1266" y="28074"/>
                </a:lnTo>
                <a:lnTo>
                  <a:pt x="1899" y="29035"/>
                </a:lnTo>
                <a:lnTo>
                  <a:pt x="2707" y="29973"/>
                </a:lnTo>
                <a:lnTo>
                  <a:pt x="3690" y="30868"/>
                </a:lnTo>
                <a:lnTo>
                  <a:pt x="4912" y="31720"/>
                </a:lnTo>
                <a:lnTo>
                  <a:pt x="6331" y="32484"/>
                </a:lnTo>
                <a:lnTo>
                  <a:pt x="8012" y="33183"/>
                </a:lnTo>
                <a:lnTo>
                  <a:pt x="9955" y="33772"/>
                </a:lnTo>
                <a:lnTo>
                  <a:pt x="12182" y="34230"/>
                </a:lnTo>
                <a:lnTo>
                  <a:pt x="14692" y="34558"/>
                </a:lnTo>
                <a:lnTo>
                  <a:pt x="17530" y="34732"/>
                </a:lnTo>
                <a:lnTo>
                  <a:pt x="19102" y="34754"/>
                </a:lnTo>
                <a:lnTo>
                  <a:pt x="20674" y="34732"/>
                </a:lnTo>
                <a:lnTo>
                  <a:pt x="23511" y="34492"/>
                </a:lnTo>
                <a:lnTo>
                  <a:pt x="26066" y="34056"/>
                </a:lnTo>
                <a:lnTo>
                  <a:pt x="28292" y="33444"/>
                </a:lnTo>
                <a:lnTo>
                  <a:pt x="30257" y="32659"/>
                </a:lnTo>
                <a:lnTo>
                  <a:pt x="31960" y="31742"/>
                </a:lnTo>
                <a:lnTo>
                  <a:pt x="33422" y="30716"/>
                </a:lnTo>
                <a:lnTo>
                  <a:pt x="34667" y="29624"/>
                </a:lnTo>
                <a:lnTo>
                  <a:pt x="35693" y="28445"/>
                </a:lnTo>
                <a:lnTo>
                  <a:pt x="36522" y="27245"/>
                </a:lnTo>
                <a:lnTo>
                  <a:pt x="37199" y="26022"/>
                </a:lnTo>
                <a:lnTo>
                  <a:pt x="37701" y="24821"/>
                </a:lnTo>
                <a:lnTo>
                  <a:pt x="38225" y="23097"/>
                </a:lnTo>
                <a:lnTo>
                  <a:pt x="38531" y="21067"/>
                </a:lnTo>
                <a:lnTo>
                  <a:pt x="38553" y="20259"/>
                </a:lnTo>
                <a:lnTo>
                  <a:pt x="38531" y="19386"/>
                </a:lnTo>
                <a:lnTo>
                  <a:pt x="38334" y="17661"/>
                </a:lnTo>
                <a:lnTo>
                  <a:pt x="37963" y="16024"/>
                </a:lnTo>
                <a:lnTo>
                  <a:pt x="37396" y="14452"/>
                </a:lnTo>
                <a:lnTo>
                  <a:pt x="36697" y="12924"/>
                </a:lnTo>
                <a:lnTo>
                  <a:pt x="35846" y="11505"/>
                </a:lnTo>
                <a:lnTo>
                  <a:pt x="34841" y="10130"/>
                </a:lnTo>
                <a:lnTo>
                  <a:pt x="33750" y="8842"/>
                </a:lnTo>
                <a:lnTo>
                  <a:pt x="32527" y="7641"/>
                </a:lnTo>
                <a:lnTo>
                  <a:pt x="31218" y="6528"/>
                </a:lnTo>
                <a:lnTo>
                  <a:pt x="29820" y="5480"/>
                </a:lnTo>
                <a:lnTo>
                  <a:pt x="28358" y="4519"/>
                </a:lnTo>
                <a:lnTo>
                  <a:pt x="26066" y="3231"/>
                </a:lnTo>
                <a:lnTo>
                  <a:pt x="22878" y="1834"/>
                </a:lnTo>
                <a:lnTo>
                  <a:pt x="19626" y="830"/>
                </a:lnTo>
                <a:lnTo>
                  <a:pt x="16438" y="197"/>
                </a:lnTo>
                <a:lnTo>
                  <a:pt x="14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015AC3B1-1907-FE09-2550-876B145C2BE1}"/>
              </a:ext>
            </a:extLst>
          </p:cNvPr>
          <p:cNvSpPr txBox="1"/>
          <p:nvPr/>
        </p:nvSpPr>
        <p:spPr>
          <a:xfrm>
            <a:off x="1967933" y="1305537"/>
            <a:ext cx="703835" cy="307777"/>
          </a:xfrm>
          <a:prstGeom prst="rect">
            <a:avLst/>
          </a:prstGeom>
          <a:noFill/>
        </p:spPr>
        <p:txBody>
          <a:bodyPr wrap="square" rtlCol="0">
            <a:spAutoFit/>
          </a:bodyPr>
          <a:lstStyle/>
          <a:p>
            <a:r>
              <a:rPr lang="en-US" sz="1400" b="1" i="0" u="none" strike="noStrike">
                <a:solidFill>
                  <a:srgbClr val="000000"/>
                </a:solidFill>
                <a:effectLst/>
                <a:latin typeface="Times New Roman" panose="02020603050405020304" pitchFamily="18" charset="0"/>
              </a:rPr>
              <a:t>Q1</a:t>
            </a:r>
            <a:endParaRPr lang="fr-FR" dirty="0"/>
          </a:p>
        </p:txBody>
      </p:sp>
      <p:sp>
        <p:nvSpPr>
          <p:cNvPr id="6" name="TextBox 5">
            <a:extLst>
              <a:ext uri="{FF2B5EF4-FFF2-40B4-BE49-F238E27FC236}">
                <a16:creationId xmlns:a16="http://schemas.microsoft.com/office/drawing/2014/main" id="{D6E74D60-8817-DE90-E1D2-7401098EB9B0}"/>
              </a:ext>
            </a:extLst>
          </p:cNvPr>
          <p:cNvSpPr txBox="1"/>
          <p:nvPr/>
        </p:nvSpPr>
        <p:spPr>
          <a:xfrm>
            <a:off x="6839518" y="1091417"/>
            <a:ext cx="703835" cy="307777"/>
          </a:xfrm>
          <a:prstGeom prst="rect">
            <a:avLst/>
          </a:prstGeom>
          <a:noFill/>
        </p:spPr>
        <p:txBody>
          <a:bodyPr wrap="square" rtlCol="0">
            <a:spAutoFit/>
          </a:bodyPr>
          <a:lstStyle/>
          <a:p>
            <a:r>
              <a:rPr lang="en-US" sz="1400" b="1" i="0" u="none" strike="noStrike" dirty="0">
                <a:solidFill>
                  <a:srgbClr val="000000"/>
                </a:solidFill>
                <a:effectLst/>
                <a:latin typeface="Times New Roman" panose="02020603050405020304" pitchFamily="18" charset="0"/>
              </a:rPr>
              <a:t>Q2</a:t>
            </a:r>
            <a:endParaRPr lang="fr-FR" dirty="0"/>
          </a:p>
        </p:txBody>
      </p:sp>
      <p:pic>
        <p:nvPicPr>
          <p:cNvPr id="15" name="Picture 14">
            <a:extLst>
              <a:ext uri="{FF2B5EF4-FFF2-40B4-BE49-F238E27FC236}">
                <a16:creationId xmlns:a16="http://schemas.microsoft.com/office/drawing/2014/main" id="{8DCF754E-998E-8DF3-7CF4-DAD5577D7DF7}"/>
              </a:ext>
            </a:extLst>
          </p:cNvPr>
          <p:cNvPicPr>
            <a:picLocks noChangeAspect="1"/>
          </p:cNvPicPr>
          <p:nvPr/>
        </p:nvPicPr>
        <p:blipFill>
          <a:blip r:embed="rId3"/>
          <a:stretch>
            <a:fillRect/>
          </a:stretch>
        </p:blipFill>
        <p:spPr>
          <a:xfrm>
            <a:off x="1343537" y="3376915"/>
            <a:ext cx="1809082" cy="399062"/>
          </a:xfrm>
          <a:prstGeom prst="rect">
            <a:avLst/>
          </a:prstGeom>
        </p:spPr>
      </p:pic>
      <p:sp>
        <p:nvSpPr>
          <p:cNvPr id="16" name="TextBox 15">
            <a:extLst>
              <a:ext uri="{FF2B5EF4-FFF2-40B4-BE49-F238E27FC236}">
                <a16:creationId xmlns:a16="http://schemas.microsoft.com/office/drawing/2014/main" id="{A219F709-31E9-7EAF-28F6-A3EB655871E1}"/>
              </a:ext>
            </a:extLst>
          </p:cNvPr>
          <p:cNvSpPr txBox="1"/>
          <p:nvPr/>
        </p:nvSpPr>
        <p:spPr>
          <a:xfrm>
            <a:off x="158432" y="3256342"/>
            <a:ext cx="996249" cy="307777"/>
          </a:xfrm>
          <a:prstGeom prst="rect">
            <a:avLst/>
          </a:prstGeom>
          <a:noFill/>
        </p:spPr>
        <p:txBody>
          <a:bodyPr wrap="square" rtlCol="0">
            <a:spAutoFit/>
          </a:bodyPr>
          <a:lstStyle/>
          <a:p>
            <a:r>
              <a:rPr lang="fr-FR" b="1" dirty="0">
                <a:solidFill>
                  <a:schemeClr val="accent3">
                    <a:lumMod val="50000"/>
                  </a:schemeClr>
                </a:solidFill>
              </a:rPr>
              <a:t>Résultat</a:t>
            </a:r>
          </a:p>
        </p:txBody>
      </p:sp>
      <p:sp>
        <p:nvSpPr>
          <p:cNvPr id="17" name="TextBox 16">
            <a:extLst>
              <a:ext uri="{FF2B5EF4-FFF2-40B4-BE49-F238E27FC236}">
                <a16:creationId xmlns:a16="http://schemas.microsoft.com/office/drawing/2014/main" id="{DF848B1C-BDD3-73BB-5760-773D60E2E860}"/>
              </a:ext>
            </a:extLst>
          </p:cNvPr>
          <p:cNvSpPr txBox="1"/>
          <p:nvPr/>
        </p:nvSpPr>
        <p:spPr>
          <a:xfrm>
            <a:off x="4884130" y="3594531"/>
            <a:ext cx="996249" cy="307777"/>
          </a:xfrm>
          <a:prstGeom prst="rect">
            <a:avLst/>
          </a:prstGeom>
          <a:noFill/>
        </p:spPr>
        <p:txBody>
          <a:bodyPr wrap="square" rtlCol="0">
            <a:spAutoFit/>
          </a:bodyPr>
          <a:lstStyle/>
          <a:p>
            <a:r>
              <a:rPr lang="fr-FR" b="1" dirty="0">
                <a:solidFill>
                  <a:schemeClr val="accent3">
                    <a:lumMod val="50000"/>
                  </a:schemeClr>
                </a:solidFill>
              </a:rPr>
              <a:t>Résultat</a:t>
            </a:r>
          </a:p>
        </p:txBody>
      </p:sp>
      <p:pic>
        <p:nvPicPr>
          <p:cNvPr id="19" name="Picture 18">
            <a:extLst>
              <a:ext uri="{FF2B5EF4-FFF2-40B4-BE49-F238E27FC236}">
                <a16:creationId xmlns:a16="http://schemas.microsoft.com/office/drawing/2014/main" id="{3DA8CF7A-2A9D-7019-81CA-CC1FE0C6C15D}"/>
              </a:ext>
            </a:extLst>
          </p:cNvPr>
          <p:cNvPicPr>
            <a:picLocks noChangeAspect="1"/>
          </p:cNvPicPr>
          <p:nvPr/>
        </p:nvPicPr>
        <p:blipFill>
          <a:blip r:embed="rId4"/>
          <a:stretch>
            <a:fillRect/>
          </a:stretch>
        </p:blipFill>
        <p:spPr>
          <a:xfrm>
            <a:off x="6040020" y="3084939"/>
            <a:ext cx="2719861" cy="193428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42"/>
          <p:cNvSpPr txBox="1">
            <a:spLocks noGrp="1"/>
          </p:cNvSpPr>
          <p:nvPr>
            <p:ph type="title" idx="2"/>
          </p:nvPr>
        </p:nvSpPr>
        <p:spPr>
          <a:xfrm>
            <a:off x="2636743" y="1443578"/>
            <a:ext cx="4433086" cy="476100"/>
          </a:xfrm>
          <a:prstGeom prst="rect">
            <a:avLst/>
          </a:prstGeom>
        </p:spPr>
        <p:txBody>
          <a:bodyPr spcFirstLastPara="1" wrap="square" lIns="91425" tIns="91425" rIns="91425" bIns="91425" anchor="b" anchorCtr="0">
            <a:normAutofit fontScale="90000"/>
          </a:bodyPr>
          <a:lstStyle/>
          <a:p>
            <a:pPr marL="5321" rtl="0">
              <a:spcBef>
                <a:spcPts val="2294"/>
              </a:spcBef>
              <a:spcAft>
                <a:spcPts val="0"/>
              </a:spcAft>
            </a:pPr>
            <a:r>
              <a:rPr lang="en-US" sz="1800" i="0" u="none" strike="noStrike" dirty="0">
                <a:solidFill>
                  <a:schemeClr val="accent5">
                    <a:lumMod val="75000"/>
                  </a:schemeClr>
                </a:solidFill>
                <a:effectLst/>
                <a:latin typeface="Signika" panose="020B0604020202020204" charset="0"/>
              </a:rPr>
              <a:t>Try the Scikit-Image’s HOG extractor and visualize the oriented gradients for a given </a:t>
            </a:r>
            <a:br>
              <a:rPr lang="en-US" b="0" dirty="0">
                <a:effectLst/>
              </a:rPr>
            </a:br>
            <a:br>
              <a:rPr lang="en-US" dirty="0"/>
            </a:br>
            <a:endParaRPr dirty="0"/>
          </a:p>
        </p:txBody>
      </p:sp>
      <p:grpSp>
        <p:nvGrpSpPr>
          <p:cNvPr id="1163" name="Google Shape;1163;p42"/>
          <p:cNvGrpSpPr/>
          <p:nvPr/>
        </p:nvGrpSpPr>
        <p:grpSpPr>
          <a:xfrm rot="10800000">
            <a:off x="1094220" y="4768074"/>
            <a:ext cx="279251" cy="280502"/>
            <a:chOff x="2600586" y="-942975"/>
            <a:chExt cx="279251" cy="280502"/>
          </a:xfrm>
        </p:grpSpPr>
        <p:sp>
          <p:nvSpPr>
            <p:cNvPr id="1164" name="Google Shape;1164;p42"/>
            <p:cNvSpPr/>
            <p:nvPr/>
          </p:nvSpPr>
          <p:spPr>
            <a:xfrm>
              <a:off x="2733301" y="-9429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2733301" y="-753947"/>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2789679" y="-811527"/>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2600586" y="-811527"/>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2"/>
          <p:cNvGrpSpPr/>
          <p:nvPr/>
        </p:nvGrpSpPr>
        <p:grpSpPr>
          <a:xfrm>
            <a:off x="772452" y="98699"/>
            <a:ext cx="179826" cy="180626"/>
            <a:chOff x="772452" y="98699"/>
            <a:chExt cx="179826" cy="180626"/>
          </a:xfrm>
        </p:grpSpPr>
        <p:sp>
          <p:nvSpPr>
            <p:cNvPr id="1174" name="Google Shape;1174;p42"/>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42"/>
          <p:cNvGrpSpPr/>
          <p:nvPr/>
        </p:nvGrpSpPr>
        <p:grpSpPr>
          <a:xfrm>
            <a:off x="271055" y="862174"/>
            <a:ext cx="219461" cy="220453"/>
            <a:chOff x="772462" y="98696"/>
            <a:chExt cx="219461" cy="220453"/>
          </a:xfrm>
        </p:grpSpPr>
        <p:sp>
          <p:nvSpPr>
            <p:cNvPr id="1179" name="Google Shape;1179;p42"/>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2"/>
          <p:cNvGrpSpPr/>
          <p:nvPr/>
        </p:nvGrpSpPr>
        <p:grpSpPr>
          <a:xfrm>
            <a:off x="1953968" y="1152703"/>
            <a:ext cx="89000" cy="331850"/>
            <a:chOff x="1660513" y="1930413"/>
            <a:chExt cx="89000" cy="331850"/>
          </a:xfrm>
        </p:grpSpPr>
        <p:sp>
          <p:nvSpPr>
            <p:cNvPr id="1195" name="Google Shape;1195;p42"/>
            <p:cNvSpPr/>
            <p:nvPr/>
          </p:nvSpPr>
          <p:spPr>
            <a:xfrm>
              <a:off x="1660513" y="1930413"/>
              <a:ext cx="89000" cy="40950"/>
            </a:xfrm>
            <a:custGeom>
              <a:avLst/>
              <a:gdLst/>
              <a:ahLst/>
              <a:cxnLst/>
              <a:rect l="l" t="t" r="r" b="b"/>
              <a:pathLst>
                <a:path w="3560" h="1638" extrusionOk="0">
                  <a:moveTo>
                    <a:pt x="809" y="0"/>
                  </a:moveTo>
                  <a:lnTo>
                    <a:pt x="656" y="22"/>
                  </a:lnTo>
                  <a:lnTo>
                    <a:pt x="350" y="131"/>
                  </a:lnTo>
                  <a:lnTo>
                    <a:pt x="132" y="371"/>
                  </a:lnTo>
                  <a:lnTo>
                    <a:pt x="1" y="655"/>
                  </a:lnTo>
                  <a:lnTo>
                    <a:pt x="1" y="830"/>
                  </a:lnTo>
                  <a:lnTo>
                    <a:pt x="1" y="983"/>
                  </a:lnTo>
                  <a:lnTo>
                    <a:pt x="132" y="1266"/>
                  </a:lnTo>
                  <a:lnTo>
                    <a:pt x="350" y="1506"/>
                  </a:lnTo>
                  <a:lnTo>
                    <a:pt x="634" y="1616"/>
                  </a:lnTo>
                  <a:lnTo>
                    <a:pt x="809" y="1637"/>
                  </a:lnTo>
                  <a:lnTo>
                    <a:pt x="2751" y="1637"/>
                  </a:lnTo>
                  <a:lnTo>
                    <a:pt x="2926" y="1616"/>
                  </a:lnTo>
                  <a:lnTo>
                    <a:pt x="3210" y="1506"/>
                  </a:lnTo>
                  <a:lnTo>
                    <a:pt x="3428" y="1266"/>
                  </a:lnTo>
                  <a:lnTo>
                    <a:pt x="3559" y="983"/>
                  </a:lnTo>
                  <a:lnTo>
                    <a:pt x="3559" y="830"/>
                  </a:lnTo>
                  <a:lnTo>
                    <a:pt x="3559" y="655"/>
                  </a:lnTo>
                  <a:lnTo>
                    <a:pt x="3428" y="371"/>
                  </a:lnTo>
                  <a:lnTo>
                    <a:pt x="3210" y="131"/>
                  </a:lnTo>
                  <a:lnTo>
                    <a:pt x="2926" y="22"/>
                  </a:lnTo>
                  <a:lnTo>
                    <a:pt x="2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42"/>
            <p:cNvSpPr/>
            <p:nvPr/>
          </p:nvSpPr>
          <p:spPr>
            <a:xfrm>
              <a:off x="1660513" y="2221288"/>
              <a:ext cx="89000" cy="40975"/>
            </a:xfrm>
            <a:custGeom>
              <a:avLst/>
              <a:gdLst/>
              <a:ahLst/>
              <a:cxnLst/>
              <a:rect l="l" t="t" r="r" b="b"/>
              <a:pathLst>
                <a:path w="3560" h="1639" extrusionOk="0">
                  <a:moveTo>
                    <a:pt x="656" y="1"/>
                  </a:moveTo>
                  <a:lnTo>
                    <a:pt x="350" y="132"/>
                  </a:lnTo>
                  <a:lnTo>
                    <a:pt x="132" y="350"/>
                  </a:lnTo>
                  <a:lnTo>
                    <a:pt x="1" y="656"/>
                  </a:lnTo>
                  <a:lnTo>
                    <a:pt x="1" y="809"/>
                  </a:lnTo>
                  <a:lnTo>
                    <a:pt x="1" y="961"/>
                  </a:lnTo>
                  <a:lnTo>
                    <a:pt x="132" y="1267"/>
                  </a:lnTo>
                  <a:lnTo>
                    <a:pt x="350" y="1485"/>
                  </a:lnTo>
                  <a:lnTo>
                    <a:pt x="634" y="1616"/>
                  </a:lnTo>
                  <a:lnTo>
                    <a:pt x="809" y="1638"/>
                  </a:lnTo>
                  <a:lnTo>
                    <a:pt x="2751" y="1638"/>
                  </a:lnTo>
                  <a:lnTo>
                    <a:pt x="2926" y="1616"/>
                  </a:lnTo>
                  <a:lnTo>
                    <a:pt x="3210" y="1485"/>
                  </a:lnTo>
                  <a:lnTo>
                    <a:pt x="3428" y="1267"/>
                  </a:lnTo>
                  <a:lnTo>
                    <a:pt x="3559" y="961"/>
                  </a:lnTo>
                  <a:lnTo>
                    <a:pt x="3559" y="809"/>
                  </a:lnTo>
                  <a:lnTo>
                    <a:pt x="3559" y="656"/>
                  </a:lnTo>
                  <a:lnTo>
                    <a:pt x="3428" y="350"/>
                  </a:lnTo>
                  <a:lnTo>
                    <a:pt x="3210" y="132"/>
                  </a:lnTo>
                  <a:lnTo>
                    <a:pt x="2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42"/>
          <p:cNvSpPr txBox="1">
            <a:spLocks noGrp="1"/>
          </p:cNvSpPr>
          <p:nvPr>
            <p:ph type="title"/>
          </p:nvPr>
        </p:nvSpPr>
        <p:spPr>
          <a:xfrm>
            <a:off x="611197" y="256552"/>
            <a:ext cx="770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Questions</a:t>
            </a:r>
            <a:endParaRPr dirty="0">
              <a:solidFill>
                <a:schemeClr val="lt2"/>
              </a:solidFill>
            </a:endParaRPr>
          </a:p>
        </p:txBody>
      </p:sp>
      <p:sp>
        <p:nvSpPr>
          <p:cNvPr id="2" name="Google Shape;1192;p42">
            <a:extLst>
              <a:ext uri="{FF2B5EF4-FFF2-40B4-BE49-F238E27FC236}">
                <a16:creationId xmlns:a16="http://schemas.microsoft.com/office/drawing/2014/main" id="{E89A3225-F2F9-0038-AA14-64A3AE52D99F}"/>
              </a:ext>
            </a:extLst>
          </p:cNvPr>
          <p:cNvSpPr/>
          <p:nvPr/>
        </p:nvSpPr>
        <p:spPr>
          <a:xfrm>
            <a:off x="1691668" y="767279"/>
            <a:ext cx="868875" cy="963850"/>
          </a:xfrm>
          <a:custGeom>
            <a:avLst/>
            <a:gdLst/>
            <a:ahLst/>
            <a:cxnLst/>
            <a:rect l="l" t="t" r="r" b="b"/>
            <a:pathLst>
              <a:path w="34755" h="38554" extrusionOk="0">
                <a:moveTo>
                  <a:pt x="23316" y="1"/>
                </a:moveTo>
                <a:lnTo>
                  <a:pt x="22617" y="23"/>
                </a:lnTo>
                <a:lnTo>
                  <a:pt x="21089" y="350"/>
                </a:lnTo>
                <a:lnTo>
                  <a:pt x="18491" y="1223"/>
                </a:lnTo>
                <a:lnTo>
                  <a:pt x="15478" y="2337"/>
                </a:lnTo>
                <a:lnTo>
                  <a:pt x="13230" y="3035"/>
                </a:lnTo>
                <a:lnTo>
                  <a:pt x="10807" y="3603"/>
                </a:lnTo>
                <a:lnTo>
                  <a:pt x="8143" y="3930"/>
                </a:lnTo>
                <a:lnTo>
                  <a:pt x="6724" y="3952"/>
                </a:lnTo>
                <a:lnTo>
                  <a:pt x="6091" y="3974"/>
                </a:lnTo>
                <a:lnTo>
                  <a:pt x="4956" y="4170"/>
                </a:lnTo>
                <a:lnTo>
                  <a:pt x="3930" y="4541"/>
                </a:lnTo>
                <a:lnTo>
                  <a:pt x="3035" y="5087"/>
                </a:lnTo>
                <a:lnTo>
                  <a:pt x="2271" y="5808"/>
                </a:lnTo>
                <a:lnTo>
                  <a:pt x="1594" y="6659"/>
                </a:lnTo>
                <a:lnTo>
                  <a:pt x="1070" y="7641"/>
                </a:lnTo>
                <a:lnTo>
                  <a:pt x="634" y="8755"/>
                </a:lnTo>
                <a:lnTo>
                  <a:pt x="306" y="9977"/>
                </a:lnTo>
                <a:lnTo>
                  <a:pt x="110" y="11287"/>
                </a:lnTo>
                <a:lnTo>
                  <a:pt x="1" y="12684"/>
                </a:lnTo>
                <a:lnTo>
                  <a:pt x="23" y="14147"/>
                </a:lnTo>
                <a:lnTo>
                  <a:pt x="197" y="16439"/>
                </a:lnTo>
                <a:lnTo>
                  <a:pt x="830" y="19626"/>
                </a:lnTo>
                <a:lnTo>
                  <a:pt x="1834" y="22879"/>
                </a:lnTo>
                <a:lnTo>
                  <a:pt x="3232" y="26066"/>
                </a:lnTo>
                <a:lnTo>
                  <a:pt x="4520" y="28358"/>
                </a:lnTo>
                <a:lnTo>
                  <a:pt x="5480" y="29821"/>
                </a:lnTo>
                <a:lnTo>
                  <a:pt x="6528" y="31218"/>
                </a:lnTo>
                <a:lnTo>
                  <a:pt x="7641" y="32528"/>
                </a:lnTo>
                <a:lnTo>
                  <a:pt x="8842" y="33750"/>
                </a:lnTo>
                <a:lnTo>
                  <a:pt x="10130" y="34864"/>
                </a:lnTo>
                <a:lnTo>
                  <a:pt x="11505" y="35846"/>
                </a:lnTo>
                <a:lnTo>
                  <a:pt x="12924" y="36698"/>
                </a:lnTo>
                <a:lnTo>
                  <a:pt x="14431" y="37418"/>
                </a:lnTo>
                <a:lnTo>
                  <a:pt x="16024" y="37964"/>
                </a:lnTo>
                <a:lnTo>
                  <a:pt x="17661" y="38335"/>
                </a:lnTo>
                <a:lnTo>
                  <a:pt x="19386" y="38531"/>
                </a:lnTo>
                <a:lnTo>
                  <a:pt x="20259" y="38553"/>
                </a:lnTo>
                <a:lnTo>
                  <a:pt x="21067" y="38531"/>
                </a:lnTo>
                <a:lnTo>
                  <a:pt x="23097" y="38226"/>
                </a:lnTo>
                <a:lnTo>
                  <a:pt x="24822" y="37702"/>
                </a:lnTo>
                <a:lnTo>
                  <a:pt x="26022" y="37200"/>
                </a:lnTo>
                <a:lnTo>
                  <a:pt x="27245" y="36523"/>
                </a:lnTo>
                <a:lnTo>
                  <a:pt x="28446" y="35693"/>
                </a:lnTo>
                <a:lnTo>
                  <a:pt x="29603" y="34667"/>
                </a:lnTo>
                <a:lnTo>
                  <a:pt x="30716" y="33423"/>
                </a:lnTo>
                <a:lnTo>
                  <a:pt x="31742" y="31960"/>
                </a:lnTo>
                <a:lnTo>
                  <a:pt x="32659" y="30258"/>
                </a:lnTo>
                <a:lnTo>
                  <a:pt x="33445" y="28293"/>
                </a:lnTo>
                <a:lnTo>
                  <a:pt x="34056" y="26044"/>
                </a:lnTo>
                <a:lnTo>
                  <a:pt x="34493" y="23512"/>
                </a:lnTo>
                <a:lnTo>
                  <a:pt x="34733" y="20652"/>
                </a:lnTo>
                <a:lnTo>
                  <a:pt x="34755" y="19102"/>
                </a:lnTo>
                <a:lnTo>
                  <a:pt x="34733" y="17531"/>
                </a:lnTo>
                <a:lnTo>
                  <a:pt x="34558" y="14693"/>
                </a:lnTo>
                <a:lnTo>
                  <a:pt x="34231" y="12160"/>
                </a:lnTo>
                <a:lnTo>
                  <a:pt x="33772" y="9934"/>
                </a:lnTo>
                <a:lnTo>
                  <a:pt x="33183" y="8012"/>
                </a:lnTo>
                <a:lnTo>
                  <a:pt x="32484" y="6332"/>
                </a:lnTo>
                <a:lnTo>
                  <a:pt x="31698" y="4891"/>
                </a:lnTo>
                <a:lnTo>
                  <a:pt x="30869" y="3690"/>
                </a:lnTo>
                <a:lnTo>
                  <a:pt x="29952" y="2708"/>
                </a:lnTo>
                <a:lnTo>
                  <a:pt x="29035" y="1900"/>
                </a:lnTo>
                <a:lnTo>
                  <a:pt x="28075" y="1267"/>
                </a:lnTo>
                <a:lnTo>
                  <a:pt x="27136" y="787"/>
                </a:lnTo>
                <a:lnTo>
                  <a:pt x="25739" y="284"/>
                </a:lnTo>
                <a:lnTo>
                  <a:pt x="24036" y="23"/>
                </a:lnTo>
                <a:lnTo>
                  <a:pt x="23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015AC3B1-1907-FE09-2550-876B145C2BE1}"/>
              </a:ext>
            </a:extLst>
          </p:cNvPr>
          <p:cNvSpPr txBox="1"/>
          <p:nvPr/>
        </p:nvSpPr>
        <p:spPr>
          <a:xfrm>
            <a:off x="2011476" y="1068764"/>
            <a:ext cx="703835" cy="307777"/>
          </a:xfrm>
          <a:prstGeom prst="rect">
            <a:avLst/>
          </a:prstGeom>
          <a:noFill/>
        </p:spPr>
        <p:txBody>
          <a:bodyPr wrap="square" rtlCol="0">
            <a:spAutoFit/>
          </a:bodyPr>
          <a:lstStyle/>
          <a:p>
            <a:r>
              <a:rPr lang="en-US" sz="1400" b="1" i="0" u="none" strike="noStrike" dirty="0">
                <a:solidFill>
                  <a:srgbClr val="000000"/>
                </a:solidFill>
                <a:effectLst/>
                <a:latin typeface="Times New Roman" panose="02020603050405020304" pitchFamily="18" charset="0"/>
              </a:rPr>
              <a:t>Q3</a:t>
            </a:r>
            <a:endParaRPr lang="fr-FR" dirty="0"/>
          </a:p>
        </p:txBody>
      </p:sp>
      <p:sp>
        <p:nvSpPr>
          <p:cNvPr id="16" name="TextBox 15">
            <a:extLst>
              <a:ext uri="{FF2B5EF4-FFF2-40B4-BE49-F238E27FC236}">
                <a16:creationId xmlns:a16="http://schemas.microsoft.com/office/drawing/2014/main" id="{A219F709-31E9-7EAF-28F6-A3EB655871E1}"/>
              </a:ext>
            </a:extLst>
          </p:cNvPr>
          <p:cNvSpPr txBox="1"/>
          <p:nvPr/>
        </p:nvSpPr>
        <p:spPr>
          <a:xfrm>
            <a:off x="172364" y="2490886"/>
            <a:ext cx="996249" cy="307777"/>
          </a:xfrm>
          <a:prstGeom prst="rect">
            <a:avLst/>
          </a:prstGeom>
          <a:noFill/>
        </p:spPr>
        <p:txBody>
          <a:bodyPr wrap="square" rtlCol="0">
            <a:spAutoFit/>
          </a:bodyPr>
          <a:lstStyle/>
          <a:p>
            <a:r>
              <a:rPr lang="fr-FR" b="1" dirty="0">
                <a:solidFill>
                  <a:schemeClr val="accent3">
                    <a:lumMod val="50000"/>
                  </a:schemeClr>
                </a:solidFill>
              </a:rPr>
              <a:t>Résultat</a:t>
            </a:r>
          </a:p>
        </p:txBody>
      </p:sp>
      <p:pic>
        <p:nvPicPr>
          <p:cNvPr id="9" name="Picture 8">
            <a:extLst>
              <a:ext uri="{FF2B5EF4-FFF2-40B4-BE49-F238E27FC236}">
                <a16:creationId xmlns:a16="http://schemas.microsoft.com/office/drawing/2014/main" id="{B8E38B60-CAE7-B78E-2B75-D66B42511B9E}"/>
              </a:ext>
            </a:extLst>
          </p:cNvPr>
          <p:cNvPicPr>
            <a:picLocks noChangeAspect="1"/>
          </p:cNvPicPr>
          <p:nvPr/>
        </p:nvPicPr>
        <p:blipFill>
          <a:blip r:embed="rId3"/>
          <a:stretch>
            <a:fillRect/>
          </a:stretch>
        </p:blipFill>
        <p:spPr>
          <a:xfrm>
            <a:off x="1691668" y="2054580"/>
            <a:ext cx="7115175" cy="1914525"/>
          </a:xfrm>
          <a:prstGeom prst="rect">
            <a:avLst/>
          </a:prstGeom>
        </p:spPr>
      </p:pic>
      <p:pic>
        <p:nvPicPr>
          <p:cNvPr id="18" name="Picture 17">
            <a:extLst>
              <a:ext uri="{FF2B5EF4-FFF2-40B4-BE49-F238E27FC236}">
                <a16:creationId xmlns:a16="http://schemas.microsoft.com/office/drawing/2014/main" id="{26DAA462-8EB7-29FA-6762-F9144E452067}"/>
              </a:ext>
            </a:extLst>
          </p:cNvPr>
          <p:cNvPicPr>
            <a:picLocks noChangeAspect="1"/>
          </p:cNvPicPr>
          <p:nvPr/>
        </p:nvPicPr>
        <p:blipFill>
          <a:blip r:embed="rId4"/>
          <a:stretch>
            <a:fillRect/>
          </a:stretch>
        </p:blipFill>
        <p:spPr>
          <a:xfrm>
            <a:off x="1575742" y="1926756"/>
            <a:ext cx="7347025" cy="2777208"/>
          </a:xfrm>
          <a:prstGeom prst="rect">
            <a:avLst/>
          </a:prstGeom>
        </p:spPr>
      </p:pic>
    </p:spTree>
    <p:extLst>
      <p:ext uri="{BB962C8B-B14F-4D97-AF65-F5344CB8AC3E}">
        <p14:creationId xmlns:p14="http://schemas.microsoft.com/office/powerpoint/2010/main" val="3005641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5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42"/>
          <p:cNvSpPr txBox="1">
            <a:spLocks noGrp="1"/>
          </p:cNvSpPr>
          <p:nvPr>
            <p:ph type="title" idx="2"/>
          </p:nvPr>
        </p:nvSpPr>
        <p:spPr>
          <a:xfrm>
            <a:off x="103307" y="2165916"/>
            <a:ext cx="4433086" cy="476100"/>
          </a:xfrm>
          <a:prstGeom prst="rect">
            <a:avLst/>
          </a:prstGeom>
        </p:spPr>
        <p:txBody>
          <a:bodyPr spcFirstLastPara="1" wrap="square" lIns="91425" tIns="91425" rIns="91425" bIns="91425" anchor="b" anchorCtr="0">
            <a:normAutofit fontScale="90000"/>
          </a:bodyPr>
          <a:lstStyle/>
          <a:p>
            <a:pPr marL="5321" rtl="0">
              <a:spcBef>
                <a:spcPts val="2294"/>
              </a:spcBef>
              <a:spcAft>
                <a:spcPts val="0"/>
              </a:spcAft>
            </a:pPr>
            <a:r>
              <a:rPr lang="en-US" sz="1800" i="0" u="none" strike="noStrike" dirty="0">
                <a:solidFill>
                  <a:schemeClr val="accent5">
                    <a:lumMod val="75000"/>
                  </a:schemeClr>
                </a:solidFill>
                <a:effectLst/>
                <a:latin typeface="Signika" panose="020B0604020202020204" charset="0"/>
              </a:rPr>
              <a:t>How many negative samples are in </a:t>
            </a:r>
            <a:r>
              <a:rPr lang="en-US" sz="1800" i="0" u="none" strike="noStrike" dirty="0" err="1">
                <a:solidFill>
                  <a:schemeClr val="accent5">
                    <a:lumMod val="75000"/>
                  </a:schemeClr>
                </a:solidFill>
                <a:effectLst/>
                <a:latin typeface="Signika" panose="020B0604020202020204" charset="0"/>
              </a:rPr>
              <a:t>negative_patches</a:t>
            </a:r>
            <a:r>
              <a:rPr lang="en-US" sz="1800" i="0" u="none" strike="noStrike" dirty="0">
                <a:solidFill>
                  <a:schemeClr val="accent5">
                    <a:lumMod val="75000"/>
                  </a:schemeClr>
                </a:solidFill>
                <a:effectLst/>
                <a:latin typeface="Signika" panose="020B0604020202020204" charset="0"/>
              </a:rPr>
              <a:t>? </a:t>
            </a:r>
            <a:endParaRPr dirty="0"/>
          </a:p>
        </p:txBody>
      </p:sp>
      <p:sp>
        <p:nvSpPr>
          <p:cNvPr id="1158" name="Google Shape;1158;p42"/>
          <p:cNvSpPr txBox="1">
            <a:spLocks noGrp="1"/>
          </p:cNvSpPr>
          <p:nvPr>
            <p:ph type="subTitle" idx="1"/>
          </p:nvPr>
        </p:nvSpPr>
        <p:spPr>
          <a:xfrm>
            <a:off x="452320" y="2749358"/>
            <a:ext cx="3591516" cy="5069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print(</a:t>
            </a:r>
            <a:r>
              <a:rPr lang="en-GB" dirty="0" err="1"/>
              <a:t>negative_patches.shape</a:t>
            </a:r>
            <a:r>
              <a:rPr lang="en-GB" dirty="0"/>
              <a:t>)</a:t>
            </a:r>
            <a:endParaRPr dirty="0"/>
          </a:p>
        </p:txBody>
      </p:sp>
      <p:sp>
        <p:nvSpPr>
          <p:cNvPr id="1159" name="Google Shape;1159;p42"/>
          <p:cNvSpPr txBox="1">
            <a:spLocks noGrp="1"/>
          </p:cNvSpPr>
          <p:nvPr>
            <p:ph type="subTitle" idx="4"/>
          </p:nvPr>
        </p:nvSpPr>
        <p:spPr>
          <a:xfrm>
            <a:off x="4669622" y="2089940"/>
            <a:ext cx="4588043" cy="79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for </a:t>
            </a:r>
            <a:r>
              <a:rPr lang="en-US" dirty="0" err="1"/>
              <a:t>i</a:t>
            </a:r>
            <a:r>
              <a:rPr lang="en-US" dirty="0"/>
              <a:t> in range(16):</a:t>
            </a:r>
          </a:p>
          <a:p>
            <a:pPr marL="0" lvl="0" indent="0" algn="ctr" rtl="0">
              <a:spcBef>
                <a:spcPts val="0"/>
              </a:spcBef>
              <a:spcAft>
                <a:spcPts val="0"/>
              </a:spcAft>
              <a:buClr>
                <a:schemeClr val="dk1"/>
              </a:buClr>
              <a:buSzPts val="1100"/>
              <a:buFont typeface="Arial"/>
              <a:buNone/>
            </a:pPr>
            <a:r>
              <a:rPr lang="en-US" dirty="0"/>
              <a:t>  </a:t>
            </a:r>
            <a:r>
              <a:rPr lang="en-US" dirty="0" err="1"/>
              <a:t>plt.subplot</a:t>
            </a:r>
            <a:r>
              <a:rPr lang="en-US" dirty="0"/>
              <a:t>(4,4,i+1)</a:t>
            </a:r>
          </a:p>
          <a:p>
            <a:pPr marL="0" lvl="0" indent="0" algn="ctr" rtl="0">
              <a:spcBef>
                <a:spcPts val="0"/>
              </a:spcBef>
              <a:spcAft>
                <a:spcPts val="0"/>
              </a:spcAft>
              <a:buClr>
                <a:schemeClr val="dk1"/>
              </a:buClr>
              <a:buSzPts val="1100"/>
              <a:buFont typeface="Arial"/>
              <a:buNone/>
            </a:pPr>
            <a:r>
              <a:rPr lang="en-US" dirty="0"/>
              <a:t>  </a:t>
            </a:r>
            <a:r>
              <a:rPr lang="en-US" dirty="0" err="1"/>
              <a:t>plt.imshow</a:t>
            </a:r>
            <a:r>
              <a:rPr lang="en-US" dirty="0"/>
              <a:t>(</a:t>
            </a:r>
            <a:r>
              <a:rPr lang="en-US" dirty="0" err="1"/>
              <a:t>negative_patches</a:t>
            </a:r>
            <a:r>
              <a:rPr lang="en-US" dirty="0"/>
              <a:t>[</a:t>
            </a:r>
            <a:r>
              <a:rPr lang="en-US" dirty="0" err="1"/>
              <a:t>i</a:t>
            </a:r>
            <a:r>
              <a:rPr lang="en-US" dirty="0"/>
              <a:t>,:,:],</a:t>
            </a:r>
            <a:r>
              <a:rPr lang="en-US" dirty="0" err="1"/>
              <a:t>cmap</a:t>
            </a:r>
            <a:r>
              <a:rPr lang="en-US" dirty="0"/>
              <a:t>='gray')</a:t>
            </a:r>
          </a:p>
          <a:p>
            <a:pPr marL="0" lvl="0" indent="0" algn="ctr" rtl="0">
              <a:spcBef>
                <a:spcPts val="0"/>
              </a:spcBef>
              <a:spcAft>
                <a:spcPts val="0"/>
              </a:spcAft>
              <a:buClr>
                <a:schemeClr val="dk1"/>
              </a:buClr>
              <a:buSzPts val="1100"/>
              <a:buFont typeface="Arial"/>
              <a:buNone/>
            </a:pPr>
            <a:r>
              <a:rPr lang="en-US" dirty="0" err="1"/>
              <a:t>plt.show</a:t>
            </a:r>
            <a:r>
              <a:rPr lang="en-US" dirty="0"/>
              <a:t>()</a:t>
            </a:r>
            <a:endParaRPr dirty="0"/>
          </a:p>
        </p:txBody>
      </p:sp>
      <p:sp>
        <p:nvSpPr>
          <p:cNvPr id="1160" name="Google Shape;1160;p42"/>
          <p:cNvSpPr txBox="1">
            <a:spLocks noGrp="1"/>
          </p:cNvSpPr>
          <p:nvPr>
            <p:ph type="title" idx="3"/>
          </p:nvPr>
        </p:nvSpPr>
        <p:spPr>
          <a:xfrm>
            <a:off x="6014819" y="1823135"/>
            <a:ext cx="2146500" cy="476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chemeClr val="dk1"/>
              </a:buClr>
              <a:buSzPts val="1100"/>
              <a:buFont typeface="Arial"/>
              <a:buNone/>
            </a:pPr>
            <a:r>
              <a:rPr lang="en-GB" dirty="0">
                <a:solidFill>
                  <a:schemeClr val="accent5">
                    <a:lumMod val="75000"/>
                  </a:schemeClr>
                </a:solidFill>
              </a:rPr>
              <a:t>Show some negative samples </a:t>
            </a:r>
            <a:endParaRPr dirty="0">
              <a:solidFill>
                <a:schemeClr val="accent5">
                  <a:lumMod val="75000"/>
                </a:schemeClr>
              </a:solidFill>
            </a:endParaRPr>
          </a:p>
        </p:txBody>
      </p:sp>
      <p:grpSp>
        <p:nvGrpSpPr>
          <p:cNvPr id="1163" name="Google Shape;1163;p42"/>
          <p:cNvGrpSpPr/>
          <p:nvPr/>
        </p:nvGrpSpPr>
        <p:grpSpPr>
          <a:xfrm rot="10800000">
            <a:off x="1094220" y="4768074"/>
            <a:ext cx="279251" cy="280502"/>
            <a:chOff x="2600586" y="-942975"/>
            <a:chExt cx="279251" cy="280502"/>
          </a:xfrm>
        </p:grpSpPr>
        <p:sp>
          <p:nvSpPr>
            <p:cNvPr id="1164" name="Google Shape;1164;p42"/>
            <p:cNvSpPr/>
            <p:nvPr/>
          </p:nvSpPr>
          <p:spPr>
            <a:xfrm>
              <a:off x="2733301" y="-9429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2733301" y="-753947"/>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2789679" y="-811527"/>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2600586" y="-811527"/>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42"/>
          <p:cNvGrpSpPr/>
          <p:nvPr/>
        </p:nvGrpSpPr>
        <p:grpSpPr>
          <a:xfrm rot="10800000">
            <a:off x="6500583" y="4745098"/>
            <a:ext cx="225449" cy="226452"/>
            <a:chOff x="2600577" y="-942975"/>
            <a:chExt cx="225449" cy="226452"/>
          </a:xfrm>
        </p:grpSpPr>
        <p:sp>
          <p:nvSpPr>
            <p:cNvPr id="1169" name="Google Shape;1169;p42"/>
            <p:cNvSpPr/>
            <p:nvPr/>
          </p:nvSpPr>
          <p:spPr>
            <a:xfrm>
              <a:off x="2707723" y="-942975"/>
              <a:ext cx="12178" cy="73849"/>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2"/>
            <p:cNvSpPr/>
            <p:nvPr/>
          </p:nvSpPr>
          <p:spPr>
            <a:xfrm>
              <a:off x="2707723" y="-790372"/>
              <a:ext cx="12178" cy="73848"/>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2"/>
            <p:cNvSpPr/>
            <p:nvPr/>
          </p:nvSpPr>
          <p:spPr>
            <a:xfrm>
              <a:off x="2753239" y="-836856"/>
              <a:ext cx="72788" cy="1319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2"/>
            <p:cNvSpPr/>
            <p:nvPr/>
          </p:nvSpPr>
          <p:spPr>
            <a:xfrm>
              <a:off x="2600577" y="-836856"/>
              <a:ext cx="72834" cy="1319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2"/>
          <p:cNvGrpSpPr/>
          <p:nvPr/>
        </p:nvGrpSpPr>
        <p:grpSpPr>
          <a:xfrm>
            <a:off x="772452" y="98699"/>
            <a:ext cx="179826" cy="180626"/>
            <a:chOff x="772452" y="98699"/>
            <a:chExt cx="179826" cy="180626"/>
          </a:xfrm>
        </p:grpSpPr>
        <p:sp>
          <p:nvSpPr>
            <p:cNvPr id="1174" name="Google Shape;1174;p42"/>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42"/>
          <p:cNvGrpSpPr/>
          <p:nvPr/>
        </p:nvGrpSpPr>
        <p:grpSpPr>
          <a:xfrm>
            <a:off x="303712" y="1112696"/>
            <a:ext cx="219461" cy="220453"/>
            <a:chOff x="772462" y="98696"/>
            <a:chExt cx="219461" cy="220453"/>
          </a:xfrm>
        </p:grpSpPr>
        <p:sp>
          <p:nvSpPr>
            <p:cNvPr id="1179" name="Google Shape;1179;p42"/>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42"/>
          <p:cNvGrpSpPr/>
          <p:nvPr/>
        </p:nvGrpSpPr>
        <p:grpSpPr>
          <a:xfrm>
            <a:off x="6908507" y="1090317"/>
            <a:ext cx="359125" cy="476475"/>
            <a:chOff x="4391888" y="1875275"/>
            <a:chExt cx="359125" cy="476475"/>
          </a:xfrm>
        </p:grpSpPr>
        <p:sp>
          <p:nvSpPr>
            <p:cNvPr id="1186" name="Google Shape;1186;p42"/>
            <p:cNvSpPr/>
            <p:nvPr/>
          </p:nvSpPr>
          <p:spPr>
            <a:xfrm>
              <a:off x="4453563" y="2255675"/>
              <a:ext cx="235775" cy="96075"/>
            </a:xfrm>
            <a:custGeom>
              <a:avLst/>
              <a:gdLst/>
              <a:ahLst/>
              <a:cxnLst/>
              <a:rect l="l" t="t" r="r" b="b"/>
              <a:pathLst>
                <a:path w="9431" h="3843" extrusionOk="0">
                  <a:moveTo>
                    <a:pt x="0" y="0"/>
                  </a:moveTo>
                  <a:lnTo>
                    <a:pt x="0" y="1681"/>
                  </a:lnTo>
                  <a:lnTo>
                    <a:pt x="44" y="2118"/>
                  </a:lnTo>
                  <a:lnTo>
                    <a:pt x="349" y="2882"/>
                  </a:lnTo>
                  <a:lnTo>
                    <a:pt x="939" y="3472"/>
                  </a:lnTo>
                  <a:lnTo>
                    <a:pt x="1725" y="3799"/>
                  </a:lnTo>
                  <a:lnTo>
                    <a:pt x="2161" y="3843"/>
                  </a:lnTo>
                  <a:lnTo>
                    <a:pt x="7270" y="3843"/>
                  </a:lnTo>
                  <a:lnTo>
                    <a:pt x="7706" y="3799"/>
                  </a:lnTo>
                  <a:lnTo>
                    <a:pt x="8492" y="3493"/>
                  </a:lnTo>
                  <a:lnTo>
                    <a:pt x="9060" y="2904"/>
                  </a:lnTo>
                  <a:lnTo>
                    <a:pt x="9387" y="2118"/>
                  </a:lnTo>
                  <a:lnTo>
                    <a:pt x="9431" y="1681"/>
                  </a:lnTo>
                  <a:lnTo>
                    <a:pt x="9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2"/>
            <p:cNvSpPr/>
            <p:nvPr/>
          </p:nvSpPr>
          <p:spPr>
            <a:xfrm>
              <a:off x="4640763" y="1875275"/>
              <a:ext cx="110250" cy="165950"/>
            </a:xfrm>
            <a:custGeom>
              <a:avLst/>
              <a:gdLst/>
              <a:ahLst/>
              <a:cxnLst/>
              <a:rect l="l" t="t" r="r" b="b"/>
              <a:pathLst>
                <a:path w="4410" h="6638" extrusionOk="0">
                  <a:moveTo>
                    <a:pt x="611" y="1"/>
                  </a:moveTo>
                  <a:lnTo>
                    <a:pt x="327" y="132"/>
                  </a:lnTo>
                  <a:lnTo>
                    <a:pt x="218" y="263"/>
                  </a:lnTo>
                  <a:lnTo>
                    <a:pt x="109" y="394"/>
                  </a:lnTo>
                  <a:lnTo>
                    <a:pt x="0" y="699"/>
                  </a:lnTo>
                  <a:lnTo>
                    <a:pt x="22" y="1027"/>
                  </a:lnTo>
                  <a:lnTo>
                    <a:pt x="153" y="1311"/>
                  </a:lnTo>
                  <a:lnTo>
                    <a:pt x="262" y="1420"/>
                  </a:lnTo>
                  <a:lnTo>
                    <a:pt x="2336" y="3297"/>
                  </a:lnTo>
                  <a:lnTo>
                    <a:pt x="262" y="5196"/>
                  </a:lnTo>
                  <a:lnTo>
                    <a:pt x="153" y="5305"/>
                  </a:lnTo>
                  <a:lnTo>
                    <a:pt x="22" y="5611"/>
                  </a:lnTo>
                  <a:lnTo>
                    <a:pt x="0" y="5939"/>
                  </a:lnTo>
                  <a:lnTo>
                    <a:pt x="109" y="6244"/>
                  </a:lnTo>
                  <a:lnTo>
                    <a:pt x="218" y="6353"/>
                  </a:lnTo>
                  <a:lnTo>
                    <a:pt x="349" y="6484"/>
                  </a:lnTo>
                  <a:lnTo>
                    <a:pt x="655" y="6637"/>
                  </a:lnTo>
                  <a:lnTo>
                    <a:pt x="982" y="6637"/>
                  </a:lnTo>
                  <a:lnTo>
                    <a:pt x="1266" y="6506"/>
                  </a:lnTo>
                  <a:lnTo>
                    <a:pt x="1397" y="6419"/>
                  </a:lnTo>
                  <a:lnTo>
                    <a:pt x="4148" y="3930"/>
                  </a:lnTo>
                  <a:lnTo>
                    <a:pt x="4257" y="3799"/>
                  </a:lnTo>
                  <a:lnTo>
                    <a:pt x="4410" y="3494"/>
                  </a:lnTo>
                  <a:lnTo>
                    <a:pt x="4410" y="3297"/>
                  </a:lnTo>
                  <a:lnTo>
                    <a:pt x="4410" y="3122"/>
                  </a:lnTo>
                  <a:lnTo>
                    <a:pt x="4279" y="2817"/>
                  </a:lnTo>
                  <a:lnTo>
                    <a:pt x="4148" y="2686"/>
                  </a:lnTo>
                  <a:lnTo>
                    <a:pt x="1397" y="197"/>
                  </a:lnTo>
                  <a:lnTo>
                    <a:pt x="1244" y="88"/>
                  </a:lnTo>
                  <a:lnTo>
                    <a:pt x="9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42"/>
            <p:cNvSpPr/>
            <p:nvPr/>
          </p:nvSpPr>
          <p:spPr>
            <a:xfrm>
              <a:off x="4391888" y="1875275"/>
              <a:ext cx="110275" cy="165950"/>
            </a:xfrm>
            <a:custGeom>
              <a:avLst/>
              <a:gdLst/>
              <a:ahLst/>
              <a:cxnLst/>
              <a:rect l="l" t="t" r="r" b="b"/>
              <a:pathLst>
                <a:path w="4411" h="6638" extrusionOk="0">
                  <a:moveTo>
                    <a:pt x="3471" y="1"/>
                  </a:moveTo>
                  <a:lnTo>
                    <a:pt x="3166" y="88"/>
                  </a:lnTo>
                  <a:lnTo>
                    <a:pt x="3013" y="197"/>
                  </a:lnTo>
                  <a:lnTo>
                    <a:pt x="262" y="2686"/>
                  </a:lnTo>
                  <a:lnTo>
                    <a:pt x="153" y="2817"/>
                  </a:lnTo>
                  <a:lnTo>
                    <a:pt x="0" y="3122"/>
                  </a:lnTo>
                  <a:lnTo>
                    <a:pt x="0" y="3319"/>
                  </a:lnTo>
                  <a:lnTo>
                    <a:pt x="0" y="3494"/>
                  </a:lnTo>
                  <a:lnTo>
                    <a:pt x="153" y="3799"/>
                  </a:lnTo>
                  <a:lnTo>
                    <a:pt x="262" y="3930"/>
                  </a:lnTo>
                  <a:lnTo>
                    <a:pt x="3013" y="6419"/>
                  </a:lnTo>
                  <a:lnTo>
                    <a:pt x="3144" y="6506"/>
                  </a:lnTo>
                  <a:lnTo>
                    <a:pt x="3428" y="6637"/>
                  </a:lnTo>
                  <a:lnTo>
                    <a:pt x="3733" y="6637"/>
                  </a:lnTo>
                  <a:lnTo>
                    <a:pt x="4061" y="6484"/>
                  </a:lnTo>
                  <a:lnTo>
                    <a:pt x="4192" y="6375"/>
                  </a:lnTo>
                  <a:lnTo>
                    <a:pt x="4301" y="6222"/>
                  </a:lnTo>
                  <a:lnTo>
                    <a:pt x="4388" y="5917"/>
                  </a:lnTo>
                  <a:lnTo>
                    <a:pt x="4388" y="5589"/>
                  </a:lnTo>
                  <a:lnTo>
                    <a:pt x="4257" y="5305"/>
                  </a:lnTo>
                  <a:lnTo>
                    <a:pt x="4148" y="5196"/>
                  </a:lnTo>
                  <a:lnTo>
                    <a:pt x="2074" y="3319"/>
                  </a:lnTo>
                  <a:lnTo>
                    <a:pt x="4148" y="1420"/>
                  </a:lnTo>
                  <a:lnTo>
                    <a:pt x="4257" y="1311"/>
                  </a:lnTo>
                  <a:lnTo>
                    <a:pt x="4410" y="1027"/>
                  </a:lnTo>
                  <a:lnTo>
                    <a:pt x="4410" y="699"/>
                  </a:lnTo>
                  <a:lnTo>
                    <a:pt x="4301" y="394"/>
                  </a:lnTo>
                  <a:lnTo>
                    <a:pt x="4192" y="263"/>
                  </a:lnTo>
                  <a:lnTo>
                    <a:pt x="4083" y="132"/>
                  </a:lnTo>
                  <a:lnTo>
                    <a:pt x="37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91" name="Google Shape;1191;p42"/>
          <p:cNvGrpSpPr/>
          <p:nvPr/>
        </p:nvGrpSpPr>
        <p:grpSpPr>
          <a:xfrm>
            <a:off x="1910425" y="1389476"/>
            <a:ext cx="89000" cy="331850"/>
            <a:chOff x="1660513" y="1930413"/>
            <a:chExt cx="89000" cy="331850"/>
          </a:xfrm>
        </p:grpSpPr>
        <p:sp>
          <p:nvSpPr>
            <p:cNvPr id="1195" name="Google Shape;1195;p42"/>
            <p:cNvSpPr/>
            <p:nvPr/>
          </p:nvSpPr>
          <p:spPr>
            <a:xfrm>
              <a:off x="1660513" y="1930413"/>
              <a:ext cx="89000" cy="40950"/>
            </a:xfrm>
            <a:custGeom>
              <a:avLst/>
              <a:gdLst/>
              <a:ahLst/>
              <a:cxnLst/>
              <a:rect l="l" t="t" r="r" b="b"/>
              <a:pathLst>
                <a:path w="3560" h="1638" extrusionOk="0">
                  <a:moveTo>
                    <a:pt x="809" y="0"/>
                  </a:moveTo>
                  <a:lnTo>
                    <a:pt x="656" y="22"/>
                  </a:lnTo>
                  <a:lnTo>
                    <a:pt x="350" y="131"/>
                  </a:lnTo>
                  <a:lnTo>
                    <a:pt x="132" y="371"/>
                  </a:lnTo>
                  <a:lnTo>
                    <a:pt x="1" y="655"/>
                  </a:lnTo>
                  <a:lnTo>
                    <a:pt x="1" y="830"/>
                  </a:lnTo>
                  <a:lnTo>
                    <a:pt x="1" y="983"/>
                  </a:lnTo>
                  <a:lnTo>
                    <a:pt x="132" y="1266"/>
                  </a:lnTo>
                  <a:lnTo>
                    <a:pt x="350" y="1506"/>
                  </a:lnTo>
                  <a:lnTo>
                    <a:pt x="634" y="1616"/>
                  </a:lnTo>
                  <a:lnTo>
                    <a:pt x="809" y="1637"/>
                  </a:lnTo>
                  <a:lnTo>
                    <a:pt x="2751" y="1637"/>
                  </a:lnTo>
                  <a:lnTo>
                    <a:pt x="2926" y="1616"/>
                  </a:lnTo>
                  <a:lnTo>
                    <a:pt x="3210" y="1506"/>
                  </a:lnTo>
                  <a:lnTo>
                    <a:pt x="3428" y="1266"/>
                  </a:lnTo>
                  <a:lnTo>
                    <a:pt x="3559" y="983"/>
                  </a:lnTo>
                  <a:lnTo>
                    <a:pt x="3559" y="830"/>
                  </a:lnTo>
                  <a:lnTo>
                    <a:pt x="3559" y="655"/>
                  </a:lnTo>
                  <a:lnTo>
                    <a:pt x="3428" y="371"/>
                  </a:lnTo>
                  <a:lnTo>
                    <a:pt x="3210" y="131"/>
                  </a:lnTo>
                  <a:lnTo>
                    <a:pt x="2926" y="22"/>
                  </a:lnTo>
                  <a:lnTo>
                    <a:pt x="2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42"/>
            <p:cNvSpPr/>
            <p:nvPr/>
          </p:nvSpPr>
          <p:spPr>
            <a:xfrm>
              <a:off x="1660513" y="2221288"/>
              <a:ext cx="89000" cy="40975"/>
            </a:xfrm>
            <a:custGeom>
              <a:avLst/>
              <a:gdLst/>
              <a:ahLst/>
              <a:cxnLst/>
              <a:rect l="l" t="t" r="r" b="b"/>
              <a:pathLst>
                <a:path w="3560" h="1639" extrusionOk="0">
                  <a:moveTo>
                    <a:pt x="656" y="1"/>
                  </a:moveTo>
                  <a:lnTo>
                    <a:pt x="350" y="132"/>
                  </a:lnTo>
                  <a:lnTo>
                    <a:pt x="132" y="350"/>
                  </a:lnTo>
                  <a:lnTo>
                    <a:pt x="1" y="656"/>
                  </a:lnTo>
                  <a:lnTo>
                    <a:pt x="1" y="809"/>
                  </a:lnTo>
                  <a:lnTo>
                    <a:pt x="1" y="961"/>
                  </a:lnTo>
                  <a:lnTo>
                    <a:pt x="132" y="1267"/>
                  </a:lnTo>
                  <a:lnTo>
                    <a:pt x="350" y="1485"/>
                  </a:lnTo>
                  <a:lnTo>
                    <a:pt x="634" y="1616"/>
                  </a:lnTo>
                  <a:lnTo>
                    <a:pt x="809" y="1638"/>
                  </a:lnTo>
                  <a:lnTo>
                    <a:pt x="2751" y="1638"/>
                  </a:lnTo>
                  <a:lnTo>
                    <a:pt x="2926" y="1616"/>
                  </a:lnTo>
                  <a:lnTo>
                    <a:pt x="3210" y="1485"/>
                  </a:lnTo>
                  <a:lnTo>
                    <a:pt x="3428" y="1267"/>
                  </a:lnTo>
                  <a:lnTo>
                    <a:pt x="3559" y="961"/>
                  </a:lnTo>
                  <a:lnTo>
                    <a:pt x="3559" y="809"/>
                  </a:lnTo>
                  <a:lnTo>
                    <a:pt x="3559" y="656"/>
                  </a:lnTo>
                  <a:lnTo>
                    <a:pt x="3428" y="350"/>
                  </a:lnTo>
                  <a:lnTo>
                    <a:pt x="3210" y="132"/>
                  </a:lnTo>
                  <a:lnTo>
                    <a:pt x="2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42"/>
          <p:cNvSpPr txBox="1">
            <a:spLocks noGrp="1"/>
          </p:cNvSpPr>
          <p:nvPr>
            <p:ph type="title"/>
          </p:nvPr>
        </p:nvSpPr>
        <p:spPr>
          <a:xfrm>
            <a:off x="611197" y="256552"/>
            <a:ext cx="770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Questions</a:t>
            </a:r>
            <a:endParaRPr dirty="0">
              <a:solidFill>
                <a:schemeClr val="lt2"/>
              </a:solidFill>
            </a:endParaRPr>
          </a:p>
        </p:txBody>
      </p:sp>
      <p:sp>
        <p:nvSpPr>
          <p:cNvPr id="2" name="Google Shape;1192;p42">
            <a:extLst>
              <a:ext uri="{FF2B5EF4-FFF2-40B4-BE49-F238E27FC236}">
                <a16:creationId xmlns:a16="http://schemas.microsoft.com/office/drawing/2014/main" id="{E89A3225-F2F9-0038-AA14-64A3AE52D99F}"/>
              </a:ext>
            </a:extLst>
          </p:cNvPr>
          <p:cNvSpPr/>
          <p:nvPr/>
        </p:nvSpPr>
        <p:spPr>
          <a:xfrm>
            <a:off x="1724325" y="1017801"/>
            <a:ext cx="868875" cy="963850"/>
          </a:xfrm>
          <a:custGeom>
            <a:avLst/>
            <a:gdLst/>
            <a:ahLst/>
            <a:cxnLst/>
            <a:rect l="l" t="t" r="r" b="b"/>
            <a:pathLst>
              <a:path w="34755" h="38554" extrusionOk="0">
                <a:moveTo>
                  <a:pt x="23316" y="1"/>
                </a:moveTo>
                <a:lnTo>
                  <a:pt x="22617" y="23"/>
                </a:lnTo>
                <a:lnTo>
                  <a:pt x="21089" y="350"/>
                </a:lnTo>
                <a:lnTo>
                  <a:pt x="18491" y="1223"/>
                </a:lnTo>
                <a:lnTo>
                  <a:pt x="15478" y="2337"/>
                </a:lnTo>
                <a:lnTo>
                  <a:pt x="13230" y="3035"/>
                </a:lnTo>
                <a:lnTo>
                  <a:pt x="10807" y="3603"/>
                </a:lnTo>
                <a:lnTo>
                  <a:pt x="8143" y="3930"/>
                </a:lnTo>
                <a:lnTo>
                  <a:pt x="6724" y="3952"/>
                </a:lnTo>
                <a:lnTo>
                  <a:pt x="6091" y="3974"/>
                </a:lnTo>
                <a:lnTo>
                  <a:pt x="4956" y="4170"/>
                </a:lnTo>
                <a:lnTo>
                  <a:pt x="3930" y="4541"/>
                </a:lnTo>
                <a:lnTo>
                  <a:pt x="3035" y="5087"/>
                </a:lnTo>
                <a:lnTo>
                  <a:pt x="2271" y="5808"/>
                </a:lnTo>
                <a:lnTo>
                  <a:pt x="1594" y="6659"/>
                </a:lnTo>
                <a:lnTo>
                  <a:pt x="1070" y="7641"/>
                </a:lnTo>
                <a:lnTo>
                  <a:pt x="634" y="8755"/>
                </a:lnTo>
                <a:lnTo>
                  <a:pt x="306" y="9977"/>
                </a:lnTo>
                <a:lnTo>
                  <a:pt x="110" y="11287"/>
                </a:lnTo>
                <a:lnTo>
                  <a:pt x="1" y="12684"/>
                </a:lnTo>
                <a:lnTo>
                  <a:pt x="23" y="14147"/>
                </a:lnTo>
                <a:lnTo>
                  <a:pt x="197" y="16439"/>
                </a:lnTo>
                <a:lnTo>
                  <a:pt x="830" y="19626"/>
                </a:lnTo>
                <a:lnTo>
                  <a:pt x="1834" y="22879"/>
                </a:lnTo>
                <a:lnTo>
                  <a:pt x="3232" y="26066"/>
                </a:lnTo>
                <a:lnTo>
                  <a:pt x="4520" y="28358"/>
                </a:lnTo>
                <a:lnTo>
                  <a:pt x="5480" y="29821"/>
                </a:lnTo>
                <a:lnTo>
                  <a:pt x="6528" y="31218"/>
                </a:lnTo>
                <a:lnTo>
                  <a:pt x="7641" y="32528"/>
                </a:lnTo>
                <a:lnTo>
                  <a:pt x="8842" y="33750"/>
                </a:lnTo>
                <a:lnTo>
                  <a:pt x="10130" y="34864"/>
                </a:lnTo>
                <a:lnTo>
                  <a:pt x="11505" y="35846"/>
                </a:lnTo>
                <a:lnTo>
                  <a:pt x="12924" y="36698"/>
                </a:lnTo>
                <a:lnTo>
                  <a:pt x="14431" y="37418"/>
                </a:lnTo>
                <a:lnTo>
                  <a:pt x="16024" y="37964"/>
                </a:lnTo>
                <a:lnTo>
                  <a:pt x="17661" y="38335"/>
                </a:lnTo>
                <a:lnTo>
                  <a:pt x="19386" y="38531"/>
                </a:lnTo>
                <a:lnTo>
                  <a:pt x="20259" y="38553"/>
                </a:lnTo>
                <a:lnTo>
                  <a:pt x="21067" y="38531"/>
                </a:lnTo>
                <a:lnTo>
                  <a:pt x="23097" y="38226"/>
                </a:lnTo>
                <a:lnTo>
                  <a:pt x="24822" y="37702"/>
                </a:lnTo>
                <a:lnTo>
                  <a:pt x="26022" y="37200"/>
                </a:lnTo>
                <a:lnTo>
                  <a:pt x="27245" y="36523"/>
                </a:lnTo>
                <a:lnTo>
                  <a:pt x="28446" y="35693"/>
                </a:lnTo>
                <a:lnTo>
                  <a:pt x="29603" y="34667"/>
                </a:lnTo>
                <a:lnTo>
                  <a:pt x="30716" y="33423"/>
                </a:lnTo>
                <a:lnTo>
                  <a:pt x="31742" y="31960"/>
                </a:lnTo>
                <a:lnTo>
                  <a:pt x="32659" y="30258"/>
                </a:lnTo>
                <a:lnTo>
                  <a:pt x="33445" y="28293"/>
                </a:lnTo>
                <a:lnTo>
                  <a:pt x="34056" y="26044"/>
                </a:lnTo>
                <a:lnTo>
                  <a:pt x="34493" y="23512"/>
                </a:lnTo>
                <a:lnTo>
                  <a:pt x="34733" y="20652"/>
                </a:lnTo>
                <a:lnTo>
                  <a:pt x="34755" y="19102"/>
                </a:lnTo>
                <a:lnTo>
                  <a:pt x="34733" y="17531"/>
                </a:lnTo>
                <a:lnTo>
                  <a:pt x="34558" y="14693"/>
                </a:lnTo>
                <a:lnTo>
                  <a:pt x="34231" y="12160"/>
                </a:lnTo>
                <a:lnTo>
                  <a:pt x="33772" y="9934"/>
                </a:lnTo>
                <a:lnTo>
                  <a:pt x="33183" y="8012"/>
                </a:lnTo>
                <a:lnTo>
                  <a:pt x="32484" y="6332"/>
                </a:lnTo>
                <a:lnTo>
                  <a:pt x="31698" y="4891"/>
                </a:lnTo>
                <a:lnTo>
                  <a:pt x="30869" y="3690"/>
                </a:lnTo>
                <a:lnTo>
                  <a:pt x="29952" y="2708"/>
                </a:lnTo>
                <a:lnTo>
                  <a:pt x="29035" y="1900"/>
                </a:lnTo>
                <a:lnTo>
                  <a:pt x="28075" y="1267"/>
                </a:lnTo>
                <a:lnTo>
                  <a:pt x="27136" y="787"/>
                </a:lnTo>
                <a:lnTo>
                  <a:pt x="25739" y="284"/>
                </a:lnTo>
                <a:lnTo>
                  <a:pt x="24036" y="23"/>
                </a:lnTo>
                <a:lnTo>
                  <a:pt x="23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1184;p42">
            <a:extLst>
              <a:ext uri="{FF2B5EF4-FFF2-40B4-BE49-F238E27FC236}">
                <a16:creationId xmlns:a16="http://schemas.microsoft.com/office/drawing/2014/main" id="{C761C566-E7D2-0D94-272F-F76475E893B3}"/>
              </a:ext>
            </a:extLst>
          </p:cNvPr>
          <p:cNvSpPr/>
          <p:nvPr/>
        </p:nvSpPr>
        <p:spPr>
          <a:xfrm>
            <a:off x="6606707" y="821267"/>
            <a:ext cx="963825" cy="868875"/>
          </a:xfrm>
          <a:custGeom>
            <a:avLst/>
            <a:gdLst/>
            <a:ahLst/>
            <a:cxnLst/>
            <a:rect l="l" t="t" r="r" b="b"/>
            <a:pathLst>
              <a:path w="38553" h="34755" extrusionOk="0">
                <a:moveTo>
                  <a:pt x="12684" y="0"/>
                </a:moveTo>
                <a:lnTo>
                  <a:pt x="11286" y="88"/>
                </a:lnTo>
                <a:lnTo>
                  <a:pt x="9977" y="306"/>
                </a:lnTo>
                <a:lnTo>
                  <a:pt x="8754" y="633"/>
                </a:lnTo>
                <a:lnTo>
                  <a:pt x="7663" y="1048"/>
                </a:lnTo>
                <a:lnTo>
                  <a:pt x="6658" y="1594"/>
                </a:lnTo>
                <a:lnTo>
                  <a:pt x="5807" y="2271"/>
                </a:lnTo>
                <a:lnTo>
                  <a:pt x="5108" y="3035"/>
                </a:lnTo>
                <a:lnTo>
                  <a:pt x="4541" y="3930"/>
                </a:lnTo>
                <a:lnTo>
                  <a:pt x="4170" y="4956"/>
                </a:lnTo>
                <a:lnTo>
                  <a:pt x="3973" y="6113"/>
                </a:lnTo>
                <a:lnTo>
                  <a:pt x="3951" y="6724"/>
                </a:lnTo>
                <a:lnTo>
                  <a:pt x="3930" y="8143"/>
                </a:lnTo>
                <a:lnTo>
                  <a:pt x="3602" y="10806"/>
                </a:lnTo>
                <a:lnTo>
                  <a:pt x="3035" y="13251"/>
                </a:lnTo>
                <a:lnTo>
                  <a:pt x="2358" y="15478"/>
                </a:lnTo>
                <a:lnTo>
                  <a:pt x="1244" y="18512"/>
                </a:lnTo>
                <a:lnTo>
                  <a:pt x="349" y="21088"/>
                </a:lnTo>
                <a:lnTo>
                  <a:pt x="22" y="22617"/>
                </a:lnTo>
                <a:lnTo>
                  <a:pt x="0" y="23315"/>
                </a:lnTo>
                <a:lnTo>
                  <a:pt x="22" y="24036"/>
                </a:lnTo>
                <a:lnTo>
                  <a:pt x="284" y="25738"/>
                </a:lnTo>
                <a:lnTo>
                  <a:pt x="786" y="27135"/>
                </a:lnTo>
                <a:lnTo>
                  <a:pt x="1266" y="28074"/>
                </a:lnTo>
                <a:lnTo>
                  <a:pt x="1899" y="29035"/>
                </a:lnTo>
                <a:lnTo>
                  <a:pt x="2707" y="29973"/>
                </a:lnTo>
                <a:lnTo>
                  <a:pt x="3690" y="30868"/>
                </a:lnTo>
                <a:lnTo>
                  <a:pt x="4912" y="31720"/>
                </a:lnTo>
                <a:lnTo>
                  <a:pt x="6331" y="32484"/>
                </a:lnTo>
                <a:lnTo>
                  <a:pt x="8012" y="33183"/>
                </a:lnTo>
                <a:lnTo>
                  <a:pt x="9955" y="33772"/>
                </a:lnTo>
                <a:lnTo>
                  <a:pt x="12182" y="34230"/>
                </a:lnTo>
                <a:lnTo>
                  <a:pt x="14692" y="34558"/>
                </a:lnTo>
                <a:lnTo>
                  <a:pt x="17530" y="34732"/>
                </a:lnTo>
                <a:lnTo>
                  <a:pt x="19102" y="34754"/>
                </a:lnTo>
                <a:lnTo>
                  <a:pt x="20674" y="34732"/>
                </a:lnTo>
                <a:lnTo>
                  <a:pt x="23511" y="34492"/>
                </a:lnTo>
                <a:lnTo>
                  <a:pt x="26066" y="34056"/>
                </a:lnTo>
                <a:lnTo>
                  <a:pt x="28292" y="33444"/>
                </a:lnTo>
                <a:lnTo>
                  <a:pt x="30257" y="32659"/>
                </a:lnTo>
                <a:lnTo>
                  <a:pt x="31960" y="31742"/>
                </a:lnTo>
                <a:lnTo>
                  <a:pt x="33422" y="30716"/>
                </a:lnTo>
                <a:lnTo>
                  <a:pt x="34667" y="29624"/>
                </a:lnTo>
                <a:lnTo>
                  <a:pt x="35693" y="28445"/>
                </a:lnTo>
                <a:lnTo>
                  <a:pt x="36522" y="27245"/>
                </a:lnTo>
                <a:lnTo>
                  <a:pt x="37199" y="26022"/>
                </a:lnTo>
                <a:lnTo>
                  <a:pt x="37701" y="24821"/>
                </a:lnTo>
                <a:lnTo>
                  <a:pt x="38225" y="23097"/>
                </a:lnTo>
                <a:lnTo>
                  <a:pt x="38531" y="21067"/>
                </a:lnTo>
                <a:lnTo>
                  <a:pt x="38553" y="20259"/>
                </a:lnTo>
                <a:lnTo>
                  <a:pt x="38531" y="19386"/>
                </a:lnTo>
                <a:lnTo>
                  <a:pt x="38334" y="17661"/>
                </a:lnTo>
                <a:lnTo>
                  <a:pt x="37963" y="16024"/>
                </a:lnTo>
                <a:lnTo>
                  <a:pt x="37396" y="14452"/>
                </a:lnTo>
                <a:lnTo>
                  <a:pt x="36697" y="12924"/>
                </a:lnTo>
                <a:lnTo>
                  <a:pt x="35846" y="11505"/>
                </a:lnTo>
                <a:lnTo>
                  <a:pt x="34841" y="10130"/>
                </a:lnTo>
                <a:lnTo>
                  <a:pt x="33750" y="8842"/>
                </a:lnTo>
                <a:lnTo>
                  <a:pt x="32527" y="7641"/>
                </a:lnTo>
                <a:lnTo>
                  <a:pt x="31218" y="6528"/>
                </a:lnTo>
                <a:lnTo>
                  <a:pt x="29820" y="5480"/>
                </a:lnTo>
                <a:lnTo>
                  <a:pt x="28358" y="4519"/>
                </a:lnTo>
                <a:lnTo>
                  <a:pt x="26066" y="3231"/>
                </a:lnTo>
                <a:lnTo>
                  <a:pt x="22878" y="1834"/>
                </a:lnTo>
                <a:lnTo>
                  <a:pt x="19626" y="830"/>
                </a:lnTo>
                <a:lnTo>
                  <a:pt x="16438" y="197"/>
                </a:lnTo>
                <a:lnTo>
                  <a:pt x="14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015AC3B1-1907-FE09-2550-876B145C2BE1}"/>
              </a:ext>
            </a:extLst>
          </p:cNvPr>
          <p:cNvSpPr txBox="1"/>
          <p:nvPr/>
        </p:nvSpPr>
        <p:spPr>
          <a:xfrm>
            <a:off x="1967933" y="1305537"/>
            <a:ext cx="703835" cy="307777"/>
          </a:xfrm>
          <a:prstGeom prst="rect">
            <a:avLst/>
          </a:prstGeom>
          <a:noFill/>
        </p:spPr>
        <p:txBody>
          <a:bodyPr wrap="square" rtlCol="0">
            <a:spAutoFit/>
          </a:bodyPr>
          <a:lstStyle/>
          <a:p>
            <a:r>
              <a:rPr lang="en-US" sz="1400" b="1" i="0" u="none" strike="noStrike" dirty="0">
                <a:solidFill>
                  <a:srgbClr val="000000"/>
                </a:solidFill>
                <a:effectLst/>
                <a:latin typeface="Times New Roman" panose="02020603050405020304" pitchFamily="18" charset="0"/>
              </a:rPr>
              <a:t>Q4</a:t>
            </a:r>
            <a:endParaRPr lang="fr-FR" dirty="0"/>
          </a:p>
        </p:txBody>
      </p:sp>
      <p:sp>
        <p:nvSpPr>
          <p:cNvPr id="6" name="TextBox 5">
            <a:extLst>
              <a:ext uri="{FF2B5EF4-FFF2-40B4-BE49-F238E27FC236}">
                <a16:creationId xmlns:a16="http://schemas.microsoft.com/office/drawing/2014/main" id="{D6E74D60-8817-DE90-E1D2-7401098EB9B0}"/>
              </a:ext>
            </a:extLst>
          </p:cNvPr>
          <p:cNvSpPr txBox="1"/>
          <p:nvPr/>
        </p:nvSpPr>
        <p:spPr>
          <a:xfrm>
            <a:off x="6839518" y="1091417"/>
            <a:ext cx="703835" cy="307777"/>
          </a:xfrm>
          <a:prstGeom prst="rect">
            <a:avLst/>
          </a:prstGeom>
          <a:noFill/>
        </p:spPr>
        <p:txBody>
          <a:bodyPr wrap="square" rtlCol="0">
            <a:spAutoFit/>
          </a:bodyPr>
          <a:lstStyle/>
          <a:p>
            <a:r>
              <a:rPr lang="en-US" sz="1400" b="1" i="0" u="none" strike="noStrike" dirty="0">
                <a:solidFill>
                  <a:srgbClr val="000000"/>
                </a:solidFill>
                <a:effectLst/>
                <a:latin typeface="Times New Roman" panose="02020603050405020304" pitchFamily="18" charset="0"/>
              </a:rPr>
              <a:t>Q5</a:t>
            </a:r>
            <a:endParaRPr lang="fr-FR" dirty="0"/>
          </a:p>
        </p:txBody>
      </p:sp>
      <p:sp>
        <p:nvSpPr>
          <p:cNvPr id="16" name="TextBox 15">
            <a:extLst>
              <a:ext uri="{FF2B5EF4-FFF2-40B4-BE49-F238E27FC236}">
                <a16:creationId xmlns:a16="http://schemas.microsoft.com/office/drawing/2014/main" id="{A219F709-31E9-7EAF-28F6-A3EB655871E1}"/>
              </a:ext>
            </a:extLst>
          </p:cNvPr>
          <p:cNvSpPr txBox="1"/>
          <p:nvPr/>
        </p:nvSpPr>
        <p:spPr>
          <a:xfrm>
            <a:off x="158432" y="3256342"/>
            <a:ext cx="996249" cy="307777"/>
          </a:xfrm>
          <a:prstGeom prst="rect">
            <a:avLst/>
          </a:prstGeom>
          <a:noFill/>
        </p:spPr>
        <p:txBody>
          <a:bodyPr wrap="square" rtlCol="0">
            <a:spAutoFit/>
          </a:bodyPr>
          <a:lstStyle/>
          <a:p>
            <a:r>
              <a:rPr lang="fr-FR" b="1" dirty="0">
                <a:solidFill>
                  <a:schemeClr val="accent3">
                    <a:lumMod val="50000"/>
                  </a:schemeClr>
                </a:solidFill>
              </a:rPr>
              <a:t>Résultat</a:t>
            </a:r>
          </a:p>
        </p:txBody>
      </p:sp>
      <p:sp>
        <p:nvSpPr>
          <p:cNvPr id="17" name="TextBox 16">
            <a:extLst>
              <a:ext uri="{FF2B5EF4-FFF2-40B4-BE49-F238E27FC236}">
                <a16:creationId xmlns:a16="http://schemas.microsoft.com/office/drawing/2014/main" id="{DF848B1C-BDD3-73BB-5760-773D60E2E860}"/>
              </a:ext>
            </a:extLst>
          </p:cNvPr>
          <p:cNvSpPr txBox="1"/>
          <p:nvPr/>
        </p:nvSpPr>
        <p:spPr>
          <a:xfrm>
            <a:off x="4884130" y="3594531"/>
            <a:ext cx="996249" cy="307777"/>
          </a:xfrm>
          <a:prstGeom prst="rect">
            <a:avLst/>
          </a:prstGeom>
          <a:noFill/>
        </p:spPr>
        <p:txBody>
          <a:bodyPr wrap="square" rtlCol="0">
            <a:spAutoFit/>
          </a:bodyPr>
          <a:lstStyle/>
          <a:p>
            <a:r>
              <a:rPr lang="fr-FR" b="1" dirty="0">
                <a:solidFill>
                  <a:schemeClr val="accent3">
                    <a:lumMod val="50000"/>
                  </a:schemeClr>
                </a:solidFill>
              </a:rPr>
              <a:t>Résultat</a:t>
            </a:r>
          </a:p>
        </p:txBody>
      </p:sp>
      <p:pic>
        <p:nvPicPr>
          <p:cNvPr id="7" name="Picture 6">
            <a:extLst>
              <a:ext uri="{FF2B5EF4-FFF2-40B4-BE49-F238E27FC236}">
                <a16:creationId xmlns:a16="http://schemas.microsoft.com/office/drawing/2014/main" id="{755E6514-DE1B-343B-C0E2-BE7A0833C645}"/>
              </a:ext>
            </a:extLst>
          </p:cNvPr>
          <p:cNvPicPr>
            <a:picLocks noChangeAspect="1"/>
          </p:cNvPicPr>
          <p:nvPr/>
        </p:nvPicPr>
        <p:blipFill>
          <a:blip r:embed="rId3"/>
          <a:stretch>
            <a:fillRect/>
          </a:stretch>
        </p:blipFill>
        <p:spPr>
          <a:xfrm>
            <a:off x="1094220" y="3344800"/>
            <a:ext cx="2231530" cy="490620"/>
          </a:xfrm>
          <a:prstGeom prst="rect">
            <a:avLst/>
          </a:prstGeom>
        </p:spPr>
      </p:pic>
      <p:pic>
        <p:nvPicPr>
          <p:cNvPr id="9" name="Picture 8">
            <a:extLst>
              <a:ext uri="{FF2B5EF4-FFF2-40B4-BE49-F238E27FC236}">
                <a16:creationId xmlns:a16="http://schemas.microsoft.com/office/drawing/2014/main" id="{5BC3207A-E91D-FEAA-1A80-7729CB1998F2}"/>
              </a:ext>
            </a:extLst>
          </p:cNvPr>
          <p:cNvPicPr>
            <a:picLocks noChangeAspect="1"/>
          </p:cNvPicPr>
          <p:nvPr/>
        </p:nvPicPr>
        <p:blipFill>
          <a:blip r:embed="rId4"/>
          <a:stretch>
            <a:fillRect/>
          </a:stretch>
        </p:blipFill>
        <p:spPr>
          <a:xfrm>
            <a:off x="6009587" y="3101801"/>
            <a:ext cx="2858343" cy="1971144"/>
          </a:xfrm>
          <a:prstGeom prst="rect">
            <a:avLst/>
          </a:prstGeom>
        </p:spPr>
      </p:pic>
    </p:spTree>
    <p:extLst>
      <p:ext uri="{BB962C8B-B14F-4D97-AF65-F5344CB8AC3E}">
        <p14:creationId xmlns:p14="http://schemas.microsoft.com/office/powerpoint/2010/main" val="486480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5"/>
        <p:cNvGrpSpPr/>
        <p:nvPr/>
      </p:nvGrpSpPr>
      <p:grpSpPr>
        <a:xfrm>
          <a:off x="0" y="0"/>
          <a:ext cx="0" cy="0"/>
          <a:chOff x="0" y="0"/>
          <a:chExt cx="0" cy="0"/>
        </a:xfrm>
      </p:grpSpPr>
      <p:grpSp>
        <p:nvGrpSpPr>
          <p:cNvPr id="2480" name="Google Shape;2480;p66"/>
          <p:cNvGrpSpPr/>
          <p:nvPr/>
        </p:nvGrpSpPr>
        <p:grpSpPr>
          <a:xfrm rot="10800000">
            <a:off x="4842312" y="4114032"/>
            <a:ext cx="243082" cy="242093"/>
            <a:chOff x="6547165" y="297900"/>
            <a:chExt cx="243082" cy="242093"/>
          </a:xfrm>
        </p:grpSpPr>
        <p:sp>
          <p:nvSpPr>
            <p:cNvPr id="2481" name="Google Shape;2481;p6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5" name="Google Shape;2485;p66"/>
          <p:cNvGrpSpPr/>
          <p:nvPr/>
        </p:nvGrpSpPr>
        <p:grpSpPr>
          <a:xfrm rot="10800000">
            <a:off x="6191149" y="4604394"/>
            <a:ext cx="243082" cy="242093"/>
            <a:chOff x="6547165" y="297900"/>
            <a:chExt cx="243082" cy="242093"/>
          </a:xfrm>
        </p:grpSpPr>
        <p:sp>
          <p:nvSpPr>
            <p:cNvPr id="2486" name="Google Shape;2486;p6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66"/>
          <p:cNvGrpSpPr/>
          <p:nvPr/>
        </p:nvGrpSpPr>
        <p:grpSpPr>
          <a:xfrm rot="5400000">
            <a:off x="4955455" y="911360"/>
            <a:ext cx="259833" cy="260997"/>
            <a:chOff x="6548002" y="3230725"/>
            <a:chExt cx="217525" cy="218499"/>
          </a:xfrm>
        </p:grpSpPr>
        <p:sp>
          <p:nvSpPr>
            <p:cNvPr id="2491" name="Google Shape;2491;p66"/>
            <p:cNvSpPr/>
            <p:nvPr/>
          </p:nvSpPr>
          <p:spPr>
            <a:xfrm>
              <a:off x="6651382" y="3230725"/>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6"/>
            <p:cNvSpPr/>
            <p:nvPr/>
          </p:nvSpPr>
          <p:spPr>
            <a:xfrm>
              <a:off x="6651382" y="3377971"/>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6"/>
            <p:cNvSpPr/>
            <p:nvPr/>
          </p:nvSpPr>
          <p:spPr>
            <a:xfrm>
              <a:off x="6695298" y="3333118"/>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6"/>
            <p:cNvSpPr/>
            <p:nvPr/>
          </p:nvSpPr>
          <p:spPr>
            <a:xfrm>
              <a:off x="6548002" y="3333118"/>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66"/>
          <p:cNvGrpSpPr/>
          <p:nvPr/>
        </p:nvGrpSpPr>
        <p:grpSpPr>
          <a:xfrm rot="10800000">
            <a:off x="7866012" y="1286157"/>
            <a:ext cx="243082" cy="242093"/>
            <a:chOff x="6547165" y="297900"/>
            <a:chExt cx="243082" cy="242093"/>
          </a:xfrm>
        </p:grpSpPr>
        <p:sp>
          <p:nvSpPr>
            <p:cNvPr id="2496" name="Google Shape;2496;p6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0" name="Google Shape;2500;p66"/>
          <p:cNvGrpSpPr/>
          <p:nvPr/>
        </p:nvGrpSpPr>
        <p:grpSpPr>
          <a:xfrm rot="10800000">
            <a:off x="8551087" y="3351007"/>
            <a:ext cx="243082" cy="242093"/>
            <a:chOff x="6547165" y="297900"/>
            <a:chExt cx="243082" cy="242093"/>
          </a:xfrm>
        </p:grpSpPr>
        <p:sp>
          <p:nvSpPr>
            <p:cNvPr id="2501" name="Google Shape;2501;p6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6" name="Google Shape;2506;p66"/>
          <p:cNvGrpSpPr/>
          <p:nvPr/>
        </p:nvGrpSpPr>
        <p:grpSpPr>
          <a:xfrm>
            <a:off x="4572000" y="796500"/>
            <a:ext cx="3618275" cy="3420425"/>
            <a:chOff x="4572000" y="796500"/>
            <a:chExt cx="3618275" cy="3420425"/>
          </a:xfrm>
        </p:grpSpPr>
        <p:sp>
          <p:nvSpPr>
            <p:cNvPr id="2507" name="Google Shape;2507;p66"/>
            <p:cNvSpPr/>
            <p:nvPr/>
          </p:nvSpPr>
          <p:spPr>
            <a:xfrm>
              <a:off x="4572000" y="796500"/>
              <a:ext cx="3618275" cy="3057425"/>
            </a:xfrm>
            <a:custGeom>
              <a:avLst/>
              <a:gdLst/>
              <a:ahLst/>
              <a:cxnLst/>
              <a:rect l="l" t="t" r="r" b="b"/>
              <a:pathLst>
                <a:path w="144731" h="122297" extrusionOk="0">
                  <a:moveTo>
                    <a:pt x="75350" y="1"/>
                  </a:moveTo>
                  <a:lnTo>
                    <a:pt x="71058" y="101"/>
                  </a:lnTo>
                  <a:lnTo>
                    <a:pt x="66900" y="504"/>
                  </a:lnTo>
                  <a:lnTo>
                    <a:pt x="62842" y="1241"/>
                  </a:lnTo>
                  <a:lnTo>
                    <a:pt x="58919" y="2247"/>
                  </a:lnTo>
                  <a:lnTo>
                    <a:pt x="55096" y="3488"/>
                  </a:lnTo>
                  <a:lnTo>
                    <a:pt x="51407" y="4930"/>
                  </a:lnTo>
                  <a:lnTo>
                    <a:pt x="47853" y="6506"/>
                  </a:lnTo>
                  <a:lnTo>
                    <a:pt x="46109" y="7344"/>
                  </a:lnTo>
                  <a:lnTo>
                    <a:pt x="44432" y="8250"/>
                  </a:lnTo>
                  <a:lnTo>
                    <a:pt x="41314" y="10429"/>
                  </a:lnTo>
                  <a:lnTo>
                    <a:pt x="38564" y="13011"/>
                  </a:lnTo>
                  <a:lnTo>
                    <a:pt x="36049" y="15962"/>
                  </a:lnTo>
                  <a:lnTo>
                    <a:pt x="33769" y="19215"/>
                  </a:lnTo>
                  <a:lnTo>
                    <a:pt x="31690" y="22703"/>
                  </a:lnTo>
                  <a:lnTo>
                    <a:pt x="28873" y="28269"/>
                  </a:lnTo>
                  <a:lnTo>
                    <a:pt x="23843" y="40073"/>
                  </a:lnTo>
                  <a:lnTo>
                    <a:pt x="19584" y="49496"/>
                  </a:lnTo>
                  <a:lnTo>
                    <a:pt x="17773" y="52983"/>
                  </a:lnTo>
                  <a:lnTo>
                    <a:pt x="15795" y="56236"/>
                  </a:lnTo>
                  <a:lnTo>
                    <a:pt x="13615" y="59153"/>
                  </a:lnTo>
                  <a:lnTo>
                    <a:pt x="12442" y="60495"/>
                  </a:lnTo>
                  <a:lnTo>
                    <a:pt x="11268" y="61769"/>
                  </a:lnTo>
                  <a:lnTo>
                    <a:pt x="9055" y="64452"/>
                  </a:lnTo>
                  <a:lnTo>
                    <a:pt x="6976" y="67235"/>
                  </a:lnTo>
                  <a:lnTo>
                    <a:pt x="5131" y="70119"/>
                  </a:lnTo>
                  <a:lnTo>
                    <a:pt x="3522" y="73070"/>
                  </a:lnTo>
                  <a:lnTo>
                    <a:pt x="2147" y="76121"/>
                  </a:lnTo>
                  <a:lnTo>
                    <a:pt x="1107" y="79206"/>
                  </a:lnTo>
                  <a:lnTo>
                    <a:pt x="369" y="82392"/>
                  </a:lnTo>
                  <a:lnTo>
                    <a:pt x="1" y="85611"/>
                  </a:lnTo>
                  <a:lnTo>
                    <a:pt x="34" y="88897"/>
                  </a:lnTo>
                  <a:lnTo>
                    <a:pt x="470" y="92251"/>
                  </a:lnTo>
                  <a:lnTo>
                    <a:pt x="1342" y="95604"/>
                  </a:lnTo>
                  <a:lnTo>
                    <a:pt x="2717" y="98991"/>
                  </a:lnTo>
                  <a:lnTo>
                    <a:pt x="4628" y="102411"/>
                  </a:lnTo>
                  <a:lnTo>
                    <a:pt x="7043" y="105865"/>
                  </a:lnTo>
                  <a:lnTo>
                    <a:pt x="10061" y="109286"/>
                  </a:lnTo>
                  <a:lnTo>
                    <a:pt x="11804" y="111029"/>
                  </a:lnTo>
                  <a:lnTo>
                    <a:pt x="13582" y="112673"/>
                  </a:lnTo>
                  <a:lnTo>
                    <a:pt x="17103" y="115523"/>
                  </a:lnTo>
                  <a:lnTo>
                    <a:pt x="20590" y="117770"/>
                  </a:lnTo>
                  <a:lnTo>
                    <a:pt x="23977" y="119480"/>
                  </a:lnTo>
                  <a:lnTo>
                    <a:pt x="27330" y="120754"/>
                  </a:lnTo>
                  <a:lnTo>
                    <a:pt x="30650" y="121626"/>
                  </a:lnTo>
                  <a:lnTo>
                    <a:pt x="33970" y="122096"/>
                  </a:lnTo>
                  <a:lnTo>
                    <a:pt x="37256" y="122297"/>
                  </a:lnTo>
                  <a:lnTo>
                    <a:pt x="40542" y="122230"/>
                  </a:lnTo>
                  <a:lnTo>
                    <a:pt x="43862" y="121961"/>
                  </a:lnTo>
                  <a:lnTo>
                    <a:pt x="48892" y="121291"/>
                  </a:lnTo>
                  <a:lnTo>
                    <a:pt x="55767" y="120151"/>
                  </a:lnTo>
                  <a:lnTo>
                    <a:pt x="62909" y="119178"/>
                  </a:lnTo>
                  <a:lnTo>
                    <a:pt x="66665" y="118910"/>
                  </a:lnTo>
                  <a:lnTo>
                    <a:pt x="68543" y="118809"/>
                  </a:lnTo>
                  <a:lnTo>
                    <a:pt x="72466" y="118809"/>
                  </a:lnTo>
                  <a:lnTo>
                    <a:pt x="78536" y="119145"/>
                  </a:lnTo>
                  <a:lnTo>
                    <a:pt x="91077" y="120486"/>
                  </a:lnTo>
                  <a:lnTo>
                    <a:pt x="103485" y="121861"/>
                  </a:lnTo>
                  <a:lnTo>
                    <a:pt x="109420" y="122196"/>
                  </a:lnTo>
                  <a:lnTo>
                    <a:pt x="113209" y="122196"/>
                  </a:lnTo>
                  <a:lnTo>
                    <a:pt x="116831" y="121995"/>
                  </a:lnTo>
                  <a:lnTo>
                    <a:pt x="120285" y="121525"/>
                  </a:lnTo>
                  <a:lnTo>
                    <a:pt x="123504" y="120754"/>
                  </a:lnTo>
                  <a:lnTo>
                    <a:pt x="126488" y="119648"/>
                  </a:lnTo>
                  <a:lnTo>
                    <a:pt x="127863" y="118910"/>
                  </a:lnTo>
                  <a:lnTo>
                    <a:pt x="129708" y="117837"/>
                  </a:lnTo>
                  <a:lnTo>
                    <a:pt x="133027" y="115389"/>
                  </a:lnTo>
                  <a:lnTo>
                    <a:pt x="135878" y="112606"/>
                  </a:lnTo>
                  <a:lnTo>
                    <a:pt x="138292" y="109487"/>
                  </a:lnTo>
                  <a:lnTo>
                    <a:pt x="140304" y="106100"/>
                  </a:lnTo>
                  <a:lnTo>
                    <a:pt x="141914" y="102445"/>
                  </a:lnTo>
                  <a:lnTo>
                    <a:pt x="143121" y="98555"/>
                  </a:lnTo>
                  <a:lnTo>
                    <a:pt x="143993" y="94498"/>
                  </a:lnTo>
                  <a:lnTo>
                    <a:pt x="144295" y="92385"/>
                  </a:lnTo>
                  <a:lnTo>
                    <a:pt x="144529" y="89971"/>
                  </a:lnTo>
                  <a:lnTo>
                    <a:pt x="144731" y="84974"/>
                  </a:lnTo>
                  <a:lnTo>
                    <a:pt x="144496" y="79877"/>
                  </a:lnTo>
                  <a:lnTo>
                    <a:pt x="143926" y="74679"/>
                  </a:lnTo>
                  <a:lnTo>
                    <a:pt x="142987" y="69415"/>
                  </a:lnTo>
                  <a:lnTo>
                    <a:pt x="141746" y="64150"/>
                  </a:lnTo>
                  <a:lnTo>
                    <a:pt x="140237" y="58919"/>
                  </a:lnTo>
                  <a:lnTo>
                    <a:pt x="138460" y="53755"/>
                  </a:lnTo>
                  <a:lnTo>
                    <a:pt x="136448" y="48724"/>
                  </a:lnTo>
                  <a:lnTo>
                    <a:pt x="134235" y="43829"/>
                  </a:lnTo>
                  <a:lnTo>
                    <a:pt x="131820" y="39134"/>
                  </a:lnTo>
                  <a:lnTo>
                    <a:pt x="129272" y="34674"/>
                  </a:lnTo>
                  <a:lnTo>
                    <a:pt x="126556" y="30516"/>
                  </a:lnTo>
                  <a:lnTo>
                    <a:pt x="123772" y="26660"/>
                  </a:lnTo>
                  <a:lnTo>
                    <a:pt x="120888" y="23172"/>
                  </a:lnTo>
                  <a:lnTo>
                    <a:pt x="117971" y="20087"/>
                  </a:lnTo>
                  <a:lnTo>
                    <a:pt x="116496" y="18746"/>
                  </a:lnTo>
                  <a:lnTo>
                    <a:pt x="113846" y="16398"/>
                  </a:lnTo>
                  <a:lnTo>
                    <a:pt x="108615" y="12341"/>
                  </a:lnTo>
                  <a:lnTo>
                    <a:pt x="103518" y="8920"/>
                  </a:lnTo>
                  <a:lnTo>
                    <a:pt x="98522" y="6137"/>
                  </a:lnTo>
                  <a:lnTo>
                    <a:pt x="93659" y="3924"/>
                  </a:lnTo>
                  <a:lnTo>
                    <a:pt x="88898" y="2214"/>
                  </a:lnTo>
                  <a:lnTo>
                    <a:pt x="84270" y="1040"/>
                  </a:lnTo>
                  <a:lnTo>
                    <a:pt x="79743" y="302"/>
                  </a:lnTo>
                  <a:lnTo>
                    <a:pt x="75350"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6"/>
            <p:cNvSpPr/>
            <p:nvPr/>
          </p:nvSpPr>
          <p:spPr>
            <a:xfrm>
              <a:off x="4572000" y="796500"/>
              <a:ext cx="3618275" cy="3057425"/>
            </a:xfrm>
            <a:custGeom>
              <a:avLst/>
              <a:gdLst/>
              <a:ahLst/>
              <a:cxnLst/>
              <a:rect l="l" t="t" r="r" b="b"/>
              <a:pathLst>
                <a:path w="144731" h="122297" extrusionOk="0">
                  <a:moveTo>
                    <a:pt x="75350" y="1"/>
                  </a:moveTo>
                  <a:lnTo>
                    <a:pt x="71058" y="101"/>
                  </a:lnTo>
                  <a:lnTo>
                    <a:pt x="66900" y="504"/>
                  </a:lnTo>
                  <a:lnTo>
                    <a:pt x="62842" y="1241"/>
                  </a:lnTo>
                  <a:lnTo>
                    <a:pt x="58919" y="2247"/>
                  </a:lnTo>
                  <a:lnTo>
                    <a:pt x="55096" y="3488"/>
                  </a:lnTo>
                  <a:lnTo>
                    <a:pt x="51407" y="4930"/>
                  </a:lnTo>
                  <a:lnTo>
                    <a:pt x="47853" y="6506"/>
                  </a:lnTo>
                  <a:lnTo>
                    <a:pt x="46109" y="7344"/>
                  </a:lnTo>
                  <a:lnTo>
                    <a:pt x="44432" y="8250"/>
                  </a:lnTo>
                  <a:lnTo>
                    <a:pt x="41314" y="10429"/>
                  </a:lnTo>
                  <a:lnTo>
                    <a:pt x="38564" y="13011"/>
                  </a:lnTo>
                  <a:lnTo>
                    <a:pt x="36049" y="15962"/>
                  </a:lnTo>
                  <a:lnTo>
                    <a:pt x="33769" y="19215"/>
                  </a:lnTo>
                  <a:lnTo>
                    <a:pt x="31690" y="22703"/>
                  </a:lnTo>
                  <a:lnTo>
                    <a:pt x="28873" y="28269"/>
                  </a:lnTo>
                  <a:lnTo>
                    <a:pt x="23843" y="40073"/>
                  </a:lnTo>
                  <a:lnTo>
                    <a:pt x="19584" y="49496"/>
                  </a:lnTo>
                  <a:lnTo>
                    <a:pt x="17773" y="52983"/>
                  </a:lnTo>
                  <a:lnTo>
                    <a:pt x="15795" y="56236"/>
                  </a:lnTo>
                  <a:lnTo>
                    <a:pt x="13615" y="59153"/>
                  </a:lnTo>
                  <a:lnTo>
                    <a:pt x="12442" y="60495"/>
                  </a:lnTo>
                  <a:lnTo>
                    <a:pt x="11268" y="61769"/>
                  </a:lnTo>
                  <a:lnTo>
                    <a:pt x="9055" y="64452"/>
                  </a:lnTo>
                  <a:lnTo>
                    <a:pt x="6976" y="67235"/>
                  </a:lnTo>
                  <a:lnTo>
                    <a:pt x="5131" y="70119"/>
                  </a:lnTo>
                  <a:lnTo>
                    <a:pt x="3522" y="73070"/>
                  </a:lnTo>
                  <a:lnTo>
                    <a:pt x="2147" y="76121"/>
                  </a:lnTo>
                  <a:lnTo>
                    <a:pt x="1107" y="79206"/>
                  </a:lnTo>
                  <a:lnTo>
                    <a:pt x="369" y="82392"/>
                  </a:lnTo>
                  <a:lnTo>
                    <a:pt x="1" y="85611"/>
                  </a:lnTo>
                  <a:lnTo>
                    <a:pt x="34" y="88897"/>
                  </a:lnTo>
                  <a:lnTo>
                    <a:pt x="470" y="92251"/>
                  </a:lnTo>
                  <a:lnTo>
                    <a:pt x="1342" y="95604"/>
                  </a:lnTo>
                  <a:lnTo>
                    <a:pt x="2717" y="98991"/>
                  </a:lnTo>
                  <a:lnTo>
                    <a:pt x="4628" y="102411"/>
                  </a:lnTo>
                  <a:lnTo>
                    <a:pt x="7043" y="105865"/>
                  </a:lnTo>
                  <a:lnTo>
                    <a:pt x="10061" y="109286"/>
                  </a:lnTo>
                  <a:lnTo>
                    <a:pt x="11804" y="111029"/>
                  </a:lnTo>
                  <a:lnTo>
                    <a:pt x="13582" y="112673"/>
                  </a:lnTo>
                  <a:lnTo>
                    <a:pt x="17103" y="115523"/>
                  </a:lnTo>
                  <a:lnTo>
                    <a:pt x="20590" y="117770"/>
                  </a:lnTo>
                  <a:lnTo>
                    <a:pt x="23977" y="119480"/>
                  </a:lnTo>
                  <a:lnTo>
                    <a:pt x="27330" y="120754"/>
                  </a:lnTo>
                  <a:lnTo>
                    <a:pt x="30650" y="121626"/>
                  </a:lnTo>
                  <a:lnTo>
                    <a:pt x="33970" y="122096"/>
                  </a:lnTo>
                  <a:lnTo>
                    <a:pt x="37256" y="122297"/>
                  </a:lnTo>
                  <a:lnTo>
                    <a:pt x="40542" y="122230"/>
                  </a:lnTo>
                  <a:lnTo>
                    <a:pt x="43862" y="121961"/>
                  </a:lnTo>
                  <a:lnTo>
                    <a:pt x="48892" y="121291"/>
                  </a:lnTo>
                  <a:lnTo>
                    <a:pt x="55767" y="120151"/>
                  </a:lnTo>
                  <a:lnTo>
                    <a:pt x="62909" y="119178"/>
                  </a:lnTo>
                  <a:lnTo>
                    <a:pt x="66665" y="118910"/>
                  </a:lnTo>
                  <a:lnTo>
                    <a:pt x="68543" y="118809"/>
                  </a:lnTo>
                  <a:lnTo>
                    <a:pt x="72466" y="118809"/>
                  </a:lnTo>
                  <a:lnTo>
                    <a:pt x="78536" y="119145"/>
                  </a:lnTo>
                  <a:lnTo>
                    <a:pt x="91077" y="120486"/>
                  </a:lnTo>
                  <a:lnTo>
                    <a:pt x="103485" y="121861"/>
                  </a:lnTo>
                  <a:lnTo>
                    <a:pt x="109420" y="122196"/>
                  </a:lnTo>
                  <a:lnTo>
                    <a:pt x="113209" y="122196"/>
                  </a:lnTo>
                  <a:lnTo>
                    <a:pt x="116831" y="121995"/>
                  </a:lnTo>
                  <a:lnTo>
                    <a:pt x="120285" y="121525"/>
                  </a:lnTo>
                  <a:lnTo>
                    <a:pt x="123504" y="120754"/>
                  </a:lnTo>
                  <a:lnTo>
                    <a:pt x="126488" y="119648"/>
                  </a:lnTo>
                  <a:lnTo>
                    <a:pt x="127863" y="118910"/>
                  </a:lnTo>
                  <a:lnTo>
                    <a:pt x="129708" y="117837"/>
                  </a:lnTo>
                  <a:lnTo>
                    <a:pt x="133027" y="115389"/>
                  </a:lnTo>
                  <a:lnTo>
                    <a:pt x="135878" y="112606"/>
                  </a:lnTo>
                  <a:lnTo>
                    <a:pt x="138292" y="109487"/>
                  </a:lnTo>
                  <a:lnTo>
                    <a:pt x="140304" y="106100"/>
                  </a:lnTo>
                  <a:lnTo>
                    <a:pt x="141914" y="102445"/>
                  </a:lnTo>
                  <a:lnTo>
                    <a:pt x="143121" y="98555"/>
                  </a:lnTo>
                  <a:lnTo>
                    <a:pt x="143993" y="94498"/>
                  </a:lnTo>
                  <a:lnTo>
                    <a:pt x="144295" y="92385"/>
                  </a:lnTo>
                  <a:lnTo>
                    <a:pt x="144529" y="89971"/>
                  </a:lnTo>
                  <a:lnTo>
                    <a:pt x="144731" y="84974"/>
                  </a:lnTo>
                  <a:lnTo>
                    <a:pt x="144496" y="79877"/>
                  </a:lnTo>
                  <a:lnTo>
                    <a:pt x="143926" y="74679"/>
                  </a:lnTo>
                  <a:lnTo>
                    <a:pt x="142987" y="69415"/>
                  </a:lnTo>
                  <a:lnTo>
                    <a:pt x="141746" y="64150"/>
                  </a:lnTo>
                  <a:lnTo>
                    <a:pt x="140237" y="58919"/>
                  </a:lnTo>
                  <a:lnTo>
                    <a:pt x="138460" y="53755"/>
                  </a:lnTo>
                  <a:lnTo>
                    <a:pt x="136448" y="48724"/>
                  </a:lnTo>
                  <a:lnTo>
                    <a:pt x="134235" y="43829"/>
                  </a:lnTo>
                  <a:lnTo>
                    <a:pt x="131820" y="39134"/>
                  </a:lnTo>
                  <a:lnTo>
                    <a:pt x="129272" y="34674"/>
                  </a:lnTo>
                  <a:lnTo>
                    <a:pt x="126556" y="30516"/>
                  </a:lnTo>
                  <a:lnTo>
                    <a:pt x="123772" y="26660"/>
                  </a:lnTo>
                  <a:lnTo>
                    <a:pt x="120888" y="23172"/>
                  </a:lnTo>
                  <a:lnTo>
                    <a:pt x="117971" y="20087"/>
                  </a:lnTo>
                  <a:lnTo>
                    <a:pt x="116496" y="18746"/>
                  </a:lnTo>
                  <a:lnTo>
                    <a:pt x="113846" y="16398"/>
                  </a:lnTo>
                  <a:lnTo>
                    <a:pt x="108615" y="12341"/>
                  </a:lnTo>
                  <a:lnTo>
                    <a:pt x="103518" y="8920"/>
                  </a:lnTo>
                  <a:lnTo>
                    <a:pt x="98522" y="6137"/>
                  </a:lnTo>
                  <a:lnTo>
                    <a:pt x="93659" y="3924"/>
                  </a:lnTo>
                  <a:lnTo>
                    <a:pt x="88898" y="2214"/>
                  </a:lnTo>
                  <a:lnTo>
                    <a:pt x="84270" y="1040"/>
                  </a:lnTo>
                  <a:lnTo>
                    <a:pt x="79743" y="302"/>
                  </a:lnTo>
                  <a:lnTo>
                    <a:pt x="753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6"/>
            <p:cNvSpPr/>
            <p:nvPr/>
          </p:nvSpPr>
          <p:spPr>
            <a:xfrm>
              <a:off x="4979425" y="3328275"/>
              <a:ext cx="2408575" cy="750325"/>
            </a:xfrm>
            <a:custGeom>
              <a:avLst/>
              <a:gdLst/>
              <a:ahLst/>
              <a:cxnLst/>
              <a:rect l="l" t="t" r="r" b="b"/>
              <a:pathLst>
                <a:path w="96343" h="30013" extrusionOk="0">
                  <a:moveTo>
                    <a:pt x="48155" y="0"/>
                  </a:moveTo>
                  <a:lnTo>
                    <a:pt x="43225" y="67"/>
                  </a:lnTo>
                  <a:lnTo>
                    <a:pt x="33802" y="671"/>
                  </a:lnTo>
                  <a:lnTo>
                    <a:pt x="27263" y="1476"/>
                  </a:lnTo>
                  <a:lnTo>
                    <a:pt x="23172" y="2180"/>
                  </a:lnTo>
                  <a:lnTo>
                    <a:pt x="19316" y="2985"/>
                  </a:lnTo>
                  <a:lnTo>
                    <a:pt x="15762" y="3890"/>
                  </a:lnTo>
                  <a:lnTo>
                    <a:pt x="12475" y="4930"/>
                  </a:lnTo>
                  <a:lnTo>
                    <a:pt x="9558" y="6036"/>
                  </a:lnTo>
                  <a:lnTo>
                    <a:pt x="6942" y="7243"/>
                  </a:lnTo>
                  <a:lnTo>
                    <a:pt x="4729" y="8518"/>
                  </a:lnTo>
                  <a:lnTo>
                    <a:pt x="2885" y="9859"/>
                  </a:lnTo>
                  <a:lnTo>
                    <a:pt x="1476" y="11267"/>
                  </a:lnTo>
                  <a:lnTo>
                    <a:pt x="537" y="12743"/>
                  </a:lnTo>
                  <a:lnTo>
                    <a:pt x="34" y="14252"/>
                  </a:lnTo>
                  <a:lnTo>
                    <a:pt x="1" y="15023"/>
                  </a:lnTo>
                  <a:lnTo>
                    <a:pt x="34" y="15794"/>
                  </a:lnTo>
                  <a:lnTo>
                    <a:pt x="537" y="17303"/>
                  </a:lnTo>
                  <a:lnTo>
                    <a:pt x="1476" y="18779"/>
                  </a:lnTo>
                  <a:lnTo>
                    <a:pt x="2885" y="20187"/>
                  </a:lnTo>
                  <a:lnTo>
                    <a:pt x="4729" y="21529"/>
                  </a:lnTo>
                  <a:lnTo>
                    <a:pt x="6942" y="22803"/>
                  </a:lnTo>
                  <a:lnTo>
                    <a:pt x="9558" y="24010"/>
                  </a:lnTo>
                  <a:lnTo>
                    <a:pt x="12475" y="25117"/>
                  </a:lnTo>
                  <a:lnTo>
                    <a:pt x="15762" y="26123"/>
                  </a:lnTo>
                  <a:lnTo>
                    <a:pt x="19316" y="27062"/>
                  </a:lnTo>
                  <a:lnTo>
                    <a:pt x="23172" y="27867"/>
                  </a:lnTo>
                  <a:lnTo>
                    <a:pt x="27263" y="28537"/>
                  </a:lnTo>
                  <a:lnTo>
                    <a:pt x="33802" y="29376"/>
                  </a:lnTo>
                  <a:lnTo>
                    <a:pt x="43225" y="29979"/>
                  </a:lnTo>
                  <a:lnTo>
                    <a:pt x="48155" y="30013"/>
                  </a:lnTo>
                  <a:lnTo>
                    <a:pt x="53118" y="29979"/>
                  </a:lnTo>
                  <a:lnTo>
                    <a:pt x="62541" y="29376"/>
                  </a:lnTo>
                  <a:lnTo>
                    <a:pt x="69080" y="28537"/>
                  </a:lnTo>
                  <a:lnTo>
                    <a:pt x="73171" y="27867"/>
                  </a:lnTo>
                  <a:lnTo>
                    <a:pt x="77027" y="27062"/>
                  </a:lnTo>
                  <a:lnTo>
                    <a:pt x="80582" y="26123"/>
                  </a:lnTo>
                  <a:lnTo>
                    <a:pt x="83868" y="25117"/>
                  </a:lnTo>
                  <a:lnTo>
                    <a:pt x="86785" y="24010"/>
                  </a:lnTo>
                  <a:lnTo>
                    <a:pt x="89401" y="22803"/>
                  </a:lnTo>
                  <a:lnTo>
                    <a:pt x="91614" y="21529"/>
                  </a:lnTo>
                  <a:lnTo>
                    <a:pt x="93458" y="20187"/>
                  </a:lnTo>
                  <a:lnTo>
                    <a:pt x="94867" y="18779"/>
                  </a:lnTo>
                  <a:lnTo>
                    <a:pt x="95806" y="17303"/>
                  </a:lnTo>
                  <a:lnTo>
                    <a:pt x="96309" y="15794"/>
                  </a:lnTo>
                  <a:lnTo>
                    <a:pt x="96342" y="15023"/>
                  </a:lnTo>
                  <a:lnTo>
                    <a:pt x="96309" y="14252"/>
                  </a:lnTo>
                  <a:lnTo>
                    <a:pt x="95806" y="12743"/>
                  </a:lnTo>
                  <a:lnTo>
                    <a:pt x="94867" y="11267"/>
                  </a:lnTo>
                  <a:lnTo>
                    <a:pt x="93458" y="9859"/>
                  </a:lnTo>
                  <a:lnTo>
                    <a:pt x="91614" y="8518"/>
                  </a:lnTo>
                  <a:lnTo>
                    <a:pt x="89401" y="7243"/>
                  </a:lnTo>
                  <a:lnTo>
                    <a:pt x="86785" y="6036"/>
                  </a:lnTo>
                  <a:lnTo>
                    <a:pt x="83868" y="4930"/>
                  </a:lnTo>
                  <a:lnTo>
                    <a:pt x="80582" y="3890"/>
                  </a:lnTo>
                  <a:lnTo>
                    <a:pt x="77027" y="2985"/>
                  </a:lnTo>
                  <a:lnTo>
                    <a:pt x="73171" y="2180"/>
                  </a:lnTo>
                  <a:lnTo>
                    <a:pt x="69080" y="1476"/>
                  </a:lnTo>
                  <a:lnTo>
                    <a:pt x="62541" y="671"/>
                  </a:lnTo>
                  <a:lnTo>
                    <a:pt x="53118" y="67"/>
                  </a:lnTo>
                  <a:lnTo>
                    <a:pt x="48155"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6"/>
            <p:cNvSpPr/>
            <p:nvPr/>
          </p:nvSpPr>
          <p:spPr>
            <a:xfrm>
              <a:off x="4979425" y="3328275"/>
              <a:ext cx="2408575" cy="750325"/>
            </a:xfrm>
            <a:custGeom>
              <a:avLst/>
              <a:gdLst/>
              <a:ahLst/>
              <a:cxnLst/>
              <a:rect l="l" t="t" r="r" b="b"/>
              <a:pathLst>
                <a:path w="96343" h="30013" extrusionOk="0">
                  <a:moveTo>
                    <a:pt x="48155" y="0"/>
                  </a:moveTo>
                  <a:lnTo>
                    <a:pt x="43225" y="67"/>
                  </a:lnTo>
                  <a:lnTo>
                    <a:pt x="33802" y="671"/>
                  </a:lnTo>
                  <a:lnTo>
                    <a:pt x="27263" y="1476"/>
                  </a:lnTo>
                  <a:lnTo>
                    <a:pt x="23172" y="2180"/>
                  </a:lnTo>
                  <a:lnTo>
                    <a:pt x="19316" y="2985"/>
                  </a:lnTo>
                  <a:lnTo>
                    <a:pt x="15762" y="3890"/>
                  </a:lnTo>
                  <a:lnTo>
                    <a:pt x="12475" y="4930"/>
                  </a:lnTo>
                  <a:lnTo>
                    <a:pt x="9558" y="6036"/>
                  </a:lnTo>
                  <a:lnTo>
                    <a:pt x="6942" y="7243"/>
                  </a:lnTo>
                  <a:lnTo>
                    <a:pt x="4729" y="8518"/>
                  </a:lnTo>
                  <a:lnTo>
                    <a:pt x="2885" y="9859"/>
                  </a:lnTo>
                  <a:lnTo>
                    <a:pt x="1476" y="11267"/>
                  </a:lnTo>
                  <a:lnTo>
                    <a:pt x="537" y="12743"/>
                  </a:lnTo>
                  <a:lnTo>
                    <a:pt x="34" y="14252"/>
                  </a:lnTo>
                  <a:lnTo>
                    <a:pt x="1" y="15023"/>
                  </a:lnTo>
                  <a:lnTo>
                    <a:pt x="34" y="15794"/>
                  </a:lnTo>
                  <a:lnTo>
                    <a:pt x="537" y="17303"/>
                  </a:lnTo>
                  <a:lnTo>
                    <a:pt x="1476" y="18779"/>
                  </a:lnTo>
                  <a:lnTo>
                    <a:pt x="2885" y="20187"/>
                  </a:lnTo>
                  <a:lnTo>
                    <a:pt x="4729" y="21529"/>
                  </a:lnTo>
                  <a:lnTo>
                    <a:pt x="6942" y="22803"/>
                  </a:lnTo>
                  <a:lnTo>
                    <a:pt x="9558" y="24010"/>
                  </a:lnTo>
                  <a:lnTo>
                    <a:pt x="12475" y="25117"/>
                  </a:lnTo>
                  <a:lnTo>
                    <a:pt x="15762" y="26123"/>
                  </a:lnTo>
                  <a:lnTo>
                    <a:pt x="19316" y="27062"/>
                  </a:lnTo>
                  <a:lnTo>
                    <a:pt x="23172" y="27867"/>
                  </a:lnTo>
                  <a:lnTo>
                    <a:pt x="27263" y="28537"/>
                  </a:lnTo>
                  <a:lnTo>
                    <a:pt x="33802" y="29376"/>
                  </a:lnTo>
                  <a:lnTo>
                    <a:pt x="43225" y="29979"/>
                  </a:lnTo>
                  <a:lnTo>
                    <a:pt x="48155" y="30013"/>
                  </a:lnTo>
                  <a:lnTo>
                    <a:pt x="53118" y="29979"/>
                  </a:lnTo>
                  <a:lnTo>
                    <a:pt x="62541" y="29376"/>
                  </a:lnTo>
                  <a:lnTo>
                    <a:pt x="69080" y="28537"/>
                  </a:lnTo>
                  <a:lnTo>
                    <a:pt x="73171" y="27867"/>
                  </a:lnTo>
                  <a:lnTo>
                    <a:pt x="77027" y="27062"/>
                  </a:lnTo>
                  <a:lnTo>
                    <a:pt x="80582" y="26123"/>
                  </a:lnTo>
                  <a:lnTo>
                    <a:pt x="83868" y="25117"/>
                  </a:lnTo>
                  <a:lnTo>
                    <a:pt x="86785" y="24010"/>
                  </a:lnTo>
                  <a:lnTo>
                    <a:pt x="89401" y="22803"/>
                  </a:lnTo>
                  <a:lnTo>
                    <a:pt x="91614" y="21529"/>
                  </a:lnTo>
                  <a:lnTo>
                    <a:pt x="93458" y="20187"/>
                  </a:lnTo>
                  <a:lnTo>
                    <a:pt x="94867" y="18779"/>
                  </a:lnTo>
                  <a:lnTo>
                    <a:pt x="95806" y="17303"/>
                  </a:lnTo>
                  <a:lnTo>
                    <a:pt x="96309" y="15794"/>
                  </a:lnTo>
                  <a:lnTo>
                    <a:pt x="96342" y="15023"/>
                  </a:lnTo>
                  <a:lnTo>
                    <a:pt x="96309" y="14252"/>
                  </a:lnTo>
                  <a:lnTo>
                    <a:pt x="95806" y="12743"/>
                  </a:lnTo>
                  <a:lnTo>
                    <a:pt x="94867" y="11267"/>
                  </a:lnTo>
                  <a:lnTo>
                    <a:pt x="93458" y="9859"/>
                  </a:lnTo>
                  <a:lnTo>
                    <a:pt x="91614" y="8518"/>
                  </a:lnTo>
                  <a:lnTo>
                    <a:pt x="89401" y="7243"/>
                  </a:lnTo>
                  <a:lnTo>
                    <a:pt x="86785" y="6036"/>
                  </a:lnTo>
                  <a:lnTo>
                    <a:pt x="83868" y="4930"/>
                  </a:lnTo>
                  <a:lnTo>
                    <a:pt x="80582" y="3890"/>
                  </a:lnTo>
                  <a:lnTo>
                    <a:pt x="77027" y="2985"/>
                  </a:lnTo>
                  <a:lnTo>
                    <a:pt x="73171" y="2180"/>
                  </a:lnTo>
                  <a:lnTo>
                    <a:pt x="69080" y="1476"/>
                  </a:lnTo>
                  <a:lnTo>
                    <a:pt x="62541" y="671"/>
                  </a:lnTo>
                  <a:lnTo>
                    <a:pt x="53118" y="67"/>
                  </a:lnTo>
                  <a:lnTo>
                    <a:pt x="481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6"/>
            <p:cNvSpPr/>
            <p:nvPr/>
          </p:nvSpPr>
          <p:spPr>
            <a:xfrm>
              <a:off x="6280475" y="1803225"/>
              <a:ext cx="83400" cy="5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6"/>
            <p:cNvSpPr/>
            <p:nvPr/>
          </p:nvSpPr>
          <p:spPr>
            <a:xfrm>
              <a:off x="5731425" y="2718800"/>
              <a:ext cx="1839325" cy="1308675"/>
            </a:xfrm>
            <a:custGeom>
              <a:avLst/>
              <a:gdLst/>
              <a:ahLst/>
              <a:cxnLst/>
              <a:rect l="l" t="t" r="r" b="b"/>
              <a:pathLst>
                <a:path w="73573" h="52347" extrusionOk="0">
                  <a:moveTo>
                    <a:pt x="24949" y="1"/>
                  </a:moveTo>
                  <a:lnTo>
                    <a:pt x="24178" y="68"/>
                  </a:lnTo>
                  <a:lnTo>
                    <a:pt x="22501" y="269"/>
                  </a:lnTo>
                  <a:lnTo>
                    <a:pt x="18075" y="1308"/>
                  </a:lnTo>
                  <a:lnTo>
                    <a:pt x="14185" y="2650"/>
                  </a:lnTo>
                  <a:lnTo>
                    <a:pt x="11469" y="3823"/>
                  </a:lnTo>
                  <a:lnTo>
                    <a:pt x="8719" y="5232"/>
                  </a:lnTo>
                  <a:lnTo>
                    <a:pt x="6003" y="6875"/>
                  </a:lnTo>
                  <a:lnTo>
                    <a:pt x="4695" y="7814"/>
                  </a:lnTo>
                  <a:lnTo>
                    <a:pt x="4259" y="8049"/>
                  </a:lnTo>
                  <a:lnTo>
                    <a:pt x="2113" y="9625"/>
                  </a:lnTo>
                  <a:lnTo>
                    <a:pt x="671" y="11033"/>
                  </a:lnTo>
                  <a:lnTo>
                    <a:pt x="201" y="11804"/>
                  </a:lnTo>
                  <a:lnTo>
                    <a:pt x="0" y="12207"/>
                  </a:lnTo>
                  <a:lnTo>
                    <a:pt x="134" y="13079"/>
                  </a:lnTo>
                  <a:lnTo>
                    <a:pt x="704" y="14017"/>
                  </a:lnTo>
                  <a:lnTo>
                    <a:pt x="1677" y="14923"/>
                  </a:lnTo>
                  <a:lnTo>
                    <a:pt x="2985" y="15761"/>
                  </a:lnTo>
                  <a:lnTo>
                    <a:pt x="4561" y="16465"/>
                  </a:lnTo>
                  <a:lnTo>
                    <a:pt x="6338" y="16968"/>
                  </a:lnTo>
                  <a:lnTo>
                    <a:pt x="8249" y="17203"/>
                  </a:lnTo>
                  <a:lnTo>
                    <a:pt x="9222" y="17170"/>
                  </a:lnTo>
                  <a:lnTo>
                    <a:pt x="10261" y="17103"/>
                  </a:lnTo>
                  <a:lnTo>
                    <a:pt x="12542" y="16566"/>
                  </a:lnTo>
                  <a:lnTo>
                    <a:pt x="16230" y="15258"/>
                  </a:lnTo>
                  <a:lnTo>
                    <a:pt x="22870" y="12005"/>
                  </a:lnTo>
                  <a:lnTo>
                    <a:pt x="24077" y="11268"/>
                  </a:lnTo>
                  <a:lnTo>
                    <a:pt x="24077" y="12441"/>
                  </a:lnTo>
                  <a:lnTo>
                    <a:pt x="24580" y="18410"/>
                  </a:lnTo>
                  <a:lnTo>
                    <a:pt x="25117" y="21462"/>
                  </a:lnTo>
                  <a:lnTo>
                    <a:pt x="25653" y="23172"/>
                  </a:lnTo>
                  <a:lnTo>
                    <a:pt x="25955" y="23843"/>
                  </a:lnTo>
                  <a:lnTo>
                    <a:pt x="26358" y="24513"/>
                  </a:lnTo>
                  <a:lnTo>
                    <a:pt x="27565" y="26157"/>
                  </a:lnTo>
                  <a:lnTo>
                    <a:pt x="30046" y="29074"/>
                  </a:lnTo>
                  <a:lnTo>
                    <a:pt x="34037" y="33165"/>
                  </a:lnTo>
                  <a:lnTo>
                    <a:pt x="37792" y="36518"/>
                  </a:lnTo>
                  <a:lnTo>
                    <a:pt x="39167" y="37491"/>
                  </a:lnTo>
                  <a:lnTo>
                    <a:pt x="42554" y="39771"/>
                  </a:lnTo>
                  <a:lnTo>
                    <a:pt x="52581" y="46914"/>
                  </a:lnTo>
                  <a:lnTo>
                    <a:pt x="54995" y="48691"/>
                  </a:lnTo>
                  <a:lnTo>
                    <a:pt x="56437" y="49764"/>
                  </a:lnTo>
                  <a:lnTo>
                    <a:pt x="58918" y="51508"/>
                  </a:lnTo>
                  <a:lnTo>
                    <a:pt x="60193" y="52246"/>
                  </a:lnTo>
                  <a:lnTo>
                    <a:pt x="60562" y="52346"/>
                  </a:lnTo>
                  <a:lnTo>
                    <a:pt x="60729" y="52313"/>
                  </a:lnTo>
                  <a:lnTo>
                    <a:pt x="61601" y="51541"/>
                  </a:lnTo>
                  <a:lnTo>
                    <a:pt x="63580" y="49362"/>
                  </a:lnTo>
                  <a:lnTo>
                    <a:pt x="66933" y="45304"/>
                  </a:lnTo>
                  <a:lnTo>
                    <a:pt x="69850" y="41381"/>
                  </a:lnTo>
                  <a:lnTo>
                    <a:pt x="70722" y="40006"/>
                  </a:lnTo>
                  <a:lnTo>
                    <a:pt x="71359" y="38698"/>
                  </a:lnTo>
                  <a:lnTo>
                    <a:pt x="72533" y="35445"/>
                  </a:lnTo>
                  <a:lnTo>
                    <a:pt x="73338" y="32125"/>
                  </a:lnTo>
                  <a:lnTo>
                    <a:pt x="73572" y="30080"/>
                  </a:lnTo>
                  <a:lnTo>
                    <a:pt x="73539" y="29107"/>
                  </a:lnTo>
                  <a:lnTo>
                    <a:pt x="73438" y="28772"/>
                  </a:lnTo>
                  <a:lnTo>
                    <a:pt x="73304" y="28537"/>
                  </a:lnTo>
                  <a:lnTo>
                    <a:pt x="73036" y="28202"/>
                  </a:lnTo>
                  <a:lnTo>
                    <a:pt x="72499" y="28101"/>
                  </a:lnTo>
                  <a:lnTo>
                    <a:pt x="71225" y="28806"/>
                  </a:lnTo>
                  <a:lnTo>
                    <a:pt x="70286" y="29610"/>
                  </a:lnTo>
                  <a:lnTo>
                    <a:pt x="68073" y="31220"/>
                  </a:lnTo>
                  <a:lnTo>
                    <a:pt x="58550" y="37558"/>
                  </a:lnTo>
                  <a:lnTo>
                    <a:pt x="56470" y="38832"/>
                  </a:lnTo>
                  <a:lnTo>
                    <a:pt x="55599" y="39268"/>
                  </a:lnTo>
                  <a:lnTo>
                    <a:pt x="54693" y="39570"/>
                  </a:lnTo>
                  <a:lnTo>
                    <a:pt x="53486" y="38463"/>
                  </a:lnTo>
                  <a:lnTo>
                    <a:pt x="47014" y="31757"/>
                  </a:lnTo>
                  <a:lnTo>
                    <a:pt x="42252" y="26291"/>
                  </a:lnTo>
                  <a:lnTo>
                    <a:pt x="40207" y="23642"/>
                  </a:lnTo>
                  <a:lnTo>
                    <a:pt x="39301" y="22334"/>
                  </a:lnTo>
                  <a:lnTo>
                    <a:pt x="37826" y="19584"/>
                  </a:lnTo>
                  <a:lnTo>
                    <a:pt x="36652" y="16801"/>
                  </a:lnTo>
                  <a:lnTo>
                    <a:pt x="35747" y="14051"/>
                  </a:lnTo>
                  <a:lnTo>
                    <a:pt x="34707" y="10128"/>
                  </a:lnTo>
                  <a:lnTo>
                    <a:pt x="33835" y="6875"/>
                  </a:lnTo>
                  <a:lnTo>
                    <a:pt x="33232" y="5131"/>
                  </a:lnTo>
                  <a:lnTo>
                    <a:pt x="32897" y="4460"/>
                  </a:lnTo>
                  <a:lnTo>
                    <a:pt x="32528" y="3857"/>
                  </a:lnTo>
                  <a:lnTo>
                    <a:pt x="31723" y="2784"/>
                  </a:lnTo>
                  <a:lnTo>
                    <a:pt x="30851" y="1878"/>
                  </a:lnTo>
                  <a:lnTo>
                    <a:pt x="29879" y="1141"/>
                  </a:lnTo>
                  <a:lnTo>
                    <a:pt x="28805" y="604"/>
                  </a:lnTo>
                  <a:lnTo>
                    <a:pt x="27632" y="235"/>
                  </a:lnTo>
                  <a:lnTo>
                    <a:pt x="26358" y="34"/>
                  </a:lnTo>
                  <a:lnTo>
                    <a:pt x="249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6"/>
            <p:cNvSpPr/>
            <p:nvPr/>
          </p:nvSpPr>
          <p:spPr>
            <a:xfrm>
              <a:off x="5298850" y="2045625"/>
              <a:ext cx="1752975" cy="1722800"/>
            </a:xfrm>
            <a:custGeom>
              <a:avLst/>
              <a:gdLst/>
              <a:ahLst/>
              <a:cxnLst/>
              <a:rect l="l" t="t" r="r" b="b"/>
              <a:pathLst>
                <a:path w="70119" h="68912" extrusionOk="0">
                  <a:moveTo>
                    <a:pt x="27564" y="0"/>
                  </a:moveTo>
                  <a:lnTo>
                    <a:pt x="23574" y="336"/>
                  </a:lnTo>
                  <a:lnTo>
                    <a:pt x="20623" y="939"/>
                  </a:lnTo>
                  <a:lnTo>
                    <a:pt x="17572" y="1945"/>
                  </a:lnTo>
                  <a:lnTo>
                    <a:pt x="15325" y="3052"/>
                  </a:lnTo>
                  <a:lnTo>
                    <a:pt x="13916" y="3924"/>
                  </a:lnTo>
                  <a:lnTo>
                    <a:pt x="13212" y="4460"/>
                  </a:lnTo>
                  <a:lnTo>
                    <a:pt x="12542" y="4997"/>
                  </a:lnTo>
                  <a:lnTo>
                    <a:pt x="11234" y="6439"/>
                  </a:lnTo>
                  <a:lnTo>
                    <a:pt x="9959" y="8249"/>
                  </a:lnTo>
                  <a:lnTo>
                    <a:pt x="8719" y="10362"/>
                  </a:lnTo>
                  <a:lnTo>
                    <a:pt x="6941" y="13984"/>
                  </a:lnTo>
                  <a:lnTo>
                    <a:pt x="4795" y="19483"/>
                  </a:lnTo>
                  <a:lnTo>
                    <a:pt x="2985" y="25452"/>
                  </a:lnTo>
                  <a:lnTo>
                    <a:pt x="1543" y="31522"/>
                  </a:lnTo>
                  <a:lnTo>
                    <a:pt x="537" y="37323"/>
                  </a:lnTo>
                  <a:lnTo>
                    <a:pt x="34" y="42487"/>
                  </a:lnTo>
                  <a:lnTo>
                    <a:pt x="0" y="44700"/>
                  </a:lnTo>
                  <a:lnTo>
                    <a:pt x="67" y="46746"/>
                  </a:lnTo>
                  <a:lnTo>
                    <a:pt x="503" y="50434"/>
                  </a:lnTo>
                  <a:lnTo>
                    <a:pt x="1375" y="53721"/>
                  </a:lnTo>
                  <a:lnTo>
                    <a:pt x="2683" y="56571"/>
                  </a:lnTo>
                  <a:lnTo>
                    <a:pt x="4460" y="59120"/>
                  </a:lnTo>
                  <a:lnTo>
                    <a:pt x="6740" y="61366"/>
                  </a:lnTo>
                  <a:lnTo>
                    <a:pt x="9524" y="63378"/>
                  </a:lnTo>
                  <a:lnTo>
                    <a:pt x="12877" y="65223"/>
                  </a:lnTo>
                  <a:lnTo>
                    <a:pt x="14788" y="66094"/>
                  </a:lnTo>
                  <a:lnTo>
                    <a:pt x="15794" y="66497"/>
                  </a:lnTo>
                  <a:lnTo>
                    <a:pt x="17974" y="67235"/>
                  </a:lnTo>
                  <a:lnTo>
                    <a:pt x="21528" y="68073"/>
                  </a:lnTo>
                  <a:lnTo>
                    <a:pt x="26726" y="68710"/>
                  </a:lnTo>
                  <a:lnTo>
                    <a:pt x="32293" y="68911"/>
                  </a:lnTo>
                  <a:lnTo>
                    <a:pt x="37960" y="68677"/>
                  </a:lnTo>
                  <a:lnTo>
                    <a:pt x="43526" y="68106"/>
                  </a:lnTo>
                  <a:lnTo>
                    <a:pt x="48825" y="67268"/>
                  </a:lnTo>
                  <a:lnTo>
                    <a:pt x="53620" y="66162"/>
                  </a:lnTo>
                  <a:lnTo>
                    <a:pt x="55733" y="65524"/>
                  </a:lnTo>
                  <a:lnTo>
                    <a:pt x="56739" y="65189"/>
                  </a:lnTo>
                  <a:lnTo>
                    <a:pt x="58616" y="64351"/>
                  </a:lnTo>
                  <a:lnTo>
                    <a:pt x="60360" y="63345"/>
                  </a:lnTo>
                  <a:lnTo>
                    <a:pt x="61903" y="62171"/>
                  </a:lnTo>
                  <a:lnTo>
                    <a:pt x="63311" y="60897"/>
                  </a:lnTo>
                  <a:lnTo>
                    <a:pt x="64552" y="59488"/>
                  </a:lnTo>
                  <a:lnTo>
                    <a:pt x="66195" y="57242"/>
                  </a:lnTo>
                  <a:lnTo>
                    <a:pt x="67872" y="54056"/>
                  </a:lnTo>
                  <a:lnTo>
                    <a:pt x="69079" y="50803"/>
                  </a:lnTo>
                  <a:lnTo>
                    <a:pt x="69783" y="47651"/>
                  </a:lnTo>
                  <a:lnTo>
                    <a:pt x="70118" y="44801"/>
                  </a:lnTo>
                  <a:lnTo>
                    <a:pt x="70118" y="43527"/>
                  </a:lnTo>
                  <a:lnTo>
                    <a:pt x="70018" y="42319"/>
                  </a:lnTo>
                  <a:lnTo>
                    <a:pt x="69381" y="39838"/>
                  </a:lnTo>
                  <a:lnTo>
                    <a:pt x="68274" y="37390"/>
                  </a:lnTo>
                  <a:lnTo>
                    <a:pt x="66866" y="35043"/>
                  </a:lnTo>
                  <a:lnTo>
                    <a:pt x="65290" y="32896"/>
                  </a:lnTo>
                  <a:lnTo>
                    <a:pt x="63646" y="30985"/>
                  </a:lnTo>
                  <a:lnTo>
                    <a:pt x="62137" y="29476"/>
                  </a:lnTo>
                  <a:lnTo>
                    <a:pt x="60830" y="28369"/>
                  </a:lnTo>
                  <a:lnTo>
                    <a:pt x="60360" y="28034"/>
                  </a:lnTo>
                  <a:lnTo>
                    <a:pt x="57946" y="26626"/>
                  </a:lnTo>
                  <a:lnTo>
                    <a:pt x="53385" y="23708"/>
                  </a:lnTo>
                  <a:lnTo>
                    <a:pt x="51541" y="22300"/>
                  </a:lnTo>
                  <a:lnTo>
                    <a:pt x="49797" y="20690"/>
                  </a:lnTo>
                  <a:lnTo>
                    <a:pt x="48221" y="18913"/>
                  </a:lnTo>
                  <a:lnTo>
                    <a:pt x="47550" y="17974"/>
                  </a:lnTo>
                  <a:lnTo>
                    <a:pt x="46209" y="15828"/>
                  </a:lnTo>
                  <a:lnTo>
                    <a:pt x="42990" y="10429"/>
                  </a:lnTo>
                  <a:lnTo>
                    <a:pt x="40039" y="6305"/>
                  </a:lnTo>
                  <a:lnTo>
                    <a:pt x="37826" y="3857"/>
                  </a:lnTo>
                  <a:lnTo>
                    <a:pt x="36048" y="2314"/>
                  </a:lnTo>
                  <a:lnTo>
                    <a:pt x="34774" y="1442"/>
                  </a:lnTo>
                  <a:lnTo>
                    <a:pt x="33433" y="771"/>
                  </a:lnTo>
                  <a:lnTo>
                    <a:pt x="32058" y="302"/>
                  </a:lnTo>
                  <a:lnTo>
                    <a:pt x="31320" y="134"/>
                  </a:lnTo>
                  <a:lnTo>
                    <a:pt x="30985" y="101"/>
                  </a:lnTo>
                  <a:lnTo>
                    <a:pt x="2756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6"/>
            <p:cNvSpPr/>
            <p:nvPr/>
          </p:nvSpPr>
          <p:spPr>
            <a:xfrm>
              <a:off x="5298850" y="2154600"/>
              <a:ext cx="1443625" cy="1613825"/>
            </a:xfrm>
            <a:custGeom>
              <a:avLst/>
              <a:gdLst/>
              <a:ahLst/>
              <a:cxnLst/>
              <a:rect l="l" t="t" r="r" b="b"/>
              <a:pathLst>
                <a:path w="57745" h="64553" extrusionOk="0">
                  <a:moveTo>
                    <a:pt x="13346" y="1"/>
                  </a:moveTo>
                  <a:lnTo>
                    <a:pt x="13279" y="34"/>
                  </a:lnTo>
                  <a:lnTo>
                    <a:pt x="13212" y="101"/>
                  </a:lnTo>
                  <a:lnTo>
                    <a:pt x="12542" y="638"/>
                  </a:lnTo>
                  <a:lnTo>
                    <a:pt x="11234" y="2080"/>
                  </a:lnTo>
                  <a:lnTo>
                    <a:pt x="9959" y="3890"/>
                  </a:lnTo>
                  <a:lnTo>
                    <a:pt x="8719" y="6003"/>
                  </a:lnTo>
                  <a:lnTo>
                    <a:pt x="6941" y="9625"/>
                  </a:lnTo>
                  <a:lnTo>
                    <a:pt x="4795" y="15124"/>
                  </a:lnTo>
                  <a:lnTo>
                    <a:pt x="2985" y="21093"/>
                  </a:lnTo>
                  <a:lnTo>
                    <a:pt x="1543" y="27163"/>
                  </a:lnTo>
                  <a:lnTo>
                    <a:pt x="537" y="32964"/>
                  </a:lnTo>
                  <a:lnTo>
                    <a:pt x="34" y="38128"/>
                  </a:lnTo>
                  <a:lnTo>
                    <a:pt x="0" y="40341"/>
                  </a:lnTo>
                  <a:lnTo>
                    <a:pt x="67" y="42387"/>
                  </a:lnTo>
                  <a:lnTo>
                    <a:pt x="503" y="46075"/>
                  </a:lnTo>
                  <a:lnTo>
                    <a:pt x="1375" y="49362"/>
                  </a:lnTo>
                  <a:lnTo>
                    <a:pt x="2683" y="52212"/>
                  </a:lnTo>
                  <a:lnTo>
                    <a:pt x="4460" y="54761"/>
                  </a:lnTo>
                  <a:lnTo>
                    <a:pt x="6740" y="57007"/>
                  </a:lnTo>
                  <a:lnTo>
                    <a:pt x="9524" y="59019"/>
                  </a:lnTo>
                  <a:lnTo>
                    <a:pt x="12877" y="60864"/>
                  </a:lnTo>
                  <a:lnTo>
                    <a:pt x="14788" y="61735"/>
                  </a:lnTo>
                  <a:lnTo>
                    <a:pt x="15794" y="62138"/>
                  </a:lnTo>
                  <a:lnTo>
                    <a:pt x="17974" y="62876"/>
                  </a:lnTo>
                  <a:lnTo>
                    <a:pt x="21528" y="63714"/>
                  </a:lnTo>
                  <a:lnTo>
                    <a:pt x="26726" y="64351"/>
                  </a:lnTo>
                  <a:lnTo>
                    <a:pt x="32293" y="64552"/>
                  </a:lnTo>
                  <a:lnTo>
                    <a:pt x="37960" y="64318"/>
                  </a:lnTo>
                  <a:lnTo>
                    <a:pt x="43526" y="63747"/>
                  </a:lnTo>
                  <a:lnTo>
                    <a:pt x="48825" y="62909"/>
                  </a:lnTo>
                  <a:lnTo>
                    <a:pt x="53620" y="61803"/>
                  </a:lnTo>
                  <a:lnTo>
                    <a:pt x="55733" y="61165"/>
                  </a:lnTo>
                  <a:lnTo>
                    <a:pt x="56772" y="60797"/>
                  </a:lnTo>
                  <a:lnTo>
                    <a:pt x="57745" y="60394"/>
                  </a:lnTo>
                  <a:lnTo>
                    <a:pt x="56168" y="60159"/>
                  </a:lnTo>
                  <a:lnTo>
                    <a:pt x="52882" y="59489"/>
                  </a:lnTo>
                  <a:lnTo>
                    <a:pt x="49562" y="58550"/>
                  </a:lnTo>
                  <a:lnTo>
                    <a:pt x="46444" y="57276"/>
                  </a:lnTo>
                  <a:lnTo>
                    <a:pt x="45035" y="56471"/>
                  </a:lnTo>
                  <a:lnTo>
                    <a:pt x="43593" y="55532"/>
                  </a:lnTo>
                  <a:lnTo>
                    <a:pt x="41179" y="53419"/>
                  </a:lnTo>
                  <a:lnTo>
                    <a:pt x="39167" y="51072"/>
                  </a:lnTo>
                  <a:lnTo>
                    <a:pt x="37557" y="48624"/>
                  </a:lnTo>
                  <a:lnTo>
                    <a:pt x="35545" y="45002"/>
                  </a:lnTo>
                  <a:lnTo>
                    <a:pt x="33969" y="41817"/>
                  </a:lnTo>
                  <a:lnTo>
                    <a:pt x="32963" y="40073"/>
                  </a:lnTo>
                  <a:lnTo>
                    <a:pt x="32460" y="39402"/>
                  </a:lnTo>
                  <a:lnTo>
                    <a:pt x="31890" y="38799"/>
                  </a:lnTo>
                  <a:lnTo>
                    <a:pt x="30683" y="37860"/>
                  </a:lnTo>
                  <a:lnTo>
                    <a:pt x="28638" y="36753"/>
                  </a:lnTo>
                  <a:lnTo>
                    <a:pt x="25787" y="35546"/>
                  </a:lnTo>
                  <a:lnTo>
                    <a:pt x="23909" y="34406"/>
                  </a:lnTo>
                  <a:lnTo>
                    <a:pt x="22836" y="33366"/>
                  </a:lnTo>
                  <a:lnTo>
                    <a:pt x="22400" y="32696"/>
                  </a:lnTo>
                  <a:lnTo>
                    <a:pt x="22199" y="32327"/>
                  </a:lnTo>
                  <a:lnTo>
                    <a:pt x="21897" y="31120"/>
                  </a:lnTo>
                  <a:lnTo>
                    <a:pt x="21629" y="28571"/>
                  </a:lnTo>
                  <a:lnTo>
                    <a:pt x="21495" y="21462"/>
                  </a:lnTo>
                  <a:lnTo>
                    <a:pt x="21361" y="13146"/>
                  </a:lnTo>
                  <a:lnTo>
                    <a:pt x="20925" y="7982"/>
                  </a:lnTo>
                  <a:lnTo>
                    <a:pt x="20288" y="4762"/>
                  </a:lnTo>
                  <a:lnTo>
                    <a:pt x="19684" y="2985"/>
                  </a:lnTo>
                  <a:lnTo>
                    <a:pt x="18913" y="1644"/>
                  </a:lnTo>
                  <a:lnTo>
                    <a:pt x="17940" y="772"/>
                  </a:lnTo>
                  <a:lnTo>
                    <a:pt x="17370" y="571"/>
                  </a:lnTo>
                  <a:lnTo>
                    <a:pt x="16364" y="302"/>
                  </a:lnTo>
                  <a:lnTo>
                    <a:pt x="14352" y="34"/>
                  </a:lnTo>
                  <a:lnTo>
                    <a:pt x="13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6"/>
            <p:cNvSpPr/>
            <p:nvPr/>
          </p:nvSpPr>
          <p:spPr>
            <a:xfrm>
              <a:off x="5298850" y="2045625"/>
              <a:ext cx="1752975" cy="1722800"/>
            </a:xfrm>
            <a:custGeom>
              <a:avLst/>
              <a:gdLst/>
              <a:ahLst/>
              <a:cxnLst/>
              <a:rect l="l" t="t" r="r" b="b"/>
              <a:pathLst>
                <a:path w="70119" h="68912" fill="none" extrusionOk="0">
                  <a:moveTo>
                    <a:pt x="31320" y="134"/>
                  </a:moveTo>
                  <a:lnTo>
                    <a:pt x="30985" y="101"/>
                  </a:lnTo>
                  <a:lnTo>
                    <a:pt x="27564" y="0"/>
                  </a:lnTo>
                  <a:lnTo>
                    <a:pt x="23574" y="336"/>
                  </a:lnTo>
                  <a:lnTo>
                    <a:pt x="20623" y="939"/>
                  </a:lnTo>
                  <a:lnTo>
                    <a:pt x="17572" y="1945"/>
                  </a:lnTo>
                  <a:lnTo>
                    <a:pt x="15325" y="3052"/>
                  </a:lnTo>
                  <a:lnTo>
                    <a:pt x="13916" y="3924"/>
                  </a:lnTo>
                  <a:lnTo>
                    <a:pt x="13212" y="4460"/>
                  </a:lnTo>
                  <a:lnTo>
                    <a:pt x="12542" y="4997"/>
                  </a:lnTo>
                  <a:lnTo>
                    <a:pt x="11234" y="6439"/>
                  </a:lnTo>
                  <a:lnTo>
                    <a:pt x="9959" y="8249"/>
                  </a:lnTo>
                  <a:lnTo>
                    <a:pt x="8719" y="10362"/>
                  </a:lnTo>
                  <a:lnTo>
                    <a:pt x="6941" y="13984"/>
                  </a:lnTo>
                  <a:lnTo>
                    <a:pt x="4795" y="19483"/>
                  </a:lnTo>
                  <a:lnTo>
                    <a:pt x="2985" y="25452"/>
                  </a:lnTo>
                  <a:lnTo>
                    <a:pt x="1543" y="31522"/>
                  </a:lnTo>
                  <a:lnTo>
                    <a:pt x="537" y="37323"/>
                  </a:lnTo>
                  <a:lnTo>
                    <a:pt x="34" y="42487"/>
                  </a:lnTo>
                  <a:lnTo>
                    <a:pt x="0" y="44700"/>
                  </a:lnTo>
                  <a:lnTo>
                    <a:pt x="67" y="46746"/>
                  </a:lnTo>
                  <a:lnTo>
                    <a:pt x="503" y="50434"/>
                  </a:lnTo>
                  <a:lnTo>
                    <a:pt x="1375" y="53721"/>
                  </a:lnTo>
                  <a:lnTo>
                    <a:pt x="2683" y="56571"/>
                  </a:lnTo>
                  <a:lnTo>
                    <a:pt x="4460" y="59120"/>
                  </a:lnTo>
                  <a:lnTo>
                    <a:pt x="6740" y="61366"/>
                  </a:lnTo>
                  <a:lnTo>
                    <a:pt x="9524" y="63378"/>
                  </a:lnTo>
                  <a:lnTo>
                    <a:pt x="12877" y="65223"/>
                  </a:lnTo>
                  <a:lnTo>
                    <a:pt x="14788" y="66094"/>
                  </a:lnTo>
                  <a:lnTo>
                    <a:pt x="15794" y="66497"/>
                  </a:lnTo>
                  <a:lnTo>
                    <a:pt x="17974" y="67235"/>
                  </a:lnTo>
                  <a:lnTo>
                    <a:pt x="21528" y="68073"/>
                  </a:lnTo>
                  <a:lnTo>
                    <a:pt x="26726" y="68710"/>
                  </a:lnTo>
                  <a:lnTo>
                    <a:pt x="32293" y="68911"/>
                  </a:lnTo>
                  <a:lnTo>
                    <a:pt x="37960" y="68677"/>
                  </a:lnTo>
                  <a:lnTo>
                    <a:pt x="43526" y="68106"/>
                  </a:lnTo>
                  <a:lnTo>
                    <a:pt x="48825" y="67268"/>
                  </a:lnTo>
                  <a:lnTo>
                    <a:pt x="53620" y="66162"/>
                  </a:lnTo>
                  <a:lnTo>
                    <a:pt x="55733" y="65524"/>
                  </a:lnTo>
                  <a:lnTo>
                    <a:pt x="56739" y="65189"/>
                  </a:lnTo>
                  <a:lnTo>
                    <a:pt x="58616" y="64351"/>
                  </a:lnTo>
                  <a:lnTo>
                    <a:pt x="60360" y="63345"/>
                  </a:lnTo>
                  <a:lnTo>
                    <a:pt x="61903" y="62171"/>
                  </a:lnTo>
                  <a:lnTo>
                    <a:pt x="63311" y="60897"/>
                  </a:lnTo>
                  <a:lnTo>
                    <a:pt x="64552" y="59488"/>
                  </a:lnTo>
                  <a:lnTo>
                    <a:pt x="66195" y="57242"/>
                  </a:lnTo>
                  <a:lnTo>
                    <a:pt x="67872" y="54056"/>
                  </a:lnTo>
                  <a:lnTo>
                    <a:pt x="69079" y="50803"/>
                  </a:lnTo>
                  <a:lnTo>
                    <a:pt x="69783" y="47651"/>
                  </a:lnTo>
                  <a:lnTo>
                    <a:pt x="70118" y="44801"/>
                  </a:lnTo>
                  <a:lnTo>
                    <a:pt x="70118" y="43527"/>
                  </a:lnTo>
                  <a:lnTo>
                    <a:pt x="70018" y="42319"/>
                  </a:lnTo>
                  <a:lnTo>
                    <a:pt x="69381" y="39838"/>
                  </a:lnTo>
                  <a:lnTo>
                    <a:pt x="68274" y="37390"/>
                  </a:lnTo>
                  <a:lnTo>
                    <a:pt x="66866" y="35043"/>
                  </a:lnTo>
                  <a:lnTo>
                    <a:pt x="65290" y="32896"/>
                  </a:lnTo>
                  <a:lnTo>
                    <a:pt x="63646" y="30985"/>
                  </a:lnTo>
                  <a:lnTo>
                    <a:pt x="62137" y="29476"/>
                  </a:lnTo>
                  <a:lnTo>
                    <a:pt x="60830" y="28369"/>
                  </a:lnTo>
                  <a:lnTo>
                    <a:pt x="60360" y="28034"/>
                  </a:lnTo>
                  <a:lnTo>
                    <a:pt x="57946" y="26626"/>
                  </a:lnTo>
                  <a:lnTo>
                    <a:pt x="53385" y="23708"/>
                  </a:lnTo>
                  <a:lnTo>
                    <a:pt x="51541" y="22300"/>
                  </a:lnTo>
                  <a:lnTo>
                    <a:pt x="49797" y="20690"/>
                  </a:lnTo>
                  <a:lnTo>
                    <a:pt x="48221" y="18913"/>
                  </a:lnTo>
                  <a:lnTo>
                    <a:pt x="47550" y="17974"/>
                  </a:lnTo>
                  <a:lnTo>
                    <a:pt x="46209" y="15828"/>
                  </a:lnTo>
                  <a:lnTo>
                    <a:pt x="42990" y="10429"/>
                  </a:lnTo>
                  <a:lnTo>
                    <a:pt x="40039" y="6305"/>
                  </a:lnTo>
                  <a:lnTo>
                    <a:pt x="37826" y="3857"/>
                  </a:lnTo>
                  <a:lnTo>
                    <a:pt x="36048" y="2314"/>
                  </a:lnTo>
                  <a:lnTo>
                    <a:pt x="34774" y="1442"/>
                  </a:lnTo>
                  <a:lnTo>
                    <a:pt x="33433" y="771"/>
                  </a:lnTo>
                  <a:lnTo>
                    <a:pt x="32058" y="302"/>
                  </a:lnTo>
                  <a:lnTo>
                    <a:pt x="31320" y="134"/>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6"/>
            <p:cNvSpPr/>
            <p:nvPr/>
          </p:nvSpPr>
          <p:spPr>
            <a:xfrm>
              <a:off x="5602325" y="2155450"/>
              <a:ext cx="1107450" cy="811525"/>
            </a:xfrm>
            <a:custGeom>
              <a:avLst/>
              <a:gdLst/>
              <a:ahLst/>
              <a:cxnLst/>
              <a:rect l="l" t="t" r="r" b="b"/>
              <a:pathLst>
                <a:path w="44298" h="32461" extrusionOk="0">
                  <a:moveTo>
                    <a:pt x="21227" y="0"/>
                  </a:moveTo>
                  <a:lnTo>
                    <a:pt x="20657" y="67"/>
                  </a:lnTo>
                  <a:lnTo>
                    <a:pt x="17236" y="537"/>
                  </a:lnTo>
                  <a:lnTo>
                    <a:pt x="14889" y="805"/>
                  </a:lnTo>
                  <a:lnTo>
                    <a:pt x="13984" y="973"/>
                  </a:lnTo>
                  <a:lnTo>
                    <a:pt x="9691" y="2046"/>
                  </a:lnTo>
                  <a:lnTo>
                    <a:pt x="7713" y="2716"/>
                  </a:lnTo>
                  <a:lnTo>
                    <a:pt x="6774" y="3186"/>
                  </a:lnTo>
                  <a:lnTo>
                    <a:pt x="6506" y="3421"/>
                  </a:lnTo>
                  <a:lnTo>
                    <a:pt x="6237" y="3789"/>
                  </a:lnTo>
                  <a:lnTo>
                    <a:pt x="5433" y="5768"/>
                  </a:lnTo>
                  <a:lnTo>
                    <a:pt x="3890" y="10530"/>
                  </a:lnTo>
                  <a:lnTo>
                    <a:pt x="671" y="21931"/>
                  </a:lnTo>
                  <a:lnTo>
                    <a:pt x="0" y="24379"/>
                  </a:lnTo>
                  <a:lnTo>
                    <a:pt x="537" y="24278"/>
                  </a:lnTo>
                  <a:lnTo>
                    <a:pt x="1677" y="24144"/>
                  </a:lnTo>
                  <a:lnTo>
                    <a:pt x="2783" y="24211"/>
                  </a:lnTo>
                  <a:lnTo>
                    <a:pt x="3856" y="24412"/>
                  </a:lnTo>
                  <a:lnTo>
                    <a:pt x="4393" y="24580"/>
                  </a:lnTo>
                  <a:lnTo>
                    <a:pt x="4795" y="24748"/>
                  </a:lnTo>
                  <a:lnTo>
                    <a:pt x="5399" y="25184"/>
                  </a:lnTo>
                  <a:lnTo>
                    <a:pt x="6070" y="25955"/>
                  </a:lnTo>
                  <a:lnTo>
                    <a:pt x="6774" y="27766"/>
                  </a:lnTo>
                  <a:lnTo>
                    <a:pt x="6908" y="28671"/>
                  </a:lnTo>
                  <a:lnTo>
                    <a:pt x="7143" y="30549"/>
                  </a:lnTo>
                  <a:lnTo>
                    <a:pt x="7243" y="32460"/>
                  </a:lnTo>
                  <a:lnTo>
                    <a:pt x="9892" y="32226"/>
                  </a:lnTo>
                  <a:lnTo>
                    <a:pt x="22836" y="30918"/>
                  </a:lnTo>
                  <a:lnTo>
                    <a:pt x="30717" y="29945"/>
                  </a:lnTo>
                  <a:lnTo>
                    <a:pt x="32930" y="29509"/>
                  </a:lnTo>
                  <a:lnTo>
                    <a:pt x="34674" y="29141"/>
                  </a:lnTo>
                  <a:lnTo>
                    <a:pt x="38530" y="28571"/>
                  </a:lnTo>
                  <a:lnTo>
                    <a:pt x="43426" y="28034"/>
                  </a:lnTo>
                  <a:lnTo>
                    <a:pt x="44298" y="28000"/>
                  </a:lnTo>
                  <a:lnTo>
                    <a:pt x="42822" y="24714"/>
                  </a:lnTo>
                  <a:lnTo>
                    <a:pt x="35914" y="9792"/>
                  </a:lnTo>
                  <a:lnTo>
                    <a:pt x="32796" y="3689"/>
                  </a:lnTo>
                  <a:lnTo>
                    <a:pt x="31320" y="1274"/>
                  </a:lnTo>
                  <a:lnTo>
                    <a:pt x="30918" y="906"/>
                  </a:lnTo>
                  <a:lnTo>
                    <a:pt x="30549" y="738"/>
                  </a:lnTo>
                  <a:lnTo>
                    <a:pt x="29409" y="470"/>
                  </a:lnTo>
                  <a:lnTo>
                    <a:pt x="27196" y="168"/>
                  </a:lnTo>
                  <a:lnTo>
                    <a:pt x="23876"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6"/>
            <p:cNvSpPr/>
            <p:nvPr/>
          </p:nvSpPr>
          <p:spPr>
            <a:xfrm>
              <a:off x="5799325" y="2417000"/>
              <a:ext cx="44450" cy="363850"/>
            </a:xfrm>
            <a:custGeom>
              <a:avLst/>
              <a:gdLst/>
              <a:ahLst/>
              <a:cxnLst/>
              <a:rect l="l" t="t" r="r" b="b"/>
              <a:pathLst>
                <a:path w="1778" h="14554" fill="none" extrusionOk="0">
                  <a:moveTo>
                    <a:pt x="0" y="14554"/>
                  </a:moveTo>
                  <a:lnTo>
                    <a:pt x="1778" y="1"/>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6"/>
            <p:cNvSpPr/>
            <p:nvPr/>
          </p:nvSpPr>
          <p:spPr>
            <a:xfrm>
              <a:off x="5832850" y="2434600"/>
              <a:ext cx="60400" cy="78825"/>
            </a:xfrm>
            <a:custGeom>
              <a:avLst/>
              <a:gdLst/>
              <a:ahLst/>
              <a:cxnLst/>
              <a:rect l="l" t="t" r="r" b="b"/>
              <a:pathLst>
                <a:path w="2416" h="3153" fill="none" extrusionOk="0">
                  <a:moveTo>
                    <a:pt x="1" y="3153"/>
                  </a:moveTo>
                  <a:lnTo>
                    <a:pt x="2415" y="1"/>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6"/>
            <p:cNvSpPr/>
            <p:nvPr/>
          </p:nvSpPr>
          <p:spPr>
            <a:xfrm>
              <a:off x="6013950" y="2505875"/>
              <a:ext cx="282525" cy="54500"/>
            </a:xfrm>
            <a:custGeom>
              <a:avLst/>
              <a:gdLst/>
              <a:ahLst/>
              <a:cxnLst/>
              <a:rect l="l" t="t" r="r" b="b"/>
              <a:pathLst>
                <a:path w="11301" h="2180" fill="none" extrusionOk="0">
                  <a:moveTo>
                    <a:pt x="0" y="2180"/>
                  </a:moveTo>
                  <a:lnTo>
                    <a:pt x="838" y="1911"/>
                  </a:lnTo>
                  <a:lnTo>
                    <a:pt x="5734" y="671"/>
                  </a:lnTo>
                  <a:lnTo>
                    <a:pt x="9557" y="67"/>
                  </a:lnTo>
                  <a:lnTo>
                    <a:pt x="11301" y="0"/>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6"/>
            <p:cNvSpPr/>
            <p:nvPr/>
          </p:nvSpPr>
          <p:spPr>
            <a:xfrm>
              <a:off x="6163150" y="2410300"/>
              <a:ext cx="112375" cy="223850"/>
            </a:xfrm>
            <a:custGeom>
              <a:avLst/>
              <a:gdLst/>
              <a:ahLst/>
              <a:cxnLst/>
              <a:rect l="l" t="t" r="r" b="b"/>
              <a:pathLst>
                <a:path w="4495" h="8954" fill="none" extrusionOk="0">
                  <a:moveTo>
                    <a:pt x="470" y="0"/>
                  </a:moveTo>
                  <a:lnTo>
                    <a:pt x="1" y="3488"/>
                  </a:lnTo>
                  <a:lnTo>
                    <a:pt x="135" y="3488"/>
                  </a:lnTo>
                  <a:lnTo>
                    <a:pt x="806" y="3622"/>
                  </a:lnTo>
                  <a:lnTo>
                    <a:pt x="1175" y="3857"/>
                  </a:lnTo>
                  <a:lnTo>
                    <a:pt x="1242" y="4024"/>
                  </a:lnTo>
                  <a:lnTo>
                    <a:pt x="1242" y="4326"/>
                  </a:lnTo>
                  <a:lnTo>
                    <a:pt x="1040" y="4863"/>
                  </a:lnTo>
                  <a:lnTo>
                    <a:pt x="839" y="5064"/>
                  </a:lnTo>
                  <a:lnTo>
                    <a:pt x="1242" y="5299"/>
                  </a:lnTo>
                  <a:lnTo>
                    <a:pt x="3153" y="6774"/>
                  </a:lnTo>
                  <a:lnTo>
                    <a:pt x="4025" y="7814"/>
                  </a:lnTo>
                  <a:lnTo>
                    <a:pt x="4394" y="8551"/>
                  </a:lnTo>
                  <a:lnTo>
                    <a:pt x="4494" y="8954"/>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6"/>
            <p:cNvSpPr/>
            <p:nvPr/>
          </p:nvSpPr>
          <p:spPr>
            <a:xfrm>
              <a:off x="5952750" y="2071600"/>
              <a:ext cx="321925" cy="331175"/>
            </a:xfrm>
            <a:custGeom>
              <a:avLst/>
              <a:gdLst/>
              <a:ahLst/>
              <a:cxnLst/>
              <a:rect l="l" t="t" r="r" b="b"/>
              <a:pathLst>
                <a:path w="12877" h="13247" extrusionOk="0">
                  <a:moveTo>
                    <a:pt x="7344" y="1"/>
                  </a:moveTo>
                  <a:lnTo>
                    <a:pt x="5701" y="34"/>
                  </a:lnTo>
                  <a:lnTo>
                    <a:pt x="4795" y="269"/>
                  </a:lnTo>
                  <a:lnTo>
                    <a:pt x="4292" y="403"/>
                  </a:lnTo>
                  <a:lnTo>
                    <a:pt x="1945" y="1342"/>
                  </a:lnTo>
                  <a:lnTo>
                    <a:pt x="637" y="2113"/>
                  </a:lnTo>
                  <a:lnTo>
                    <a:pt x="302" y="2482"/>
                  </a:lnTo>
                  <a:lnTo>
                    <a:pt x="134" y="3052"/>
                  </a:lnTo>
                  <a:lnTo>
                    <a:pt x="0" y="5400"/>
                  </a:lnTo>
                  <a:lnTo>
                    <a:pt x="101" y="9759"/>
                  </a:lnTo>
                  <a:lnTo>
                    <a:pt x="168" y="11167"/>
                  </a:lnTo>
                  <a:lnTo>
                    <a:pt x="168" y="11402"/>
                  </a:lnTo>
                  <a:lnTo>
                    <a:pt x="335" y="11335"/>
                  </a:lnTo>
                  <a:lnTo>
                    <a:pt x="738" y="10463"/>
                  </a:lnTo>
                  <a:lnTo>
                    <a:pt x="1073" y="9692"/>
                  </a:lnTo>
                  <a:lnTo>
                    <a:pt x="1274" y="9290"/>
                  </a:lnTo>
                  <a:lnTo>
                    <a:pt x="1878" y="8485"/>
                  </a:lnTo>
                  <a:lnTo>
                    <a:pt x="2616" y="7781"/>
                  </a:lnTo>
                  <a:lnTo>
                    <a:pt x="3253" y="7378"/>
                  </a:lnTo>
                  <a:lnTo>
                    <a:pt x="3454" y="7378"/>
                  </a:lnTo>
                  <a:lnTo>
                    <a:pt x="3622" y="7445"/>
                  </a:lnTo>
                  <a:lnTo>
                    <a:pt x="3923" y="7713"/>
                  </a:lnTo>
                  <a:lnTo>
                    <a:pt x="4192" y="8351"/>
                  </a:lnTo>
                  <a:lnTo>
                    <a:pt x="4225" y="8988"/>
                  </a:lnTo>
                  <a:lnTo>
                    <a:pt x="4259" y="9323"/>
                  </a:lnTo>
                  <a:lnTo>
                    <a:pt x="4628" y="10094"/>
                  </a:lnTo>
                  <a:lnTo>
                    <a:pt x="5567" y="11268"/>
                  </a:lnTo>
                  <a:lnTo>
                    <a:pt x="6304" y="11838"/>
                  </a:lnTo>
                  <a:lnTo>
                    <a:pt x="7746" y="12911"/>
                  </a:lnTo>
                  <a:lnTo>
                    <a:pt x="8216" y="13246"/>
                  </a:lnTo>
                  <a:lnTo>
                    <a:pt x="9222" y="11771"/>
                  </a:lnTo>
                  <a:lnTo>
                    <a:pt x="10731" y="9558"/>
                  </a:lnTo>
                  <a:lnTo>
                    <a:pt x="10898" y="9222"/>
                  </a:lnTo>
                  <a:lnTo>
                    <a:pt x="11066" y="8418"/>
                  </a:lnTo>
                  <a:lnTo>
                    <a:pt x="11167" y="7143"/>
                  </a:lnTo>
                  <a:lnTo>
                    <a:pt x="11200" y="6607"/>
                  </a:lnTo>
                  <a:lnTo>
                    <a:pt x="11234" y="6506"/>
                  </a:lnTo>
                  <a:lnTo>
                    <a:pt x="11334" y="6540"/>
                  </a:lnTo>
                  <a:lnTo>
                    <a:pt x="11670" y="6808"/>
                  </a:lnTo>
                  <a:lnTo>
                    <a:pt x="12206" y="7378"/>
                  </a:lnTo>
                  <a:lnTo>
                    <a:pt x="12575" y="7646"/>
                  </a:lnTo>
                  <a:lnTo>
                    <a:pt x="12743" y="7680"/>
                  </a:lnTo>
                  <a:lnTo>
                    <a:pt x="12810" y="7579"/>
                  </a:lnTo>
                  <a:lnTo>
                    <a:pt x="12877" y="7378"/>
                  </a:lnTo>
                  <a:lnTo>
                    <a:pt x="12709" y="6942"/>
                  </a:lnTo>
                  <a:lnTo>
                    <a:pt x="11938" y="6037"/>
                  </a:lnTo>
                  <a:lnTo>
                    <a:pt x="11200" y="4997"/>
                  </a:lnTo>
                  <a:lnTo>
                    <a:pt x="10865" y="4427"/>
                  </a:lnTo>
                  <a:lnTo>
                    <a:pt x="10462" y="3254"/>
                  </a:lnTo>
                  <a:lnTo>
                    <a:pt x="10127" y="2180"/>
                  </a:lnTo>
                  <a:lnTo>
                    <a:pt x="9524" y="1174"/>
                  </a:lnTo>
                  <a:lnTo>
                    <a:pt x="9054" y="738"/>
                  </a:lnTo>
                  <a:lnTo>
                    <a:pt x="8484" y="370"/>
                  </a:lnTo>
                  <a:lnTo>
                    <a:pt x="7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6"/>
            <p:cNvSpPr/>
            <p:nvPr/>
          </p:nvSpPr>
          <p:spPr>
            <a:xfrm>
              <a:off x="5953575" y="2078325"/>
              <a:ext cx="143375" cy="249000"/>
            </a:xfrm>
            <a:custGeom>
              <a:avLst/>
              <a:gdLst/>
              <a:ahLst/>
              <a:cxnLst/>
              <a:rect l="l" t="t" r="r" b="b"/>
              <a:pathLst>
                <a:path w="5735" h="9960" extrusionOk="0">
                  <a:moveTo>
                    <a:pt x="4762" y="0"/>
                  </a:moveTo>
                  <a:lnTo>
                    <a:pt x="4259" y="134"/>
                  </a:lnTo>
                  <a:lnTo>
                    <a:pt x="1912" y="1073"/>
                  </a:lnTo>
                  <a:lnTo>
                    <a:pt x="604" y="1844"/>
                  </a:lnTo>
                  <a:lnTo>
                    <a:pt x="269" y="2213"/>
                  </a:lnTo>
                  <a:lnTo>
                    <a:pt x="135" y="2549"/>
                  </a:lnTo>
                  <a:lnTo>
                    <a:pt x="1" y="3856"/>
                  </a:lnTo>
                  <a:lnTo>
                    <a:pt x="1" y="6606"/>
                  </a:lnTo>
                  <a:lnTo>
                    <a:pt x="34" y="8518"/>
                  </a:lnTo>
                  <a:lnTo>
                    <a:pt x="839" y="7512"/>
                  </a:lnTo>
                  <a:lnTo>
                    <a:pt x="2415" y="6003"/>
                  </a:lnTo>
                  <a:lnTo>
                    <a:pt x="3186" y="5600"/>
                  </a:lnTo>
                  <a:lnTo>
                    <a:pt x="3622" y="5533"/>
                  </a:lnTo>
                  <a:lnTo>
                    <a:pt x="3857" y="5600"/>
                  </a:lnTo>
                  <a:lnTo>
                    <a:pt x="4092" y="5701"/>
                  </a:lnTo>
                  <a:lnTo>
                    <a:pt x="4528" y="6170"/>
                  </a:lnTo>
                  <a:lnTo>
                    <a:pt x="5031" y="7210"/>
                  </a:lnTo>
                  <a:lnTo>
                    <a:pt x="5668" y="9490"/>
                  </a:lnTo>
                  <a:lnTo>
                    <a:pt x="5735" y="9959"/>
                  </a:lnTo>
                  <a:lnTo>
                    <a:pt x="4796" y="0"/>
                  </a:lnTo>
                  <a:close/>
                  <a:moveTo>
                    <a:pt x="5735" y="9959"/>
                  </a:moveTo>
                  <a:lnTo>
                    <a:pt x="5735" y="9959"/>
                  </a:lnTo>
                  <a:lnTo>
                    <a:pt x="5735" y="9959"/>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6"/>
            <p:cNvSpPr/>
            <p:nvPr/>
          </p:nvSpPr>
          <p:spPr>
            <a:xfrm>
              <a:off x="5953575" y="2078325"/>
              <a:ext cx="143375" cy="249000"/>
            </a:xfrm>
            <a:custGeom>
              <a:avLst/>
              <a:gdLst/>
              <a:ahLst/>
              <a:cxnLst/>
              <a:rect l="l" t="t" r="r" b="b"/>
              <a:pathLst>
                <a:path w="5735" h="9960" extrusionOk="0">
                  <a:moveTo>
                    <a:pt x="4762" y="0"/>
                  </a:moveTo>
                  <a:lnTo>
                    <a:pt x="4259" y="134"/>
                  </a:lnTo>
                  <a:lnTo>
                    <a:pt x="1912" y="1073"/>
                  </a:lnTo>
                  <a:lnTo>
                    <a:pt x="604" y="1844"/>
                  </a:lnTo>
                  <a:lnTo>
                    <a:pt x="269" y="2213"/>
                  </a:lnTo>
                  <a:lnTo>
                    <a:pt x="135" y="2549"/>
                  </a:lnTo>
                  <a:lnTo>
                    <a:pt x="1" y="3856"/>
                  </a:lnTo>
                  <a:lnTo>
                    <a:pt x="1" y="6606"/>
                  </a:lnTo>
                  <a:lnTo>
                    <a:pt x="34" y="8518"/>
                  </a:lnTo>
                  <a:lnTo>
                    <a:pt x="839" y="7512"/>
                  </a:lnTo>
                  <a:lnTo>
                    <a:pt x="2415" y="6003"/>
                  </a:lnTo>
                  <a:lnTo>
                    <a:pt x="3186" y="5600"/>
                  </a:lnTo>
                  <a:lnTo>
                    <a:pt x="3622" y="5533"/>
                  </a:lnTo>
                  <a:lnTo>
                    <a:pt x="3857" y="5600"/>
                  </a:lnTo>
                  <a:lnTo>
                    <a:pt x="4092" y="5701"/>
                  </a:lnTo>
                  <a:lnTo>
                    <a:pt x="4528" y="6170"/>
                  </a:lnTo>
                  <a:lnTo>
                    <a:pt x="5031" y="7210"/>
                  </a:lnTo>
                  <a:lnTo>
                    <a:pt x="5668" y="9490"/>
                  </a:lnTo>
                  <a:lnTo>
                    <a:pt x="5735" y="9959"/>
                  </a:lnTo>
                  <a:lnTo>
                    <a:pt x="4796" y="0"/>
                  </a:lnTo>
                  <a:close/>
                  <a:moveTo>
                    <a:pt x="5735" y="9959"/>
                  </a:moveTo>
                  <a:lnTo>
                    <a:pt x="5735" y="9959"/>
                  </a:lnTo>
                  <a:lnTo>
                    <a:pt x="5735" y="995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6"/>
            <p:cNvSpPr/>
            <p:nvPr/>
          </p:nvSpPr>
          <p:spPr>
            <a:xfrm>
              <a:off x="5952750" y="2071600"/>
              <a:ext cx="321925" cy="331175"/>
            </a:xfrm>
            <a:custGeom>
              <a:avLst/>
              <a:gdLst/>
              <a:ahLst/>
              <a:cxnLst/>
              <a:rect l="l" t="t" r="r" b="b"/>
              <a:pathLst>
                <a:path w="12877" h="13247" fill="none" extrusionOk="0">
                  <a:moveTo>
                    <a:pt x="4795" y="269"/>
                  </a:moveTo>
                  <a:lnTo>
                    <a:pt x="4292" y="403"/>
                  </a:lnTo>
                  <a:lnTo>
                    <a:pt x="1945" y="1342"/>
                  </a:lnTo>
                  <a:lnTo>
                    <a:pt x="637" y="2113"/>
                  </a:lnTo>
                  <a:lnTo>
                    <a:pt x="302" y="2482"/>
                  </a:lnTo>
                  <a:lnTo>
                    <a:pt x="134" y="3052"/>
                  </a:lnTo>
                  <a:lnTo>
                    <a:pt x="0" y="5400"/>
                  </a:lnTo>
                  <a:lnTo>
                    <a:pt x="101" y="9759"/>
                  </a:lnTo>
                  <a:lnTo>
                    <a:pt x="168" y="11167"/>
                  </a:lnTo>
                  <a:lnTo>
                    <a:pt x="168" y="11402"/>
                  </a:lnTo>
                  <a:lnTo>
                    <a:pt x="335" y="11335"/>
                  </a:lnTo>
                  <a:lnTo>
                    <a:pt x="738" y="10463"/>
                  </a:lnTo>
                  <a:lnTo>
                    <a:pt x="1073" y="9692"/>
                  </a:lnTo>
                  <a:lnTo>
                    <a:pt x="1274" y="9290"/>
                  </a:lnTo>
                  <a:lnTo>
                    <a:pt x="1878" y="8485"/>
                  </a:lnTo>
                  <a:lnTo>
                    <a:pt x="2616" y="7781"/>
                  </a:lnTo>
                  <a:lnTo>
                    <a:pt x="3253" y="7378"/>
                  </a:lnTo>
                  <a:lnTo>
                    <a:pt x="3454" y="7378"/>
                  </a:lnTo>
                  <a:lnTo>
                    <a:pt x="3622" y="7445"/>
                  </a:lnTo>
                  <a:lnTo>
                    <a:pt x="3923" y="7713"/>
                  </a:lnTo>
                  <a:lnTo>
                    <a:pt x="4192" y="8351"/>
                  </a:lnTo>
                  <a:lnTo>
                    <a:pt x="4225" y="8988"/>
                  </a:lnTo>
                  <a:lnTo>
                    <a:pt x="4259" y="9323"/>
                  </a:lnTo>
                  <a:lnTo>
                    <a:pt x="4628" y="10094"/>
                  </a:lnTo>
                  <a:lnTo>
                    <a:pt x="5567" y="11268"/>
                  </a:lnTo>
                  <a:lnTo>
                    <a:pt x="6304" y="11838"/>
                  </a:lnTo>
                  <a:lnTo>
                    <a:pt x="7746" y="12911"/>
                  </a:lnTo>
                  <a:lnTo>
                    <a:pt x="8216" y="13246"/>
                  </a:lnTo>
                  <a:lnTo>
                    <a:pt x="9222" y="11771"/>
                  </a:lnTo>
                  <a:lnTo>
                    <a:pt x="10731" y="9558"/>
                  </a:lnTo>
                  <a:lnTo>
                    <a:pt x="10898" y="9222"/>
                  </a:lnTo>
                  <a:lnTo>
                    <a:pt x="11066" y="8418"/>
                  </a:lnTo>
                  <a:lnTo>
                    <a:pt x="11167" y="7143"/>
                  </a:lnTo>
                  <a:lnTo>
                    <a:pt x="11200" y="6607"/>
                  </a:lnTo>
                  <a:lnTo>
                    <a:pt x="11234" y="6506"/>
                  </a:lnTo>
                  <a:lnTo>
                    <a:pt x="11334" y="6540"/>
                  </a:lnTo>
                  <a:lnTo>
                    <a:pt x="11670" y="6808"/>
                  </a:lnTo>
                  <a:lnTo>
                    <a:pt x="12206" y="7378"/>
                  </a:lnTo>
                  <a:lnTo>
                    <a:pt x="12575" y="7646"/>
                  </a:lnTo>
                  <a:lnTo>
                    <a:pt x="12743" y="7680"/>
                  </a:lnTo>
                  <a:lnTo>
                    <a:pt x="12810" y="7579"/>
                  </a:lnTo>
                  <a:lnTo>
                    <a:pt x="12877" y="7378"/>
                  </a:lnTo>
                  <a:lnTo>
                    <a:pt x="12709" y="6942"/>
                  </a:lnTo>
                  <a:lnTo>
                    <a:pt x="11938" y="6037"/>
                  </a:lnTo>
                  <a:lnTo>
                    <a:pt x="11200" y="4997"/>
                  </a:lnTo>
                  <a:lnTo>
                    <a:pt x="10865" y="4427"/>
                  </a:lnTo>
                  <a:lnTo>
                    <a:pt x="10462" y="3254"/>
                  </a:lnTo>
                  <a:lnTo>
                    <a:pt x="10127" y="2180"/>
                  </a:lnTo>
                  <a:lnTo>
                    <a:pt x="9524" y="1174"/>
                  </a:lnTo>
                  <a:lnTo>
                    <a:pt x="9054" y="738"/>
                  </a:lnTo>
                  <a:lnTo>
                    <a:pt x="8484" y="370"/>
                  </a:lnTo>
                  <a:lnTo>
                    <a:pt x="7344" y="1"/>
                  </a:lnTo>
                  <a:lnTo>
                    <a:pt x="5701" y="34"/>
                  </a:lnTo>
                  <a:lnTo>
                    <a:pt x="4795" y="269"/>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6"/>
            <p:cNvSpPr/>
            <p:nvPr/>
          </p:nvSpPr>
          <p:spPr>
            <a:xfrm>
              <a:off x="5530225" y="2691125"/>
              <a:ext cx="311050" cy="239800"/>
            </a:xfrm>
            <a:custGeom>
              <a:avLst/>
              <a:gdLst/>
              <a:ahLst/>
              <a:cxnLst/>
              <a:rect l="l" t="t" r="r" b="b"/>
              <a:pathLst>
                <a:path w="12442" h="9592" extrusionOk="0">
                  <a:moveTo>
                    <a:pt x="6539" y="1"/>
                  </a:moveTo>
                  <a:lnTo>
                    <a:pt x="5399" y="102"/>
                  </a:lnTo>
                  <a:lnTo>
                    <a:pt x="3722" y="571"/>
                  </a:lnTo>
                  <a:lnTo>
                    <a:pt x="1811" y="1577"/>
                  </a:lnTo>
                  <a:lnTo>
                    <a:pt x="872" y="2348"/>
                  </a:lnTo>
                  <a:lnTo>
                    <a:pt x="537" y="2784"/>
                  </a:lnTo>
                  <a:lnTo>
                    <a:pt x="470" y="2952"/>
                  </a:lnTo>
                  <a:lnTo>
                    <a:pt x="336" y="4058"/>
                  </a:lnTo>
                  <a:lnTo>
                    <a:pt x="0" y="7009"/>
                  </a:lnTo>
                  <a:lnTo>
                    <a:pt x="0" y="8585"/>
                  </a:lnTo>
                  <a:lnTo>
                    <a:pt x="168" y="8921"/>
                  </a:lnTo>
                  <a:lnTo>
                    <a:pt x="403" y="9156"/>
                  </a:lnTo>
                  <a:lnTo>
                    <a:pt x="1375" y="9524"/>
                  </a:lnTo>
                  <a:lnTo>
                    <a:pt x="2951" y="9591"/>
                  </a:lnTo>
                  <a:lnTo>
                    <a:pt x="5164" y="9256"/>
                  </a:lnTo>
                  <a:lnTo>
                    <a:pt x="6573" y="8820"/>
                  </a:lnTo>
                  <a:lnTo>
                    <a:pt x="7948" y="8351"/>
                  </a:lnTo>
                  <a:lnTo>
                    <a:pt x="10027" y="7278"/>
                  </a:lnTo>
                  <a:lnTo>
                    <a:pt x="11435" y="6037"/>
                  </a:lnTo>
                  <a:lnTo>
                    <a:pt x="12240" y="4595"/>
                  </a:lnTo>
                  <a:lnTo>
                    <a:pt x="12441" y="3790"/>
                  </a:lnTo>
                  <a:lnTo>
                    <a:pt x="12139" y="3354"/>
                  </a:lnTo>
                  <a:lnTo>
                    <a:pt x="10094" y="1342"/>
                  </a:lnTo>
                  <a:lnTo>
                    <a:pt x="8652" y="470"/>
                  </a:lnTo>
                  <a:lnTo>
                    <a:pt x="7612" y="102"/>
                  </a:lnTo>
                  <a:lnTo>
                    <a:pt x="7076" y="34"/>
                  </a:lnTo>
                  <a:lnTo>
                    <a:pt x="6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6"/>
            <p:cNvSpPr/>
            <p:nvPr/>
          </p:nvSpPr>
          <p:spPr>
            <a:xfrm>
              <a:off x="5530225" y="2693650"/>
              <a:ext cx="137500" cy="237275"/>
            </a:xfrm>
            <a:custGeom>
              <a:avLst/>
              <a:gdLst/>
              <a:ahLst/>
              <a:cxnLst/>
              <a:rect l="l" t="t" r="r" b="b"/>
              <a:pathLst>
                <a:path w="5500" h="9491" extrusionOk="0">
                  <a:moveTo>
                    <a:pt x="5332" y="1"/>
                  </a:moveTo>
                  <a:lnTo>
                    <a:pt x="4427" y="202"/>
                  </a:lnTo>
                  <a:lnTo>
                    <a:pt x="2750" y="906"/>
                  </a:lnTo>
                  <a:lnTo>
                    <a:pt x="1375" y="1778"/>
                  </a:lnTo>
                  <a:lnTo>
                    <a:pt x="570" y="2549"/>
                  </a:lnTo>
                  <a:lnTo>
                    <a:pt x="470" y="2851"/>
                  </a:lnTo>
                  <a:lnTo>
                    <a:pt x="336" y="3924"/>
                  </a:lnTo>
                  <a:lnTo>
                    <a:pt x="0" y="6875"/>
                  </a:lnTo>
                  <a:lnTo>
                    <a:pt x="0" y="8451"/>
                  </a:lnTo>
                  <a:lnTo>
                    <a:pt x="168" y="8820"/>
                  </a:lnTo>
                  <a:lnTo>
                    <a:pt x="403" y="9055"/>
                  </a:lnTo>
                  <a:lnTo>
                    <a:pt x="1442" y="9423"/>
                  </a:lnTo>
                  <a:lnTo>
                    <a:pt x="2213" y="9490"/>
                  </a:lnTo>
                  <a:lnTo>
                    <a:pt x="2549" y="8887"/>
                  </a:lnTo>
                  <a:lnTo>
                    <a:pt x="2616" y="8719"/>
                  </a:lnTo>
                  <a:lnTo>
                    <a:pt x="2515" y="8417"/>
                  </a:lnTo>
                  <a:lnTo>
                    <a:pt x="2146" y="6875"/>
                  </a:lnTo>
                  <a:lnTo>
                    <a:pt x="2079" y="5835"/>
                  </a:lnTo>
                  <a:lnTo>
                    <a:pt x="2213" y="5500"/>
                  </a:lnTo>
                  <a:lnTo>
                    <a:pt x="2683" y="4796"/>
                  </a:lnTo>
                  <a:lnTo>
                    <a:pt x="4460" y="3086"/>
                  </a:lnTo>
                  <a:lnTo>
                    <a:pt x="5332" y="2147"/>
                  </a:lnTo>
                  <a:lnTo>
                    <a:pt x="5500" y="1912"/>
                  </a:lnTo>
                  <a:lnTo>
                    <a:pt x="5500" y="1711"/>
                  </a:lnTo>
                  <a:lnTo>
                    <a:pt x="5030" y="1744"/>
                  </a:lnTo>
                  <a:lnTo>
                    <a:pt x="3890" y="2113"/>
                  </a:lnTo>
                  <a:lnTo>
                    <a:pt x="3119" y="2281"/>
                  </a:lnTo>
                  <a:lnTo>
                    <a:pt x="2784" y="2247"/>
                  </a:lnTo>
                  <a:lnTo>
                    <a:pt x="2716" y="2147"/>
                  </a:lnTo>
                  <a:lnTo>
                    <a:pt x="2750" y="1912"/>
                  </a:lnTo>
                  <a:lnTo>
                    <a:pt x="3287" y="1308"/>
                  </a:lnTo>
                  <a:lnTo>
                    <a:pt x="4594" y="403"/>
                  </a:lnTo>
                  <a:lnTo>
                    <a:pt x="5332"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6"/>
            <p:cNvSpPr/>
            <p:nvPr/>
          </p:nvSpPr>
          <p:spPr>
            <a:xfrm>
              <a:off x="5530225" y="2693650"/>
              <a:ext cx="137500" cy="237275"/>
            </a:xfrm>
            <a:custGeom>
              <a:avLst/>
              <a:gdLst/>
              <a:ahLst/>
              <a:cxnLst/>
              <a:rect l="l" t="t" r="r" b="b"/>
              <a:pathLst>
                <a:path w="5500" h="9491" extrusionOk="0">
                  <a:moveTo>
                    <a:pt x="5332" y="1"/>
                  </a:moveTo>
                  <a:lnTo>
                    <a:pt x="4427" y="202"/>
                  </a:lnTo>
                  <a:lnTo>
                    <a:pt x="2750" y="906"/>
                  </a:lnTo>
                  <a:lnTo>
                    <a:pt x="1375" y="1778"/>
                  </a:lnTo>
                  <a:lnTo>
                    <a:pt x="570" y="2549"/>
                  </a:lnTo>
                  <a:lnTo>
                    <a:pt x="470" y="2851"/>
                  </a:lnTo>
                  <a:lnTo>
                    <a:pt x="336" y="3924"/>
                  </a:lnTo>
                  <a:lnTo>
                    <a:pt x="0" y="6875"/>
                  </a:lnTo>
                  <a:lnTo>
                    <a:pt x="0" y="8451"/>
                  </a:lnTo>
                  <a:lnTo>
                    <a:pt x="168" y="8820"/>
                  </a:lnTo>
                  <a:lnTo>
                    <a:pt x="403" y="9055"/>
                  </a:lnTo>
                  <a:lnTo>
                    <a:pt x="1442" y="9423"/>
                  </a:lnTo>
                  <a:lnTo>
                    <a:pt x="2213" y="9490"/>
                  </a:lnTo>
                  <a:lnTo>
                    <a:pt x="2549" y="8887"/>
                  </a:lnTo>
                  <a:lnTo>
                    <a:pt x="2616" y="8719"/>
                  </a:lnTo>
                  <a:lnTo>
                    <a:pt x="2515" y="8417"/>
                  </a:lnTo>
                  <a:lnTo>
                    <a:pt x="2146" y="6875"/>
                  </a:lnTo>
                  <a:lnTo>
                    <a:pt x="2079" y="5835"/>
                  </a:lnTo>
                  <a:lnTo>
                    <a:pt x="2213" y="5500"/>
                  </a:lnTo>
                  <a:lnTo>
                    <a:pt x="2683" y="4796"/>
                  </a:lnTo>
                  <a:lnTo>
                    <a:pt x="4460" y="3086"/>
                  </a:lnTo>
                  <a:lnTo>
                    <a:pt x="5332" y="2147"/>
                  </a:lnTo>
                  <a:lnTo>
                    <a:pt x="5500" y="1912"/>
                  </a:lnTo>
                  <a:lnTo>
                    <a:pt x="5500" y="1711"/>
                  </a:lnTo>
                  <a:lnTo>
                    <a:pt x="5030" y="1744"/>
                  </a:lnTo>
                  <a:lnTo>
                    <a:pt x="3890" y="2113"/>
                  </a:lnTo>
                  <a:lnTo>
                    <a:pt x="3119" y="2281"/>
                  </a:lnTo>
                  <a:lnTo>
                    <a:pt x="2784" y="2247"/>
                  </a:lnTo>
                  <a:lnTo>
                    <a:pt x="2716" y="2147"/>
                  </a:lnTo>
                  <a:lnTo>
                    <a:pt x="2750" y="1912"/>
                  </a:lnTo>
                  <a:lnTo>
                    <a:pt x="3287" y="1308"/>
                  </a:lnTo>
                  <a:lnTo>
                    <a:pt x="4594" y="403"/>
                  </a:lnTo>
                  <a:lnTo>
                    <a:pt x="5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6"/>
            <p:cNvSpPr/>
            <p:nvPr/>
          </p:nvSpPr>
          <p:spPr>
            <a:xfrm>
              <a:off x="5530225" y="2691125"/>
              <a:ext cx="311050" cy="239800"/>
            </a:xfrm>
            <a:custGeom>
              <a:avLst/>
              <a:gdLst/>
              <a:ahLst/>
              <a:cxnLst/>
              <a:rect l="l" t="t" r="r" b="b"/>
              <a:pathLst>
                <a:path w="12442" h="9592" fill="none" extrusionOk="0">
                  <a:moveTo>
                    <a:pt x="12441" y="3790"/>
                  </a:moveTo>
                  <a:lnTo>
                    <a:pt x="12139" y="3354"/>
                  </a:lnTo>
                  <a:lnTo>
                    <a:pt x="10094" y="1342"/>
                  </a:lnTo>
                  <a:lnTo>
                    <a:pt x="8652" y="470"/>
                  </a:lnTo>
                  <a:lnTo>
                    <a:pt x="7612" y="102"/>
                  </a:lnTo>
                  <a:lnTo>
                    <a:pt x="7076" y="34"/>
                  </a:lnTo>
                  <a:lnTo>
                    <a:pt x="6539" y="1"/>
                  </a:lnTo>
                  <a:lnTo>
                    <a:pt x="5399" y="102"/>
                  </a:lnTo>
                  <a:lnTo>
                    <a:pt x="3722" y="571"/>
                  </a:lnTo>
                  <a:lnTo>
                    <a:pt x="1811" y="1577"/>
                  </a:lnTo>
                  <a:lnTo>
                    <a:pt x="872" y="2348"/>
                  </a:lnTo>
                  <a:lnTo>
                    <a:pt x="537" y="2784"/>
                  </a:lnTo>
                  <a:lnTo>
                    <a:pt x="470" y="2952"/>
                  </a:lnTo>
                  <a:lnTo>
                    <a:pt x="336" y="4058"/>
                  </a:lnTo>
                  <a:lnTo>
                    <a:pt x="0" y="7009"/>
                  </a:lnTo>
                  <a:lnTo>
                    <a:pt x="0" y="8585"/>
                  </a:lnTo>
                  <a:lnTo>
                    <a:pt x="168" y="8921"/>
                  </a:lnTo>
                  <a:lnTo>
                    <a:pt x="403" y="9156"/>
                  </a:lnTo>
                  <a:lnTo>
                    <a:pt x="1375" y="9524"/>
                  </a:lnTo>
                  <a:lnTo>
                    <a:pt x="2951" y="9591"/>
                  </a:lnTo>
                  <a:lnTo>
                    <a:pt x="5164" y="9256"/>
                  </a:lnTo>
                  <a:lnTo>
                    <a:pt x="6573" y="8820"/>
                  </a:lnTo>
                  <a:lnTo>
                    <a:pt x="7948" y="8351"/>
                  </a:lnTo>
                  <a:lnTo>
                    <a:pt x="10027" y="7278"/>
                  </a:lnTo>
                  <a:lnTo>
                    <a:pt x="11435" y="6037"/>
                  </a:lnTo>
                  <a:lnTo>
                    <a:pt x="12240" y="4595"/>
                  </a:lnTo>
                  <a:lnTo>
                    <a:pt x="12441" y="379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6"/>
            <p:cNvSpPr/>
            <p:nvPr/>
          </p:nvSpPr>
          <p:spPr>
            <a:xfrm>
              <a:off x="5534400" y="2636650"/>
              <a:ext cx="872750" cy="348775"/>
            </a:xfrm>
            <a:custGeom>
              <a:avLst/>
              <a:gdLst/>
              <a:ahLst/>
              <a:cxnLst/>
              <a:rect l="l" t="t" r="r" b="b"/>
              <a:pathLst>
                <a:path w="34910" h="13951" extrusionOk="0">
                  <a:moveTo>
                    <a:pt x="26828" y="0"/>
                  </a:moveTo>
                  <a:lnTo>
                    <a:pt x="24581" y="470"/>
                  </a:lnTo>
                  <a:lnTo>
                    <a:pt x="12542" y="3521"/>
                  </a:lnTo>
                  <a:lnTo>
                    <a:pt x="9323" y="4494"/>
                  </a:lnTo>
                  <a:lnTo>
                    <a:pt x="5601" y="6137"/>
                  </a:lnTo>
                  <a:lnTo>
                    <a:pt x="4092" y="6908"/>
                  </a:lnTo>
                  <a:lnTo>
                    <a:pt x="3589" y="7109"/>
                  </a:lnTo>
                  <a:lnTo>
                    <a:pt x="1711" y="8384"/>
                  </a:lnTo>
                  <a:lnTo>
                    <a:pt x="1007" y="9088"/>
                  </a:lnTo>
                  <a:lnTo>
                    <a:pt x="437" y="9960"/>
                  </a:lnTo>
                  <a:lnTo>
                    <a:pt x="68" y="10966"/>
                  </a:lnTo>
                  <a:lnTo>
                    <a:pt x="1" y="11536"/>
                  </a:lnTo>
                  <a:lnTo>
                    <a:pt x="1" y="11838"/>
                  </a:lnTo>
                  <a:lnTo>
                    <a:pt x="236" y="12374"/>
                  </a:lnTo>
                  <a:lnTo>
                    <a:pt x="672" y="12844"/>
                  </a:lnTo>
                  <a:lnTo>
                    <a:pt x="1309" y="13212"/>
                  </a:lnTo>
                  <a:lnTo>
                    <a:pt x="2549" y="13615"/>
                  </a:lnTo>
                  <a:lnTo>
                    <a:pt x="4561" y="13917"/>
                  </a:lnTo>
                  <a:lnTo>
                    <a:pt x="5668" y="13950"/>
                  </a:lnTo>
                  <a:lnTo>
                    <a:pt x="6205" y="13917"/>
                  </a:lnTo>
                  <a:lnTo>
                    <a:pt x="7412" y="13615"/>
                  </a:lnTo>
                  <a:lnTo>
                    <a:pt x="9323" y="12709"/>
                  </a:lnTo>
                  <a:lnTo>
                    <a:pt x="13280" y="10127"/>
                  </a:lnTo>
                  <a:lnTo>
                    <a:pt x="15493" y="8685"/>
                  </a:lnTo>
                  <a:lnTo>
                    <a:pt x="21362" y="5299"/>
                  </a:lnTo>
                  <a:lnTo>
                    <a:pt x="25252" y="3152"/>
                  </a:lnTo>
                  <a:lnTo>
                    <a:pt x="25587" y="3052"/>
                  </a:lnTo>
                  <a:lnTo>
                    <a:pt x="26660" y="3186"/>
                  </a:lnTo>
                  <a:lnTo>
                    <a:pt x="28571" y="3689"/>
                  </a:lnTo>
                  <a:lnTo>
                    <a:pt x="29544" y="3991"/>
                  </a:lnTo>
                  <a:lnTo>
                    <a:pt x="30315" y="4125"/>
                  </a:lnTo>
                  <a:lnTo>
                    <a:pt x="31824" y="4293"/>
                  </a:lnTo>
                  <a:lnTo>
                    <a:pt x="32595" y="4293"/>
                  </a:lnTo>
                  <a:lnTo>
                    <a:pt x="32763" y="4594"/>
                  </a:lnTo>
                  <a:lnTo>
                    <a:pt x="33769" y="5869"/>
                  </a:lnTo>
                  <a:lnTo>
                    <a:pt x="34473" y="6539"/>
                  </a:lnTo>
                  <a:lnTo>
                    <a:pt x="34775" y="6606"/>
                  </a:lnTo>
                  <a:lnTo>
                    <a:pt x="34909" y="6573"/>
                  </a:lnTo>
                  <a:lnTo>
                    <a:pt x="34909" y="6271"/>
                  </a:lnTo>
                  <a:lnTo>
                    <a:pt x="34607" y="5500"/>
                  </a:lnTo>
                  <a:lnTo>
                    <a:pt x="33400" y="3287"/>
                  </a:lnTo>
                  <a:lnTo>
                    <a:pt x="32897" y="2415"/>
                  </a:lnTo>
                  <a:lnTo>
                    <a:pt x="32629" y="2113"/>
                  </a:lnTo>
                  <a:lnTo>
                    <a:pt x="31019" y="1342"/>
                  </a:lnTo>
                  <a:lnTo>
                    <a:pt x="27867" y="201"/>
                  </a:lnTo>
                  <a:lnTo>
                    <a:pt x="268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6"/>
            <p:cNvSpPr/>
            <p:nvPr/>
          </p:nvSpPr>
          <p:spPr>
            <a:xfrm>
              <a:off x="5534400" y="2636650"/>
              <a:ext cx="872750" cy="348775"/>
            </a:xfrm>
            <a:custGeom>
              <a:avLst/>
              <a:gdLst/>
              <a:ahLst/>
              <a:cxnLst/>
              <a:rect l="l" t="t" r="r" b="b"/>
              <a:pathLst>
                <a:path w="34910" h="13951" fill="none" extrusionOk="0">
                  <a:moveTo>
                    <a:pt x="4092" y="6908"/>
                  </a:moveTo>
                  <a:lnTo>
                    <a:pt x="3589" y="7109"/>
                  </a:lnTo>
                  <a:lnTo>
                    <a:pt x="1711" y="8384"/>
                  </a:lnTo>
                  <a:lnTo>
                    <a:pt x="1007" y="9088"/>
                  </a:lnTo>
                  <a:lnTo>
                    <a:pt x="437" y="9960"/>
                  </a:lnTo>
                  <a:lnTo>
                    <a:pt x="68" y="10966"/>
                  </a:lnTo>
                  <a:lnTo>
                    <a:pt x="1" y="11536"/>
                  </a:lnTo>
                  <a:lnTo>
                    <a:pt x="1" y="11838"/>
                  </a:lnTo>
                  <a:lnTo>
                    <a:pt x="236" y="12374"/>
                  </a:lnTo>
                  <a:lnTo>
                    <a:pt x="672" y="12844"/>
                  </a:lnTo>
                  <a:lnTo>
                    <a:pt x="1309" y="13212"/>
                  </a:lnTo>
                  <a:lnTo>
                    <a:pt x="2549" y="13615"/>
                  </a:lnTo>
                  <a:lnTo>
                    <a:pt x="4561" y="13917"/>
                  </a:lnTo>
                  <a:lnTo>
                    <a:pt x="5668" y="13950"/>
                  </a:lnTo>
                  <a:lnTo>
                    <a:pt x="6205" y="13917"/>
                  </a:lnTo>
                  <a:lnTo>
                    <a:pt x="7412" y="13615"/>
                  </a:lnTo>
                  <a:lnTo>
                    <a:pt x="9323" y="12709"/>
                  </a:lnTo>
                  <a:lnTo>
                    <a:pt x="13280" y="10127"/>
                  </a:lnTo>
                  <a:lnTo>
                    <a:pt x="15493" y="8685"/>
                  </a:lnTo>
                  <a:lnTo>
                    <a:pt x="21362" y="5299"/>
                  </a:lnTo>
                  <a:lnTo>
                    <a:pt x="25252" y="3152"/>
                  </a:lnTo>
                  <a:lnTo>
                    <a:pt x="25587" y="3052"/>
                  </a:lnTo>
                  <a:lnTo>
                    <a:pt x="26660" y="3186"/>
                  </a:lnTo>
                  <a:lnTo>
                    <a:pt x="28571" y="3689"/>
                  </a:lnTo>
                  <a:lnTo>
                    <a:pt x="29544" y="3991"/>
                  </a:lnTo>
                  <a:lnTo>
                    <a:pt x="30315" y="4125"/>
                  </a:lnTo>
                  <a:lnTo>
                    <a:pt x="31824" y="4293"/>
                  </a:lnTo>
                  <a:lnTo>
                    <a:pt x="32595" y="4293"/>
                  </a:lnTo>
                  <a:lnTo>
                    <a:pt x="32763" y="4594"/>
                  </a:lnTo>
                  <a:lnTo>
                    <a:pt x="33769" y="5869"/>
                  </a:lnTo>
                  <a:lnTo>
                    <a:pt x="34473" y="6539"/>
                  </a:lnTo>
                  <a:lnTo>
                    <a:pt x="34775" y="6606"/>
                  </a:lnTo>
                  <a:lnTo>
                    <a:pt x="34909" y="6573"/>
                  </a:lnTo>
                  <a:lnTo>
                    <a:pt x="34909" y="6271"/>
                  </a:lnTo>
                  <a:lnTo>
                    <a:pt x="34607" y="5500"/>
                  </a:lnTo>
                  <a:lnTo>
                    <a:pt x="33400" y="3287"/>
                  </a:lnTo>
                  <a:lnTo>
                    <a:pt x="32897" y="2415"/>
                  </a:lnTo>
                  <a:lnTo>
                    <a:pt x="32629" y="2113"/>
                  </a:lnTo>
                  <a:lnTo>
                    <a:pt x="31019" y="1342"/>
                  </a:lnTo>
                  <a:lnTo>
                    <a:pt x="27867" y="201"/>
                  </a:lnTo>
                  <a:lnTo>
                    <a:pt x="26828" y="0"/>
                  </a:lnTo>
                  <a:lnTo>
                    <a:pt x="24581" y="470"/>
                  </a:lnTo>
                  <a:lnTo>
                    <a:pt x="12542" y="3521"/>
                  </a:lnTo>
                  <a:lnTo>
                    <a:pt x="9323" y="4494"/>
                  </a:lnTo>
                  <a:lnTo>
                    <a:pt x="5601" y="6137"/>
                  </a:lnTo>
                  <a:lnTo>
                    <a:pt x="4092" y="6908"/>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6"/>
            <p:cNvSpPr/>
            <p:nvPr/>
          </p:nvSpPr>
          <p:spPr>
            <a:xfrm>
              <a:off x="6323275" y="2205750"/>
              <a:ext cx="662325" cy="472825"/>
            </a:xfrm>
            <a:custGeom>
              <a:avLst/>
              <a:gdLst/>
              <a:ahLst/>
              <a:cxnLst/>
              <a:rect l="l" t="t" r="r" b="b"/>
              <a:pathLst>
                <a:path w="26493" h="18913" extrusionOk="0">
                  <a:moveTo>
                    <a:pt x="4260" y="0"/>
                  </a:moveTo>
                  <a:lnTo>
                    <a:pt x="3857" y="34"/>
                  </a:lnTo>
                  <a:lnTo>
                    <a:pt x="3287" y="470"/>
                  </a:lnTo>
                  <a:lnTo>
                    <a:pt x="3187" y="838"/>
                  </a:lnTo>
                  <a:lnTo>
                    <a:pt x="1" y="18812"/>
                  </a:lnTo>
                  <a:lnTo>
                    <a:pt x="23038" y="18913"/>
                  </a:lnTo>
                  <a:lnTo>
                    <a:pt x="26459" y="1878"/>
                  </a:lnTo>
                  <a:lnTo>
                    <a:pt x="26492" y="1643"/>
                  </a:lnTo>
                  <a:lnTo>
                    <a:pt x="26392" y="1207"/>
                  </a:lnTo>
                  <a:lnTo>
                    <a:pt x="26090" y="838"/>
                  </a:lnTo>
                  <a:lnTo>
                    <a:pt x="25687" y="637"/>
                  </a:lnTo>
                  <a:lnTo>
                    <a:pt x="25453" y="637"/>
                  </a:lnTo>
                  <a:lnTo>
                    <a:pt x="4260"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6"/>
            <p:cNvSpPr/>
            <p:nvPr/>
          </p:nvSpPr>
          <p:spPr>
            <a:xfrm>
              <a:off x="6042450" y="2676050"/>
              <a:ext cx="856800" cy="198700"/>
            </a:xfrm>
            <a:custGeom>
              <a:avLst/>
              <a:gdLst/>
              <a:ahLst/>
              <a:cxnLst/>
              <a:rect l="l" t="t" r="r" b="b"/>
              <a:pathLst>
                <a:path w="34272" h="7948" extrusionOk="0">
                  <a:moveTo>
                    <a:pt x="11234" y="0"/>
                  </a:moveTo>
                  <a:lnTo>
                    <a:pt x="0" y="7948"/>
                  </a:lnTo>
                  <a:lnTo>
                    <a:pt x="25653" y="7210"/>
                  </a:lnTo>
                  <a:lnTo>
                    <a:pt x="34271" y="101"/>
                  </a:lnTo>
                  <a:lnTo>
                    <a:pt x="1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66"/>
            <p:cNvSpPr/>
            <p:nvPr/>
          </p:nvSpPr>
          <p:spPr>
            <a:xfrm>
              <a:off x="6042450" y="2676050"/>
              <a:ext cx="856800" cy="198700"/>
            </a:xfrm>
            <a:custGeom>
              <a:avLst/>
              <a:gdLst/>
              <a:ahLst/>
              <a:cxnLst/>
              <a:rect l="l" t="t" r="r" b="b"/>
              <a:pathLst>
                <a:path w="34272" h="7948" extrusionOk="0">
                  <a:moveTo>
                    <a:pt x="11234" y="0"/>
                  </a:moveTo>
                  <a:lnTo>
                    <a:pt x="0" y="7948"/>
                  </a:lnTo>
                  <a:lnTo>
                    <a:pt x="25653" y="7210"/>
                  </a:lnTo>
                  <a:lnTo>
                    <a:pt x="34271" y="101"/>
                  </a:lnTo>
                  <a:lnTo>
                    <a:pt x="1123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66"/>
            <p:cNvSpPr/>
            <p:nvPr/>
          </p:nvSpPr>
          <p:spPr>
            <a:xfrm>
              <a:off x="6042450" y="2676050"/>
              <a:ext cx="856800" cy="198700"/>
            </a:xfrm>
            <a:custGeom>
              <a:avLst/>
              <a:gdLst/>
              <a:ahLst/>
              <a:cxnLst/>
              <a:rect l="l" t="t" r="r" b="b"/>
              <a:pathLst>
                <a:path w="34272" h="7948" extrusionOk="0">
                  <a:moveTo>
                    <a:pt x="11234" y="0"/>
                  </a:moveTo>
                  <a:lnTo>
                    <a:pt x="0" y="7948"/>
                  </a:lnTo>
                  <a:lnTo>
                    <a:pt x="25653" y="7210"/>
                  </a:lnTo>
                  <a:lnTo>
                    <a:pt x="34271" y="101"/>
                  </a:lnTo>
                  <a:lnTo>
                    <a:pt x="1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6"/>
            <p:cNvSpPr/>
            <p:nvPr/>
          </p:nvSpPr>
          <p:spPr>
            <a:xfrm>
              <a:off x="6042450" y="2676050"/>
              <a:ext cx="856800" cy="198700"/>
            </a:xfrm>
            <a:custGeom>
              <a:avLst/>
              <a:gdLst/>
              <a:ahLst/>
              <a:cxnLst/>
              <a:rect l="l" t="t" r="r" b="b"/>
              <a:pathLst>
                <a:path w="34272" h="7948" fill="none" extrusionOk="0">
                  <a:moveTo>
                    <a:pt x="11234" y="0"/>
                  </a:moveTo>
                  <a:lnTo>
                    <a:pt x="0" y="7948"/>
                  </a:lnTo>
                  <a:lnTo>
                    <a:pt x="25653" y="7210"/>
                  </a:lnTo>
                  <a:lnTo>
                    <a:pt x="34271" y="101"/>
                  </a:lnTo>
                  <a:lnTo>
                    <a:pt x="11234" y="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6"/>
            <p:cNvSpPr/>
            <p:nvPr/>
          </p:nvSpPr>
          <p:spPr>
            <a:xfrm>
              <a:off x="6535375" y="2558675"/>
              <a:ext cx="728550" cy="1658250"/>
            </a:xfrm>
            <a:custGeom>
              <a:avLst/>
              <a:gdLst/>
              <a:ahLst/>
              <a:cxnLst/>
              <a:rect l="l" t="t" r="r" b="b"/>
              <a:pathLst>
                <a:path w="29142" h="66330"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652" y="44265"/>
                  </a:lnTo>
                  <a:lnTo>
                    <a:pt x="7781" y="45338"/>
                  </a:lnTo>
                  <a:lnTo>
                    <a:pt x="6238" y="46813"/>
                  </a:lnTo>
                  <a:lnTo>
                    <a:pt x="4192" y="48490"/>
                  </a:lnTo>
                  <a:lnTo>
                    <a:pt x="2985" y="49529"/>
                  </a:lnTo>
                  <a:lnTo>
                    <a:pt x="2516" y="50200"/>
                  </a:lnTo>
                  <a:lnTo>
                    <a:pt x="2415" y="50502"/>
                  </a:lnTo>
                  <a:lnTo>
                    <a:pt x="2348" y="50804"/>
                  </a:lnTo>
                  <a:lnTo>
                    <a:pt x="2482" y="51810"/>
                  </a:lnTo>
                  <a:lnTo>
                    <a:pt x="2952" y="53118"/>
                  </a:lnTo>
                  <a:lnTo>
                    <a:pt x="3757" y="54694"/>
                  </a:lnTo>
                  <a:lnTo>
                    <a:pt x="4897" y="56437"/>
                  </a:lnTo>
                  <a:lnTo>
                    <a:pt x="6372" y="58282"/>
                  </a:lnTo>
                  <a:lnTo>
                    <a:pt x="8183" y="60126"/>
                  </a:lnTo>
                  <a:lnTo>
                    <a:pt x="10363" y="61903"/>
                  </a:lnTo>
                  <a:lnTo>
                    <a:pt x="11637" y="62742"/>
                  </a:lnTo>
                  <a:lnTo>
                    <a:pt x="12878" y="63546"/>
                  </a:lnTo>
                  <a:lnTo>
                    <a:pt x="15024" y="64720"/>
                  </a:lnTo>
                  <a:lnTo>
                    <a:pt x="16835" y="65558"/>
                  </a:lnTo>
                  <a:lnTo>
                    <a:pt x="18344" y="66028"/>
                  </a:lnTo>
                  <a:lnTo>
                    <a:pt x="20154" y="66330"/>
                  </a:lnTo>
                  <a:lnTo>
                    <a:pt x="21965" y="66162"/>
                  </a:lnTo>
                  <a:lnTo>
                    <a:pt x="22736" y="65994"/>
                  </a:lnTo>
                  <a:lnTo>
                    <a:pt x="23072" y="65894"/>
                  </a:lnTo>
                  <a:lnTo>
                    <a:pt x="23675" y="65558"/>
                  </a:lnTo>
                  <a:lnTo>
                    <a:pt x="24044" y="65089"/>
                  </a:lnTo>
                  <a:lnTo>
                    <a:pt x="24245" y="64519"/>
                  </a:lnTo>
                  <a:lnTo>
                    <a:pt x="24178" y="63815"/>
                  </a:lnTo>
                  <a:lnTo>
                    <a:pt x="23877" y="63077"/>
                  </a:lnTo>
                  <a:lnTo>
                    <a:pt x="23306" y="62306"/>
                  </a:lnTo>
                  <a:lnTo>
                    <a:pt x="22468" y="61534"/>
                  </a:lnTo>
                  <a:lnTo>
                    <a:pt x="21898" y="61166"/>
                  </a:lnTo>
                  <a:lnTo>
                    <a:pt x="21294" y="60763"/>
                  </a:lnTo>
                  <a:lnTo>
                    <a:pt x="20087" y="59724"/>
                  </a:lnTo>
                  <a:lnTo>
                    <a:pt x="18377" y="57812"/>
                  </a:lnTo>
                  <a:lnTo>
                    <a:pt x="16432" y="55029"/>
                  </a:lnTo>
                  <a:lnTo>
                    <a:pt x="15460" y="53118"/>
                  </a:lnTo>
                  <a:lnTo>
                    <a:pt x="15124" y="52112"/>
                  </a:lnTo>
                  <a:lnTo>
                    <a:pt x="15091" y="51743"/>
                  </a:lnTo>
                  <a:lnTo>
                    <a:pt x="15091" y="51340"/>
                  </a:lnTo>
                  <a:lnTo>
                    <a:pt x="15393" y="49932"/>
                  </a:lnTo>
                  <a:lnTo>
                    <a:pt x="16298" y="46947"/>
                  </a:lnTo>
                  <a:lnTo>
                    <a:pt x="18176" y="41817"/>
                  </a:lnTo>
                  <a:lnTo>
                    <a:pt x="20456" y="3665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6"/>
            <p:cNvSpPr/>
            <p:nvPr/>
          </p:nvSpPr>
          <p:spPr>
            <a:xfrm>
              <a:off x="6535375" y="2558675"/>
              <a:ext cx="728550" cy="1658250"/>
            </a:xfrm>
            <a:custGeom>
              <a:avLst/>
              <a:gdLst/>
              <a:ahLst/>
              <a:cxnLst/>
              <a:rect l="l" t="t" r="r" b="b"/>
              <a:pathLst>
                <a:path w="29142" h="66330"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652" y="44265"/>
                  </a:lnTo>
                  <a:lnTo>
                    <a:pt x="7781" y="45338"/>
                  </a:lnTo>
                  <a:lnTo>
                    <a:pt x="6238" y="46813"/>
                  </a:lnTo>
                  <a:lnTo>
                    <a:pt x="4192" y="48490"/>
                  </a:lnTo>
                  <a:lnTo>
                    <a:pt x="2985" y="49529"/>
                  </a:lnTo>
                  <a:lnTo>
                    <a:pt x="2516" y="50200"/>
                  </a:lnTo>
                  <a:lnTo>
                    <a:pt x="2415" y="50502"/>
                  </a:lnTo>
                  <a:lnTo>
                    <a:pt x="2348" y="50804"/>
                  </a:lnTo>
                  <a:lnTo>
                    <a:pt x="2482" y="51810"/>
                  </a:lnTo>
                  <a:lnTo>
                    <a:pt x="2952" y="53118"/>
                  </a:lnTo>
                  <a:lnTo>
                    <a:pt x="3757" y="54694"/>
                  </a:lnTo>
                  <a:lnTo>
                    <a:pt x="4897" y="56437"/>
                  </a:lnTo>
                  <a:lnTo>
                    <a:pt x="6372" y="58282"/>
                  </a:lnTo>
                  <a:lnTo>
                    <a:pt x="8183" y="60126"/>
                  </a:lnTo>
                  <a:lnTo>
                    <a:pt x="10363" y="61903"/>
                  </a:lnTo>
                  <a:lnTo>
                    <a:pt x="11637" y="62742"/>
                  </a:lnTo>
                  <a:lnTo>
                    <a:pt x="12878" y="63546"/>
                  </a:lnTo>
                  <a:lnTo>
                    <a:pt x="15024" y="64720"/>
                  </a:lnTo>
                  <a:lnTo>
                    <a:pt x="16835" y="65558"/>
                  </a:lnTo>
                  <a:lnTo>
                    <a:pt x="18344" y="66028"/>
                  </a:lnTo>
                  <a:lnTo>
                    <a:pt x="20154" y="66330"/>
                  </a:lnTo>
                  <a:lnTo>
                    <a:pt x="21965" y="66162"/>
                  </a:lnTo>
                  <a:lnTo>
                    <a:pt x="22736" y="65994"/>
                  </a:lnTo>
                  <a:lnTo>
                    <a:pt x="23072" y="65894"/>
                  </a:lnTo>
                  <a:lnTo>
                    <a:pt x="23675" y="65558"/>
                  </a:lnTo>
                  <a:lnTo>
                    <a:pt x="24044" y="65089"/>
                  </a:lnTo>
                  <a:lnTo>
                    <a:pt x="24245" y="64519"/>
                  </a:lnTo>
                  <a:lnTo>
                    <a:pt x="24178" y="63815"/>
                  </a:lnTo>
                  <a:lnTo>
                    <a:pt x="23877" y="63077"/>
                  </a:lnTo>
                  <a:lnTo>
                    <a:pt x="23306" y="62306"/>
                  </a:lnTo>
                  <a:lnTo>
                    <a:pt x="22468" y="61534"/>
                  </a:lnTo>
                  <a:lnTo>
                    <a:pt x="21898" y="61166"/>
                  </a:lnTo>
                  <a:lnTo>
                    <a:pt x="21294" y="60763"/>
                  </a:lnTo>
                  <a:lnTo>
                    <a:pt x="20087" y="59724"/>
                  </a:lnTo>
                  <a:lnTo>
                    <a:pt x="18377" y="57812"/>
                  </a:lnTo>
                  <a:lnTo>
                    <a:pt x="16432" y="55029"/>
                  </a:lnTo>
                  <a:lnTo>
                    <a:pt x="15460" y="53118"/>
                  </a:lnTo>
                  <a:lnTo>
                    <a:pt x="15124" y="52112"/>
                  </a:lnTo>
                  <a:lnTo>
                    <a:pt x="15091" y="51743"/>
                  </a:lnTo>
                  <a:lnTo>
                    <a:pt x="15091" y="51340"/>
                  </a:lnTo>
                  <a:lnTo>
                    <a:pt x="15393" y="49932"/>
                  </a:lnTo>
                  <a:lnTo>
                    <a:pt x="16298" y="46947"/>
                  </a:lnTo>
                  <a:lnTo>
                    <a:pt x="18176" y="41817"/>
                  </a:lnTo>
                  <a:lnTo>
                    <a:pt x="20456" y="3665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6"/>
            <p:cNvSpPr/>
            <p:nvPr/>
          </p:nvSpPr>
          <p:spPr>
            <a:xfrm>
              <a:off x="6535375" y="2558675"/>
              <a:ext cx="728550" cy="1658250"/>
            </a:xfrm>
            <a:custGeom>
              <a:avLst/>
              <a:gdLst/>
              <a:ahLst/>
              <a:cxnLst/>
              <a:rect l="l" t="t" r="r" b="b"/>
              <a:pathLst>
                <a:path w="29142" h="66330"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652" y="44265"/>
                  </a:lnTo>
                  <a:lnTo>
                    <a:pt x="7781" y="45338"/>
                  </a:lnTo>
                  <a:lnTo>
                    <a:pt x="6238" y="46813"/>
                  </a:lnTo>
                  <a:lnTo>
                    <a:pt x="4192" y="48490"/>
                  </a:lnTo>
                  <a:lnTo>
                    <a:pt x="2985" y="49529"/>
                  </a:lnTo>
                  <a:lnTo>
                    <a:pt x="2516" y="50200"/>
                  </a:lnTo>
                  <a:lnTo>
                    <a:pt x="2415" y="50502"/>
                  </a:lnTo>
                  <a:lnTo>
                    <a:pt x="2348" y="50804"/>
                  </a:lnTo>
                  <a:lnTo>
                    <a:pt x="2482" y="51810"/>
                  </a:lnTo>
                  <a:lnTo>
                    <a:pt x="2952" y="53118"/>
                  </a:lnTo>
                  <a:lnTo>
                    <a:pt x="3757" y="54694"/>
                  </a:lnTo>
                  <a:lnTo>
                    <a:pt x="4897" y="56437"/>
                  </a:lnTo>
                  <a:lnTo>
                    <a:pt x="6372" y="58282"/>
                  </a:lnTo>
                  <a:lnTo>
                    <a:pt x="8183" y="60126"/>
                  </a:lnTo>
                  <a:lnTo>
                    <a:pt x="10363" y="61903"/>
                  </a:lnTo>
                  <a:lnTo>
                    <a:pt x="11637" y="62742"/>
                  </a:lnTo>
                  <a:lnTo>
                    <a:pt x="12878" y="63546"/>
                  </a:lnTo>
                  <a:lnTo>
                    <a:pt x="15024" y="64720"/>
                  </a:lnTo>
                  <a:lnTo>
                    <a:pt x="16835" y="65558"/>
                  </a:lnTo>
                  <a:lnTo>
                    <a:pt x="18344" y="66028"/>
                  </a:lnTo>
                  <a:lnTo>
                    <a:pt x="20154" y="66330"/>
                  </a:lnTo>
                  <a:lnTo>
                    <a:pt x="21965" y="66162"/>
                  </a:lnTo>
                  <a:lnTo>
                    <a:pt x="22736" y="65994"/>
                  </a:lnTo>
                  <a:lnTo>
                    <a:pt x="23072" y="65894"/>
                  </a:lnTo>
                  <a:lnTo>
                    <a:pt x="23675" y="65558"/>
                  </a:lnTo>
                  <a:lnTo>
                    <a:pt x="24044" y="65089"/>
                  </a:lnTo>
                  <a:lnTo>
                    <a:pt x="24245" y="64519"/>
                  </a:lnTo>
                  <a:lnTo>
                    <a:pt x="24178" y="63815"/>
                  </a:lnTo>
                  <a:lnTo>
                    <a:pt x="23877" y="63077"/>
                  </a:lnTo>
                  <a:lnTo>
                    <a:pt x="23306" y="62306"/>
                  </a:lnTo>
                  <a:lnTo>
                    <a:pt x="22468" y="61534"/>
                  </a:lnTo>
                  <a:lnTo>
                    <a:pt x="21898" y="61166"/>
                  </a:lnTo>
                  <a:lnTo>
                    <a:pt x="21294" y="60763"/>
                  </a:lnTo>
                  <a:lnTo>
                    <a:pt x="20087" y="59724"/>
                  </a:lnTo>
                  <a:lnTo>
                    <a:pt x="18377" y="57812"/>
                  </a:lnTo>
                  <a:lnTo>
                    <a:pt x="16432" y="55029"/>
                  </a:lnTo>
                  <a:lnTo>
                    <a:pt x="15460" y="53118"/>
                  </a:lnTo>
                  <a:lnTo>
                    <a:pt x="15124" y="52112"/>
                  </a:lnTo>
                  <a:lnTo>
                    <a:pt x="15091" y="51743"/>
                  </a:lnTo>
                  <a:lnTo>
                    <a:pt x="15091" y="51340"/>
                  </a:lnTo>
                  <a:lnTo>
                    <a:pt x="15393" y="49932"/>
                  </a:lnTo>
                  <a:lnTo>
                    <a:pt x="16298" y="46947"/>
                  </a:lnTo>
                  <a:lnTo>
                    <a:pt x="18176" y="41817"/>
                  </a:lnTo>
                  <a:lnTo>
                    <a:pt x="20456" y="3665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6"/>
            <p:cNvSpPr/>
            <p:nvPr/>
          </p:nvSpPr>
          <p:spPr>
            <a:xfrm>
              <a:off x="6535375" y="2558675"/>
              <a:ext cx="728550" cy="1658250"/>
            </a:xfrm>
            <a:custGeom>
              <a:avLst/>
              <a:gdLst/>
              <a:ahLst/>
              <a:cxnLst/>
              <a:rect l="l" t="t" r="r" b="b"/>
              <a:pathLst>
                <a:path w="29142" h="66330" fill="none" extrusionOk="0">
                  <a:moveTo>
                    <a:pt x="1" y="12542"/>
                  </a:moveTo>
                  <a:lnTo>
                    <a:pt x="1141" y="11536"/>
                  </a:lnTo>
                  <a:lnTo>
                    <a:pt x="7076" y="7277"/>
                  </a:lnTo>
                  <a:lnTo>
                    <a:pt x="10027" y="5467"/>
                  </a:lnTo>
                  <a:lnTo>
                    <a:pt x="13246" y="3756"/>
                  </a:lnTo>
                  <a:lnTo>
                    <a:pt x="16600" y="2314"/>
                  </a:lnTo>
                  <a:lnTo>
                    <a:pt x="18344" y="1744"/>
                  </a:lnTo>
                  <a:lnTo>
                    <a:pt x="21529" y="839"/>
                  </a:lnTo>
                  <a:lnTo>
                    <a:pt x="24950" y="135"/>
                  </a:lnTo>
                  <a:lnTo>
                    <a:pt x="26593" y="1"/>
                  </a:lnTo>
                  <a:lnTo>
                    <a:pt x="27766" y="235"/>
                  </a:lnTo>
                  <a:lnTo>
                    <a:pt x="28571" y="738"/>
                  </a:lnTo>
                  <a:lnTo>
                    <a:pt x="29007" y="1610"/>
                  </a:lnTo>
                  <a:lnTo>
                    <a:pt x="29141" y="2817"/>
                  </a:lnTo>
                  <a:lnTo>
                    <a:pt x="29108" y="3555"/>
                  </a:lnTo>
                  <a:lnTo>
                    <a:pt x="28907" y="5601"/>
                  </a:lnTo>
                  <a:lnTo>
                    <a:pt x="27431" y="13615"/>
                  </a:lnTo>
                  <a:lnTo>
                    <a:pt x="25218" y="23407"/>
                  </a:lnTo>
                  <a:lnTo>
                    <a:pt x="23340" y="29979"/>
                  </a:lnTo>
                  <a:lnTo>
                    <a:pt x="22133" y="33299"/>
                  </a:lnTo>
                  <a:lnTo>
                    <a:pt x="21563" y="34439"/>
                  </a:lnTo>
                  <a:lnTo>
                    <a:pt x="20456" y="36653"/>
                  </a:lnTo>
                  <a:lnTo>
                    <a:pt x="18176" y="41817"/>
                  </a:lnTo>
                  <a:lnTo>
                    <a:pt x="16298" y="46947"/>
                  </a:lnTo>
                  <a:lnTo>
                    <a:pt x="15393" y="49932"/>
                  </a:lnTo>
                  <a:lnTo>
                    <a:pt x="15091" y="51340"/>
                  </a:lnTo>
                  <a:lnTo>
                    <a:pt x="15091" y="51743"/>
                  </a:lnTo>
                  <a:lnTo>
                    <a:pt x="15124" y="52112"/>
                  </a:lnTo>
                  <a:lnTo>
                    <a:pt x="15460" y="53118"/>
                  </a:lnTo>
                  <a:lnTo>
                    <a:pt x="16432" y="55029"/>
                  </a:lnTo>
                  <a:lnTo>
                    <a:pt x="18377" y="57812"/>
                  </a:lnTo>
                  <a:lnTo>
                    <a:pt x="20087" y="59724"/>
                  </a:lnTo>
                  <a:lnTo>
                    <a:pt x="21294" y="60763"/>
                  </a:lnTo>
                  <a:lnTo>
                    <a:pt x="21898" y="61166"/>
                  </a:lnTo>
                  <a:lnTo>
                    <a:pt x="22468" y="61534"/>
                  </a:lnTo>
                  <a:lnTo>
                    <a:pt x="23306" y="62306"/>
                  </a:lnTo>
                  <a:lnTo>
                    <a:pt x="23877" y="63077"/>
                  </a:lnTo>
                  <a:lnTo>
                    <a:pt x="24178" y="63815"/>
                  </a:lnTo>
                  <a:lnTo>
                    <a:pt x="24245" y="64519"/>
                  </a:lnTo>
                  <a:lnTo>
                    <a:pt x="24044" y="65089"/>
                  </a:lnTo>
                  <a:lnTo>
                    <a:pt x="23675" y="65558"/>
                  </a:lnTo>
                  <a:lnTo>
                    <a:pt x="23072" y="65894"/>
                  </a:lnTo>
                  <a:lnTo>
                    <a:pt x="22736" y="65994"/>
                  </a:lnTo>
                  <a:lnTo>
                    <a:pt x="21965" y="66162"/>
                  </a:lnTo>
                  <a:lnTo>
                    <a:pt x="20154" y="66330"/>
                  </a:lnTo>
                  <a:lnTo>
                    <a:pt x="18344" y="66028"/>
                  </a:lnTo>
                  <a:lnTo>
                    <a:pt x="16835" y="65558"/>
                  </a:lnTo>
                  <a:lnTo>
                    <a:pt x="15024" y="64720"/>
                  </a:lnTo>
                  <a:lnTo>
                    <a:pt x="12878" y="63546"/>
                  </a:lnTo>
                  <a:lnTo>
                    <a:pt x="11637" y="62742"/>
                  </a:lnTo>
                  <a:lnTo>
                    <a:pt x="10363" y="61903"/>
                  </a:lnTo>
                  <a:lnTo>
                    <a:pt x="8183" y="60126"/>
                  </a:lnTo>
                  <a:lnTo>
                    <a:pt x="6372" y="58282"/>
                  </a:lnTo>
                  <a:lnTo>
                    <a:pt x="4897" y="56437"/>
                  </a:lnTo>
                  <a:lnTo>
                    <a:pt x="3757" y="54694"/>
                  </a:lnTo>
                  <a:lnTo>
                    <a:pt x="2952" y="53118"/>
                  </a:lnTo>
                  <a:lnTo>
                    <a:pt x="2482" y="51810"/>
                  </a:lnTo>
                  <a:lnTo>
                    <a:pt x="2348" y="50804"/>
                  </a:lnTo>
                  <a:lnTo>
                    <a:pt x="2415" y="50502"/>
                  </a:lnTo>
                  <a:lnTo>
                    <a:pt x="2516" y="50200"/>
                  </a:lnTo>
                  <a:lnTo>
                    <a:pt x="2985" y="49529"/>
                  </a:lnTo>
                  <a:lnTo>
                    <a:pt x="4192" y="48490"/>
                  </a:lnTo>
                  <a:lnTo>
                    <a:pt x="6238" y="46813"/>
                  </a:lnTo>
                  <a:lnTo>
                    <a:pt x="7781" y="45338"/>
                  </a:lnTo>
                  <a:lnTo>
                    <a:pt x="8652" y="44265"/>
                  </a:lnTo>
                  <a:lnTo>
                    <a:pt x="8988" y="43661"/>
                  </a:lnTo>
                  <a:lnTo>
                    <a:pt x="9357" y="43024"/>
                  </a:lnTo>
                  <a:lnTo>
                    <a:pt x="10094" y="41113"/>
                  </a:lnTo>
                  <a:lnTo>
                    <a:pt x="11302" y="37357"/>
                  </a:lnTo>
                  <a:lnTo>
                    <a:pt x="12777" y="31354"/>
                  </a:lnTo>
                  <a:lnTo>
                    <a:pt x="13749" y="25654"/>
                  </a:lnTo>
                  <a:lnTo>
                    <a:pt x="13917" y="23440"/>
                  </a:lnTo>
                  <a:lnTo>
                    <a:pt x="14018" y="22200"/>
                  </a:lnTo>
                  <a:lnTo>
                    <a:pt x="14320" y="19685"/>
                  </a:lnTo>
                  <a:lnTo>
                    <a:pt x="14856" y="17203"/>
                  </a:lnTo>
                  <a:lnTo>
                    <a:pt x="15594" y="14789"/>
                  </a:lnTo>
                  <a:lnTo>
                    <a:pt x="16030" y="13615"/>
                  </a:lnTo>
                  <a:lnTo>
                    <a:pt x="14588" y="13850"/>
                  </a:lnTo>
                  <a:lnTo>
                    <a:pt x="7311" y="15527"/>
                  </a:lnTo>
                  <a:lnTo>
                    <a:pt x="3757" y="16633"/>
                  </a:lnTo>
                  <a:lnTo>
                    <a:pt x="1845" y="17404"/>
                  </a:lnTo>
                  <a:lnTo>
                    <a:pt x="1141" y="17807"/>
                  </a:lnTo>
                  <a:lnTo>
                    <a:pt x="1" y="12542"/>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6"/>
            <p:cNvSpPr/>
            <p:nvPr/>
          </p:nvSpPr>
          <p:spPr>
            <a:xfrm>
              <a:off x="6535375" y="2558675"/>
              <a:ext cx="728550" cy="1205550"/>
            </a:xfrm>
            <a:custGeom>
              <a:avLst/>
              <a:gdLst/>
              <a:ahLst/>
              <a:cxnLst/>
              <a:rect l="l" t="t" r="r" b="b"/>
              <a:pathLst>
                <a:path w="29142" h="48222"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7069" y="44667"/>
                  </a:lnTo>
                  <a:lnTo>
                    <a:pt x="19920" y="3779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rgbClr val="FFFFFF"/>
            </a:solid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6"/>
            <p:cNvSpPr/>
            <p:nvPr/>
          </p:nvSpPr>
          <p:spPr>
            <a:xfrm>
              <a:off x="6535375" y="2558675"/>
              <a:ext cx="728550" cy="1205550"/>
            </a:xfrm>
            <a:custGeom>
              <a:avLst/>
              <a:gdLst/>
              <a:ahLst/>
              <a:cxnLst/>
              <a:rect l="l" t="t" r="r" b="b"/>
              <a:pathLst>
                <a:path w="29142" h="48222"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6264" y="47652"/>
                  </a:lnTo>
                  <a:lnTo>
                    <a:pt x="17036" y="46176"/>
                  </a:lnTo>
                  <a:lnTo>
                    <a:pt x="18243" y="43326"/>
                  </a:lnTo>
                  <a:lnTo>
                    <a:pt x="19953" y="38966"/>
                  </a:lnTo>
                  <a:lnTo>
                    <a:pt x="21294" y="35915"/>
                  </a:lnTo>
                  <a:lnTo>
                    <a:pt x="22233" y="34171"/>
                  </a:lnTo>
                  <a:lnTo>
                    <a:pt x="22703" y="33500"/>
                  </a:lnTo>
                  <a:lnTo>
                    <a:pt x="23306" y="32629"/>
                  </a:lnTo>
                  <a:lnTo>
                    <a:pt x="24380" y="30751"/>
                  </a:lnTo>
                  <a:lnTo>
                    <a:pt x="25754" y="27733"/>
                  </a:lnTo>
                  <a:lnTo>
                    <a:pt x="27096" y="23373"/>
                  </a:lnTo>
                  <a:lnTo>
                    <a:pt x="28001" y="18880"/>
                  </a:lnTo>
                  <a:lnTo>
                    <a:pt x="28571" y="14487"/>
                  </a:lnTo>
                  <a:lnTo>
                    <a:pt x="28873" y="10463"/>
                  </a:lnTo>
                  <a:lnTo>
                    <a:pt x="29074" y="5467"/>
                  </a:lnTo>
                  <a:lnTo>
                    <a:pt x="29108" y="3555"/>
                  </a:lnTo>
                  <a:lnTo>
                    <a:pt x="29141" y="2817"/>
                  </a:lnTo>
                  <a:lnTo>
                    <a:pt x="29007" y="1610"/>
                  </a:lnTo>
                  <a:lnTo>
                    <a:pt x="28571" y="738"/>
                  </a:lnTo>
                  <a:lnTo>
                    <a:pt x="27766" y="235"/>
                  </a:lnTo>
                  <a:lnTo>
                    <a:pt x="265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6"/>
            <p:cNvSpPr/>
            <p:nvPr/>
          </p:nvSpPr>
          <p:spPr>
            <a:xfrm>
              <a:off x="6535375" y="2558675"/>
              <a:ext cx="728550" cy="1205550"/>
            </a:xfrm>
            <a:custGeom>
              <a:avLst/>
              <a:gdLst/>
              <a:ahLst/>
              <a:cxnLst/>
              <a:rect l="l" t="t" r="r" b="b"/>
              <a:pathLst>
                <a:path w="29142" h="48222"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6264" y="47652"/>
                  </a:lnTo>
                  <a:lnTo>
                    <a:pt x="17036" y="46176"/>
                  </a:lnTo>
                  <a:lnTo>
                    <a:pt x="18243" y="43326"/>
                  </a:lnTo>
                  <a:lnTo>
                    <a:pt x="19953" y="38966"/>
                  </a:lnTo>
                  <a:lnTo>
                    <a:pt x="21294" y="35915"/>
                  </a:lnTo>
                  <a:lnTo>
                    <a:pt x="22233" y="34171"/>
                  </a:lnTo>
                  <a:lnTo>
                    <a:pt x="22703" y="33500"/>
                  </a:lnTo>
                  <a:lnTo>
                    <a:pt x="23306" y="32629"/>
                  </a:lnTo>
                  <a:lnTo>
                    <a:pt x="24380" y="30751"/>
                  </a:lnTo>
                  <a:lnTo>
                    <a:pt x="25754" y="27733"/>
                  </a:lnTo>
                  <a:lnTo>
                    <a:pt x="27096" y="23373"/>
                  </a:lnTo>
                  <a:lnTo>
                    <a:pt x="28001" y="18880"/>
                  </a:lnTo>
                  <a:lnTo>
                    <a:pt x="28571" y="14487"/>
                  </a:lnTo>
                  <a:lnTo>
                    <a:pt x="28873" y="10463"/>
                  </a:lnTo>
                  <a:lnTo>
                    <a:pt x="29074" y="5467"/>
                  </a:lnTo>
                  <a:lnTo>
                    <a:pt x="29108" y="3555"/>
                  </a:lnTo>
                  <a:lnTo>
                    <a:pt x="29141" y="2817"/>
                  </a:lnTo>
                  <a:lnTo>
                    <a:pt x="29007" y="1610"/>
                  </a:lnTo>
                  <a:lnTo>
                    <a:pt x="28571" y="738"/>
                  </a:lnTo>
                  <a:lnTo>
                    <a:pt x="27766" y="235"/>
                  </a:lnTo>
                  <a:lnTo>
                    <a:pt x="265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6"/>
            <p:cNvSpPr/>
            <p:nvPr/>
          </p:nvSpPr>
          <p:spPr>
            <a:xfrm>
              <a:off x="6535375" y="2628250"/>
              <a:ext cx="617050" cy="1061375"/>
            </a:xfrm>
            <a:custGeom>
              <a:avLst/>
              <a:gdLst/>
              <a:ahLst/>
              <a:cxnLst/>
              <a:rect l="l" t="t" r="r" b="b"/>
              <a:pathLst>
                <a:path w="24682" h="42455" extrusionOk="0">
                  <a:moveTo>
                    <a:pt x="24245" y="1"/>
                  </a:moveTo>
                  <a:lnTo>
                    <a:pt x="23105" y="135"/>
                  </a:lnTo>
                  <a:lnTo>
                    <a:pt x="19182" y="1342"/>
                  </a:lnTo>
                  <a:lnTo>
                    <a:pt x="7781" y="5836"/>
                  </a:lnTo>
                  <a:lnTo>
                    <a:pt x="1476" y="8552"/>
                  </a:lnTo>
                  <a:lnTo>
                    <a:pt x="269" y="9524"/>
                  </a:lnTo>
                  <a:lnTo>
                    <a:pt x="1" y="9759"/>
                  </a:lnTo>
                  <a:lnTo>
                    <a:pt x="1141" y="15024"/>
                  </a:lnTo>
                  <a:lnTo>
                    <a:pt x="1845" y="14621"/>
                  </a:lnTo>
                  <a:lnTo>
                    <a:pt x="3757" y="13850"/>
                  </a:lnTo>
                  <a:lnTo>
                    <a:pt x="7311" y="12744"/>
                  </a:lnTo>
                  <a:lnTo>
                    <a:pt x="14588" y="11067"/>
                  </a:lnTo>
                  <a:lnTo>
                    <a:pt x="16030" y="10832"/>
                  </a:lnTo>
                  <a:lnTo>
                    <a:pt x="15594" y="12006"/>
                  </a:lnTo>
                  <a:lnTo>
                    <a:pt x="14856" y="14420"/>
                  </a:lnTo>
                  <a:lnTo>
                    <a:pt x="14320" y="16902"/>
                  </a:lnTo>
                  <a:lnTo>
                    <a:pt x="14018" y="19417"/>
                  </a:lnTo>
                  <a:lnTo>
                    <a:pt x="13917" y="20657"/>
                  </a:lnTo>
                  <a:lnTo>
                    <a:pt x="13749" y="22871"/>
                  </a:lnTo>
                  <a:lnTo>
                    <a:pt x="12777" y="28571"/>
                  </a:lnTo>
                  <a:lnTo>
                    <a:pt x="11302" y="34574"/>
                  </a:lnTo>
                  <a:lnTo>
                    <a:pt x="10094" y="38330"/>
                  </a:lnTo>
                  <a:lnTo>
                    <a:pt x="9357" y="40241"/>
                  </a:lnTo>
                  <a:lnTo>
                    <a:pt x="8988" y="40878"/>
                  </a:lnTo>
                  <a:lnTo>
                    <a:pt x="8787" y="41247"/>
                  </a:lnTo>
                  <a:lnTo>
                    <a:pt x="8552" y="41582"/>
                  </a:lnTo>
                  <a:lnTo>
                    <a:pt x="9424" y="41683"/>
                  </a:lnTo>
                  <a:lnTo>
                    <a:pt x="11100" y="42119"/>
                  </a:lnTo>
                  <a:lnTo>
                    <a:pt x="11905" y="42454"/>
                  </a:lnTo>
                  <a:lnTo>
                    <a:pt x="13817" y="38330"/>
                  </a:lnTo>
                  <a:lnTo>
                    <a:pt x="16466" y="31925"/>
                  </a:lnTo>
                  <a:lnTo>
                    <a:pt x="17874" y="27867"/>
                  </a:lnTo>
                  <a:lnTo>
                    <a:pt x="18411" y="25989"/>
                  </a:lnTo>
                  <a:lnTo>
                    <a:pt x="20356" y="18578"/>
                  </a:lnTo>
                  <a:lnTo>
                    <a:pt x="23441" y="6775"/>
                  </a:lnTo>
                  <a:lnTo>
                    <a:pt x="24413" y="2482"/>
                  </a:lnTo>
                  <a:lnTo>
                    <a:pt x="24681" y="672"/>
                  </a:lnTo>
                  <a:lnTo>
                    <a:pt x="24681" y="202"/>
                  </a:lnTo>
                  <a:lnTo>
                    <a:pt x="24648" y="68"/>
                  </a:lnTo>
                  <a:lnTo>
                    <a:pt x="24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6"/>
            <p:cNvSpPr/>
            <p:nvPr/>
          </p:nvSpPr>
          <p:spPr>
            <a:xfrm>
              <a:off x="6936100" y="2673525"/>
              <a:ext cx="146750" cy="225550"/>
            </a:xfrm>
            <a:custGeom>
              <a:avLst/>
              <a:gdLst/>
              <a:ahLst/>
              <a:cxnLst/>
              <a:rect l="l" t="t" r="r" b="b"/>
              <a:pathLst>
                <a:path w="5870" h="9022" fill="none" extrusionOk="0">
                  <a:moveTo>
                    <a:pt x="1" y="9021"/>
                  </a:moveTo>
                  <a:lnTo>
                    <a:pt x="370" y="8216"/>
                  </a:lnTo>
                  <a:lnTo>
                    <a:pt x="2784" y="3991"/>
                  </a:lnTo>
                  <a:lnTo>
                    <a:pt x="4830" y="1107"/>
                  </a:lnTo>
                  <a:lnTo>
                    <a:pt x="5869"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6"/>
            <p:cNvSpPr/>
            <p:nvPr/>
          </p:nvSpPr>
          <p:spPr>
            <a:xfrm>
              <a:off x="6535375" y="2558675"/>
              <a:ext cx="728550" cy="1205550"/>
            </a:xfrm>
            <a:custGeom>
              <a:avLst/>
              <a:gdLst/>
              <a:ahLst/>
              <a:cxnLst/>
              <a:rect l="l" t="t" r="r" b="b"/>
              <a:pathLst>
                <a:path w="29142" h="48222" fill="none" extrusionOk="0">
                  <a:moveTo>
                    <a:pt x="8988" y="43661"/>
                  </a:move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6264" y="47652"/>
                  </a:lnTo>
                  <a:lnTo>
                    <a:pt x="17036" y="46176"/>
                  </a:lnTo>
                  <a:lnTo>
                    <a:pt x="18243" y="43326"/>
                  </a:lnTo>
                  <a:lnTo>
                    <a:pt x="19953" y="38966"/>
                  </a:lnTo>
                  <a:lnTo>
                    <a:pt x="21294" y="35915"/>
                  </a:lnTo>
                  <a:lnTo>
                    <a:pt x="22233" y="34171"/>
                  </a:lnTo>
                  <a:lnTo>
                    <a:pt x="22703" y="33500"/>
                  </a:lnTo>
                  <a:lnTo>
                    <a:pt x="23306" y="32629"/>
                  </a:lnTo>
                  <a:lnTo>
                    <a:pt x="24380" y="30751"/>
                  </a:lnTo>
                  <a:lnTo>
                    <a:pt x="25754" y="27733"/>
                  </a:lnTo>
                  <a:lnTo>
                    <a:pt x="27096" y="23373"/>
                  </a:lnTo>
                  <a:lnTo>
                    <a:pt x="28001" y="18880"/>
                  </a:lnTo>
                  <a:lnTo>
                    <a:pt x="28571" y="14487"/>
                  </a:lnTo>
                  <a:lnTo>
                    <a:pt x="28873" y="10463"/>
                  </a:lnTo>
                  <a:lnTo>
                    <a:pt x="29074" y="5467"/>
                  </a:lnTo>
                  <a:lnTo>
                    <a:pt x="29108" y="3555"/>
                  </a:lnTo>
                  <a:lnTo>
                    <a:pt x="29141" y="2817"/>
                  </a:lnTo>
                  <a:lnTo>
                    <a:pt x="29007" y="1610"/>
                  </a:lnTo>
                  <a:lnTo>
                    <a:pt x="28571" y="738"/>
                  </a:lnTo>
                  <a:lnTo>
                    <a:pt x="27766" y="235"/>
                  </a:lnTo>
                  <a:lnTo>
                    <a:pt x="26593" y="1"/>
                  </a:ln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6"/>
            <p:cNvSpPr/>
            <p:nvPr/>
          </p:nvSpPr>
          <p:spPr>
            <a:xfrm>
              <a:off x="6188300" y="2945150"/>
              <a:ext cx="284225" cy="139200"/>
            </a:xfrm>
            <a:custGeom>
              <a:avLst/>
              <a:gdLst/>
              <a:ahLst/>
              <a:cxnLst/>
              <a:rect l="l" t="t" r="r" b="b"/>
              <a:pathLst>
                <a:path w="11369" h="5568" extrusionOk="0">
                  <a:moveTo>
                    <a:pt x="5065" y="1"/>
                  </a:moveTo>
                  <a:lnTo>
                    <a:pt x="3455" y="235"/>
                  </a:lnTo>
                  <a:lnTo>
                    <a:pt x="2784" y="537"/>
                  </a:lnTo>
                  <a:lnTo>
                    <a:pt x="2114" y="906"/>
                  </a:lnTo>
                  <a:lnTo>
                    <a:pt x="1007" y="1945"/>
                  </a:lnTo>
                  <a:lnTo>
                    <a:pt x="303" y="3287"/>
                  </a:lnTo>
                  <a:lnTo>
                    <a:pt x="1" y="4762"/>
                  </a:lnTo>
                  <a:lnTo>
                    <a:pt x="68" y="5567"/>
                  </a:lnTo>
                  <a:lnTo>
                    <a:pt x="1309" y="5466"/>
                  </a:lnTo>
                  <a:lnTo>
                    <a:pt x="3824" y="5198"/>
                  </a:lnTo>
                  <a:lnTo>
                    <a:pt x="6305" y="4729"/>
                  </a:lnTo>
                  <a:lnTo>
                    <a:pt x="8753" y="4092"/>
                  </a:lnTo>
                  <a:lnTo>
                    <a:pt x="9960" y="3689"/>
                  </a:lnTo>
                  <a:lnTo>
                    <a:pt x="10396" y="3522"/>
                  </a:lnTo>
                  <a:lnTo>
                    <a:pt x="10966" y="3153"/>
                  </a:lnTo>
                  <a:lnTo>
                    <a:pt x="11302" y="2784"/>
                  </a:lnTo>
                  <a:lnTo>
                    <a:pt x="11369" y="2415"/>
                  </a:lnTo>
                  <a:lnTo>
                    <a:pt x="11101" y="1845"/>
                  </a:lnTo>
                  <a:lnTo>
                    <a:pt x="10095" y="1107"/>
                  </a:lnTo>
                  <a:lnTo>
                    <a:pt x="8619" y="537"/>
                  </a:lnTo>
                  <a:lnTo>
                    <a:pt x="6875" y="135"/>
                  </a:lnTo>
                  <a:lnTo>
                    <a:pt x="5065"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6"/>
            <p:cNvSpPr/>
            <p:nvPr/>
          </p:nvSpPr>
          <p:spPr>
            <a:xfrm>
              <a:off x="5731425" y="2718800"/>
              <a:ext cx="1839325" cy="1308675"/>
            </a:xfrm>
            <a:custGeom>
              <a:avLst/>
              <a:gdLst/>
              <a:ahLst/>
              <a:cxnLst/>
              <a:rect l="l" t="t" r="r" b="b"/>
              <a:pathLst>
                <a:path w="73573" h="52347" fill="none" extrusionOk="0">
                  <a:moveTo>
                    <a:pt x="4695" y="7814"/>
                  </a:moveTo>
                  <a:lnTo>
                    <a:pt x="4259" y="8049"/>
                  </a:lnTo>
                  <a:lnTo>
                    <a:pt x="2113" y="9625"/>
                  </a:lnTo>
                  <a:lnTo>
                    <a:pt x="671" y="11033"/>
                  </a:lnTo>
                  <a:lnTo>
                    <a:pt x="201" y="11804"/>
                  </a:lnTo>
                  <a:lnTo>
                    <a:pt x="0" y="12207"/>
                  </a:lnTo>
                  <a:lnTo>
                    <a:pt x="134" y="13079"/>
                  </a:lnTo>
                  <a:lnTo>
                    <a:pt x="704" y="14017"/>
                  </a:lnTo>
                  <a:lnTo>
                    <a:pt x="1677" y="14923"/>
                  </a:lnTo>
                  <a:lnTo>
                    <a:pt x="2985" y="15761"/>
                  </a:lnTo>
                  <a:lnTo>
                    <a:pt x="4561" y="16465"/>
                  </a:lnTo>
                  <a:lnTo>
                    <a:pt x="6338" y="16968"/>
                  </a:lnTo>
                  <a:lnTo>
                    <a:pt x="8249" y="17203"/>
                  </a:lnTo>
                  <a:lnTo>
                    <a:pt x="9222" y="17170"/>
                  </a:lnTo>
                  <a:lnTo>
                    <a:pt x="10261" y="17103"/>
                  </a:lnTo>
                  <a:lnTo>
                    <a:pt x="12542" y="16566"/>
                  </a:lnTo>
                  <a:lnTo>
                    <a:pt x="16230" y="15258"/>
                  </a:lnTo>
                  <a:lnTo>
                    <a:pt x="22870" y="12005"/>
                  </a:lnTo>
                  <a:lnTo>
                    <a:pt x="24077" y="11268"/>
                  </a:lnTo>
                  <a:lnTo>
                    <a:pt x="24077" y="12441"/>
                  </a:lnTo>
                  <a:lnTo>
                    <a:pt x="24580" y="18410"/>
                  </a:lnTo>
                  <a:lnTo>
                    <a:pt x="25117" y="21462"/>
                  </a:lnTo>
                  <a:lnTo>
                    <a:pt x="25653" y="23172"/>
                  </a:lnTo>
                  <a:lnTo>
                    <a:pt x="25955" y="23843"/>
                  </a:lnTo>
                  <a:lnTo>
                    <a:pt x="26358" y="24513"/>
                  </a:lnTo>
                  <a:lnTo>
                    <a:pt x="27565" y="26157"/>
                  </a:lnTo>
                  <a:lnTo>
                    <a:pt x="30046" y="29074"/>
                  </a:lnTo>
                  <a:lnTo>
                    <a:pt x="34037" y="33165"/>
                  </a:lnTo>
                  <a:lnTo>
                    <a:pt x="37792" y="36518"/>
                  </a:lnTo>
                  <a:lnTo>
                    <a:pt x="39167" y="37491"/>
                  </a:lnTo>
                  <a:lnTo>
                    <a:pt x="42554" y="39771"/>
                  </a:lnTo>
                  <a:lnTo>
                    <a:pt x="52581" y="46914"/>
                  </a:lnTo>
                  <a:lnTo>
                    <a:pt x="54995" y="48691"/>
                  </a:lnTo>
                  <a:lnTo>
                    <a:pt x="56437" y="49764"/>
                  </a:lnTo>
                  <a:lnTo>
                    <a:pt x="58918" y="51508"/>
                  </a:lnTo>
                  <a:lnTo>
                    <a:pt x="60193" y="52246"/>
                  </a:lnTo>
                  <a:lnTo>
                    <a:pt x="60562" y="52346"/>
                  </a:lnTo>
                  <a:lnTo>
                    <a:pt x="60729" y="52313"/>
                  </a:lnTo>
                  <a:lnTo>
                    <a:pt x="61601" y="51541"/>
                  </a:lnTo>
                  <a:lnTo>
                    <a:pt x="63580" y="49362"/>
                  </a:lnTo>
                  <a:lnTo>
                    <a:pt x="66933" y="45304"/>
                  </a:lnTo>
                  <a:lnTo>
                    <a:pt x="69850" y="41381"/>
                  </a:lnTo>
                  <a:lnTo>
                    <a:pt x="70722" y="40006"/>
                  </a:lnTo>
                  <a:lnTo>
                    <a:pt x="71359" y="38698"/>
                  </a:lnTo>
                  <a:lnTo>
                    <a:pt x="72533" y="35445"/>
                  </a:lnTo>
                  <a:lnTo>
                    <a:pt x="73338" y="32125"/>
                  </a:lnTo>
                  <a:lnTo>
                    <a:pt x="73572" y="30080"/>
                  </a:lnTo>
                  <a:lnTo>
                    <a:pt x="73539" y="29107"/>
                  </a:lnTo>
                  <a:lnTo>
                    <a:pt x="73438" y="28772"/>
                  </a:lnTo>
                  <a:lnTo>
                    <a:pt x="73304" y="28537"/>
                  </a:lnTo>
                  <a:lnTo>
                    <a:pt x="73036" y="28202"/>
                  </a:lnTo>
                  <a:lnTo>
                    <a:pt x="72499" y="28101"/>
                  </a:lnTo>
                  <a:lnTo>
                    <a:pt x="71225" y="28806"/>
                  </a:lnTo>
                  <a:lnTo>
                    <a:pt x="70286" y="29610"/>
                  </a:lnTo>
                  <a:lnTo>
                    <a:pt x="68073" y="31220"/>
                  </a:lnTo>
                  <a:lnTo>
                    <a:pt x="58550" y="37558"/>
                  </a:lnTo>
                  <a:lnTo>
                    <a:pt x="56470" y="38832"/>
                  </a:lnTo>
                  <a:lnTo>
                    <a:pt x="55599" y="39268"/>
                  </a:lnTo>
                  <a:lnTo>
                    <a:pt x="54693" y="39570"/>
                  </a:lnTo>
                  <a:lnTo>
                    <a:pt x="53486" y="38463"/>
                  </a:lnTo>
                  <a:lnTo>
                    <a:pt x="47014" y="31757"/>
                  </a:lnTo>
                  <a:lnTo>
                    <a:pt x="42252" y="26291"/>
                  </a:lnTo>
                  <a:lnTo>
                    <a:pt x="40207" y="23642"/>
                  </a:lnTo>
                  <a:lnTo>
                    <a:pt x="39301" y="22334"/>
                  </a:lnTo>
                  <a:lnTo>
                    <a:pt x="37826" y="19584"/>
                  </a:lnTo>
                  <a:lnTo>
                    <a:pt x="36652" y="16801"/>
                  </a:lnTo>
                  <a:lnTo>
                    <a:pt x="35747" y="14051"/>
                  </a:lnTo>
                  <a:lnTo>
                    <a:pt x="34707" y="10128"/>
                  </a:lnTo>
                  <a:lnTo>
                    <a:pt x="33835" y="6875"/>
                  </a:lnTo>
                  <a:lnTo>
                    <a:pt x="33232" y="5131"/>
                  </a:lnTo>
                  <a:lnTo>
                    <a:pt x="32897" y="4460"/>
                  </a:lnTo>
                  <a:lnTo>
                    <a:pt x="32528" y="3857"/>
                  </a:lnTo>
                  <a:lnTo>
                    <a:pt x="31723" y="2784"/>
                  </a:lnTo>
                  <a:lnTo>
                    <a:pt x="30851" y="1878"/>
                  </a:lnTo>
                  <a:lnTo>
                    <a:pt x="29879" y="1141"/>
                  </a:lnTo>
                  <a:lnTo>
                    <a:pt x="28805" y="604"/>
                  </a:lnTo>
                  <a:lnTo>
                    <a:pt x="27632" y="235"/>
                  </a:lnTo>
                  <a:lnTo>
                    <a:pt x="26358" y="34"/>
                  </a:lnTo>
                  <a:lnTo>
                    <a:pt x="24949" y="1"/>
                  </a:lnTo>
                  <a:lnTo>
                    <a:pt x="24178" y="68"/>
                  </a:lnTo>
                  <a:lnTo>
                    <a:pt x="22501" y="269"/>
                  </a:lnTo>
                  <a:lnTo>
                    <a:pt x="18075" y="1308"/>
                  </a:lnTo>
                  <a:lnTo>
                    <a:pt x="14185" y="2650"/>
                  </a:lnTo>
                  <a:lnTo>
                    <a:pt x="11469" y="3823"/>
                  </a:lnTo>
                  <a:lnTo>
                    <a:pt x="8719" y="5232"/>
                  </a:lnTo>
                  <a:lnTo>
                    <a:pt x="6003" y="6875"/>
                  </a:lnTo>
                  <a:lnTo>
                    <a:pt x="4695" y="7814"/>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6"/>
            <p:cNvSpPr/>
            <p:nvPr/>
          </p:nvSpPr>
          <p:spPr>
            <a:xfrm>
              <a:off x="5699575" y="2717125"/>
              <a:ext cx="1382425" cy="1133450"/>
            </a:xfrm>
            <a:custGeom>
              <a:avLst/>
              <a:gdLst/>
              <a:ahLst/>
              <a:cxnLst/>
              <a:rect l="l" t="t" r="r" b="b"/>
              <a:pathLst>
                <a:path w="55297" h="45338" extrusionOk="0">
                  <a:moveTo>
                    <a:pt x="26961" y="0"/>
                  </a:moveTo>
                  <a:lnTo>
                    <a:pt x="25485" y="135"/>
                  </a:lnTo>
                  <a:lnTo>
                    <a:pt x="23842" y="302"/>
                  </a:lnTo>
                  <a:lnTo>
                    <a:pt x="19651" y="939"/>
                  </a:lnTo>
                  <a:lnTo>
                    <a:pt x="15794" y="1878"/>
                  </a:lnTo>
                  <a:lnTo>
                    <a:pt x="12977" y="2750"/>
                  </a:lnTo>
                  <a:lnTo>
                    <a:pt x="9959" y="3957"/>
                  </a:lnTo>
                  <a:lnTo>
                    <a:pt x="6774" y="5466"/>
                  </a:lnTo>
                  <a:lnTo>
                    <a:pt x="5097" y="6405"/>
                  </a:lnTo>
                  <a:lnTo>
                    <a:pt x="4628" y="6674"/>
                  </a:lnTo>
                  <a:lnTo>
                    <a:pt x="2247" y="8283"/>
                  </a:lnTo>
                  <a:lnTo>
                    <a:pt x="704" y="9759"/>
                  </a:lnTo>
                  <a:lnTo>
                    <a:pt x="168" y="10530"/>
                  </a:lnTo>
                  <a:lnTo>
                    <a:pt x="0" y="10966"/>
                  </a:lnTo>
                  <a:lnTo>
                    <a:pt x="67" y="12005"/>
                  </a:lnTo>
                  <a:lnTo>
                    <a:pt x="570" y="13146"/>
                  </a:lnTo>
                  <a:lnTo>
                    <a:pt x="1543" y="14353"/>
                  </a:lnTo>
                  <a:lnTo>
                    <a:pt x="2884" y="15493"/>
                  </a:lnTo>
                  <a:lnTo>
                    <a:pt x="4661" y="16432"/>
                  </a:lnTo>
                  <a:lnTo>
                    <a:pt x="6740" y="17069"/>
                  </a:lnTo>
                  <a:lnTo>
                    <a:pt x="9188" y="17337"/>
                  </a:lnTo>
                  <a:lnTo>
                    <a:pt x="10529" y="17237"/>
                  </a:lnTo>
                  <a:lnTo>
                    <a:pt x="11535" y="17136"/>
                  </a:lnTo>
                  <a:lnTo>
                    <a:pt x="13816" y="16532"/>
                  </a:lnTo>
                  <a:lnTo>
                    <a:pt x="17538" y="15191"/>
                  </a:lnTo>
                  <a:lnTo>
                    <a:pt x="24178" y="12039"/>
                  </a:lnTo>
                  <a:lnTo>
                    <a:pt x="25385" y="11335"/>
                  </a:lnTo>
                  <a:lnTo>
                    <a:pt x="25385" y="12508"/>
                  </a:lnTo>
                  <a:lnTo>
                    <a:pt x="25854" y="18477"/>
                  </a:lnTo>
                  <a:lnTo>
                    <a:pt x="26424" y="21529"/>
                  </a:lnTo>
                  <a:lnTo>
                    <a:pt x="26927" y="23239"/>
                  </a:lnTo>
                  <a:lnTo>
                    <a:pt x="27263" y="23910"/>
                  </a:lnTo>
                  <a:lnTo>
                    <a:pt x="27632" y="24580"/>
                  </a:lnTo>
                  <a:lnTo>
                    <a:pt x="28839" y="26224"/>
                  </a:lnTo>
                  <a:lnTo>
                    <a:pt x="31320" y="29141"/>
                  </a:lnTo>
                  <a:lnTo>
                    <a:pt x="35344" y="33232"/>
                  </a:lnTo>
                  <a:lnTo>
                    <a:pt x="39100" y="36585"/>
                  </a:lnTo>
                  <a:lnTo>
                    <a:pt x="40475" y="37558"/>
                  </a:lnTo>
                  <a:lnTo>
                    <a:pt x="45069" y="40710"/>
                  </a:lnTo>
                  <a:lnTo>
                    <a:pt x="51574" y="45338"/>
                  </a:lnTo>
                  <a:lnTo>
                    <a:pt x="51943" y="44063"/>
                  </a:lnTo>
                  <a:lnTo>
                    <a:pt x="52882" y="42018"/>
                  </a:lnTo>
                  <a:lnTo>
                    <a:pt x="53922" y="40442"/>
                  </a:lnTo>
                  <a:lnTo>
                    <a:pt x="54894" y="39369"/>
                  </a:lnTo>
                  <a:lnTo>
                    <a:pt x="55297" y="39000"/>
                  </a:lnTo>
                  <a:lnTo>
                    <a:pt x="54291" y="37927"/>
                  </a:lnTo>
                  <a:lnTo>
                    <a:pt x="50837" y="33567"/>
                  </a:lnTo>
                  <a:lnTo>
                    <a:pt x="46712" y="27766"/>
                  </a:lnTo>
                  <a:lnTo>
                    <a:pt x="42889" y="21831"/>
                  </a:lnTo>
                  <a:lnTo>
                    <a:pt x="41481" y="19282"/>
                  </a:lnTo>
                  <a:lnTo>
                    <a:pt x="39804" y="15962"/>
                  </a:lnTo>
                  <a:lnTo>
                    <a:pt x="37557" y="10932"/>
                  </a:lnTo>
                  <a:lnTo>
                    <a:pt x="36115" y="7344"/>
                  </a:lnTo>
                  <a:lnTo>
                    <a:pt x="34942" y="4595"/>
                  </a:lnTo>
                  <a:lnTo>
                    <a:pt x="34271" y="3320"/>
                  </a:lnTo>
                  <a:lnTo>
                    <a:pt x="33902" y="2717"/>
                  </a:lnTo>
                  <a:lnTo>
                    <a:pt x="33131" y="1744"/>
                  </a:lnTo>
                  <a:lnTo>
                    <a:pt x="32226" y="1006"/>
                  </a:lnTo>
                  <a:lnTo>
                    <a:pt x="31220" y="503"/>
                  </a:lnTo>
                  <a:lnTo>
                    <a:pt x="30147" y="168"/>
                  </a:lnTo>
                  <a:lnTo>
                    <a:pt x="289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6"/>
            <p:cNvSpPr/>
            <p:nvPr/>
          </p:nvSpPr>
          <p:spPr>
            <a:xfrm>
              <a:off x="5699575" y="2717125"/>
              <a:ext cx="1382425" cy="1133450"/>
            </a:xfrm>
            <a:custGeom>
              <a:avLst/>
              <a:gdLst/>
              <a:ahLst/>
              <a:cxnLst/>
              <a:rect l="l" t="t" r="r" b="b"/>
              <a:pathLst>
                <a:path w="55297" h="45338" extrusionOk="0">
                  <a:moveTo>
                    <a:pt x="26961" y="0"/>
                  </a:moveTo>
                  <a:lnTo>
                    <a:pt x="25485" y="135"/>
                  </a:lnTo>
                  <a:lnTo>
                    <a:pt x="23842" y="302"/>
                  </a:lnTo>
                  <a:lnTo>
                    <a:pt x="19651" y="939"/>
                  </a:lnTo>
                  <a:lnTo>
                    <a:pt x="15794" y="1878"/>
                  </a:lnTo>
                  <a:lnTo>
                    <a:pt x="12977" y="2750"/>
                  </a:lnTo>
                  <a:lnTo>
                    <a:pt x="9959" y="3957"/>
                  </a:lnTo>
                  <a:lnTo>
                    <a:pt x="6774" y="5466"/>
                  </a:lnTo>
                  <a:lnTo>
                    <a:pt x="5097" y="6405"/>
                  </a:lnTo>
                  <a:lnTo>
                    <a:pt x="4628" y="6674"/>
                  </a:lnTo>
                  <a:lnTo>
                    <a:pt x="2247" y="8283"/>
                  </a:lnTo>
                  <a:lnTo>
                    <a:pt x="704" y="9759"/>
                  </a:lnTo>
                  <a:lnTo>
                    <a:pt x="168" y="10530"/>
                  </a:lnTo>
                  <a:lnTo>
                    <a:pt x="0" y="10966"/>
                  </a:lnTo>
                  <a:lnTo>
                    <a:pt x="67" y="12005"/>
                  </a:lnTo>
                  <a:lnTo>
                    <a:pt x="570" y="13146"/>
                  </a:lnTo>
                  <a:lnTo>
                    <a:pt x="1543" y="14353"/>
                  </a:lnTo>
                  <a:lnTo>
                    <a:pt x="2884" y="15493"/>
                  </a:lnTo>
                  <a:lnTo>
                    <a:pt x="4661" y="16432"/>
                  </a:lnTo>
                  <a:lnTo>
                    <a:pt x="6740" y="17069"/>
                  </a:lnTo>
                  <a:lnTo>
                    <a:pt x="9188" y="17337"/>
                  </a:lnTo>
                  <a:lnTo>
                    <a:pt x="10529" y="17237"/>
                  </a:lnTo>
                  <a:lnTo>
                    <a:pt x="11535" y="17136"/>
                  </a:lnTo>
                  <a:lnTo>
                    <a:pt x="13816" y="16532"/>
                  </a:lnTo>
                  <a:lnTo>
                    <a:pt x="17538" y="15191"/>
                  </a:lnTo>
                  <a:lnTo>
                    <a:pt x="24178" y="12039"/>
                  </a:lnTo>
                  <a:lnTo>
                    <a:pt x="25385" y="11335"/>
                  </a:lnTo>
                  <a:lnTo>
                    <a:pt x="25385" y="12508"/>
                  </a:lnTo>
                  <a:lnTo>
                    <a:pt x="25854" y="18477"/>
                  </a:lnTo>
                  <a:lnTo>
                    <a:pt x="26424" y="21529"/>
                  </a:lnTo>
                  <a:lnTo>
                    <a:pt x="26927" y="23239"/>
                  </a:lnTo>
                  <a:lnTo>
                    <a:pt x="27263" y="23910"/>
                  </a:lnTo>
                  <a:lnTo>
                    <a:pt x="27632" y="24580"/>
                  </a:lnTo>
                  <a:lnTo>
                    <a:pt x="28839" y="26224"/>
                  </a:lnTo>
                  <a:lnTo>
                    <a:pt x="31320" y="29141"/>
                  </a:lnTo>
                  <a:lnTo>
                    <a:pt x="35344" y="33232"/>
                  </a:lnTo>
                  <a:lnTo>
                    <a:pt x="39100" y="36585"/>
                  </a:lnTo>
                  <a:lnTo>
                    <a:pt x="40475" y="37558"/>
                  </a:lnTo>
                  <a:lnTo>
                    <a:pt x="45069" y="40710"/>
                  </a:lnTo>
                  <a:lnTo>
                    <a:pt x="51574" y="45338"/>
                  </a:lnTo>
                  <a:lnTo>
                    <a:pt x="51943" y="44063"/>
                  </a:lnTo>
                  <a:lnTo>
                    <a:pt x="52882" y="42018"/>
                  </a:lnTo>
                  <a:lnTo>
                    <a:pt x="53922" y="40442"/>
                  </a:lnTo>
                  <a:lnTo>
                    <a:pt x="54894" y="39369"/>
                  </a:lnTo>
                  <a:lnTo>
                    <a:pt x="55297" y="39000"/>
                  </a:lnTo>
                  <a:lnTo>
                    <a:pt x="54291" y="37927"/>
                  </a:lnTo>
                  <a:lnTo>
                    <a:pt x="50837" y="33567"/>
                  </a:lnTo>
                  <a:lnTo>
                    <a:pt x="46712" y="27766"/>
                  </a:lnTo>
                  <a:lnTo>
                    <a:pt x="42889" y="21831"/>
                  </a:lnTo>
                  <a:lnTo>
                    <a:pt x="41481" y="19282"/>
                  </a:lnTo>
                  <a:lnTo>
                    <a:pt x="39804" y="15962"/>
                  </a:lnTo>
                  <a:lnTo>
                    <a:pt x="37557" y="10932"/>
                  </a:lnTo>
                  <a:lnTo>
                    <a:pt x="36115" y="7344"/>
                  </a:lnTo>
                  <a:lnTo>
                    <a:pt x="34942" y="4595"/>
                  </a:lnTo>
                  <a:lnTo>
                    <a:pt x="34271" y="3320"/>
                  </a:lnTo>
                  <a:lnTo>
                    <a:pt x="33902" y="2717"/>
                  </a:lnTo>
                  <a:lnTo>
                    <a:pt x="33131" y="1744"/>
                  </a:lnTo>
                  <a:lnTo>
                    <a:pt x="32226" y="1006"/>
                  </a:lnTo>
                  <a:lnTo>
                    <a:pt x="31220" y="503"/>
                  </a:lnTo>
                  <a:lnTo>
                    <a:pt x="30147" y="168"/>
                  </a:lnTo>
                  <a:lnTo>
                    <a:pt x="289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6"/>
            <p:cNvSpPr/>
            <p:nvPr/>
          </p:nvSpPr>
          <p:spPr>
            <a:xfrm>
              <a:off x="5702075" y="2770775"/>
              <a:ext cx="1322925" cy="1079800"/>
            </a:xfrm>
            <a:custGeom>
              <a:avLst/>
              <a:gdLst/>
              <a:ahLst/>
              <a:cxnLst/>
              <a:rect l="l" t="t" r="r" b="b"/>
              <a:pathLst>
                <a:path w="52917" h="43192" extrusionOk="0">
                  <a:moveTo>
                    <a:pt x="24882" y="1"/>
                  </a:moveTo>
                  <a:lnTo>
                    <a:pt x="24078" y="168"/>
                  </a:lnTo>
                  <a:lnTo>
                    <a:pt x="22837" y="470"/>
                  </a:lnTo>
                  <a:lnTo>
                    <a:pt x="19986" y="1375"/>
                  </a:lnTo>
                  <a:lnTo>
                    <a:pt x="15191" y="3153"/>
                  </a:lnTo>
                  <a:lnTo>
                    <a:pt x="5165" y="7479"/>
                  </a:lnTo>
                  <a:lnTo>
                    <a:pt x="1" y="9926"/>
                  </a:lnTo>
                  <a:lnTo>
                    <a:pt x="135" y="10396"/>
                  </a:lnTo>
                  <a:lnTo>
                    <a:pt x="705" y="11368"/>
                  </a:lnTo>
                  <a:lnTo>
                    <a:pt x="1543" y="12307"/>
                  </a:lnTo>
                  <a:lnTo>
                    <a:pt x="2616" y="13213"/>
                  </a:lnTo>
                  <a:lnTo>
                    <a:pt x="3958" y="14018"/>
                  </a:lnTo>
                  <a:lnTo>
                    <a:pt x="5534" y="14621"/>
                  </a:lnTo>
                  <a:lnTo>
                    <a:pt x="7311" y="15057"/>
                  </a:lnTo>
                  <a:lnTo>
                    <a:pt x="9323" y="15158"/>
                  </a:lnTo>
                  <a:lnTo>
                    <a:pt x="10396" y="15091"/>
                  </a:lnTo>
                  <a:lnTo>
                    <a:pt x="11402" y="14990"/>
                  </a:lnTo>
                  <a:lnTo>
                    <a:pt x="13716" y="14386"/>
                  </a:lnTo>
                  <a:lnTo>
                    <a:pt x="17404" y="13045"/>
                  </a:lnTo>
                  <a:lnTo>
                    <a:pt x="24044" y="9893"/>
                  </a:lnTo>
                  <a:lnTo>
                    <a:pt x="25251" y="9189"/>
                  </a:lnTo>
                  <a:lnTo>
                    <a:pt x="25251" y="10362"/>
                  </a:lnTo>
                  <a:lnTo>
                    <a:pt x="25754" y="16331"/>
                  </a:lnTo>
                  <a:lnTo>
                    <a:pt x="26291" y="19383"/>
                  </a:lnTo>
                  <a:lnTo>
                    <a:pt x="26827" y="21093"/>
                  </a:lnTo>
                  <a:lnTo>
                    <a:pt x="27129" y="21764"/>
                  </a:lnTo>
                  <a:lnTo>
                    <a:pt x="27532" y="22434"/>
                  </a:lnTo>
                  <a:lnTo>
                    <a:pt x="28739" y="24078"/>
                  </a:lnTo>
                  <a:lnTo>
                    <a:pt x="31220" y="26995"/>
                  </a:lnTo>
                  <a:lnTo>
                    <a:pt x="35211" y="31086"/>
                  </a:lnTo>
                  <a:lnTo>
                    <a:pt x="38966" y="34439"/>
                  </a:lnTo>
                  <a:lnTo>
                    <a:pt x="40341" y="35412"/>
                  </a:lnTo>
                  <a:lnTo>
                    <a:pt x="44969" y="38564"/>
                  </a:lnTo>
                  <a:lnTo>
                    <a:pt x="51441" y="43192"/>
                  </a:lnTo>
                  <a:lnTo>
                    <a:pt x="51709" y="42253"/>
                  </a:lnTo>
                  <a:lnTo>
                    <a:pt x="52447" y="40509"/>
                  </a:lnTo>
                  <a:lnTo>
                    <a:pt x="52916" y="39671"/>
                  </a:lnTo>
                  <a:lnTo>
                    <a:pt x="49932" y="37457"/>
                  </a:lnTo>
                  <a:lnTo>
                    <a:pt x="43963" y="32696"/>
                  </a:lnTo>
                  <a:lnTo>
                    <a:pt x="39972" y="29141"/>
                  </a:lnTo>
                  <a:lnTo>
                    <a:pt x="37659" y="26861"/>
                  </a:lnTo>
                  <a:lnTo>
                    <a:pt x="35814" y="24748"/>
                  </a:lnTo>
                  <a:lnTo>
                    <a:pt x="34506" y="22803"/>
                  </a:lnTo>
                  <a:lnTo>
                    <a:pt x="34138" y="21965"/>
                  </a:lnTo>
                  <a:lnTo>
                    <a:pt x="33568" y="20389"/>
                  </a:lnTo>
                  <a:lnTo>
                    <a:pt x="32796" y="16834"/>
                  </a:lnTo>
                  <a:lnTo>
                    <a:pt x="31891" y="10966"/>
                  </a:lnTo>
                  <a:lnTo>
                    <a:pt x="30818" y="5567"/>
                  </a:lnTo>
                  <a:lnTo>
                    <a:pt x="30013" y="3320"/>
                  </a:lnTo>
                  <a:lnTo>
                    <a:pt x="29309" y="2080"/>
                  </a:lnTo>
                  <a:lnTo>
                    <a:pt x="28470" y="1074"/>
                  </a:lnTo>
                  <a:lnTo>
                    <a:pt x="27464" y="369"/>
                  </a:lnTo>
                  <a:lnTo>
                    <a:pt x="262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6"/>
            <p:cNvSpPr/>
            <p:nvPr/>
          </p:nvSpPr>
          <p:spPr>
            <a:xfrm>
              <a:off x="6325800" y="2864675"/>
              <a:ext cx="7575" cy="135825"/>
            </a:xfrm>
            <a:custGeom>
              <a:avLst/>
              <a:gdLst/>
              <a:ahLst/>
              <a:cxnLst/>
              <a:rect l="l" t="t" r="r" b="b"/>
              <a:pathLst>
                <a:path w="303" h="5433" fill="none" extrusionOk="0">
                  <a:moveTo>
                    <a:pt x="302" y="5433"/>
                  </a:moveTo>
                  <a:lnTo>
                    <a:pt x="0" y="0"/>
                  </a:lnTo>
                </a:path>
              </a:pathLst>
            </a:custGeom>
            <a:no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6"/>
            <p:cNvSpPr/>
            <p:nvPr/>
          </p:nvSpPr>
          <p:spPr>
            <a:xfrm>
              <a:off x="5699575" y="2717125"/>
              <a:ext cx="1382425" cy="1133450"/>
            </a:xfrm>
            <a:custGeom>
              <a:avLst/>
              <a:gdLst/>
              <a:ahLst/>
              <a:cxnLst/>
              <a:rect l="l" t="t" r="r" b="b"/>
              <a:pathLst>
                <a:path w="55297" h="45338" fill="none" extrusionOk="0">
                  <a:moveTo>
                    <a:pt x="55297" y="39000"/>
                  </a:moveTo>
                  <a:lnTo>
                    <a:pt x="54291" y="37927"/>
                  </a:lnTo>
                  <a:lnTo>
                    <a:pt x="50837" y="33567"/>
                  </a:lnTo>
                  <a:lnTo>
                    <a:pt x="46712" y="27766"/>
                  </a:lnTo>
                  <a:lnTo>
                    <a:pt x="42889" y="21831"/>
                  </a:lnTo>
                  <a:lnTo>
                    <a:pt x="41481" y="19282"/>
                  </a:lnTo>
                  <a:lnTo>
                    <a:pt x="39804" y="15962"/>
                  </a:lnTo>
                  <a:lnTo>
                    <a:pt x="37557" y="10932"/>
                  </a:lnTo>
                  <a:lnTo>
                    <a:pt x="36115" y="7344"/>
                  </a:lnTo>
                  <a:lnTo>
                    <a:pt x="34942" y="4595"/>
                  </a:lnTo>
                  <a:lnTo>
                    <a:pt x="34271" y="3320"/>
                  </a:lnTo>
                  <a:lnTo>
                    <a:pt x="33902" y="2717"/>
                  </a:lnTo>
                  <a:lnTo>
                    <a:pt x="33131" y="1744"/>
                  </a:lnTo>
                  <a:lnTo>
                    <a:pt x="32226" y="1006"/>
                  </a:lnTo>
                  <a:lnTo>
                    <a:pt x="31220" y="503"/>
                  </a:lnTo>
                  <a:lnTo>
                    <a:pt x="30147" y="168"/>
                  </a:lnTo>
                  <a:lnTo>
                    <a:pt x="28939" y="0"/>
                  </a:lnTo>
                  <a:lnTo>
                    <a:pt x="26961" y="0"/>
                  </a:lnTo>
                  <a:lnTo>
                    <a:pt x="25485" y="135"/>
                  </a:lnTo>
                  <a:lnTo>
                    <a:pt x="23842" y="302"/>
                  </a:lnTo>
                  <a:lnTo>
                    <a:pt x="19651" y="939"/>
                  </a:lnTo>
                  <a:lnTo>
                    <a:pt x="15794" y="1878"/>
                  </a:lnTo>
                  <a:lnTo>
                    <a:pt x="12977" y="2750"/>
                  </a:lnTo>
                  <a:lnTo>
                    <a:pt x="9959" y="3957"/>
                  </a:lnTo>
                  <a:lnTo>
                    <a:pt x="6774" y="5466"/>
                  </a:lnTo>
                  <a:lnTo>
                    <a:pt x="5097" y="6405"/>
                  </a:lnTo>
                  <a:lnTo>
                    <a:pt x="4628" y="6674"/>
                  </a:lnTo>
                  <a:lnTo>
                    <a:pt x="2247" y="8283"/>
                  </a:lnTo>
                  <a:lnTo>
                    <a:pt x="704" y="9759"/>
                  </a:lnTo>
                  <a:lnTo>
                    <a:pt x="168" y="10530"/>
                  </a:lnTo>
                  <a:lnTo>
                    <a:pt x="0" y="10966"/>
                  </a:lnTo>
                  <a:lnTo>
                    <a:pt x="67" y="12005"/>
                  </a:lnTo>
                  <a:lnTo>
                    <a:pt x="570" y="13146"/>
                  </a:lnTo>
                  <a:lnTo>
                    <a:pt x="1543" y="14353"/>
                  </a:lnTo>
                  <a:lnTo>
                    <a:pt x="2884" y="15493"/>
                  </a:lnTo>
                  <a:lnTo>
                    <a:pt x="4661" y="16432"/>
                  </a:lnTo>
                  <a:lnTo>
                    <a:pt x="6740" y="17069"/>
                  </a:lnTo>
                  <a:lnTo>
                    <a:pt x="9188" y="17337"/>
                  </a:lnTo>
                  <a:lnTo>
                    <a:pt x="10529" y="17237"/>
                  </a:lnTo>
                  <a:lnTo>
                    <a:pt x="11535" y="17136"/>
                  </a:lnTo>
                  <a:lnTo>
                    <a:pt x="13816" y="16532"/>
                  </a:lnTo>
                  <a:lnTo>
                    <a:pt x="17538" y="15191"/>
                  </a:lnTo>
                  <a:lnTo>
                    <a:pt x="24178" y="12039"/>
                  </a:lnTo>
                  <a:lnTo>
                    <a:pt x="25385" y="11335"/>
                  </a:lnTo>
                  <a:lnTo>
                    <a:pt x="25385" y="12508"/>
                  </a:lnTo>
                  <a:lnTo>
                    <a:pt x="25854" y="18477"/>
                  </a:lnTo>
                  <a:lnTo>
                    <a:pt x="26424" y="21529"/>
                  </a:lnTo>
                  <a:lnTo>
                    <a:pt x="26927" y="23239"/>
                  </a:lnTo>
                  <a:lnTo>
                    <a:pt x="27263" y="23910"/>
                  </a:lnTo>
                  <a:lnTo>
                    <a:pt x="27632" y="24580"/>
                  </a:lnTo>
                  <a:lnTo>
                    <a:pt x="28839" y="26224"/>
                  </a:lnTo>
                  <a:lnTo>
                    <a:pt x="31320" y="29141"/>
                  </a:lnTo>
                  <a:lnTo>
                    <a:pt x="35344" y="33232"/>
                  </a:lnTo>
                  <a:lnTo>
                    <a:pt x="39100" y="36585"/>
                  </a:lnTo>
                  <a:lnTo>
                    <a:pt x="40475" y="37558"/>
                  </a:lnTo>
                  <a:lnTo>
                    <a:pt x="45069" y="40710"/>
                  </a:lnTo>
                  <a:lnTo>
                    <a:pt x="51574" y="45338"/>
                  </a:lnTo>
                  <a:lnTo>
                    <a:pt x="51943" y="44063"/>
                  </a:lnTo>
                  <a:lnTo>
                    <a:pt x="52882" y="42018"/>
                  </a:lnTo>
                  <a:lnTo>
                    <a:pt x="53922" y="40442"/>
                  </a:lnTo>
                  <a:lnTo>
                    <a:pt x="54894" y="39369"/>
                  </a:lnTo>
                  <a:lnTo>
                    <a:pt x="55297" y="3900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6"/>
            <p:cNvSpPr/>
            <p:nvPr/>
          </p:nvSpPr>
          <p:spPr>
            <a:xfrm>
              <a:off x="7089525" y="3421325"/>
              <a:ext cx="481225" cy="606150"/>
            </a:xfrm>
            <a:custGeom>
              <a:avLst/>
              <a:gdLst/>
              <a:ahLst/>
              <a:cxnLst/>
              <a:rect l="l" t="t" r="r" b="b"/>
              <a:pathLst>
                <a:path w="19249" h="24246" extrusionOk="0">
                  <a:moveTo>
                    <a:pt x="18175" y="0"/>
                  </a:moveTo>
                  <a:lnTo>
                    <a:pt x="16901" y="705"/>
                  </a:lnTo>
                  <a:lnTo>
                    <a:pt x="15962" y="1509"/>
                  </a:lnTo>
                  <a:lnTo>
                    <a:pt x="13749" y="3119"/>
                  </a:lnTo>
                  <a:lnTo>
                    <a:pt x="4226" y="9457"/>
                  </a:lnTo>
                  <a:lnTo>
                    <a:pt x="2146" y="10731"/>
                  </a:lnTo>
                  <a:lnTo>
                    <a:pt x="1744" y="10932"/>
                  </a:lnTo>
                  <a:lnTo>
                    <a:pt x="1375" y="11100"/>
                  </a:lnTo>
                  <a:lnTo>
                    <a:pt x="1140" y="11569"/>
                  </a:lnTo>
                  <a:lnTo>
                    <a:pt x="906" y="12374"/>
                  </a:lnTo>
                  <a:lnTo>
                    <a:pt x="906" y="12911"/>
                  </a:lnTo>
                  <a:lnTo>
                    <a:pt x="973" y="13146"/>
                  </a:lnTo>
                  <a:lnTo>
                    <a:pt x="1174" y="13514"/>
                  </a:lnTo>
                  <a:lnTo>
                    <a:pt x="1845" y="14252"/>
                  </a:lnTo>
                  <a:lnTo>
                    <a:pt x="2951" y="15191"/>
                  </a:lnTo>
                  <a:lnTo>
                    <a:pt x="3152" y="15359"/>
                  </a:lnTo>
                  <a:lnTo>
                    <a:pt x="0" y="20121"/>
                  </a:lnTo>
                  <a:lnTo>
                    <a:pt x="671" y="20590"/>
                  </a:lnTo>
                  <a:lnTo>
                    <a:pt x="2113" y="21663"/>
                  </a:lnTo>
                  <a:lnTo>
                    <a:pt x="4594" y="23407"/>
                  </a:lnTo>
                  <a:lnTo>
                    <a:pt x="5869" y="24145"/>
                  </a:lnTo>
                  <a:lnTo>
                    <a:pt x="6238" y="24245"/>
                  </a:lnTo>
                  <a:lnTo>
                    <a:pt x="6405" y="24212"/>
                  </a:lnTo>
                  <a:lnTo>
                    <a:pt x="7277" y="23440"/>
                  </a:lnTo>
                  <a:lnTo>
                    <a:pt x="9256" y="21261"/>
                  </a:lnTo>
                  <a:lnTo>
                    <a:pt x="12609" y="17203"/>
                  </a:lnTo>
                  <a:lnTo>
                    <a:pt x="15526" y="13280"/>
                  </a:lnTo>
                  <a:lnTo>
                    <a:pt x="16398" y="11905"/>
                  </a:lnTo>
                  <a:lnTo>
                    <a:pt x="17035" y="10597"/>
                  </a:lnTo>
                  <a:lnTo>
                    <a:pt x="18209" y="7344"/>
                  </a:lnTo>
                  <a:lnTo>
                    <a:pt x="19014" y="4024"/>
                  </a:lnTo>
                  <a:lnTo>
                    <a:pt x="19248" y="1979"/>
                  </a:lnTo>
                  <a:lnTo>
                    <a:pt x="19215" y="1006"/>
                  </a:lnTo>
                  <a:lnTo>
                    <a:pt x="19114" y="671"/>
                  </a:lnTo>
                  <a:lnTo>
                    <a:pt x="18980" y="436"/>
                  </a:lnTo>
                  <a:lnTo>
                    <a:pt x="18712" y="101"/>
                  </a:lnTo>
                  <a:lnTo>
                    <a:pt x="18175"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6"/>
            <p:cNvSpPr/>
            <p:nvPr/>
          </p:nvSpPr>
          <p:spPr>
            <a:xfrm>
              <a:off x="7200175" y="3421325"/>
              <a:ext cx="370575" cy="606150"/>
            </a:xfrm>
            <a:custGeom>
              <a:avLst/>
              <a:gdLst/>
              <a:ahLst/>
              <a:cxnLst/>
              <a:rect l="l" t="t" r="r" b="b"/>
              <a:pathLst>
                <a:path w="14823" h="24246" extrusionOk="0">
                  <a:moveTo>
                    <a:pt x="13783" y="0"/>
                  </a:moveTo>
                  <a:lnTo>
                    <a:pt x="13313" y="168"/>
                  </a:lnTo>
                  <a:lnTo>
                    <a:pt x="13079" y="302"/>
                  </a:lnTo>
                  <a:lnTo>
                    <a:pt x="13213" y="1107"/>
                  </a:lnTo>
                  <a:lnTo>
                    <a:pt x="13179" y="3186"/>
                  </a:lnTo>
                  <a:lnTo>
                    <a:pt x="12676" y="5735"/>
                  </a:lnTo>
                  <a:lnTo>
                    <a:pt x="11670" y="8585"/>
                  </a:lnTo>
                  <a:lnTo>
                    <a:pt x="10899" y="10128"/>
                  </a:lnTo>
                  <a:lnTo>
                    <a:pt x="10061" y="11569"/>
                  </a:lnTo>
                  <a:lnTo>
                    <a:pt x="7412" y="15057"/>
                  </a:lnTo>
                  <a:lnTo>
                    <a:pt x="2616" y="20523"/>
                  </a:lnTo>
                  <a:lnTo>
                    <a:pt x="1" y="23273"/>
                  </a:lnTo>
                  <a:lnTo>
                    <a:pt x="873" y="23843"/>
                  </a:lnTo>
                  <a:lnTo>
                    <a:pt x="1812" y="24245"/>
                  </a:lnTo>
                  <a:lnTo>
                    <a:pt x="1979" y="24212"/>
                  </a:lnTo>
                  <a:lnTo>
                    <a:pt x="2851" y="23440"/>
                  </a:lnTo>
                  <a:lnTo>
                    <a:pt x="4830" y="21261"/>
                  </a:lnTo>
                  <a:lnTo>
                    <a:pt x="8183" y="17203"/>
                  </a:lnTo>
                  <a:lnTo>
                    <a:pt x="11100" y="13280"/>
                  </a:lnTo>
                  <a:lnTo>
                    <a:pt x="11972" y="11905"/>
                  </a:lnTo>
                  <a:lnTo>
                    <a:pt x="12609" y="10597"/>
                  </a:lnTo>
                  <a:lnTo>
                    <a:pt x="13783" y="7344"/>
                  </a:lnTo>
                  <a:lnTo>
                    <a:pt x="14588" y="4024"/>
                  </a:lnTo>
                  <a:lnTo>
                    <a:pt x="14822" y="1979"/>
                  </a:lnTo>
                  <a:lnTo>
                    <a:pt x="14789" y="1006"/>
                  </a:lnTo>
                  <a:lnTo>
                    <a:pt x="14688" y="671"/>
                  </a:lnTo>
                  <a:lnTo>
                    <a:pt x="14554" y="403"/>
                  </a:lnTo>
                  <a:lnTo>
                    <a:pt x="14185" y="68"/>
                  </a:lnTo>
                  <a:lnTo>
                    <a:pt x="13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6"/>
            <p:cNvSpPr/>
            <p:nvPr/>
          </p:nvSpPr>
          <p:spPr>
            <a:xfrm>
              <a:off x="7200175" y="3929350"/>
              <a:ext cx="114875" cy="98125"/>
            </a:xfrm>
            <a:custGeom>
              <a:avLst/>
              <a:gdLst/>
              <a:ahLst/>
              <a:cxnLst/>
              <a:rect l="l" t="t" r="r" b="b"/>
              <a:pathLst>
                <a:path w="4595" h="3925" extrusionOk="0">
                  <a:moveTo>
                    <a:pt x="2784" y="1"/>
                  </a:moveTo>
                  <a:lnTo>
                    <a:pt x="1241" y="1644"/>
                  </a:lnTo>
                  <a:lnTo>
                    <a:pt x="1" y="2952"/>
                  </a:lnTo>
                  <a:lnTo>
                    <a:pt x="269" y="3153"/>
                  </a:lnTo>
                  <a:lnTo>
                    <a:pt x="303" y="3153"/>
                  </a:lnTo>
                  <a:lnTo>
                    <a:pt x="571" y="3321"/>
                  </a:lnTo>
                  <a:lnTo>
                    <a:pt x="1007" y="3555"/>
                  </a:lnTo>
                  <a:lnTo>
                    <a:pt x="1107" y="3622"/>
                  </a:lnTo>
                  <a:lnTo>
                    <a:pt x="1208" y="3689"/>
                  </a:lnTo>
                  <a:lnTo>
                    <a:pt x="1342" y="3756"/>
                  </a:lnTo>
                  <a:lnTo>
                    <a:pt x="1443" y="3824"/>
                  </a:lnTo>
                  <a:lnTo>
                    <a:pt x="1510" y="3857"/>
                  </a:lnTo>
                  <a:lnTo>
                    <a:pt x="1577" y="3857"/>
                  </a:lnTo>
                  <a:lnTo>
                    <a:pt x="1644" y="3891"/>
                  </a:lnTo>
                  <a:lnTo>
                    <a:pt x="1711" y="3924"/>
                  </a:lnTo>
                  <a:lnTo>
                    <a:pt x="1912" y="3924"/>
                  </a:lnTo>
                  <a:lnTo>
                    <a:pt x="1979" y="3857"/>
                  </a:lnTo>
                  <a:lnTo>
                    <a:pt x="2013" y="3857"/>
                  </a:lnTo>
                  <a:lnTo>
                    <a:pt x="2080" y="3790"/>
                  </a:lnTo>
                  <a:lnTo>
                    <a:pt x="2147" y="3756"/>
                  </a:lnTo>
                  <a:lnTo>
                    <a:pt x="2214" y="3689"/>
                  </a:lnTo>
                  <a:lnTo>
                    <a:pt x="2348" y="3589"/>
                  </a:lnTo>
                  <a:lnTo>
                    <a:pt x="2415" y="3522"/>
                  </a:lnTo>
                  <a:lnTo>
                    <a:pt x="2549" y="3388"/>
                  </a:lnTo>
                  <a:lnTo>
                    <a:pt x="2650" y="3287"/>
                  </a:lnTo>
                  <a:lnTo>
                    <a:pt x="2818" y="3153"/>
                  </a:lnTo>
                  <a:lnTo>
                    <a:pt x="2918" y="3019"/>
                  </a:lnTo>
                  <a:lnTo>
                    <a:pt x="3019" y="2918"/>
                  </a:lnTo>
                  <a:lnTo>
                    <a:pt x="3321" y="2616"/>
                  </a:lnTo>
                  <a:lnTo>
                    <a:pt x="3388" y="2549"/>
                  </a:lnTo>
                  <a:lnTo>
                    <a:pt x="3555" y="2348"/>
                  </a:lnTo>
                  <a:lnTo>
                    <a:pt x="3656" y="2281"/>
                  </a:lnTo>
                  <a:lnTo>
                    <a:pt x="3991" y="1912"/>
                  </a:lnTo>
                  <a:lnTo>
                    <a:pt x="4327" y="1510"/>
                  </a:lnTo>
                  <a:lnTo>
                    <a:pt x="4327" y="1476"/>
                  </a:lnTo>
                  <a:lnTo>
                    <a:pt x="4595" y="1174"/>
                  </a:lnTo>
                  <a:lnTo>
                    <a:pt x="2784"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6"/>
            <p:cNvSpPr/>
            <p:nvPr/>
          </p:nvSpPr>
          <p:spPr>
            <a:xfrm>
              <a:off x="7200175" y="3929350"/>
              <a:ext cx="114875" cy="98125"/>
            </a:xfrm>
            <a:custGeom>
              <a:avLst/>
              <a:gdLst/>
              <a:ahLst/>
              <a:cxnLst/>
              <a:rect l="l" t="t" r="r" b="b"/>
              <a:pathLst>
                <a:path w="4595" h="3925" extrusionOk="0">
                  <a:moveTo>
                    <a:pt x="2784" y="1"/>
                  </a:moveTo>
                  <a:lnTo>
                    <a:pt x="1241" y="1644"/>
                  </a:lnTo>
                  <a:lnTo>
                    <a:pt x="1" y="2952"/>
                  </a:lnTo>
                  <a:lnTo>
                    <a:pt x="269" y="3153"/>
                  </a:lnTo>
                  <a:lnTo>
                    <a:pt x="303" y="3153"/>
                  </a:lnTo>
                  <a:lnTo>
                    <a:pt x="571" y="3321"/>
                  </a:lnTo>
                  <a:lnTo>
                    <a:pt x="1007" y="3555"/>
                  </a:lnTo>
                  <a:lnTo>
                    <a:pt x="1107" y="3622"/>
                  </a:lnTo>
                  <a:lnTo>
                    <a:pt x="1208" y="3689"/>
                  </a:lnTo>
                  <a:lnTo>
                    <a:pt x="1342" y="3756"/>
                  </a:lnTo>
                  <a:lnTo>
                    <a:pt x="1443" y="3824"/>
                  </a:lnTo>
                  <a:lnTo>
                    <a:pt x="1510" y="3857"/>
                  </a:lnTo>
                  <a:lnTo>
                    <a:pt x="1577" y="3857"/>
                  </a:lnTo>
                  <a:lnTo>
                    <a:pt x="1644" y="3891"/>
                  </a:lnTo>
                  <a:lnTo>
                    <a:pt x="1711" y="3924"/>
                  </a:lnTo>
                  <a:lnTo>
                    <a:pt x="1912" y="3924"/>
                  </a:lnTo>
                  <a:lnTo>
                    <a:pt x="1979" y="3857"/>
                  </a:lnTo>
                  <a:lnTo>
                    <a:pt x="2013" y="3857"/>
                  </a:lnTo>
                  <a:lnTo>
                    <a:pt x="2080" y="3790"/>
                  </a:lnTo>
                  <a:lnTo>
                    <a:pt x="2147" y="3756"/>
                  </a:lnTo>
                  <a:lnTo>
                    <a:pt x="2214" y="3689"/>
                  </a:lnTo>
                  <a:lnTo>
                    <a:pt x="2348" y="3589"/>
                  </a:lnTo>
                  <a:lnTo>
                    <a:pt x="2415" y="3522"/>
                  </a:lnTo>
                  <a:lnTo>
                    <a:pt x="2549" y="3388"/>
                  </a:lnTo>
                  <a:lnTo>
                    <a:pt x="2650" y="3287"/>
                  </a:lnTo>
                  <a:lnTo>
                    <a:pt x="2818" y="3153"/>
                  </a:lnTo>
                  <a:lnTo>
                    <a:pt x="2918" y="3019"/>
                  </a:lnTo>
                  <a:lnTo>
                    <a:pt x="3019" y="2918"/>
                  </a:lnTo>
                  <a:lnTo>
                    <a:pt x="3321" y="2616"/>
                  </a:lnTo>
                  <a:lnTo>
                    <a:pt x="3388" y="2549"/>
                  </a:lnTo>
                  <a:lnTo>
                    <a:pt x="3555" y="2348"/>
                  </a:lnTo>
                  <a:lnTo>
                    <a:pt x="3656" y="2281"/>
                  </a:lnTo>
                  <a:lnTo>
                    <a:pt x="3991" y="1912"/>
                  </a:lnTo>
                  <a:lnTo>
                    <a:pt x="4327" y="1510"/>
                  </a:lnTo>
                  <a:lnTo>
                    <a:pt x="4327" y="1476"/>
                  </a:lnTo>
                  <a:lnTo>
                    <a:pt x="4595" y="1174"/>
                  </a:lnTo>
                  <a:lnTo>
                    <a:pt x="2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6"/>
            <p:cNvSpPr/>
            <p:nvPr/>
          </p:nvSpPr>
          <p:spPr>
            <a:xfrm>
              <a:off x="7200175" y="3421325"/>
              <a:ext cx="370575" cy="606150"/>
            </a:xfrm>
            <a:custGeom>
              <a:avLst/>
              <a:gdLst/>
              <a:ahLst/>
              <a:cxnLst/>
              <a:rect l="l" t="t" r="r" b="b"/>
              <a:pathLst>
                <a:path w="14823" h="24246" fill="none" extrusionOk="0">
                  <a:moveTo>
                    <a:pt x="11972" y="11905"/>
                  </a:moveTo>
                  <a:lnTo>
                    <a:pt x="12609" y="10597"/>
                  </a:lnTo>
                  <a:lnTo>
                    <a:pt x="13783" y="7344"/>
                  </a:lnTo>
                  <a:lnTo>
                    <a:pt x="14588" y="4024"/>
                  </a:lnTo>
                  <a:lnTo>
                    <a:pt x="14822" y="1979"/>
                  </a:lnTo>
                  <a:lnTo>
                    <a:pt x="14789" y="1006"/>
                  </a:lnTo>
                  <a:lnTo>
                    <a:pt x="14688" y="671"/>
                  </a:lnTo>
                  <a:lnTo>
                    <a:pt x="14554" y="403"/>
                  </a:lnTo>
                  <a:lnTo>
                    <a:pt x="14185" y="68"/>
                  </a:lnTo>
                  <a:lnTo>
                    <a:pt x="13783" y="0"/>
                  </a:lnTo>
                  <a:lnTo>
                    <a:pt x="13313" y="168"/>
                  </a:lnTo>
                  <a:lnTo>
                    <a:pt x="13079" y="302"/>
                  </a:lnTo>
                  <a:lnTo>
                    <a:pt x="13213" y="1107"/>
                  </a:lnTo>
                  <a:lnTo>
                    <a:pt x="13179" y="3186"/>
                  </a:lnTo>
                  <a:lnTo>
                    <a:pt x="12676" y="5735"/>
                  </a:lnTo>
                  <a:lnTo>
                    <a:pt x="11670" y="8585"/>
                  </a:lnTo>
                  <a:lnTo>
                    <a:pt x="10899" y="10128"/>
                  </a:lnTo>
                  <a:lnTo>
                    <a:pt x="10061" y="11569"/>
                  </a:lnTo>
                  <a:lnTo>
                    <a:pt x="7412" y="15057"/>
                  </a:lnTo>
                  <a:lnTo>
                    <a:pt x="2616" y="20523"/>
                  </a:lnTo>
                  <a:lnTo>
                    <a:pt x="1" y="23273"/>
                  </a:lnTo>
                  <a:lnTo>
                    <a:pt x="873" y="23843"/>
                  </a:lnTo>
                  <a:lnTo>
                    <a:pt x="1812" y="24245"/>
                  </a:lnTo>
                  <a:lnTo>
                    <a:pt x="1979" y="24212"/>
                  </a:lnTo>
                  <a:lnTo>
                    <a:pt x="2851" y="23440"/>
                  </a:lnTo>
                  <a:lnTo>
                    <a:pt x="4830" y="21261"/>
                  </a:lnTo>
                  <a:lnTo>
                    <a:pt x="8183" y="17203"/>
                  </a:lnTo>
                  <a:lnTo>
                    <a:pt x="11100" y="13280"/>
                  </a:lnTo>
                  <a:lnTo>
                    <a:pt x="11972" y="11905"/>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6"/>
            <p:cNvSpPr/>
            <p:nvPr/>
          </p:nvSpPr>
          <p:spPr>
            <a:xfrm>
              <a:off x="6594075" y="3743250"/>
              <a:ext cx="547450" cy="473675"/>
            </a:xfrm>
            <a:custGeom>
              <a:avLst/>
              <a:gdLst/>
              <a:ahLst/>
              <a:cxnLst/>
              <a:rect l="l" t="t" r="r" b="b"/>
              <a:pathLst>
                <a:path w="21898" h="18947" extrusionOk="0">
                  <a:moveTo>
                    <a:pt x="3186" y="0"/>
                  </a:moveTo>
                  <a:lnTo>
                    <a:pt x="2079" y="906"/>
                  </a:lnTo>
                  <a:lnTo>
                    <a:pt x="704" y="2079"/>
                  </a:lnTo>
                  <a:lnTo>
                    <a:pt x="168" y="2784"/>
                  </a:lnTo>
                  <a:lnTo>
                    <a:pt x="34" y="3119"/>
                  </a:lnTo>
                  <a:lnTo>
                    <a:pt x="0" y="3421"/>
                  </a:lnTo>
                  <a:lnTo>
                    <a:pt x="134" y="4427"/>
                  </a:lnTo>
                  <a:lnTo>
                    <a:pt x="604" y="5735"/>
                  </a:lnTo>
                  <a:lnTo>
                    <a:pt x="1409" y="7311"/>
                  </a:lnTo>
                  <a:lnTo>
                    <a:pt x="2515" y="9054"/>
                  </a:lnTo>
                  <a:lnTo>
                    <a:pt x="3991" y="10899"/>
                  </a:lnTo>
                  <a:lnTo>
                    <a:pt x="5835" y="12743"/>
                  </a:lnTo>
                  <a:lnTo>
                    <a:pt x="8015" y="14520"/>
                  </a:lnTo>
                  <a:lnTo>
                    <a:pt x="9255" y="15359"/>
                  </a:lnTo>
                  <a:lnTo>
                    <a:pt x="10496" y="16163"/>
                  </a:lnTo>
                  <a:lnTo>
                    <a:pt x="12642" y="17337"/>
                  </a:lnTo>
                  <a:lnTo>
                    <a:pt x="14453" y="18175"/>
                  </a:lnTo>
                  <a:lnTo>
                    <a:pt x="15962" y="18645"/>
                  </a:lnTo>
                  <a:lnTo>
                    <a:pt x="17806" y="18947"/>
                  </a:lnTo>
                  <a:lnTo>
                    <a:pt x="19617" y="18779"/>
                  </a:lnTo>
                  <a:lnTo>
                    <a:pt x="20355" y="18611"/>
                  </a:lnTo>
                  <a:lnTo>
                    <a:pt x="20724" y="18511"/>
                  </a:lnTo>
                  <a:lnTo>
                    <a:pt x="21294" y="18175"/>
                  </a:lnTo>
                  <a:lnTo>
                    <a:pt x="21696" y="17706"/>
                  </a:lnTo>
                  <a:lnTo>
                    <a:pt x="21897" y="17136"/>
                  </a:lnTo>
                  <a:lnTo>
                    <a:pt x="21830" y="16432"/>
                  </a:lnTo>
                  <a:lnTo>
                    <a:pt x="21529" y="15694"/>
                  </a:lnTo>
                  <a:lnTo>
                    <a:pt x="20958" y="14923"/>
                  </a:lnTo>
                  <a:lnTo>
                    <a:pt x="20120" y="14151"/>
                  </a:lnTo>
                  <a:lnTo>
                    <a:pt x="19550" y="13783"/>
                  </a:lnTo>
                  <a:lnTo>
                    <a:pt x="18946" y="13380"/>
                  </a:lnTo>
                  <a:lnTo>
                    <a:pt x="17739" y="12341"/>
                  </a:lnTo>
                  <a:lnTo>
                    <a:pt x="16029" y="10429"/>
                  </a:lnTo>
                  <a:lnTo>
                    <a:pt x="14084" y="7646"/>
                  </a:lnTo>
                  <a:lnTo>
                    <a:pt x="13112" y="5735"/>
                  </a:lnTo>
                  <a:lnTo>
                    <a:pt x="12776" y="4729"/>
                  </a:lnTo>
                  <a:lnTo>
                    <a:pt x="12743" y="4360"/>
                  </a:lnTo>
                  <a:lnTo>
                    <a:pt x="12743" y="4058"/>
                  </a:lnTo>
                  <a:lnTo>
                    <a:pt x="12776" y="3756"/>
                  </a:lnTo>
                  <a:lnTo>
                    <a:pt x="12307" y="3790"/>
                  </a:lnTo>
                  <a:lnTo>
                    <a:pt x="11435" y="4091"/>
                  </a:lnTo>
                  <a:lnTo>
                    <a:pt x="11066" y="4360"/>
                  </a:lnTo>
                  <a:lnTo>
                    <a:pt x="10060" y="3488"/>
                  </a:lnTo>
                  <a:lnTo>
                    <a:pt x="8048" y="1878"/>
                  </a:lnTo>
                  <a:lnTo>
                    <a:pt x="6975" y="1107"/>
                  </a:lnTo>
                  <a:lnTo>
                    <a:pt x="6070" y="637"/>
                  </a:lnTo>
                  <a:lnTo>
                    <a:pt x="4192" y="67"/>
                  </a:lnTo>
                  <a:lnTo>
                    <a:pt x="3186"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6"/>
            <p:cNvSpPr/>
            <p:nvPr/>
          </p:nvSpPr>
          <p:spPr>
            <a:xfrm>
              <a:off x="6594075" y="3791875"/>
              <a:ext cx="547450" cy="425050"/>
            </a:xfrm>
            <a:custGeom>
              <a:avLst/>
              <a:gdLst/>
              <a:ahLst/>
              <a:cxnLst/>
              <a:rect l="l" t="t" r="r" b="b"/>
              <a:pathLst>
                <a:path w="21898" h="17002" extrusionOk="0">
                  <a:moveTo>
                    <a:pt x="906" y="0"/>
                  </a:move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6"/>
            <p:cNvSpPr/>
            <p:nvPr/>
          </p:nvSpPr>
          <p:spPr>
            <a:xfrm>
              <a:off x="6594075" y="3791875"/>
              <a:ext cx="547450" cy="425050"/>
            </a:xfrm>
            <a:custGeom>
              <a:avLst/>
              <a:gdLst/>
              <a:ahLst/>
              <a:cxnLst/>
              <a:rect l="l" t="t" r="r" b="b"/>
              <a:pathLst>
                <a:path w="21898" h="17002" extrusionOk="0">
                  <a:moveTo>
                    <a:pt x="906" y="0"/>
                  </a:move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6"/>
            <p:cNvSpPr/>
            <p:nvPr/>
          </p:nvSpPr>
          <p:spPr>
            <a:xfrm>
              <a:off x="6594075" y="3791875"/>
              <a:ext cx="547450" cy="425050"/>
            </a:xfrm>
            <a:custGeom>
              <a:avLst/>
              <a:gdLst/>
              <a:ahLst/>
              <a:cxnLst/>
              <a:rect l="l" t="t" r="r" b="b"/>
              <a:pathLst>
                <a:path w="21898" h="17002" extrusionOk="0">
                  <a:moveTo>
                    <a:pt x="906" y="0"/>
                  </a:move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6"/>
            <p:cNvSpPr/>
            <p:nvPr/>
          </p:nvSpPr>
          <p:spPr>
            <a:xfrm>
              <a:off x="6594075" y="3791875"/>
              <a:ext cx="547450" cy="425050"/>
            </a:xfrm>
            <a:custGeom>
              <a:avLst/>
              <a:gdLst/>
              <a:ahLst/>
              <a:cxnLst/>
              <a:rect l="l" t="t" r="r" b="b"/>
              <a:pathLst>
                <a:path w="21898" h="17002" fill="none" extrusionOk="0">
                  <a:moveTo>
                    <a:pt x="19550" y="11838"/>
                  </a:move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lnTo>
                    <a:pt x="906" y="0"/>
                  </a:ln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6"/>
            <p:cNvSpPr/>
            <p:nvPr/>
          </p:nvSpPr>
          <p:spPr>
            <a:xfrm>
              <a:off x="6594075" y="3812825"/>
              <a:ext cx="546600" cy="404100"/>
            </a:xfrm>
            <a:custGeom>
              <a:avLst/>
              <a:gdLst/>
              <a:ahLst/>
              <a:cxnLst/>
              <a:rect l="l" t="t" r="r" b="b"/>
              <a:pathLst>
                <a:path w="21864" h="16164" extrusionOk="0">
                  <a:moveTo>
                    <a:pt x="1174" y="1"/>
                  </a:moveTo>
                  <a:lnTo>
                    <a:pt x="403" y="168"/>
                  </a:lnTo>
                  <a:lnTo>
                    <a:pt x="67" y="369"/>
                  </a:lnTo>
                  <a:lnTo>
                    <a:pt x="0" y="705"/>
                  </a:lnTo>
                  <a:lnTo>
                    <a:pt x="168" y="1711"/>
                  </a:lnTo>
                  <a:lnTo>
                    <a:pt x="671" y="3019"/>
                  </a:lnTo>
                  <a:lnTo>
                    <a:pt x="1442" y="4595"/>
                  </a:lnTo>
                  <a:lnTo>
                    <a:pt x="2582" y="6305"/>
                  </a:lnTo>
                  <a:lnTo>
                    <a:pt x="4058" y="8149"/>
                  </a:lnTo>
                  <a:lnTo>
                    <a:pt x="5868" y="9960"/>
                  </a:lnTo>
                  <a:lnTo>
                    <a:pt x="8048" y="11737"/>
                  </a:lnTo>
                  <a:lnTo>
                    <a:pt x="9289" y="12576"/>
                  </a:lnTo>
                  <a:lnTo>
                    <a:pt x="10496" y="13347"/>
                  </a:lnTo>
                  <a:lnTo>
                    <a:pt x="12642" y="14554"/>
                  </a:lnTo>
                  <a:lnTo>
                    <a:pt x="14453" y="15359"/>
                  </a:lnTo>
                  <a:lnTo>
                    <a:pt x="15962" y="15862"/>
                  </a:lnTo>
                  <a:lnTo>
                    <a:pt x="17806" y="16164"/>
                  </a:lnTo>
                  <a:lnTo>
                    <a:pt x="19617" y="15996"/>
                  </a:lnTo>
                  <a:lnTo>
                    <a:pt x="20388" y="15828"/>
                  </a:lnTo>
                  <a:lnTo>
                    <a:pt x="20858" y="15694"/>
                  </a:lnTo>
                  <a:lnTo>
                    <a:pt x="21529" y="15191"/>
                  </a:lnTo>
                  <a:lnTo>
                    <a:pt x="21864" y="14453"/>
                  </a:lnTo>
                  <a:lnTo>
                    <a:pt x="21797" y="13548"/>
                  </a:lnTo>
                  <a:lnTo>
                    <a:pt x="21596" y="13079"/>
                  </a:lnTo>
                  <a:lnTo>
                    <a:pt x="21260" y="12676"/>
                  </a:lnTo>
                  <a:lnTo>
                    <a:pt x="20489" y="12006"/>
                  </a:lnTo>
                  <a:lnTo>
                    <a:pt x="20053" y="11737"/>
                  </a:lnTo>
                  <a:lnTo>
                    <a:pt x="18946" y="11167"/>
                  </a:lnTo>
                  <a:lnTo>
                    <a:pt x="16063" y="10094"/>
                  </a:lnTo>
                  <a:lnTo>
                    <a:pt x="12810" y="8954"/>
                  </a:lnTo>
                  <a:lnTo>
                    <a:pt x="9624" y="7579"/>
                  </a:lnTo>
                  <a:lnTo>
                    <a:pt x="8216" y="6707"/>
                  </a:lnTo>
                  <a:lnTo>
                    <a:pt x="7579" y="6271"/>
                  </a:lnTo>
                  <a:lnTo>
                    <a:pt x="6640" y="5399"/>
                  </a:lnTo>
                  <a:lnTo>
                    <a:pt x="5667" y="4125"/>
                  </a:lnTo>
                  <a:lnTo>
                    <a:pt x="4862" y="2583"/>
                  </a:lnTo>
                  <a:lnTo>
                    <a:pt x="4158" y="1510"/>
                  </a:lnTo>
                  <a:lnTo>
                    <a:pt x="3454" y="839"/>
                  </a:lnTo>
                  <a:lnTo>
                    <a:pt x="2985" y="537"/>
                  </a:lnTo>
                  <a:lnTo>
                    <a:pt x="2649" y="302"/>
                  </a:lnTo>
                  <a:lnTo>
                    <a:pt x="1912" y="34"/>
                  </a:lnTo>
                  <a:lnTo>
                    <a:pt x="11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6"/>
            <p:cNvSpPr/>
            <p:nvPr/>
          </p:nvSpPr>
          <p:spPr>
            <a:xfrm>
              <a:off x="6594075" y="3812825"/>
              <a:ext cx="546600" cy="404100"/>
            </a:xfrm>
            <a:custGeom>
              <a:avLst/>
              <a:gdLst/>
              <a:ahLst/>
              <a:cxnLst/>
              <a:rect l="l" t="t" r="r" b="b"/>
              <a:pathLst>
                <a:path w="21864" h="16164" extrusionOk="0">
                  <a:moveTo>
                    <a:pt x="1174" y="1"/>
                  </a:moveTo>
                  <a:lnTo>
                    <a:pt x="403" y="168"/>
                  </a:lnTo>
                  <a:lnTo>
                    <a:pt x="67" y="369"/>
                  </a:lnTo>
                  <a:lnTo>
                    <a:pt x="0" y="705"/>
                  </a:lnTo>
                  <a:lnTo>
                    <a:pt x="168" y="1711"/>
                  </a:lnTo>
                  <a:lnTo>
                    <a:pt x="671" y="3019"/>
                  </a:lnTo>
                  <a:lnTo>
                    <a:pt x="1442" y="4595"/>
                  </a:lnTo>
                  <a:lnTo>
                    <a:pt x="2582" y="6305"/>
                  </a:lnTo>
                  <a:lnTo>
                    <a:pt x="4058" y="8149"/>
                  </a:lnTo>
                  <a:lnTo>
                    <a:pt x="5868" y="9960"/>
                  </a:lnTo>
                  <a:lnTo>
                    <a:pt x="8048" y="11737"/>
                  </a:lnTo>
                  <a:lnTo>
                    <a:pt x="9289" y="12576"/>
                  </a:lnTo>
                  <a:lnTo>
                    <a:pt x="10496" y="13347"/>
                  </a:lnTo>
                  <a:lnTo>
                    <a:pt x="12642" y="14554"/>
                  </a:lnTo>
                  <a:lnTo>
                    <a:pt x="14453" y="15359"/>
                  </a:lnTo>
                  <a:lnTo>
                    <a:pt x="15962" y="15862"/>
                  </a:lnTo>
                  <a:lnTo>
                    <a:pt x="17806" y="16164"/>
                  </a:lnTo>
                  <a:lnTo>
                    <a:pt x="19617" y="15996"/>
                  </a:lnTo>
                  <a:lnTo>
                    <a:pt x="20388" y="15828"/>
                  </a:lnTo>
                  <a:lnTo>
                    <a:pt x="20858" y="15694"/>
                  </a:lnTo>
                  <a:lnTo>
                    <a:pt x="21529" y="15191"/>
                  </a:lnTo>
                  <a:lnTo>
                    <a:pt x="21864" y="14453"/>
                  </a:lnTo>
                  <a:lnTo>
                    <a:pt x="21797" y="13548"/>
                  </a:lnTo>
                  <a:lnTo>
                    <a:pt x="21596" y="13079"/>
                  </a:lnTo>
                  <a:lnTo>
                    <a:pt x="21260" y="12676"/>
                  </a:lnTo>
                  <a:lnTo>
                    <a:pt x="20489" y="12006"/>
                  </a:lnTo>
                  <a:lnTo>
                    <a:pt x="20053" y="11737"/>
                  </a:lnTo>
                  <a:lnTo>
                    <a:pt x="18946" y="11167"/>
                  </a:lnTo>
                  <a:lnTo>
                    <a:pt x="16063" y="10094"/>
                  </a:lnTo>
                  <a:lnTo>
                    <a:pt x="12810" y="8954"/>
                  </a:lnTo>
                  <a:lnTo>
                    <a:pt x="9624" y="7579"/>
                  </a:lnTo>
                  <a:lnTo>
                    <a:pt x="8216" y="6707"/>
                  </a:lnTo>
                  <a:lnTo>
                    <a:pt x="7579" y="6271"/>
                  </a:lnTo>
                  <a:lnTo>
                    <a:pt x="6640" y="5399"/>
                  </a:lnTo>
                  <a:lnTo>
                    <a:pt x="5667" y="4125"/>
                  </a:lnTo>
                  <a:lnTo>
                    <a:pt x="4862" y="2583"/>
                  </a:lnTo>
                  <a:lnTo>
                    <a:pt x="4158" y="1510"/>
                  </a:lnTo>
                  <a:lnTo>
                    <a:pt x="3454" y="839"/>
                  </a:lnTo>
                  <a:lnTo>
                    <a:pt x="2985" y="537"/>
                  </a:lnTo>
                  <a:lnTo>
                    <a:pt x="2649" y="302"/>
                  </a:lnTo>
                  <a:lnTo>
                    <a:pt x="1912" y="34"/>
                  </a:lnTo>
                  <a:lnTo>
                    <a:pt x="1174" y="1"/>
                  </a:ln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6"/>
            <p:cNvSpPr/>
            <p:nvPr/>
          </p:nvSpPr>
          <p:spPr>
            <a:xfrm>
              <a:off x="6594075" y="3812825"/>
              <a:ext cx="546600" cy="404100"/>
            </a:xfrm>
            <a:custGeom>
              <a:avLst/>
              <a:gdLst/>
              <a:ahLst/>
              <a:cxnLst/>
              <a:rect l="l" t="t" r="r" b="b"/>
              <a:pathLst>
                <a:path w="21864" h="16164" fill="none" extrusionOk="0">
                  <a:moveTo>
                    <a:pt x="20053" y="11737"/>
                  </a:moveTo>
                  <a:lnTo>
                    <a:pt x="18946" y="11167"/>
                  </a:lnTo>
                  <a:lnTo>
                    <a:pt x="16063" y="10094"/>
                  </a:lnTo>
                  <a:lnTo>
                    <a:pt x="12810" y="8954"/>
                  </a:lnTo>
                  <a:lnTo>
                    <a:pt x="9624" y="7579"/>
                  </a:lnTo>
                  <a:lnTo>
                    <a:pt x="8216" y="6707"/>
                  </a:lnTo>
                  <a:lnTo>
                    <a:pt x="7579" y="6271"/>
                  </a:lnTo>
                  <a:lnTo>
                    <a:pt x="6640" y="5399"/>
                  </a:lnTo>
                  <a:lnTo>
                    <a:pt x="5667" y="4125"/>
                  </a:lnTo>
                  <a:lnTo>
                    <a:pt x="4862" y="2583"/>
                  </a:lnTo>
                  <a:lnTo>
                    <a:pt x="4158" y="1510"/>
                  </a:lnTo>
                  <a:lnTo>
                    <a:pt x="3454" y="839"/>
                  </a:lnTo>
                  <a:lnTo>
                    <a:pt x="2985" y="537"/>
                  </a:lnTo>
                  <a:lnTo>
                    <a:pt x="2649" y="302"/>
                  </a:lnTo>
                  <a:lnTo>
                    <a:pt x="1912" y="34"/>
                  </a:lnTo>
                  <a:lnTo>
                    <a:pt x="1174" y="1"/>
                  </a:lnTo>
                  <a:lnTo>
                    <a:pt x="403" y="168"/>
                  </a:lnTo>
                  <a:lnTo>
                    <a:pt x="67" y="369"/>
                  </a:lnTo>
                  <a:lnTo>
                    <a:pt x="0" y="705"/>
                  </a:lnTo>
                  <a:lnTo>
                    <a:pt x="168" y="1711"/>
                  </a:lnTo>
                  <a:lnTo>
                    <a:pt x="671" y="3019"/>
                  </a:lnTo>
                  <a:lnTo>
                    <a:pt x="1442" y="4595"/>
                  </a:lnTo>
                  <a:lnTo>
                    <a:pt x="2582" y="6305"/>
                  </a:lnTo>
                  <a:lnTo>
                    <a:pt x="4058" y="8149"/>
                  </a:lnTo>
                  <a:lnTo>
                    <a:pt x="5868" y="9960"/>
                  </a:lnTo>
                  <a:lnTo>
                    <a:pt x="8048" y="11737"/>
                  </a:lnTo>
                  <a:lnTo>
                    <a:pt x="9289" y="12576"/>
                  </a:lnTo>
                  <a:lnTo>
                    <a:pt x="10496" y="13347"/>
                  </a:lnTo>
                  <a:lnTo>
                    <a:pt x="12642" y="14554"/>
                  </a:lnTo>
                  <a:lnTo>
                    <a:pt x="14453" y="15359"/>
                  </a:lnTo>
                  <a:lnTo>
                    <a:pt x="15962" y="15862"/>
                  </a:lnTo>
                  <a:lnTo>
                    <a:pt x="17806" y="16164"/>
                  </a:lnTo>
                  <a:lnTo>
                    <a:pt x="19617" y="15996"/>
                  </a:lnTo>
                  <a:lnTo>
                    <a:pt x="20388" y="15828"/>
                  </a:lnTo>
                  <a:lnTo>
                    <a:pt x="20858" y="15694"/>
                  </a:lnTo>
                  <a:lnTo>
                    <a:pt x="21529" y="15191"/>
                  </a:lnTo>
                  <a:lnTo>
                    <a:pt x="21864" y="14453"/>
                  </a:lnTo>
                  <a:lnTo>
                    <a:pt x="21797" y="13548"/>
                  </a:lnTo>
                  <a:lnTo>
                    <a:pt x="21596" y="13079"/>
                  </a:lnTo>
                  <a:lnTo>
                    <a:pt x="21260" y="12676"/>
                  </a:lnTo>
                  <a:lnTo>
                    <a:pt x="20489" y="12006"/>
                  </a:lnTo>
                  <a:lnTo>
                    <a:pt x="20053" y="11737"/>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6"/>
            <p:cNvSpPr/>
            <p:nvPr/>
          </p:nvSpPr>
          <p:spPr>
            <a:xfrm>
              <a:off x="5754050" y="3573900"/>
              <a:ext cx="95600" cy="192850"/>
            </a:xfrm>
            <a:custGeom>
              <a:avLst/>
              <a:gdLst/>
              <a:ahLst/>
              <a:cxnLst/>
              <a:rect l="l" t="t" r="r" b="b"/>
              <a:pathLst>
                <a:path w="3824" h="7714" extrusionOk="0">
                  <a:moveTo>
                    <a:pt x="2885" y="1"/>
                  </a:moveTo>
                  <a:lnTo>
                    <a:pt x="1711" y="939"/>
                  </a:lnTo>
                  <a:lnTo>
                    <a:pt x="1443" y="1241"/>
                  </a:lnTo>
                  <a:lnTo>
                    <a:pt x="1007" y="2549"/>
                  </a:lnTo>
                  <a:lnTo>
                    <a:pt x="1241" y="2516"/>
                  </a:lnTo>
                  <a:lnTo>
                    <a:pt x="2080" y="2884"/>
                  </a:lnTo>
                  <a:lnTo>
                    <a:pt x="2281" y="3522"/>
                  </a:lnTo>
                  <a:lnTo>
                    <a:pt x="2247" y="4159"/>
                  </a:lnTo>
                  <a:lnTo>
                    <a:pt x="2180" y="4561"/>
                  </a:lnTo>
                  <a:lnTo>
                    <a:pt x="1946" y="5299"/>
                  </a:lnTo>
                  <a:lnTo>
                    <a:pt x="1510" y="5869"/>
                  </a:lnTo>
                  <a:lnTo>
                    <a:pt x="973" y="5601"/>
                  </a:lnTo>
                  <a:lnTo>
                    <a:pt x="873" y="5433"/>
                  </a:lnTo>
                  <a:lnTo>
                    <a:pt x="1" y="6573"/>
                  </a:lnTo>
                  <a:lnTo>
                    <a:pt x="101" y="6808"/>
                  </a:lnTo>
                  <a:lnTo>
                    <a:pt x="839" y="7646"/>
                  </a:lnTo>
                  <a:lnTo>
                    <a:pt x="1443" y="7713"/>
                  </a:lnTo>
                  <a:lnTo>
                    <a:pt x="1912" y="7512"/>
                  </a:lnTo>
                  <a:lnTo>
                    <a:pt x="2180" y="7277"/>
                  </a:lnTo>
                  <a:lnTo>
                    <a:pt x="2415" y="7043"/>
                  </a:lnTo>
                  <a:lnTo>
                    <a:pt x="2885" y="6372"/>
                  </a:lnTo>
                  <a:lnTo>
                    <a:pt x="3388" y="5131"/>
                  </a:lnTo>
                  <a:lnTo>
                    <a:pt x="3756" y="3253"/>
                  </a:lnTo>
                  <a:lnTo>
                    <a:pt x="3823" y="1442"/>
                  </a:lnTo>
                  <a:lnTo>
                    <a:pt x="3756" y="671"/>
                  </a:lnTo>
                  <a:lnTo>
                    <a:pt x="3689" y="369"/>
                  </a:lnTo>
                  <a:lnTo>
                    <a:pt x="3421" y="34"/>
                  </a:lnTo>
                  <a:lnTo>
                    <a:pt x="2885" y="1"/>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6"/>
            <p:cNvSpPr/>
            <p:nvPr/>
          </p:nvSpPr>
          <p:spPr>
            <a:xfrm>
              <a:off x="5541950" y="3563000"/>
              <a:ext cx="263275" cy="287575"/>
            </a:xfrm>
            <a:custGeom>
              <a:avLst/>
              <a:gdLst/>
              <a:ahLst/>
              <a:cxnLst/>
              <a:rect l="l" t="t" r="r" b="b"/>
              <a:pathLst>
                <a:path w="10531" h="11503" extrusionOk="0">
                  <a:moveTo>
                    <a:pt x="34" y="1"/>
                  </a:moveTo>
                  <a:lnTo>
                    <a:pt x="1" y="1141"/>
                  </a:lnTo>
                  <a:lnTo>
                    <a:pt x="235" y="5701"/>
                  </a:lnTo>
                  <a:lnTo>
                    <a:pt x="537" y="7546"/>
                  </a:lnTo>
                  <a:lnTo>
                    <a:pt x="1007" y="9222"/>
                  </a:lnTo>
                  <a:lnTo>
                    <a:pt x="1677" y="10497"/>
                  </a:lnTo>
                  <a:lnTo>
                    <a:pt x="2147" y="10899"/>
                  </a:lnTo>
                  <a:lnTo>
                    <a:pt x="2650" y="11201"/>
                  </a:lnTo>
                  <a:lnTo>
                    <a:pt x="4327" y="11503"/>
                  </a:lnTo>
                  <a:lnTo>
                    <a:pt x="6204" y="11503"/>
                  </a:lnTo>
                  <a:lnTo>
                    <a:pt x="7848" y="11201"/>
                  </a:lnTo>
                  <a:lnTo>
                    <a:pt x="8384" y="10899"/>
                  </a:lnTo>
                  <a:lnTo>
                    <a:pt x="8854" y="10497"/>
                  </a:lnTo>
                  <a:lnTo>
                    <a:pt x="9524" y="9222"/>
                  </a:lnTo>
                  <a:lnTo>
                    <a:pt x="9994" y="7546"/>
                  </a:lnTo>
                  <a:lnTo>
                    <a:pt x="10295" y="5701"/>
                  </a:lnTo>
                  <a:lnTo>
                    <a:pt x="10530" y="1141"/>
                  </a:lnTo>
                  <a:lnTo>
                    <a:pt x="10463" y="1"/>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6"/>
            <p:cNvSpPr/>
            <p:nvPr/>
          </p:nvSpPr>
          <p:spPr>
            <a:xfrm>
              <a:off x="5571300" y="3235225"/>
              <a:ext cx="26850" cy="284200"/>
            </a:xfrm>
            <a:custGeom>
              <a:avLst/>
              <a:gdLst/>
              <a:ahLst/>
              <a:cxnLst/>
              <a:rect l="l" t="t" r="r" b="b"/>
              <a:pathLst>
                <a:path w="1074" h="11368" fill="none" extrusionOk="0">
                  <a:moveTo>
                    <a:pt x="0" y="11368"/>
                  </a:moveTo>
                  <a:lnTo>
                    <a:pt x="34" y="10965"/>
                  </a:lnTo>
                  <a:lnTo>
                    <a:pt x="336" y="10429"/>
                  </a:lnTo>
                  <a:lnTo>
                    <a:pt x="738" y="9993"/>
                  </a:lnTo>
                  <a:lnTo>
                    <a:pt x="1040" y="9490"/>
                  </a:lnTo>
                  <a:lnTo>
                    <a:pt x="1073" y="9088"/>
                  </a:lnTo>
                  <a:lnTo>
                    <a:pt x="1040" y="8685"/>
                  </a:lnTo>
                  <a:lnTo>
                    <a:pt x="738" y="8149"/>
                  </a:lnTo>
                  <a:lnTo>
                    <a:pt x="336" y="7746"/>
                  </a:lnTo>
                  <a:lnTo>
                    <a:pt x="34" y="7210"/>
                  </a:lnTo>
                  <a:lnTo>
                    <a:pt x="0" y="6807"/>
                  </a:lnTo>
                  <a:lnTo>
                    <a:pt x="34" y="6438"/>
                  </a:lnTo>
                  <a:lnTo>
                    <a:pt x="336" y="5902"/>
                  </a:lnTo>
                  <a:lnTo>
                    <a:pt x="738" y="5466"/>
                  </a:lnTo>
                  <a:lnTo>
                    <a:pt x="1040" y="4929"/>
                  </a:lnTo>
                  <a:lnTo>
                    <a:pt x="1073" y="4527"/>
                  </a:lnTo>
                  <a:lnTo>
                    <a:pt x="1040" y="4158"/>
                  </a:lnTo>
                  <a:lnTo>
                    <a:pt x="738" y="3622"/>
                  </a:lnTo>
                  <a:lnTo>
                    <a:pt x="336" y="3186"/>
                  </a:lnTo>
                  <a:lnTo>
                    <a:pt x="34" y="2649"/>
                  </a:lnTo>
                  <a:lnTo>
                    <a:pt x="0" y="2280"/>
                  </a:lnTo>
                  <a:lnTo>
                    <a:pt x="34" y="1878"/>
                  </a:lnTo>
                  <a:lnTo>
                    <a:pt x="336" y="1341"/>
                  </a:lnTo>
                  <a:lnTo>
                    <a:pt x="738" y="939"/>
                  </a:lnTo>
                  <a:lnTo>
                    <a:pt x="1040" y="402"/>
                  </a:lnTo>
                  <a:lnTo>
                    <a:pt x="1073"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6"/>
            <p:cNvSpPr/>
            <p:nvPr/>
          </p:nvSpPr>
          <p:spPr>
            <a:xfrm>
              <a:off x="5661850" y="3303125"/>
              <a:ext cx="26000" cy="216300"/>
            </a:xfrm>
            <a:custGeom>
              <a:avLst/>
              <a:gdLst/>
              <a:ahLst/>
              <a:cxnLst/>
              <a:rect l="l" t="t" r="r" b="b"/>
              <a:pathLst>
                <a:path w="1040" h="8652" fill="none" extrusionOk="0">
                  <a:moveTo>
                    <a:pt x="0" y="8652"/>
                  </a:moveTo>
                  <a:lnTo>
                    <a:pt x="0" y="8350"/>
                  </a:lnTo>
                  <a:lnTo>
                    <a:pt x="302" y="7948"/>
                  </a:lnTo>
                  <a:lnTo>
                    <a:pt x="704" y="7612"/>
                  </a:lnTo>
                  <a:lnTo>
                    <a:pt x="1006" y="7210"/>
                  </a:lnTo>
                  <a:lnTo>
                    <a:pt x="1040" y="6908"/>
                  </a:lnTo>
                  <a:lnTo>
                    <a:pt x="1006" y="6606"/>
                  </a:lnTo>
                  <a:lnTo>
                    <a:pt x="704" y="6204"/>
                  </a:lnTo>
                  <a:lnTo>
                    <a:pt x="302" y="5869"/>
                  </a:lnTo>
                  <a:lnTo>
                    <a:pt x="0" y="5500"/>
                  </a:lnTo>
                  <a:lnTo>
                    <a:pt x="0" y="5198"/>
                  </a:lnTo>
                  <a:lnTo>
                    <a:pt x="0" y="4896"/>
                  </a:lnTo>
                  <a:lnTo>
                    <a:pt x="302" y="4494"/>
                  </a:lnTo>
                  <a:lnTo>
                    <a:pt x="704" y="4158"/>
                  </a:lnTo>
                  <a:lnTo>
                    <a:pt x="1006" y="3756"/>
                  </a:lnTo>
                  <a:lnTo>
                    <a:pt x="1040" y="3454"/>
                  </a:lnTo>
                  <a:lnTo>
                    <a:pt x="1006" y="3186"/>
                  </a:lnTo>
                  <a:lnTo>
                    <a:pt x="704" y="2750"/>
                  </a:lnTo>
                  <a:lnTo>
                    <a:pt x="302" y="2448"/>
                  </a:lnTo>
                  <a:lnTo>
                    <a:pt x="0" y="2046"/>
                  </a:lnTo>
                  <a:lnTo>
                    <a:pt x="0" y="1744"/>
                  </a:lnTo>
                  <a:lnTo>
                    <a:pt x="0" y="1442"/>
                  </a:lnTo>
                  <a:lnTo>
                    <a:pt x="302" y="1040"/>
                  </a:lnTo>
                  <a:lnTo>
                    <a:pt x="704" y="704"/>
                  </a:lnTo>
                  <a:lnTo>
                    <a:pt x="1006" y="302"/>
                  </a:lnTo>
                  <a:lnTo>
                    <a:pt x="1040"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6"/>
            <p:cNvSpPr/>
            <p:nvPr/>
          </p:nvSpPr>
          <p:spPr>
            <a:xfrm>
              <a:off x="5760750" y="3235225"/>
              <a:ext cx="26025" cy="284200"/>
            </a:xfrm>
            <a:custGeom>
              <a:avLst/>
              <a:gdLst/>
              <a:ahLst/>
              <a:cxnLst/>
              <a:rect l="l" t="t" r="r" b="b"/>
              <a:pathLst>
                <a:path w="1041" h="11368" fill="none" extrusionOk="0">
                  <a:moveTo>
                    <a:pt x="1" y="11368"/>
                  </a:moveTo>
                  <a:lnTo>
                    <a:pt x="34" y="10965"/>
                  </a:lnTo>
                  <a:lnTo>
                    <a:pt x="303" y="10429"/>
                  </a:lnTo>
                  <a:lnTo>
                    <a:pt x="705" y="9993"/>
                  </a:lnTo>
                  <a:lnTo>
                    <a:pt x="1007" y="9490"/>
                  </a:lnTo>
                  <a:lnTo>
                    <a:pt x="1040" y="9088"/>
                  </a:lnTo>
                  <a:lnTo>
                    <a:pt x="1007" y="8685"/>
                  </a:lnTo>
                  <a:lnTo>
                    <a:pt x="705" y="8149"/>
                  </a:lnTo>
                  <a:lnTo>
                    <a:pt x="303" y="7746"/>
                  </a:lnTo>
                  <a:lnTo>
                    <a:pt x="34" y="7210"/>
                  </a:lnTo>
                  <a:lnTo>
                    <a:pt x="1" y="6807"/>
                  </a:lnTo>
                  <a:lnTo>
                    <a:pt x="34" y="6438"/>
                  </a:lnTo>
                  <a:lnTo>
                    <a:pt x="303" y="5902"/>
                  </a:lnTo>
                  <a:lnTo>
                    <a:pt x="705" y="5466"/>
                  </a:lnTo>
                  <a:lnTo>
                    <a:pt x="1007" y="4929"/>
                  </a:lnTo>
                  <a:lnTo>
                    <a:pt x="1040" y="4527"/>
                  </a:lnTo>
                  <a:lnTo>
                    <a:pt x="1007" y="4158"/>
                  </a:lnTo>
                  <a:lnTo>
                    <a:pt x="705" y="3622"/>
                  </a:lnTo>
                  <a:lnTo>
                    <a:pt x="303" y="3186"/>
                  </a:lnTo>
                  <a:lnTo>
                    <a:pt x="34" y="2649"/>
                  </a:lnTo>
                  <a:lnTo>
                    <a:pt x="1" y="2280"/>
                  </a:lnTo>
                  <a:lnTo>
                    <a:pt x="34" y="1878"/>
                  </a:lnTo>
                  <a:lnTo>
                    <a:pt x="303" y="1341"/>
                  </a:lnTo>
                  <a:lnTo>
                    <a:pt x="705" y="939"/>
                  </a:lnTo>
                  <a:lnTo>
                    <a:pt x="1007" y="402"/>
                  </a:lnTo>
                  <a:lnTo>
                    <a:pt x="1040"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6"/>
            <p:cNvSpPr/>
            <p:nvPr/>
          </p:nvSpPr>
          <p:spPr>
            <a:xfrm>
              <a:off x="5542800" y="3551275"/>
              <a:ext cx="260750" cy="23500"/>
            </a:xfrm>
            <a:custGeom>
              <a:avLst/>
              <a:gdLst/>
              <a:ahLst/>
              <a:cxnLst/>
              <a:rect l="l" t="t" r="r" b="b"/>
              <a:pathLst>
                <a:path w="10430" h="940" extrusionOk="0">
                  <a:moveTo>
                    <a:pt x="5231" y="0"/>
                  </a:moveTo>
                  <a:lnTo>
                    <a:pt x="3119" y="34"/>
                  </a:lnTo>
                  <a:lnTo>
                    <a:pt x="872" y="201"/>
                  </a:lnTo>
                  <a:lnTo>
                    <a:pt x="101" y="369"/>
                  </a:lnTo>
                  <a:lnTo>
                    <a:pt x="0" y="470"/>
                  </a:lnTo>
                  <a:lnTo>
                    <a:pt x="101" y="570"/>
                  </a:lnTo>
                  <a:lnTo>
                    <a:pt x="872" y="738"/>
                  </a:lnTo>
                  <a:lnTo>
                    <a:pt x="3119" y="939"/>
                  </a:lnTo>
                  <a:lnTo>
                    <a:pt x="7311" y="939"/>
                  </a:lnTo>
                  <a:lnTo>
                    <a:pt x="9557" y="738"/>
                  </a:lnTo>
                  <a:lnTo>
                    <a:pt x="10362" y="570"/>
                  </a:lnTo>
                  <a:lnTo>
                    <a:pt x="10429" y="470"/>
                  </a:lnTo>
                  <a:lnTo>
                    <a:pt x="10362" y="369"/>
                  </a:lnTo>
                  <a:lnTo>
                    <a:pt x="9557" y="201"/>
                  </a:lnTo>
                  <a:lnTo>
                    <a:pt x="7311" y="34"/>
                  </a:lnTo>
                  <a:lnTo>
                    <a:pt x="5231"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6"/>
            <p:cNvSpPr/>
            <p:nvPr/>
          </p:nvSpPr>
          <p:spPr>
            <a:xfrm>
              <a:off x="6044125" y="1938300"/>
              <a:ext cx="184450" cy="474525"/>
            </a:xfrm>
            <a:custGeom>
              <a:avLst/>
              <a:gdLst/>
              <a:ahLst/>
              <a:cxnLst/>
              <a:rect l="l" t="t" r="r" b="b"/>
              <a:pathLst>
                <a:path w="7378" h="18981" extrusionOk="0">
                  <a:moveTo>
                    <a:pt x="235" y="1"/>
                  </a:moveTo>
                  <a:lnTo>
                    <a:pt x="67" y="34"/>
                  </a:lnTo>
                  <a:lnTo>
                    <a:pt x="0" y="135"/>
                  </a:lnTo>
                  <a:lnTo>
                    <a:pt x="235" y="2784"/>
                  </a:lnTo>
                  <a:lnTo>
                    <a:pt x="704" y="7110"/>
                  </a:lnTo>
                  <a:lnTo>
                    <a:pt x="872" y="8753"/>
                  </a:lnTo>
                  <a:lnTo>
                    <a:pt x="1476" y="13582"/>
                  </a:lnTo>
                  <a:lnTo>
                    <a:pt x="1845" y="15158"/>
                  </a:lnTo>
                  <a:lnTo>
                    <a:pt x="2113" y="15795"/>
                  </a:lnTo>
                  <a:lnTo>
                    <a:pt x="3052" y="17204"/>
                  </a:lnTo>
                  <a:lnTo>
                    <a:pt x="4158" y="18444"/>
                  </a:lnTo>
                  <a:lnTo>
                    <a:pt x="4863" y="18914"/>
                  </a:lnTo>
                  <a:lnTo>
                    <a:pt x="5131" y="18981"/>
                  </a:lnTo>
                  <a:lnTo>
                    <a:pt x="5198" y="18880"/>
                  </a:lnTo>
                  <a:lnTo>
                    <a:pt x="5533" y="17941"/>
                  </a:lnTo>
                  <a:lnTo>
                    <a:pt x="6204" y="14689"/>
                  </a:lnTo>
                  <a:lnTo>
                    <a:pt x="6372" y="12375"/>
                  </a:lnTo>
                  <a:lnTo>
                    <a:pt x="6237" y="11335"/>
                  </a:lnTo>
                  <a:lnTo>
                    <a:pt x="5902" y="9457"/>
                  </a:lnTo>
                  <a:lnTo>
                    <a:pt x="5701" y="7211"/>
                  </a:lnTo>
                  <a:lnTo>
                    <a:pt x="5768" y="6171"/>
                  </a:lnTo>
                  <a:lnTo>
                    <a:pt x="5869" y="5903"/>
                  </a:lnTo>
                  <a:lnTo>
                    <a:pt x="6237" y="5400"/>
                  </a:lnTo>
                  <a:lnTo>
                    <a:pt x="7210" y="4595"/>
                  </a:lnTo>
                  <a:lnTo>
                    <a:pt x="7378" y="4494"/>
                  </a:lnTo>
                  <a:lnTo>
                    <a:pt x="5366" y="3421"/>
                  </a:lnTo>
                  <a:lnTo>
                    <a:pt x="3421" y="2214"/>
                  </a:lnTo>
                  <a:lnTo>
                    <a:pt x="2113" y="1275"/>
                  </a:lnTo>
                  <a:lnTo>
                    <a:pt x="704" y="202"/>
                  </a:lnTo>
                  <a:lnTo>
                    <a:pt x="2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6"/>
            <p:cNvSpPr/>
            <p:nvPr/>
          </p:nvSpPr>
          <p:spPr>
            <a:xfrm>
              <a:off x="6044125" y="1938300"/>
              <a:ext cx="184450" cy="474525"/>
            </a:xfrm>
            <a:custGeom>
              <a:avLst/>
              <a:gdLst/>
              <a:ahLst/>
              <a:cxnLst/>
              <a:rect l="l" t="t" r="r" b="b"/>
              <a:pathLst>
                <a:path w="7378" h="18981" fill="none" extrusionOk="0">
                  <a:moveTo>
                    <a:pt x="0" y="135"/>
                  </a:moveTo>
                  <a:lnTo>
                    <a:pt x="235" y="2784"/>
                  </a:lnTo>
                  <a:lnTo>
                    <a:pt x="704" y="7110"/>
                  </a:lnTo>
                  <a:lnTo>
                    <a:pt x="872" y="8753"/>
                  </a:lnTo>
                  <a:lnTo>
                    <a:pt x="1476" y="13582"/>
                  </a:lnTo>
                  <a:lnTo>
                    <a:pt x="1845" y="15158"/>
                  </a:lnTo>
                  <a:lnTo>
                    <a:pt x="2113" y="15795"/>
                  </a:lnTo>
                  <a:lnTo>
                    <a:pt x="3052" y="17204"/>
                  </a:lnTo>
                  <a:lnTo>
                    <a:pt x="4158" y="18444"/>
                  </a:lnTo>
                  <a:lnTo>
                    <a:pt x="4863" y="18914"/>
                  </a:lnTo>
                  <a:lnTo>
                    <a:pt x="5131" y="18981"/>
                  </a:lnTo>
                  <a:lnTo>
                    <a:pt x="5198" y="18880"/>
                  </a:lnTo>
                  <a:lnTo>
                    <a:pt x="5533" y="17941"/>
                  </a:lnTo>
                  <a:lnTo>
                    <a:pt x="6204" y="14689"/>
                  </a:lnTo>
                  <a:lnTo>
                    <a:pt x="6372" y="12375"/>
                  </a:lnTo>
                  <a:lnTo>
                    <a:pt x="6237" y="11335"/>
                  </a:lnTo>
                  <a:lnTo>
                    <a:pt x="5902" y="9457"/>
                  </a:lnTo>
                  <a:lnTo>
                    <a:pt x="5701" y="7211"/>
                  </a:lnTo>
                  <a:lnTo>
                    <a:pt x="5768" y="6171"/>
                  </a:lnTo>
                  <a:lnTo>
                    <a:pt x="5869" y="5903"/>
                  </a:lnTo>
                  <a:lnTo>
                    <a:pt x="6237" y="5400"/>
                  </a:lnTo>
                  <a:lnTo>
                    <a:pt x="7210" y="4595"/>
                  </a:lnTo>
                  <a:lnTo>
                    <a:pt x="7378" y="4494"/>
                  </a:lnTo>
                  <a:lnTo>
                    <a:pt x="5366" y="3421"/>
                  </a:lnTo>
                  <a:lnTo>
                    <a:pt x="3421" y="2214"/>
                  </a:lnTo>
                  <a:lnTo>
                    <a:pt x="2113" y="1275"/>
                  </a:lnTo>
                  <a:lnTo>
                    <a:pt x="704" y="202"/>
                  </a:lnTo>
                  <a:lnTo>
                    <a:pt x="235" y="1"/>
                  </a:lnTo>
                  <a:lnTo>
                    <a:pt x="67" y="34"/>
                  </a:lnTo>
                  <a:lnTo>
                    <a:pt x="0" y="135"/>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6"/>
            <p:cNvSpPr/>
            <p:nvPr/>
          </p:nvSpPr>
          <p:spPr>
            <a:xfrm>
              <a:off x="5982075" y="1638200"/>
              <a:ext cx="352975" cy="424200"/>
            </a:xfrm>
            <a:custGeom>
              <a:avLst/>
              <a:gdLst/>
              <a:ahLst/>
              <a:cxnLst/>
              <a:rect l="l" t="t" r="r" b="b"/>
              <a:pathLst>
                <a:path w="14119" h="16968" extrusionOk="0">
                  <a:moveTo>
                    <a:pt x="6473" y="0"/>
                  </a:moveTo>
                  <a:lnTo>
                    <a:pt x="4394" y="503"/>
                  </a:lnTo>
                  <a:lnTo>
                    <a:pt x="2247" y="1509"/>
                  </a:lnTo>
                  <a:lnTo>
                    <a:pt x="1007" y="2481"/>
                  </a:lnTo>
                  <a:lnTo>
                    <a:pt x="437" y="3219"/>
                  </a:lnTo>
                  <a:lnTo>
                    <a:pt x="269" y="3588"/>
                  </a:lnTo>
                  <a:lnTo>
                    <a:pt x="34" y="4393"/>
                  </a:lnTo>
                  <a:lnTo>
                    <a:pt x="1" y="6137"/>
                  </a:lnTo>
                  <a:lnTo>
                    <a:pt x="504" y="8786"/>
                  </a:lnTo>
                  <a:lnTo>
                    <a:pt x="1007" y="10228"/>
                  </a:lnTo>
                  <a:lnTo>
                    <a:pt x="1241" y="10932"/>
                  </a:lnTo>
                  <a:lnTo>
                    <a:pt x="1912" y="12273"/>
                  </a:lnTo>
                  <a:lnTo>
                    <a:pt x="2281" y="12910"/>
                  </a:lnTo>
                  <a:lnTo>
                    <a:pt x="2683" y="13212"/>
                  </a:lnTo>
                  <a:lnTo>
                    <a:pt x="4897" y="14855"/>
                  </a:lnTo>
                  <a:lnTo>
                    <a:pt x="6741" y="15962"/>
                  </a:lnTo>
                  <a:lnTo>
                    <a:pt x="7613" y="16331"/>
                  </a:lnTo>
                  <a:lnTo>
                    <a:pt x="8518" y="16666"/>
                  </a:lnTo>
                  <a:lnTo>
                    <a:pt x="10530" y="16968"/>
                  </a:lnTo>
                  <a:lnTo>
                    <a:pt x="12375" y="16901"/>
                  </a:lnTo>
                  <a:lnTo>
                    <a:pt x="13414" y="16565"/>
                  </a:lnTo>
                  <a:lnTo>
                    <a:pt x="13884" y="16230"/>
                  </a:lnTo>
                  <a:lnTo>
                    <a:pt x="13984" y="15995"/>
                  </a:lnTo>
                  <a:lnTo>
                    <a:pt x="14085" y="15727"/>
                  </a:lnTo>
                  <a:lnTo>
                    <a:pt x="14118" y="14587"/>
                  </a:lnTo>
                  <a:lnTo>
                    <a:pt x="13884" y="11971"/>
                  </a:lnTo>
                  <a:lnTo>
                    <a:pt x="13246" y="7713"/>
                  </a:lnTo>
                  <a:lnTo>
                    <a:pt x="12375" y="3923"/>
                  </a:lnTo>
                  <a:lnTo>
                    <a:pt x="11939" y="2783"/>
                  </a:lnTo>
                  <a:lnTo>
                    <a:pt x="11469" y="1911"/>
                  </a:lnTo>
                  <a:lnTo>
                    <a:pt x="10497" y="838"/>
                  </a:lnTo>
                  <a:lnTo>
                    <a:pt x="9424" y="302"/>
                  </a:lnTo>
                  <a:lnTo>
                    <a:pt x="8116" y="101"/>
                  </a:lnTo>
                  <a:lnTo>
                    <a:pt x="7345" y="34"/>
                  </a:lnTo>
                  <a:lnTo>
                    <a:pt x="6473" y="0"/>
                  </a:ln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6"/>
            <p:cNvSpPr/>
            <p:nvPr/>
          </p:nvSpPr>
          <p:spPr>
            <a:xfrm>
              <a:off x="5982075" y="1638200"/>
              <a:ext cx="352975" cy="424200"/>
            </a:xfrm>
            <a:custGeom>
              <a:avLst/>
              <a:gdLst/>
              <a:ahLst/>
              <a:cxnLst/>
              <a:rect l="l" t="t" r="r" b="b"/>
              <a:pathLst>
                <a:path w="14119" h="16968" fill="none" extrusionOk="0">
                  <a:moveTo>
                    <a:pt x="2281" y="12910"/>
                  </a:moveTo>
                  <a:lnTo>
                    <a:pt x="2683" y="13212"/>
                  </a:lnTo>
                  <a:lnTo>
                    <a:pt x="4897" y="14855"/>
                  </a:lnTo>
                  <a:lnTo>
                    <a:pt x="6741" y="15962"/>
                  </a:lnTo>
                  <a:lnTo>
                    <a:pt x="7613" y="16331"/>
                  </a:lnTo>
                  <a:lnTo>
                    <a:pt x="8518" y="16666"/>
                  </a:lnTo>
                  <a:lnTo>
                    <a:pt x="10530" y="16968"/>
                  </a:lnTo>
                  <a:lnTo>
                    <a:pt x="12375" y="16901"/>
                  </a:lnTo>
                  <a:lnTo>
                    <a:pt x="13414" y="16565"/>
                  </a:lnTo>
                  <a:lnTo>
                    <a:pt x="13884" y="16230"/>
                  </a:lnTo>
                  <a:lnTo>
                    <a:pt x="13984" y="15995"/>
                  </a:lnTo>
                  <a:lnTo>
                    <a:pt x="14085" y="15727"/>
                  </a:lnTo>
                  <a:lnTo>
                    <a:pt x="14118" y="14587"/>
                  </a:lnTo>
                  <a:lnTo>
                    <a:pt x="13884" y="11971"/>
                  </a:lnTo>
                  <a:lnTo>
                    <a:pt x="13246" y="7713"/>
                  </a:lnTo>
                  <a:lnTo>
                    <a:pt x="12375" y="3923"/>
                  </a:lnTo>
                  <a:lnTo>
                    <a:pt x="11939" y="2783"/>
                  </a:lnTo>
                  <a:lnTo>
                    <a:pt x="11469" y="1911"/>
                  </a:lnTo>
                  <a:lnTo>
                    <a:pt x="10497" y="838"/>
                  </a:lnTo>
                  <a:lnTo>
                    <a:pt x="9424" y="302"/>
                  </a:lnTo>
                  <a:lnTo>
                    <a:pt x="8116" y="101"/>
                  </a:lnTo>
                  <a:lnTo>
                    <a:pt x="7345" y="34"/>
                  </a:lnTo>
                  <a:lnTo>
                    <a:pt x="6473" y="0"/>
                  </a:lnTo>
                  <a:lnTo>
                    <a:pt x="4394" y="503"/>
                  </a:lnTo>
                  <a:lnTo>
                    <a:pt x="2247" y="1509"/>
                  </a:lnTo>
                  <a:lnTo>
                    <a:pt x="1007" y="2481"/>
                  </a:lnTo>
                  <a:lnTo>
                    <a:pt x="437" y="3219"/>
                  </a:lnTo>
                  <a:lnTo>
                    <a:pt x="269" y="3588"/>
                  </a:lnTo>
                  <a:lnTo>
                    <a:pt x="34" y="4393"/>
                  </a:lnTo>
                  <a:lnTo>
                    <a:pt x="1" y="6137"/>
                  </a:lnTo>
                  <a:lnTo>
                    <a:pt x="504" y="8786"/>
                  </a:lnTo>
                  <a:lnTo>
                    <a:pt x="1007" y="10228"/>
                  </a:lnTo>
                  <a:lnTo>
                    <a:pt x="1241" y="10932"/>
                  </a:lnTo>
                  <a:lnTo>
                    <a:pt x="1912" y="12273"/>
                  </a:lnTo>
                  <a:lnTo>
                    <a:pt x="2281" y="1291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6"/>
            <p:cNvSpPr/>
            <p:nvPr/>
          </p:nvSpPr>
          <p:spPr>
            <a:xfrm>
              <a:off x="6197525" y="1753050"/>
              <a:ext cx="88050" cy="109000"/>
            </a:xfrm>
            <a:custGeom>
              <a:avLst/>
              <a:gdLst/>
              <a:ahLst/>
              <a:cxnLst/>
              <a:rect l="l" t="t" r="r" b="b"/>
              <a:pathLst>
                <a:path w="3522" h="4360" fill="none" extrusionOk="0">
                  <a:moveTo>
                    <a:pt x="3522" y="2113"/>
                  </a:moveTo>
                  <a:lnTo>
                    <a:pt x="3522" y="2549"/>
                  </a:lnTo>
                  <a:lnTo>
                    <a:pt x="3287" y="3353"/>
                  </a:lnTo>
                  <a:lnTo>
                    <a:pt x="2818" y="3957"/>
                  </a:lnTo>
                  <a:lnTo>
                    <a:pt x="2214" y="4292"/>
                  </a:lnTo>
                  <a:lnTo>
                    <a:pt x="1845" y="4359"/>
                  </a:lnTo>
                  <a:lnTo>
                    <a:pt x="1510" y="4326"/>
                  </a:lnTo>
                  <a:lnTo>
                    <a:pt x="839" y="4024"/>
                  </a:lnTo>
                  <a:lnTo>
                    <a:pt x="336" y="3454"/>
                  </a:lnTo>
                  <a:lnTo>
                    <a:pt x="34" y="2683"/>
                  </a:lnTo>
                  <a:lnTo>
                    <a:pt x="1" y="2247"/>
                  </a:lnTo>
                  <a:lnTo>
                    <a:pt x="1" y="1811"/>
                  </a:lnTo>
                  <a:lnTo>
                    <a:pt x="236" y="1006"/>
                  </a:lnTo>
                  <a:lnTo>
                    <a:pt x="705" y="402"/>
                  </a:lnTo>
                  <a:lnTo>
                    <a:pt x="1309" y="34"/>
                  </a:lnTo>
                  <a:lnTo>
                    <a:pt x="1677" y="0"/>
                  </a:lnTo>
                  <a:lnTo>
                    <a:pt x="2013" y="0"/>
                  </a:lnTo>
                  <a:lnTo>
                    <a:pt x="2683" y="302"/>
                  </a:lnTo>
                  <a:lnTo>
                    <a:pt x="3186" y="872"/>
                  </a:lnTo>
                  <a:lnTo>
                    <a:pt x="3488" y="1643"/>
                  </a:lnTo>
                  <a:lnTo>
                    <a:pt x="3522" y="2113"/>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6"/>
            <p:cNvSpPr/>
            <p:nvPr/>
          </p:nvSpPr>
          <p:spPr>
            <a:xfrm>
              <a:off x="6297300" y="1739625"/>
              <a:ext cx="47800" cy="109850"/>
            </a:xfrm>
            <a:custGeom>
              <a:avLst/>
              <a:gdLst/>
              <a:ahLst/>
              <a:cxnLst/>
              <a:rect l="l" t="t" r="r" b="b"/>
              <a:pathLst>
                <a:path w="1912" h="4394" fill="none" extrusionOk="0">
                  <a:moveTo>
                    <a:pt x="1912" y="2180"/>
                  </a:moveTo>
                  <a:lnTo>
                    <a:pt x="1878" y="3052"/>
                  </a:lnTo>
                  <a:lnTo>
                    <a:pt x="1576" y="3991"/>
                  </a:lnTo>
                  <a:lnTo>
                    <a:pt x="1241" y="4360"/>
                  </a:lnTo>
                  <a:lnTo>
                    <a:pt x="1040" y="4393"/>
                  </a:lnTo>
                  <a:lnTo>
                    <a:pt x="839" y="4360"/>
                  </a:lnTo>
                  <a:lnTo>
                    <a:pt x="503" y="4058"/>
                  </a:lnTo>
                  <a:lnTo>
                    <a:pt x="101" y="3119"/>
                  </a:lnTo>
                  <a:lnTo>
                    <a:pt x="0" y="2247"/>
                  </a:lnTo>
                  <a:lnTo>
                    <a:pt x="34" y="1375"/>
                  </a:lnTo>
                  <a:lnTo>
                    <a:pt x="336" y="403"/>
                  </a:lnTo>
                  <a:lnTo>
                    <a:pt x="671" y="68"/>
                  </a:lnTo>
                  <a:lnTo>
                    <a:pt x="872" y="1"/>
                  </a:lnTo>
                  <a:lnTo>
                    <a:pt x="1073" y="34"/>
                  </a:lnTo>
                  <a:lnTo>
                    <a:pt x="1409" y="369"/>
                  </a:lnTo>
                  <a:lnTo>
                    <a:pt x="1811" y="1275"/>
                  </a:lnTo>
                  <a:lnTo>
                    <a:pt x="1912" y="218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6"/>
            <p:cNvSpPr/>
            <p:nvPr/>
          </p:nvSpPr>
          <p:spPr>
            <a:xfrm>
              <a:off x="6288900" y="1794125"/>
              <a:ext cx="78850" cy="81325"/>
            </a:xfrm>
            <a:custGeom>
              <a:avLst/>
              <a:gdLst/>
              <a:ahLst/>
              <a:cxnLst/>
              <a:rect l="l" t="t" r="r" b="b"/>
              <a:pathLst>
                <a:path w="3154" h="3253" fill="none" extrusionOk="0">
                  <a:moveTo>
                    <a:pt x="1" y="0"/>
                  </a:moveTo>
                  <a:lnTo>
                    <a:pt x="437" y="101"/>
                  </a:lnTo>
                  <a:lnTo>
                    <a:pt x="2315" y="671"/>
                  </a:lnTo>
                  <a:lnTo>
                    <a:pt x="2985" y="1040"/>
                  </a:lnTo>
                  <a:lnTo>
                    <a:pt x="3153" y="1342"/>
                  </a:lnTo>
                  <a:lnTo>
                    <a:pt x="3120" y="1509"/>
                  </a:lnTo>
                  <a:lnTo>
                    <a:pt x="2952" y="1811"/>
                  </a:lnTo>
                  <a:lnTo>
                    <a:pt x="2147" y="2415"/>
                  </a:lnTo>
                  <a:lnTo>
                    <a:pt x="739" y="3119"/>
                  </a:lnTo>
                  <a:lnTo>
                    <a:pt x="470" y="32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6"/>
            <p:cNvSpPr/>
            <p:nvPr/>
          </p:nvSpPr>
          <p:spPr>
            <a:xfrm>
              <a:off x="6288900" y="1794125"/>
              <a:ext cx="78850" cy="81325"/>
            </a:xfrm>
            <a:custGeom>
              <a:avLst/>
              <a:gdLst/>
              <a:ahLst/>
              <a:cxnLst/>
              <a:rect l="l" t="t" r="r" b="b"/>
              <a:pathLst>
                <a:path w="3154" h="3253" fill="none" extrusionOk="0">
                  <a:moveTo>
                    <a:pt x="1" y="0"/>
                  </a:moveTo>
                  <a:lnTo>
                    <a:pt x="437" y="101"/>
                  </a:lnTo>
                  <a:lnTo>
                    <a:pt x="2315" y="671"/>
                  </a:lnTo>
                  <a:lnTo>
                    <a:pt x="2985" y="1040"/>
                  </a:lnTo>
                  <a:lnTo>
                    <a:pt x="3153" y="1342"/>
                  </a:lnTo>
                  <a:lnTo>
                    <a:pt x="3120" y="1509"/>
                  </a:lnTo>
                  <a:lnTo>
                    <a:pt x="2952" y="1811"/>
                  </a:lnTo>
                  <a:lnTo>
                    <a:pt x="2147" y="2415"/>
                  </a:lnTo>
                  <a:lnTo>
                    <a:pt x="739" y="3119"/>
                  </a:lnTo>
                  <a:lnTo>
                    <a:pt x="470" y="3253"/>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6"/>
            <p:cNvSpPr/>
            <p:nvPr/>
          </p:nvSpPr>
          <p:spPr>
            <a:xfrm>
              <a:off x="6283875" y="1778200"/>
              <a:ext cx="14275" cy="6725"/>
            </a:xfrm>
            <a:custGeom>
              <a:avLst/>
              <a:gdLst/>
              <a:ahLst/>
              <a:cxnLst/>
              <a:rect l="l" t="t" r="r" b="b"/>
              <a:pathLst>
                <a:path w="571" h="269" fill="none" extrusionOk="0">
                  <a:moveTo>
                    <a:pt x="1" y="268"/>
                  </a:moveTo>
                  <a:lnTo>
                    <a:pt x="1" y="201"/>
                  </a:lnTo>
                  <a:lnTo>
                    <a:pt x="235" y="0"/>
                  </a:lnTo>
                  <a:lnTo>
                    <a:pt x="571" y="10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6"/>
            <p:cNvSpPr/>
            <p:nvPr/>
          </p:nvSpPr>
          <p:spPr>
            <a:xfrm>
              <a:off x="6037400" y="1813400"/>
              <a:ext cx="157650" cy="62050"/>
            </a:xfrm>
            <a:custGeom>
              <a:avLst/>
              <a:gdLst/>
              <a:ahLst/>
              <a:cxnLst/>
              <a:rect l="l" t="t" r="r" b="b"/>
              <a:pathLst>
                <a:path w="6306" h="2482" fill="none" extrusionOk="0">
                  <a:moveTo>
                    <a:pt x="6305" y="0"/>
                  </a:moveTo>
                  <a:lnTo>
                    <a:pt x="1" y="2482"/>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6"/>
            <p:cNvSpPr/>
            <p:nvPr/>
          </p:nvSpPr>
          <p:spPr>
            <a:xfrm>
              <a:off x="6196700" y="1738800"/>
              <a:ext cx="39425" cy="24325"/>
            </a:xfrm>
            <a:custGeom>
              <a:avLst/>
              <a:gdLst/>
              <a:ahLst/>
              <a:cxnLst/>
              <a:rect l="l" t="t" r="r" b="b"/>
              <a:pathLst>
                <a:path w="1577" h="973" fill="none" extrusionOk="0">
                  <a:moveTo>
                    <a:pt x="0" y="972"/>
                  </a:moveTo>
                  <a:lnTo>
                    <a:pt x="235" y="537"/>
                  </a:lnTo>
                  <a:lnTo>
                    <a:pt x="1073" y="34"/>
                  </a:lnTo>
                  <a:lnTo>
                    <a:pt x="1576" y="0"/>
                  </a:lnTo>
                </a:path>
              </a:pathLst>
            </a:custGeom>
            <a:solidFill>
              <a:schemeClr val="dk2"/>
            </a:solidFill>
            <a:ln w="20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6"/>
            <p:cNvSpPr/>
            <p:nvPr/>
          </p:nvSpPr>
          <p:spPr>
            <a:xfrm>
              <a:off x="6277175" y="1739625"/>
              <a:ext cx="24325" cy="9250"/>
            </a:xfrm>
            <a:custGeom>
              <a:avLst/>
              <a:gdLst/>
              <a:ahLst/>
              <a:cxnLst/>
              <a:rect l="l" t="t" r="r" b="b"/>
              <a:pathLst>
                <a:path w="973" h="370" fill="none" extrusionOk="0">
                  <a:moveTo>
                    <a:pt x="973" y="1"/>
                  </a:moveTo>
                  <a:lnTo>
                    <a:pt x="0" y="369"/>
                  </a:lnTo>
                </a:path>
              </a:pathLst>
            </a:custGeom>
            <a:solidFill>
              <a:schemeClr val="dk2"/>
            </a:solidFill>
            <a:ln w="20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6"/>
            <p:cNvSpPr/>
            <p:nvPr/>
          </p:nvSpPr>
          <p:spPr>
            <a:xfrm>
              <a:off x="6226875" y="1914000"/>
              <a:ext cx="48650" cy="11750"/>
            </a:xfrm>
            <a:custGeom>
              <a:avLst/>
              <a:gdLst/>
              <a:ahLst/>
              <a:cxnLst/>
              <a:rect l="l" t="t" r="r" b="b"/>
              <a:pathLst>
                <a:path w="1946" h="470" fill="none" extrusionOk="0">
                  <a:moveTo>
                    <a:pt x="0" y="68"/>
                  </a:moveTo>
                  <a:lnTo>
                    <a:pt x="135" y="34"/>
                  </a:lnTo>
                  <a:lnTo>
                    <a:pt x="1040" y="0"/>
                  </a:lnTo>
                  <a:lnTo>
                    <a:pt x="1677" y="235"/>
                  </a:lnTo>
                  <a:lnTo>
                    <a:pt x="1945" y="470"/>
                  </a:lnTo>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6"/>
            <p:cNvSpPr/>
            <p:nvPr/>
          </p:nvSpPr>
          <p:spPr>
            <a:xfrm>
              <a:off x="6232750" y="1793275"/>
              <a:ext cx="15100" cy="37750"/>
            </a:xfrm>
            <a:custGeom>
              <a:avLst/>
              <a:gdLst/>
              <a:ahLst/>
              <a:cxnLst/>
              <a:rect l="l" t="t" r="r" b="b"/>
              <a:pathLst>
                <a:path w="604" h="1510" extrusionOk="0">
                  <a:moveTo>
                    <a:pt x="201" y="1"/>
                  </a:moveTo>
                  <a:lnTo>
                    <a:pt x="67" y="34"/>
                  </a:lnTo>
                  <a:lnTo>
                    <a:pt x="0" y="470"/>
                  </a:lnTo>
                  <a:lnTo>
                    <a:pt x="0" y="772"/>
                  </a:lnTo>
                  <a:lnTo>
                    <a:pt x="67" y="1074"/>
                  </a:lnTo>
                  <a:lnTo>
                    <a:pt x="268" y="1476"/>
                  </a:lnTo>
                  <a:lnTo>
                    <a:pt x="403" y="1510"/>
                  </a:lnTo>
                  <a:lnTo>
                    <a:pt x="503" y="1443"/>
                  </a:lnTo>
                  <a:lnTo>
                    <a:pt x="604" y="1007"/>
                  </a:lnTo>
                  <a:lnTo>
                    <a:pt x="570" y="705"/>
                  </a:lnTo>
                  <a:lnTo>
                    <a:pt x="503" y="403"/>
                  </a:lnTo>
                  <a:lnTo>
                    <a:pt x="30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6"/>
            <p:cNvSpPr/>
            <p:nvPr/>
          </p:nvSpPr>
          <p:spPr>
            <a:xfrm>
              <a:off x="5895725" y="1466325"/>
              <a:ext cx="472850" cy="446850"/>
            </a:xfrm>
            <a:custGeom>
              <a:avLst/>
              <a:gdLst/>
              <a:ahLst/>
              <a:cxnLst/>
              <a:rect l="l" t="t" r="r" b="b"/>
              <a:pathLst>
                <a:path w="18914" h="17874" extrusionOk="0">
                  <a:moveTo>
                    <a:pt x="16365" y="1"/>
                  </a:moveTo>
                  <a:lnTo>
                    <a:pt x="15929" y="34"/>
                  </a:lnTo>
                  <a:lnTo>
                    <a:pt x="15024" y="168"/>
                  </a:lnTo>
                  <a:lnTo>
                    <a:pt x="13414" y="839"/>
                  </a:lnTo>
                  <a:lnTo>
                    <a:pt x="12073" y="1744"/>
                  </a:lnTo>
                  <a:lnTo>
                    <a:pt x="10966" y="2415"/>
                  </a:lnTo>
                  <a:lnTo>
                    <a:pt x="10530" y="2549"/>
                  </a:lnTo>
                  <a:lnTo>
                    <a:pt x="9558" y="2482"/>
                  </a:lnTo>
                  <a:lnTo>
                    <a:pt x="7512" y="2113"/>
                  </a:lnTo>
                  <a:lnTo>
                    <a:pt x="6406" y="2147"/>
                  </a:lnTo>
                  <a:lnTo>
                    <a:pt x="5701" y="2348"/>
                  </a:lnTo>
                  <a:lnTo>
                    <a:pt x="5333" y="2549"/>
                  </a:lnTo>
                  <a:lnTo>
                    <a:pt x="4997" y="2750"/>
                  </a:lnTo>
                  <a:lnTo>
                    <a:pt x="4461" y="3320"/>
                  </a:lnTo>
                  <a:lnTo>
                    <a:pt x="3891" y="4326"/>
                  </a:lnTo>
                  <a:lnTo>
                    <a:pt x="3354" y="6372"/>
                  </a:lnTo>
                  <a:lnTo>
                    <a:pt x="3254" y="7009"/>
                  </a:lnTo>
                  <a:lnTo>
                    <a:pt x="2818" y="7311"/>
                  </a:lnTo>
                  <a:lnTo>
                    <a:pt x="1242" y="8350"/>
                  </a:lnTo>
                  <a:lnTo>
                    <a:pt x="537" y="9256"/>
                  </a:lnTo>
                  <a:lnTo>
                    <a:pt x="202" y="10027"/>
                  </a:lnTo>
                  <a:lnTo>
                    <a:pt x="101" y="10497"/>
                  </a:lnTo>
                  <a:lnTo>
                    <a:pt x="1" y="11301"/>
                  </a:lnTo>
                  <a:lnTo>
                    <a:pt x="101" y="12844"/>
                  </a:lnTo>
                  <a:lnTo>
                    <a:pt x="571" y="14319"/>
                  </a:lnTo>
                  <a:lnTo>
                    <a:pt x="1342" y="15694"/>
                  </a:lnTo>
                  <a:lnTo>
                    <a:pt x="1879" y="16298"/>
                  </a:lnTo>
                  <a:lnTo>
                    <a:pt x="3153" y="17639"/>
                  </a:lnTo>
                  <a:lnTo>
                    <a:pt x="3388" y="17874"/>
                  </a:lnTo>
                  <a:lnTo>
                    <a:pt x="6238" y="16398"/>
                  </a:lnTo>
                  <a:lnTo>
                    <a:pt x="6204" y="16499"/>
                  </a:lnTo>
                  <a:lnTo>
                    <a:pt x="6238" y="16969"/>
                  </a:lnTo>
                  <a:lnTo>
                    <a:pt x="6607" y="17237"/>
                  </a:lnTo>
                  <a:lnTo>
                    <a:pt x="7009" y="17270"/>
                  </a:lnTo>
                  <a:lnTo>
                    <a:pt x="7445" y="17270"/>
                  </a:lnTo>
                  <a:lnTo>
                    <a:pt x="8149" y="17069"/>
                  </a:lnTo>
                  <a:lnTo>
                    <a:pt x="8552" y="16734"/>
                  </a:lnTo>
                  <a:lnTo>
                    <a:pt x="8585" y="16264"/>
                  </a:lnTo>
                  <a:lnTo>
                    <a:pt x="8418" y="15996"/>
                  </a:lnTo>
                  <a:lnTo>
                    <a:pt x="7948" y="15460"/>
                  </a:lnTo>
                  <a:lnTo>
                    <a:pt x="7479" y="14621"/>
                  </a:lnTo>
                  <a:lnTo>
                    <a:pt x="7613" y="14018"/>
                  </a:lnTo>
                  <a:lnTo>
                    <a:pt x="7881" y="13649"/>
                  </a:lnTo>
                  <a:lnTo>
                    <a:pt x="8619" y="12978"/>
                  </a:lnTo>
                  <a:lnTo>
                    <a:pt x="9658" y="11972"/>
                  </a:lnTo>
                  <a:lnTo>
                    <a:pt x="9793" y="11436"/>
                  </a:lnTo>
                  <a:lnTo>
                    <a:pt x="9658" y="11067"/>
                  </a:lnTo>
                  <a:lnTo>
                    <a:pt x="9491" y="10865"/>
                  </a:lnTo>
                  <a:lnTo>
                    <a:pt x="9290" y="10664"/>
                  </a:lnTo>
                  <a:lnTo>
                    <a:pt x="8753" y="10430"/>
                  </a:lnTo>
                  <a:lnTo>
                    <a:pt x="7713" y="10295"/>
                  </a:lnTo>
                  <a:lnTo>
                    <a:pt x="6372" y="10295"/>
                  </a:lnTo>
                  <a:lnTo>
                    <a:pt x="5802" y="10228"/>
                  </a:lnTo>
                  <a:lnTo>
                    <a:pt x="5769" y="10061"/>
                  </a:lnTo>
                  <a:lnTo>
                    <a:pt x="5903" y="9893"/>
                  </a:lnTo>
                  <a:lnTo>
                    <a:pt x="6339" y="9591"/>
                  </a:lnTo>
                  <a:lnTo>
                    <a:pt x="7948" y="8988"/>
                  </a:lnTo>
                  <a:lnTo>
                    <a:pt x="9960" y="8518"/>
                  </a:lnTo>
                  <a:lnTo>
                    <a:pt x="11905" y="8250"/>
                  </a:lnTo>
                  <a:lnTo>
                    <a:pt x="12676" y="8283"/>
                  </a:lnTo>
                  <a:lnTo>
                    <a:pt x="13414" y="8250"/>
                  </a:lnTo>
                  <a:lnTo>
                    <a:pt x="15191" y="7814"/>
                  </a:lnTo>
                  <a:lnTo>
                    <a:pt x="16935" y="6976"/>
                  </a:lnTo>
                  <a:lnTo>
                    <a:pt x="18008" y="6104"/>
                  </a:lnTo>
                  <a:lnTo>
                    <a:pt x="18511" y="5467"/>
                  </a:lnTo>
                  <a:lnTo>
                    <a:pt x="18679" y="5098"/>
                  </a:lnTo>
                  <a:lnTo>
                    <a:pt x="18780" y="4762"/>
                  </a:lnTo>
                  <a:lnTo>
                    <a:pt x="18914" y="3958"/>
                  </a:lnTo>
                  <a:lnTo>
                    <a:pt x="18847" y="3086"/>
                  </a:lnTo>
                  <a:lnTo>
                    <a:pt x="18645" y="2214"/>
                  </a:lnTo>
                  <a:lnTo>
                    <a:pt x="18310" y="1409"/>
                  </a:lnTo>
                  <a:lnTo>
                    <a:pt x="17807" y="738"/>
                  </a:lnTo>
                  <a:lnTo>
                    <a:pt x="17136" y="269"/>
                  </a:lnTo>
                  <a:lnTo>
                    <a:pt x="16365"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6"/>
            <p:cNvSpPr/>
            <p:nvPr/>
          </p:nvSpPr>
          <p:spPr>
            <a:xfrm>
              <a:off x="5918375" y="1759750"/>
              <a:ext cx="6725" cy="27675"/>
            </a:xfrm>
            <a:custGeom>
              <a:avLst/>
              <a:gdLst/>
              <a:ahLst/>
              <a:cxnLst/>
              <a:rect l="l" t="t" r="r" b="b"/>
              <a:pathLst>
                <a:path w="269" h="1107" fill="none" extrusionOk="0">
                  <a:moveTo>
                    <a:pt x="0" y="0"/>
                  </a:moveTo>
                  <a:lnTo>
                    <a:pt x="0" y="302"/>
                  </a:lnTo>
                  <a:lnTo>
                    <a:pt x="134" y="872"/>
                  </a:lnTo>
                  <a:lnTo>
                    <a:pt x="268" y="1107"/>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6"/>
            <p:cNvSpPr/>
            <p:nvPr/>
          </p:nvSpPr>
          <p:spPr>
            <a:xfrm>
              <a:off x="5928425" y="1544300"/>
              <a:ext cx="340400" cy="189475"/>
            </a:xfrm>
            <a:custGeom>
              <a:avLst/>
              <a:gdLst/>
              <a:ahLst/>
              <a:cxnLst/>
              <a:rect l="l" t="t" r="r" b="b"/>
              <a:pathLst>
                <a:path w="13616" h="7579" fill="none" extrusionOk="0">
                  <a:moveTo>
                    <a:pt x="10295" y="1979"/>
                  </a:moveTo>
                  <a:lnTo>
                    <a:pt x="10161" y="1744"/>
                  </a:lnTo>
                  <a:lnTo>
                    <a:pt x="10161" y="805"/>
                  </a:lnTo>
                  <a:lnTo>
                    <a:pt x="10329" y="436"/>
                  </a:lnTo>
                  <a:lnTo>
                    <a:pt x="10698" y="168"/>
                  </a:lnTo>
                  <a:lnTo>
                    <a:pt x="11301" y="0"/>
                  </a:lnTo>
                  <a:lnTo>
                    <a:pt x="11704" y="0"/>
                  </a:lnTo>
                  <a:lnTo>
                    <a:pt x="12140" y="0"/>
                  </a:lnTo>
                  <a:lnTo>
                    <a:pt x="12810" y="269"/>
                  </a:lnTo>
                  <a:lnTo>
                    <a:pt x="13280" y="704"/>
                  </a:lnTo>
                  <a:lnTo>
                    <a:pt x="13582" y="1275"/>
                  </a:lnTo>
                  <a:lnTo>
                    <a:pt x="13615" y="1912"/>
                  </a:lnTo>
                  <a:lnTo>
                    <a:pt x="13447" y="2582"/>
                  </a:lnTo>
                  <a:lnTo>
                    <a:pt x="13045" y="3219"/>
                  </a:lnTo>
                  <a:lnTo>
                    <a:pt x="12374" y="3756"/>
                  </a:lnTo>
                  <a:lnTo>
                    <a:pt x="11972" y="3991"/>
                  </a:lnTo>
                  <a:lnTo>
                    <a:pt x="10966" y="4360"/>
                  </a:lnTo>
                  <a:lnTo>
                    <a:pt x="8350" y="4930"/>
                  </a:lnTo>
                  <a:lnTo>
                    <a:pt x="5399" y="5466"/>
                  </a:lnTo>
                  <a:lnTo>
                    <a:pt x="2583" y="6137"/>
                  </a:lnTo>
                  <a:lnTo>
                    <a:pt x="1443" y="6573"/>
                  </a:lnTo>
                  <a:lnTo>
                    <a:pt x="1040" y="6740"/>
                  </a:lnTo>
                  <a:lnTo>
                    <a:pt x="336" y="7277"/>
                  </a:lnTo>
                  <a:lnTo>
                    <a:pt x="1" y="7579"/>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66"/>
            <p:cNvSpPr/>
            <p:nvPr/>
          </p:nvSpPr>
          <p:spPr>
            <a:xfrm>
              <a:off x="5956925" y="1771475"/>
              <a:ext cx="123275" cy="84700"/>
            </a:xfrm>
            <a:custGeom>
              <a:avLst/>
              <a:gdLst/>
              <a:ahLst/>
              <a:cxnLst/>
              <a:rect l="l" t="t" r="r" b="b"/>
              <a:pathLst>
                <a:path w="4931" h="3388" fill="none" extrusionOk="0">
                  <a:moveTo>
                    <a:pt x="4930" y="1"/>
                  </a:moveTo>
                  <a:lnTo>
                    <a:pt x="3555" y="504"/>
                  </a:lnTo>
                  <a:lnTo>
                    <a:pt x="1912" y="1242"/>
                  </a:lnTo>
                  <a:lnTo>
                    <a:pt x="1107" y="1644"/>
                  </a:lnTo>
                  <a:lnTo>
                    <a:pt x="269" y="2415"/>
                  </a:lnTo>
                  <a:lnTo>
                    <a:pt x="1" y="3254"/>
                  </a:lnTo>
                  <a:lnTo>
                    <a:pt x="68" y="3388"/>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6"/>
            <p:cNvSpPr/>
            <p:nvPr/>
          </p:nvSpPr>
          <p:spPr>
            <a:xfrm>
              <a:off x="6105325" y="1758900"/>
              <a:ext cx="13425" cy="4225"/>
            </a:xfrm>
            <a:custGeom>
              <a:avLst/>
              <a:gdLst/>
              <a:ahLst/>
              <a:cxnLst/>
              <a:rect l="l" t="t" r="r" b="b"/>
              <a:pathLst>
                <a:path w="537" h="169" fill="none" extrusionOk="0">
                  <a:moveTo>
                    <a:pt x="537" y="1"/>
                  </a:moveTo>
                  <a:lnTo>
                    <a:pt x="436" y="34"/>
                  </a:lnTo>
                  <a:lnTo>
                    <a:pt x="0" y="168"/>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6"/>
            <p:cNvSpPr/>
            <p:nvPr/>
          </p:nvSpPr>
          <p:spPr>
            <a:xfrm>
              <a:off x="5974525" y="1864550"/>
              <a:ext cx="98950" cy="124925"/>
            </a:xfrm>
            <a:custGeom>
              <a:avLst/>
              <a:gdLst/>
              <a:ahLst/>
              <a:cxnLst/>
              <a:rect l="l" t="t" r="r" b="b"/>
              <a:pathLst>
                <a:path w="3958" h="4997" fill="none" extrusionOk="0">
                  <a:moveTo>
                    <a:pt x="3488" y="1341"/>
                  </a:moveTo>
                  <a:lnTo>
                    <a:pt x="3321" y="1107"/>
                  </a:lnTo>
                  <a:lnTo>
                    <a:pt x="2214" y="201"/>
                  </a:lnTo>
                  <a:lnTo>
                    <a:pt x="1510" y="0"/>
                  </a:lnTo>
                  <a:lnTo>
                    <a:pt x="973" y="67"/>
                  </a:lnTo>
                  <a:lnTo>
                    <a:pt x="705" y="201"/>
                  </a:lnTo>
                  <a:lnTo>
                    <a:pt x="470" y="335"/>
                  </a:lnTo>
                  <a:lnTo>
                    <a:pt x="169" y="805"/>
                  </a:lnTo>
                  <a:lnTo>
                    <a:pt x="1" y="1710"/>
                  </a:lnTo>
                  <a:lnTo>
                    <a:pt x="303" y="3085"/>
                  </a:lnTo>
                  <a:lnTo>
                    <a:pt x="940" y="4292"/>
                  </a:lnTo>
                  <a:lnTo>
                    <a:pt x="1242" y="4728"/>
                  </a:lnTo>
                  <a:lnTo>
                    <a:pt x="1409" y="4896"/>
                  </a:lnTo>
                  <a:lnTo>
                    <a:pt x="1812" y="4996"/>
                  </a:lnTo>
                  <a:lnTo>
                    <a:pt x="2449" y="4896"/>
                  </a:lnTo>
                  <a:lnTo>
                    <a:pt x="3254" y="4292"/>
                  </a:lnTo>
                  <a:lnTo>
                    <a:pt x="3824" y="3655"/>
                  </a:lnTo>
                  <a:lnTo>
                    <a:pt x="3958" y="3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66"/>
            <p:cNvSpPr/>
            <p:nvPr/>
          </p:nvSpPr>
          <p:spPr>
            <a:xfrm>
              <a:off x="5974525" y="1864550"/>
              <a:ext cx="98950" cy="124925"/>
            </a:xfrm>
            <a:custGeom>
              <a:avLst/>
              <a:gdLst/>
              <a:ahLst/>
              <a:cxnLst/>
              <a:rect l="l" t="t" r="r" b="b"/>
              <a:pathLst>
                <a:path w="3958" h="4997" fill="none" extrusionOk="0">
                  <a:moveTo>
                    <a:pt x="3488" y="1341"/>
                  </a:moveTo>
                  <a:lnTo>
                    <a:pt x="3321" y="1107"/>
                  </a:lnTo>
                  <a:lnTo>
                    <a:pt x="2214" y="201"/>
                  </a:lnTo>
                  <a:lnTo>
                    <a:pt x="1510" y="0"/>
                  </a:lnTo>
                  <a:lnTo>
                    <a:pt x="973" y="67"/>
                  </a:lnTo>
                  <a:lnTo>
                    <a:pt x="705" y="201"/>
                  </a:lnTo>
                  <a:lnTo>
                    <a:pt x="470" y="335"/>
                  </a:lnTo>
                  <a:lnTo>
                    <a:pt x="169" y="805"/>
                  </a:lnTo>
                  <a:lnTo>
                    <a:pt x="1" y="1710"/>
                  </a:lnTo>
                  <a:lnTo>
                    <a:pt x="303" y="3085"/>
                  </a:lnTo>
                  <a:lnTo>
                    <a:pt x="940" y="4292"/>
                  </a:lnTo>
                  <a:lnTo>
                    <a:pt x="1242" y="4728"/>
                  </a:lnTo>
                  <a:lnTo>
                    <a:pt x="1409" y="4896"/>
                  </a:lnTo>
                  <a:lnTo>
                    <a:pt x="1812" y="4996"/>
                  </a:lnTo>
                  <a:lnTo>
                    <a:pt x="2449" y="4896"/>
                  </a:lnTo>
                  <a:lnTo>
                    <a:pt x="3254" y="4292"/>
                  </a:lnTo>
                  <a:lnTo>
                    <a:pt x="3824" y="3655"/>
                  </a:lnTo>
                  <a:lnTo>
                    <a:pt x="3958" y="3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6"/>
            <p:cNvSpPr/>
            <p:nvPr/>
          </p:nvSpPr>
          <p:spPr>
            <a:xfrm>
              <a:off x="4829375" y="1853650"/>
              <a:ext cx="858475" cy="656425"/>
            </a:xfrm>
            <a:custGeom>
              <a:avLst/>
              <a:gdLst/>
              <a:ahLst/>
              <a:cxnLst/>
              <a:rect l="l" t="t" r="r" b="b"/>
              <a:pathLst>
                <a:path w="34339" h="26257" extrusionOk="0">
                  <a:moveTo>
                    <a:pt x="2147" y="0"/>
                  </a:moveTo>
                  <a:lnTo>
                    <a:pt x="1711" y="34"/>
                  </a:lnTo>
                  <a:lnTo>
                    <a:pt x="939" y="369"/>
                  </a:lnTo>
                  <a:lnTo>
                    <a:pt x="369" y="939"/>
                  </a:lnTo>
                  <a:lnTo>
                    <a:pt x="34" y="1710"/>
                  </a:lnTo>
                  <a:lnTo>
                    <a:pt x="0" y="2146"/>
                  </a:lnTo>
                  <a:lnTo>
                    <a:pt x="0" y="24111"/>
                  </a:lnTo>
                  <a:lnTo>
                    <a:pt x="34" y="24547"/>
                  </a:lnTo>
                  <a:lnTo>
                    <a:pt x="369" y="25318"/>
                  </a:lnTo>
                  <a:lnTo>
                    <a:pt x="939" y="25921"/>
                  </a:lnTo>
                  <a:lnTo>
                    <a:pt x="1711" y="26223"/>
                  </a:lnTo>
                  <a:lnTo>
                    <a:pt x="2147" y="26257"/>
                  </a:lnTo>
                  <a:lnTo>
                    <a:pt x="32192" y="26257"/>
                  </a:lnTo>
                  <a:lnTo>
                    <a:pt x="32628" y="26223"/>
                  </a:lnTo>
                  <a:lnTo>
                    <a:pt x="33400" y="25921"/>
                  </a:lnTo>
                  <a:lnTo>
                    <a:pt x="34003" y="25318"/>
                  </a:lnTo>
                  <a:lnTo>
                    <a:pt x="34305" y="24547"/>
                  </a:lnTo>
                  <a:lnTo>
                    <a:pt x="34339" y="24111"/>
                  </a:lnTo>
                  <a:lnTo>
                    <a:pt x="34339" y="2146"/>
                  </a:lnTo>
                  <a:lnTo>
                    <a:pt x="34305" y="1710"/>
                  </a:lnTo>
                  <a:lnTo>
                    <a:pt x="34003" y="939"/>
                  </a:lnTo>
                  <a:lnTo>
                    <a:pt x="33400" y="369"/>
                  </a:lnTo>
                  <a:lnTo>
                    <a:pt x="32628" y="34"/>
                  </a:lnTo>
                  <a:lnTo>
                    <a:pt x="32192"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6"/>
            <p:cNvSpPr/>
            <p:nvPr/>
          </p:nvSpPr>
          <p:spPr>
            <a:xfrm>
              <a:off x="4898950" y="1916525"/>
              <a:ext cx="202075" cy="530675"/>
            </a:xfrm>
            <a:custGeom>
              <a:avLst/>
              <a:gdLst/>
              <a:ahLst/>
              <a:cxnLst/>
              <a:rect l="l" t="t" r="r" b="b"/>
              <a:pathLst>
                <a:path w="8083" h="21227" extrusionOk="0">
                  <a:moveTo>
                    <a:pt x="1" y="0"/>
                  </a:moveTo>
                  <a:lnTo>
                    <a:pt x="1" y="21227"/>
                  </a:lnTo>
                  <a:lnTo>
                    <a:pt x="8082" y="21227"/>
                  </a:lnTo>
                  <a:lnTo>
                    <a:pt x="8082" y="0"/>
                  </a:lnTo>
                  <a:close/>
                </a:path>
              </a:pathLst>
            </a:custGeom>
            <a:solidFill>
              <a:schemeClr val="accent3"/>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6"/>
            <p:cNvSpPr/>
            <p:nvPr/>
          </p:nvSpPr>
          <p:spPr>
            <a:xfrm>
              <a:off x="5618250" y="1916525"/>
              <a:ext cx="25175" cy="530675"/>
            </a:xfrm>
            <a:custGeom>
              <a:avLst/>
              <a:gdLst/>
              <a:ahLst/>
              <a:cxnLst/>
              <a:rect l="l" t="t" r="r" b="b"/>
              <a:pathLst>
                <a:path w="1007" h="21227" extrusionOk="0">
                  <a:moveTo>
                    <a:pt x="0" y="0"/>
                  </a:moveTo>
                  <a:lnTo>
                    <a:pt x="0" y="21227"/>
                  </a:lnTo>
                  <a:lnTo>
                    <a:pt x="1006" y="21227"/>
                  </a:lnTo>
                  <a:lnTo>
                    <a:pt x="1006" y="0"/>
                  </a:lnTo>
                  <a:close/>
                </a:path>
              </a:pathLst>
            </a:custGeom>
            <a:solidFill>
              <a:srgbClr val="6EDBFC"/>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6"/>
            <p:cNvSpPr/>
            <p:nvPr/>
          </p:nvSpPr>
          <p:spPr>
            <a:xfrm>
              <a:off x="5618250" y="2159625"/>
              <a:ext cx="25175" cy="45300"/>
            </a:xfrm>
            <a:custGeom>
              <a:avLst/>
              <a:gdLst/>
              <a:ahLst/>
              <a:cxnLst/>
              <a:rect l="l" t="t" r="r" b="b"/>
              <a:pathLst>
                <a:path w="1007" h="1812" extrusionOk="0">
                  <a:moveTo>
                    <a:pt x="0" y="1"/>
                  </a:moveTo>
                  <a:lnTo>
                    <a:pt x="0" y="1812"/>
                  </a:lnTo>
                  <a:lnTo>
                    <a:pt x="1006" y="1812"/>
                  </a:lnTo>
                  <a:lnTo>
                    <a:pt x="1006"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6"/>
            <p:cNvSpPr/>
            <p:nvPr/>
          </p:nvSpPr>
          <p:spPr>
            <a:xfrm>
              <a:off x="5163875" y="1929100"/>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6"/>
            <p:cNvSpPr/>
            <p:nvPr/>
          </p:nvSpPr>
          <p:spPr>
            <a:xfrm>
              <a:off x="5163875" y="1929100"/>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6"/>
            <p:cNvSpPr/>
            <p:nvPr/>
          </p:nvSpPr>
          <p:spPr>
            <a:xfrm>
              <a:off x="5163875" y="1986100"/>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6"/>
            <p:cNvSpPr/>
            <p:nvPr/>
          </p:nvSpPr>
          <p:spPr>
            <a:xfrm>
              <a:off x="5163875" y="1986100"/>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6"/>
            <p:cNvSpPr/>
            <p:nvPr/>
          </p:nvSpPr>
          <p:spPr>
            <a:xfrm>
              <a:off x="5163875" y="2043100"/>
              <a:ext cx="398225" cy="25"/>
            </a:xfrm>
            <a:custGeom>
              <a:avLst/>
              <a:gdLst/>
              <a:ahLst/>
              <a:cxnLst/>
              <a:rect l="l" t="t" r="r" b="b"/>
              <a:pathLst>
                <a:path w="15929" h="1" fill="none" extrusionOk="0">
                  <a:moveTo>
                    <a:pt x="0" y="1"/>
                  </a:moveTo>
                  <a:lnTo>
                    <a:pt x="159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6"/>
            <p:cNvSpPr/>
            <p:nvPr/>
          </p:nvSpPr>
          <p:spPr>
            <a:xfrm>
              <a:off x="5163875" y="2043100"/>
              <a:ext cx="398225" cy="25"/>
            </a:xfrm>
            <a:custGeom>
              <a:avLst/>
              <a:gdLst/>
              <a:ahLst/>
              <a:cxnLst/>
              <a:rect l="l" t="t" r="r" b="b"/>
              <a:pathLst>
                <a:path w="15929" h="1" fill="none" extrusionOk="0">
                  <a:moveTo>
                    <a:pt x="0" y="1"/>
                  </a:moveTo>
                  <a:lnTo>
                    <a:pt x="15929"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6"/>
            <p:cNvSpPr/>
            <p:nvPr/>
          </p:nvSpPr>
          <p:spPr>
            <a:xfrm>
              <a:off x="5163875" y="2100100"/>
              <a:ext cx="398225" cy="25"/>
            </a:xfrm>
            <a:custGeom>
              <a:avLst/>
              <a:gdLst/>
              <a:ahLst/>
              <a:cxnLst/>
              <a:rect l="l" t="t" r="r" b="b"/>
              <a:pathLst>
                <a:path w="15929" h="1" fill="none" extrusionOk="0">
                  <a:moveTo>
                    <a:pt x="0" y="1"/>
                  </a:moveTo>
                  <a:lnTo>
                    <a:pt x="159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6"/>
            <p:cNvSpPr/>
            <p:nvPr/>
          </p:nvSpPr>
          <p:spPr>
            <a:xfrm>
              <a:off x="5163875" y="2100100"/>
              <a:ext cx="398225" cy="25"/>
            </a:xfrm>
            <a:custGeom>
              <a:avLst/>
              <a:gdLst/>
              <a:ahLst/>
              <a:cxnLst/>
              <a:rect l="l" t="t" r="r" b="b"/>
              <a:pathLst>
                <a:path w="15929" h="1" fill="none" extrusionOk="0">
                  <a:moveTo>
                    <a:pt x="0" y="1"/>
                  </a:moveTo>
                  <a:lnTo>
                    <a:pt x="15929"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66"/>
            <p:cNvSpPr/>
            <p:nvPr/>
          </p:nvSpPr>
          <p:spPr>
            <a:xfrm>
              <a:off x="5163875" y="22392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6"/>
            <p:cNvSpPr/>
            <p:nvPr/>
          </p:nvSpPr>
          <p:spPr>
            <a:xfrm>
              <a:off x="5163875" y="22392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6"/>
            <p:cNvSpPr/>
            <p:nvPr/>
          </p:nvSpPr>
          <p:spPr>
            <a:xfrm>
              <a:off x="5163875" y="22895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6"/>
            <p:cNvSpPr/>
            <p:nvPr/>
          </p:nvSpPr>
          <p:spPr>
            <a:xfrm>
              <a:off x="5163875" y="22895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6"/>
            <p:cNvSpPr/>
            <p:nvPr/>
          </p:nvSpPr>
          <p:spPr>
            <a:xfrm>
              <a:off x="5163875" y="23398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66"/>
            <p:cNvSpPr/>
            <p:nvPr/>
          </p:nvSpPr>
          <p:spPr>
            <a:xfrm>
              <a:off x="5163875" y="23398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66"/>
            <p:cNvSpPr/>
            <p:nvPr/>
          </p:nvSpPr>
          <p:spPr>
            <a:xfrm>
              <a:off x="5163875" y="24446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66"/>
            <p:cNvSpPr/>
            <p:nvPr/>
          </p:nvSpPr>
          <p:spPr>
            <a:xfrm>
              <a:off x="5163875" y="24446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6"/>
            <p:cNvSpPr/>
            <p:nvPr/>
          </p:nvSpPr>
          <p:spPr>
            <a:xfrm>
              <a:off x="4898950" y="1916525"/>
              <a:ext cx="202075" cy="530675"/>
            </a:xfrm>
            <a:custGeom>
              <a:avLst/>
              <a:gdLst/>
              <a:ahLst/>
              <a:cxnLst/>
              <a:rect l="l" t="t" r="r" b="b"/>
              <a:pathLst>
                <a:path w="8083" h="21227" fill="none" extrusionOk="0">
                  <a:moveTo>
                    <a:pt x="1" y="21227"/>
                  </a:moveTo>
                  <a:lnTo>
                    <a:pt x="8082"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a:extLst>
              <a:ext uri="{FF2B5EF4-FFF2-40B4-BE49-F238E27FC236}">
                <a16:creationId xmlns:a16="http://schemas.microsoft.com/office/drawing/2014/main" id="{9D4EC0F9-A692-C64F-B113-088E44C3D0D7}"/>
              </a:ext>
            </a:extLst>
          </p:cNvPr>
          <p:cNvSpPr/>
          <p:nvPr/>
        </p:nvSpPr>
        <p:spPr>
          <a:xfrm>
            <a:off x="572232" y="3464911"/>
            <a:ext cx="3565460" cy="10466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5" name="Google Shape;2505;p66"/>
          <p:cNvSpPr txBox="1">
            <a:spLocks noGrp="1"/>
          </p:cNvSpPr>
          <p:nvPr>
            <p:ph type="title"/>
          </p:nvPr>
        </p:nvSpPr>
        <p:spPr>
          <a:xfrm>
            <a:off x="153844" y="3039156"/>
            <a:ext cx="5691593" cy="79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Binary Classification using Scikit-Learn!</a:t>
            </a:r>
            <a:endParaRPr dirty="0"/>
          </a:p>
        </p:txBody>
      </p:sp>
      <p:sp>
        <p:nvSpPr>
          <p:cNvPr id="6" name="Google Shape;466;p35">
            <a:extLst>
              <a:ext uri="{FF2B5EF4-FFF2-40B4-BE49-F238E27FC236}">
                <a16:creationId xmlns:a16="http://schemas.microsoft.com/office/drawing/2014/main" id="{B442332F-2609-59A6-1C70-92C77426F556}"/>
              </a:ext>
            </a:extLst>
          </p:cNvPr>
          <p:cNvSpPr txBox="1">
            <a:spLocks/>
          </p:cNvSpPr>
          <p:nvPr/>
        </p:nvSpPr>
        <p:spPr>
          <a:xfrm>
            <a:off x="2206901" y="1544300"/>
            <a:ext cx="800774" cy="8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4200" b="1" i="0" u="none" strike="noStrike" cap="none">
                <a:solidFill>
                  <a:schemeClr val="lt1"/>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algn="ctr"/>
            <a:r>
              <a:rPr lang="en-GB" dirty="0">
                <a:solidFill>
                  <a:schemeClr val="accent3">
                    <a:lumMod val="50000"/>
                  </a:schemeClr>
                </a:solidFill>
              </a:rPr>
              <a:t>2</a:t>
            </a: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42"/>
          <p:cNvSpPr txBox="1">
            <a:spLocks noGrp="1"/>
          </p:cNvSpPr>
          <p:nvPr>
            <p:ph type="title" idx="2"/>
          </p:nvPr>
        </p:nvSpPr>
        <p:spPr>
          <a:xfrm>
            <a:off x="2305268" y="941052"/>
            <a:ext cx="4433086" cy="476100"/>
          </a:xfrm>
          <a:prstGeom prst="rect">
            <a:avLst/>
          </a:prstGeom>
        </p:spPr>
        <p:txBody>
          <a:bodyPr spcFirstLastPara="1" wrap="square" lIns="91425" tIns="91425" rIns="91425" bIns="91425" anchor="b" anchorCtr="0">
            <a:normAutofit fontScale="90000"/>
          </a:bodyPr>
          <a:lstStyle/>
          <a:p>
            <a:pPr marL="5321" rtl="0">
              <a:spcBef>
                <a:spcPts val="2294"/>
              </a:spcBef>
              <a:spcAft>
                <a:spcPts val="0"/>
              </a:spcAft>
            </a:pPr>
            <a:r>
              <a:rPr lang="fr-FR" dirty="0">
                <a:solidFill>
                  <a:schemeClr val="accent5">
                    <a:lumMod val="75000"/>
                  </a:schemeClr>
                </a:solidFill>
                <a:latin typeface="Signika" panose="020B0604020202020204" charset="0"/>
              </a:rPr>
              <a:t>P</a:t>
            </a:r>
            <a:r>
              <a:rPr lang="fr-FR" sz="1800" i="0" u="none" strike="noStrike" dirty="0">
                <a:solidFill>
                  <a:schemeClr val="accent5">
                    <a:lumMod val="75000"/>
                  </a:schemeClr>
                </a:solidFill>
                <a:effectLst/>
                <a:latin typeface="Signika" panose="020B0604020202020204" charset="0"/>
              </a:rPr>
              <a:t>lot </a:t>
            </a:r>
            <a:r>
              <a:rPr lang="fr-FR" sz="1800" i="0" u="none" strike="noStrike" dirty="0" err="1">
                <a:solidFill>
                  <a:schemeClr val="accent5">
                    <a:lumMod val="75000"/>
                  </a:schemeClr>
                </a:solidFill>
                <a:effectLst/>
                <a:latin typeface="Signika" panose="020B0604020202020204" charset="0"/>
              </a:rPr>
              <a:t>each</a:t>
            </a:r>
            <a:r>
              <a:rPr lang="fr-FR" sz="1800" i="0" u="none" strike="noStrike" dirty="0">
                <a:solidFill>
                  <a:schemeClr val="accent5">
                    <a:lumMod val="75000"/>
                  </a:schemeClr>
                </a:solidFill>
                <a:effectLst/>
                <a:latin typeface="Signika" panose="020B0604020202020204" charset="0"/>
              </a:rPr>
              <a:t> model performance</a:t>
            </a:r>
            <a:endParaRPr dirty="0">
              <a:solidFill>
                <a:schemeClr val="accent5">
                  <a:lumMod val="75000"/>
                </a:schemeClr>
              </a:solidFill>
              <a:latin typeface="Signika" panose="020B0604020202020204" charset="0"/>
            </a:endParaRPr>
          </a:p>
        </p:txBody>
      </p:sp>
      <p:grpSp>
        <p:nvGrpSpPr>
          <p:cNvPr id="1163" name="Google Shape;1163;p42"/>
          <p:cNvGrpSpPr/>
          <p:nvPr/>
        </p:nvGrpSpPr>
        <p:grpSpPr>
          <a:xfrm rot="10800000">
            <a:off x="1094220" y="4768074"/>
            <a:ext cx="279251" cy="280502"/>
            <a:chOff x="2600586" y="-942975"/>
            <a:chExt cx="279251" cy="280502"/>
          </a:xfrm>
        </p:grpSpPr>
        <p:sp>
          <p:nvSpPr>
            <p:cNvPr id="1164" name="Google Shape;1164;p42"/>
            <p:cNvSpPr/>
            <p:nvPr/>
          </p:nvSpPr>
          <p:spPr>
            <a:xfrm>
              <a:off x="2733301" y="-9429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2733301" y="-753947"/>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2789679" y="-811527"/>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2600586" y="-811527"/>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2"/>
          <p:cNvGrpSpPr/>
          <p:nvPr/>
        </p:nvGrpSpPr>
        <p:grpSpPr>
          <a:xfrm>
            <a:off x="772452" y="98699"/>
            <a:ext cx="179826" cy="180626"/>
            <a:chOff x="772452" y="98699"/>
            <a:chExt cx="179826" cy="180626"/>
          </a:xfrm>
        </p:grpSpPr>
        <p:sp>
          <p:nvSpPr>
            <p:cNvPr id="1174" name="Google Shape;1174;p42"/>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42"/>
          <p:cNvGrpSpPr/>
          <p:nvPr/>
        </p:nvGrpSpPr>
        <p:grpSpPr>
          <a:xfrm>
            <a:off x="271055" y="862174"/>
            <a:ext cx="219461" cy="220453"/>
            <a:chOff x="772462" y="98696"/>
            <a:chExt cx="219461" cy="220453"/>
          </a:xfrm>
        </p:grpSpPr>
        <p:sp>
          <p:nvSpPr>
            <p:cNvPr id="1179" name="Google Shape;1179;p42"/>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2"/>
          <p:cNvGrpSpPr/>
          <p:nvPr/>
        </p:nvGrpSpPr>
        <p:grpSpPr>
          <a:xfrm>
            <a:off x="1953968" y="1152703"/>
            <a:ext cx="89000" cy="331850"/>
            <a:chOff x="1660513" y="1930413"/>
            <a:chExt cx="89000" cy="331850"/>
          </a:xfrm>
        </p:grpSpPr>
        <p:sp>
          <p:nvSpPr>
            <p:cNvPr id="1195" name="Google Shape;1195;p42"/>
            <p:cNvSpPr/>
            <p:nvPr/>
          </p:nvSpPr>
          <p:spPr>
            <a:xfrm>
              <a:off x="1660513" y="1930413"/>
              <a:ext cx="89000" cy="40950"/>
            </a:xfrm>
            <a:custGeom>
              <a:avLst/>
              <a:gdLst/>
              <a:ahLst/>
              <a:cxnLst/>
              <a:rect l="l" t="t" r="r" b="b"/>
              <a:pathLst>
                <a:path w="3560" h="1638" extrusionOk="0">
                  <a:moveTo>
                    <a:pt x="809" y="0"/>
                  </a:moveTo>
                  <a:lnTo>
                    <a:pt x="656" y="22"/>
                  </a:lnTo>
                  <a:lnTo>
                    <a:pt x="350" y="131"/>
                  </a:lnTo>
                  <a:lnTo>
                    <a:pt x="132" y="371"/>
                  </a:lnTo>
                  <a:lnTo>
                    <a:pt x="1" y="655"/>
                  </a:lnTo>
                  <a:lnTo>
                    <a:pt x="1" y="830"/>
                  </a:lnTo>
                  <a:lnTo>
                    <a:pt x="1" y="983"/>
                  </a:lnTo>
                  <a:lnTo>
                    <a:pt x="132" y="1266"/>
                  </a:lnTo>
                  <a:lnTo>
                    <a:pt x="350" y="1506"/>
                  </a:lnTo>
                  <a:lnTo>
                    <a:pt x="634" y="1616"/>
                  </a:lnTo>
                  <a:lnTo>
                    <a:pt x="809" y="1637"/>
                  </a:lnTo>
                  <a:lnTo>
                    <a:pt x="2751" y="1637"/>
                  </a:lnTo>
                  <a:lnTo>
                    <a:pt x="2926" y="1616"/>
                  </a:lnTo>
                  <a:lnTo>
                    <a:pt x="3210" y="1506"/>
                  </a:lnTo>
                  <a:lnTo>
                    <a:pt x="3428" y="1266"/>
                  </a:lnTo>
                  <a:lnTo>
                    <a:pt x="3559" y="983"/>
                  </a:lnTo>
                  <a:lnTo>
                    <a:pt x="3559" y="830"/>
                  </a:lnTo>
                  <a:lnTo>
                    <a:pt x="3559" y="655"/>
                  </a:lnTo>
                  <a:lnTo>
                    <a:pt x="3428" y="371"/>
                  </a:lnTo>
                  <a:lnTo>
                    <a:pt x="3210" y="131"/>
                  </a:lnTo>
                  <a:lnTo>
                    <a:pt x="2926" y="22"/>
                  </a:lnTo>
                  <a:lnTo>
                    <a:pt x="2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42"/>
            <p:cNvSpPr/>
            <p:nvPr/>
          </p:nvSpPr>
          <p:spPr>
            <a:xfrm>
              <a:off x="1660513" y="2221288"/>
              <a:ext cx="89000" cy="40975"/>
            </a:xfrm>
            <a:custGeom>
              <a:avLst/>
              <a:gdLst/>
              <a:ahLst/>
              <a:cxnLst/>
              <a:rect l="l" t="t" r="r" b="b"/>
              <a:pathLst>
                <a:path w="3560" h="1639" extrusionOk="0">
                  <a:moveTo>
                    <a:pt x="656" y="1"/>
                  </a:moveTo>
                  <a:lnTo>
                    <a:pt x="350" y="132"/>
                  </a:lnTo>
                  <a:lnTo>
                    <a:pt x="132" y="350"/>
                  </a:lnTo>
                  <a:lnTo>
                    <a:pt x="1" y="656"/>
                  </a:lnTo>
                  <a:lnTo>
                    <a:pt x="1" y="809"/>
                  </a:lnTo>
                  <a:lnTo>
                    <a:pt x="1" y="961"/>
                  </a:lnTo>
                  <a:lnTo>
                    <a:pt x="132" y="1267"/>
                  </a:lnTo>
                  <a:lnTo>
                    <a:pt x="350" y="1485"/>
                  </a:lnTo>
                  <a:lnTo>
                    <a:pt x="634" y="1616"/>
                  </a:lnTo>
                  <a:lnTo>
                    <a:pt x="809" y="1638"/>
                  </a:lnTo>
                  <a:lnTo>
                    <a:pt x="2751" y="1638"/>
                  </a:lnTo>
                  <a:lnTo>
                    <a:pt x="2926" y="1616"/>
                  </a:lnTo>
                  <a:lnTo>
                    <a:pt x="3210" y="1485"/>
                  </a:lnTo>
                  <a:lnTo>
                    <a:pt x="3428" y="1267"/>
                  </a:lnTo>
                  <a:lnTo>
                    <a:pt x="3559" y="961"/>
                  </a:lnTo>
                  <a:lnTo>
                    <a:pt x="3559" y="809"/>
                  </a:lnTo>
                  <a:lnTo>
                    <a:pt x="3559" y="656"/>
                  </a:lnTo>
                  <a:lnTo>
                    <a:pt x="3428" y="350"/>
                  </a:lnTo>
                  <a:lnTo>
                    <a:pt x="3210" y="132"/>
                  </a:lnTo>
                  <a:lnTo>
                    <a:pt x="2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42"/>
          <p:cNvSpPr txBox="1">
            <a:spLocks noGrp="1"/>
          </p:cNvSpPr>
          <p:nvPr>
            <p:ph type="title"/>
          </p:nvPr>
        </p:nvSpPr>
        <p:spPr>
          <a:xfrm>
            <a:off x="611197" y="256552"/>
            <a:ext cx="770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Questions</a:t>
            </a:r>
            <a:endParaRPr dirty="0">
              <a:solidFill>
                <a:schemeClr val="lt2"/>
              </a:solidFill>
            </a:endParaRPr>
          </a:p>
        </p:txBody>
      </p:sp>
      <p:sp>
        <p:nvSpPr>
          <p:cNvPr id="2" name="Google Shape;1192;p42">
            <a:extLst>
              <a:ext uri="{FF2B5EF4-FFF2-40B4-BE49-F238E27FC236}">
                <a16:creationId xmlns:a16="http://schemas.microsoft.com/office/drawing/2014/main" id="{E89A3225-F2F9-0038-AA14-64A3AE52D99F}"/>
              </a:ext>
            </a:extLst>
          </p:cNvPr>
          <p:cNvSpPr/>
          <p:nvPr/>
        </p:nvSpPr>
        <p:spPr>
          <a:xfrm>
            <a:off x="1691668" y="767279"/>
            <a:ext cx="868875" cy="963850"/>
          </a:xfrm>
          <a:custGeom>
            <a:avLst/>
            <a:gdLst/>
            <a:ahLst/>
            <a:cxnLst/>
            <a:rect l="l" t="t" r="r" b="b"/>
            <a:pathLst>
              <a:path w="34755" h="38554" extrusionOk="0">
                <a:moveTo>
                  <a:pt x="23316" y="1"/>
                </a:moveTo>
                <a:lnTo>
                  <a:pt x="22617" y="23"/>
                </a:lnTo>
                <a:lnTo>
                  <a:pt x="21089" y="350"/>
                </a:lnTo>
                <a:lnTo>
                  <a:pt x="18491" y="1223"/>
                </a:lnTo>
                <a:lnTo>
                  <a:pt x="15478" y="2337"/>
                </a:lnTo>
                <a:lnTo>
                  <a:pt x="13230" y="3035"/>
                </a:lnTo>
                <a:lnTo>
                  <a:pt x="10807" y="3603"/>
                </a:lnTo>
                <a:lnTo>
                  <a:pt x="8143" y="3930"/>
                </a:lnTo>
                <a:lnTo>
                  <a:pt x="6724" y="3952"/>
                </a:lnTo>
                <a:lnTo>
                  <a:pt x="6091" y="3974"/>
                </a:lnTo>
                <a:lnTo>
                  <a:pt x="4956" y="4170"/>
                </a:lnTo>
                <a:lnTo>
                  <a:pt x="3930" y="4541"/>
                </a:lnTo>
                <a:lnTo>
                  <a:pt x="3035" y="5087"/>
                </a:lnTo>
                <a:lnTo>
                  <a:pt x="2271" y="5808"/>
                </a:lnTo>
                <a:lnTo>
                  <a:pt x="1594" y="6659"/>
                </a:lnTo>
                <a:lnTo>
                  <a:pt x="1070" y="7641"/>
                </a:lnTo>
                <a:lnTo>
                  <a:pt x="634" y="8755"/>
                </a:lnTo>
                <a:lnTo>
                  <a:pt x="306" y="9977"/>
                </a:lnTo>
                <a:lnTo>
                  <a:pt x="110" y="11287"/>
                </a:lnTo>
                <a:lnTo>
                  <a:pt x="1" y="12684"/>
                </a:lnTo>
                <a:lnTo>
                  <a:pt x="23" y="14147"/>
                </a:lnTo>
                <a:lnTo>
                  <a:pt x="197" y="16439"/>
                </a:lnTo>
                <a:lnTo>
                  <a:pt x="830" y="19626"/>
                </a:lnTo>
                <a:lnTo>
                  <a:pt x="1834" y="22879"/>
                </a:lnTo>
                <a:lnTo>
                  <a:pt x="3232" y="26066"/>
                </a:lnTo>
                <a:lnTo>
                  <a:pt x="4520" y="28358"/>
                </a:lnTo>
                <a:lnTo>
                  <a:pt x="5480" y="29821"/>
                </a:lnTo>
                <a:lnTo>
                  <a:pt x="6528" y="31218"/>
                </a:lnTo>
                <a:lnTo>
                  <a:pt x="7641" y="32528"/>
                </a:lnTo>
                <a:lnTo>
                  <a:pt x="8842" y="33750"/>
                </a:lnTo>
                <a:lnTo>
                  <a:pt x="10130" y="34864"/>
                </a:lnTo>
                <a:lnTo>
                  <a:pt x="11505" y="35846"/>
                </a:lnTo>
                <a:lnTo>
                  <a:pt x="12924" y="36698"/>
                </a:lnTo>
                <a:lnTo>
                  <a:pt x="14431" y="37418"/>
                </a:lnTo>
                <a:lnTo>
                  <a:pt x="16024" y="37964"/>
                </a:lnTo>
                <a:lnTo>
                  <a:pt x="17661" y="38335"/>
                </a:lnTo>
                <a:lnTo>
                  <a:pt x="19386" y="38531"/>
                </a:lnTo>
                <a:lnTo>
                  <a:pt x="20259" y="38553"/>
                </a:lnTo>
                <a:lnTo>
                  <a:pt x="21067" y="38531"/>
                </a:lnTo>
                <a:lnTo>
                  <a:pt x="23097" y="38226"/>
                </a:lnTo>
                <a:lnTo>
                  <a:pt x="24822" y="37702"/>
                </a:lnTo>
                <a:lnTo>
                  <a:pt x="26022" y="37200"/>
                </a:lnTo>
                <a:lnTo>
                  <a:pt x="27245" y="36523"/>
                </a:lnTo>
                <a:lnTo>
                  <a:pt x="28446" y="35693"/>
                </a:lnTo>
                <a:lnTo>
                  <a:pt x="29603" y="34667"/>
                </a:lnTo>
                <a:lnTo>
                  <a:pt x="30716" y="33423"/>
                </a:lnTo>
                <a:lnTo>
                  <a:pt x="31742" y="31960"/>
                </a:lnTo>
                <a:lnTo>
                  <a:pt x="32659" y="30258"/>
                </a:lnTo>
                <a:lnTo>
                  <a:pt x="33445" y="28293"/>
                </a:lnTo>
                <a:lnTo>
                  <a:pt x="34056" y="26044"/>
                </a:lnTo>
                <a:lnTo>
                  <a:pt x="34493" y="23512"/>
                </a:lnTo>
                <a:lnTo>
                  <a:pt x="34733" y="20652"/>
                </a:lnTo>
                <a:lnTo>
                  <a:pt x="34755" y="19102"/>
                </a:lnTo>
                <a:lnTo>
                  <a:pt x="34733" y="17531"/>
                </a:lnTo>
                <a:lnTo>
                  <a:pt x="34558" y="14693"/>
                </a:lnTo>
                <a:lnTo>
                  <a:pt x="34231" y="12160"/>
                </a:lnTo>
                <a:lnTo>
                  <a:pt x="33772" y="9934"/>
                </a:lnTo>
                <a:lnTo>
                  <a:pt x="33183" y="8012"/>
                </a:lnTo>
                <a:lnTo>
                  <a:pt x="32484" y="6332"/>
                </a:lnTo>
                <a:lnTo>
                  <a:pt x="31698" y="4891"/>
                </a:lnTo>
                <a:lnTo>
                  <a:pt x="30869" y="3690"/>
                </a:lnTo>
                <a:lnTo>
                  <a:pt x="29952" y="2708"/>
                </a:lnTo>
                <a:lnTo>
                  <a:pt x="29035" y="1900"/>
                </a:lnTo>
                <a:lnTo>
                  <a:pt x="28075" y="1267"/>
                </a:lnTo>
                <a:lnTo>
                  <a:pt x="27136" y="787"/>
                </a:lnTo>
                <a:lnTo>
                  <a:pt x="25739" y="284"/>
                </a:lnTo>
                <a:lnTo>
                  <a:pt x="24036" y="23"/>
                </a:lnTo>
                <a:lnTo>
                  <a:pt x="23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015AC3B1-1907-FE09-2550-876B145C2BE1}"/>
              </a:ext>
            </a:extLst>
          </p:cNvPr>
          <p:cNvSpPr txBox="1"/>
          <p:nvPr/>
        </p:nvSpPr>
        <p:spPr>
          <a:xfrm>
            <a:off x="2011476" y="1068764"/>
            <a:ext cx="703835" cy="307777"/>
          </a:xfrm>
          <a:prstGeom prst="rect">
            <a:avLst/>
          </a:prstGeom>
          <a:noFill/>
        </p:spPr>
        <p:txBody>
          <a:bodyPr wrap="square" rtlCol="0">
            <a:spAutoFit/>
          </a:bodyPr>
          <a:lstStyle/>
          <a:p>
            <a:r>
              <a:rPr lang="en-US" sz="1400" b="1" i="0" u="none" strike="noStrike" dirty="0">
                <a:solidFill>
                  <a:srgbClr val="000000"/>
                </a:solidFill>
                <a:effectLst/>
                <a:latin typeface="Times New Roman" panose="02020603050405020304" pitchFamily="18" charset="0"/>
              </a:rPr>
              <a:t>Q8</a:t>
            </a:r>
            <a:endParaRPr lang="fr-FR" dirty="0"/>
          </a:p>
        </p:txBody>
      </p:sp>
      <p:sp>
        <p:nvSpPr>
          <p:cNvPr id="16" name="TextBox 15">
            <a:extLst>
              <a:ext uri="{FF2B5EF4-FFF2-40B4-BE49-F238E27FC236}">
                <a16:creationId xmlns:a16="http://schemas.microsoft.com/office/drawing/2014/main" id="{A219F709-31E9-7EAF-28F6-A3EB655871E1}"/>
              </a:ext>
            </a:extLst>
          </p:cNvPr>
          <p:cNvSpPr txBox="1"/>
          <p:nvPr/>
        </p:nvSpPr>
        <p:spPr>
          <a:xfrm>
            <a:off x="172364" y="2490886"/>
            <a:ext cx="996249" cy="307777"/>
          </a:xfrm>
          <a:prstGeom prst="rect">
            <a:avLst/>
          </a:prstGeom>
          <a:noFill/>
        </p:spPr>
        <p:txBody>
          <a:bodyPr wrap="square" rtlCol="0">
            <a:spAutoFit/>
          </a:bodyPr>
          <a:lstStyle/>
          <a:p>
            <a:r>
              <a:rPr lang="fr-FR" b="1" dirty="0">
                <a:solidFill>
                  <a:schemeClr val="accent3">
                    <a:lumMod val="50000"/>
                  </a:schemeClr>
                </a:solidFill>
              </a:rPr>
              <a:t>Résultat</a:t>
            </a:r>
          </a:p>
        </p:txBody>
      </p:sp>
      <p:pic>
        <p:nvPicPr>
          <p:cNvPr id="7" name="Picture 6">
            <a:extLst>
              <a:ext uri="{FF2B5EF4-FFF2-40B4-BE49-F238E27FC236}">
                <a16:creationId xmlns:a16="http://schemas.microsoft.com/office/drawing/2014/main" id="{969C7EBD-DEA6-E169-D811-9562867E51A2}"/>
              </a:ext>
            </a:extLst>
          </p:cNvPr>
          <p:cNvPicPr>
            <a:picLocks noChangeAspect="1"/>
          </p:cNvPicPr>
          <p:nvPr/>
        </p:nvPicPr>
        <p:blipFill>
          <a:blip r:embed="rId3"/>
          <a:stretch>
            <a:fillRect/>
          </a:stretch>
        </p:blipFill>
        <p:spPr>
          <a:xfrm>
            <a:off x="1819093" y="2024827"/>
            <a:ext cx="6057408" cy="1643661"/>
          </a:xfrm>
          <a:prstGeom prst="rect">
            <a:avLst/>
          </a:prstGeom>
        </p:spPr>
      </p:pic>
      <p:pic>
        <p:nvPicPr>
          <p:cNvPr id="10" name="Picture 9">
            <a:extLst>
              <a:ext uri="{FF2B5EF4-FFF2-40B4-BE49-F238E27FC236}">
                <a16:creationId xmlns:a16="http://schemas.microsoft.com/office/drawing/2014/main" id="{01AB1CDA-D186-4FA0-D78E-35E57B9A3FCA}"/>
              </a:ext>
            </a:extLst>
          </p:cNvPr>
          <p:cNvPicPr>
            <a:picLocks noChangeAspect="1"/>
          </p:cNvPicPr>
          <p:nvPr/>
        </p:nvPicPr>
        <p:blipFill>
          <a:blip r:embed="rId4"/>
          <a:stretch>
            <a:fillRect/>
          </a:stretch>
        </p:blipFill>
        <p:spPr>
          <a:xfrm>
            <a:off x="1722882" y="1870392"/>
            <a:ext cx="6137862" cy="3178184"/>
          </a:xfrm>
          <a:prstGeom prst="rect">
            <a:avLst/>
          </a:prstGeom>
        </p:spPr>
      </p:pic>
    </p:spTree>
    <p:extLst>
      <p:ext uri="{BB962C8B-B14F-4D97-AF65-F5344CB8AC3E}">
        <p14:creationId xmlns:p14="http://schemas.microsoft.com/office/powerpoint/2010/main" val="2877579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50"/>
                                        <p:tgtEl>
                                          <p:spTgt spid="16"/>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Blog SEO: Advices to optimize Posts by Slidesgo">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562</Words>
  <Application>Microsoft Office PowerPoint</Application>
  <PresentationFormat>On-screen Show (16:9)</PresentationFormat>
  <Paragraphs>122</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Luckiest Guy</vt:lpstr>
      <vt:lpstr>Signika</vt:lpstr>
      <vt:lpstr>Segoe UI Historic</vt:lpstr>
      <vt:lpstr>Poppins</vt:lpstr>
      <vt:lpstr>Arial</vt:lpstr>
      <vt:lpstr>Times New Roman</vt:lpstr>
      <vt:lpstr>Blog SEO: Advices to optimize Posts by Slidesgo</vt:lpstr>
      <vt:lpstr>Computer Vision LAB2+LAB3</vt:lpstr>
      <vt:lpstr>1</vt:lpstr>
      <vt:lpstr>LAB 2</vt:lpstr>
      <vt:lpstr>Feature Engineering</vt:lpstr>
      <vt:lpstr>How many positives samples are in positive_patches?   </vt:lpstr>
      <vt:lpstr>Try the Scikit-Image’s HOG extractor and visualize the oriented gradients for a given   </vt:lpstr>
      <vt:lpstr>How many negative samples are in negative_patches? </vt:lpstr>
      <vt:lpstr>Binary Classification using Scikit-Learn!</vt:lpstr>
      <vt:lpstr>Plot each model performance</vt:lpstr>
      <vt:lpstr>Evaluating the Best Face Detector </vt:lpstr>
      <vt:lpstr>Make predictions using the test data to see how the best model performs by applying the  evaluate_preds function.   </vt:lpstr>
      <vt:lpstr>Finding Faces in a New Image</vt:lpstr>
      <vt:lpstr> Get a new test image by executing this script:</vt:lpstr>
      <vt:lpstr> Draw face detected patches as rectangles:</vt:lpstr>
      <vt:lpstr> Model Deployment with Python and Streamlit </vt:lpstr>
      <vt:lpstr>PowerPoint Presentation</vt:lpstr>
      <vt:lpstr>LAB 3</vt:lpstr>
      <vt:lpstr>Etapes</vt:lpstr>
      <vt:lpstr>Etapes</vt:lpstr>
      <vt:lpstr>Etapes</vt:lpstr>
      <vt:lpstr>Etapes</vt:lpstr>
      <vt:lpstr>Etapes</vt:lpstr>
      <vt:lpstr>Etapes</vt:lpstr>
      <vt:lpstr>Etapes</vt:lpstr>
      <vt:lpstr>Etapes</vt:lpstr>
      <vt:lpstr>Etapes</vt:lpstr>
      <vt:lpstr>Etapes</vt:lpstr>
      <vt:lpstr>Conclusion</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LAB1+LAB2</dc:title>
  <cp:lastModifiedBy>Rihab Fathallah ( ISITC )</cp:lastModifiedBy>
  <cp:revision>17</cp:revision>
  <dcterms:modified xsi:type="dcterms:W3CDTF">2022-12-13T12:43:12Z</dcterms:modified>
</cp:coreProperties>
</file>