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4134" r:id="rId2"/>
    <p:sldId id="4131" r:id="rId3"/>
    <p:sldId id="4095" r:id="rId4"/>
    <p:sldId id="4130" r:id="rId5"/>
    <p:sldId id="4093" r:id="rId6"/>
    <p:sldId id="4152" r:id="rId7"/>
    <p:sldId id="4136" r:id="rId8"/>
    <p:sldId id="4137" r:id="rId9"/>
    <p:sldId id="4138" r:id="rId10"/>
    <p:sldId id="4141" r:id="rId11"/>
    <p:sldId id="4139" r:id="rId12"/>
    <p:sldId id="4149" r:id="rId13"/>
    <p:sldId id="4140" r:id="rId14"/>
    <p:sldId id="4148" r:id="rId15"/>
    <p:sldId id="4146" r:id="rId16"/>
    <p:sldId id="4142" r:id="rId17"/>
    <p:sldId id="4144" r:id="rId18"/>
    <p:sldId id="4143" r:id="rId19"/>
    <p:sldId id="4150" r:id="rId20"/>
    <p:sldId id="4151"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 initials="J" lastIdx="1" clrIdx="0">
    <p:extLst>
      <p:ext uri="{19B8F6BF-5375-455C-9EA6-DF929625EA0E}">
        <p15:presenceInfo xmlns:p15="http://schemas.microsoft.com/office/powerpoint/2012/main" userId="J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D166"/>
    <a:srgbClr val="000000"/>
    <a:srgbClr val="FFFFFF"/>
    <a:srgbClr val="E2ECF1"/>
    <a:srgbClr val="F1F6F8"/>
    <a:srgbClr val="DBE9F0"/>
    <a:srgbClr val="073B4C"/>
    <a:srgbClr val="335FFE"/>
    <a:srgbClr val="ECF3F6"/>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4" autoAdjust="0"/>
    <p:restoredTop sz="97155" autoAdjust="0"/>
  </p:normalViewPr>
  <p:slideViewPr>
    <p:cSldViewPr snapToGrid="0" snapToObjects="1">
      <p:cViewPr varScale="1">
        <p:scale>
          <a:sx n="33" d="100"/>
          <a:sy n="33" d="100"/>
        </p:scale>
        <p:origin x="0" y="9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82" d="100"/>
        <a:sy n="182"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Urbanist Light" panose="020B0A04040200000203" pitchFamily="34" charset="77"/>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Urbanist Light" panose="020B0A04040200000203" pitchFamily="34" charset="77"/>
              </a:defRPr>
            </a:lvl1pPr>
          </a:lstStyle>
          <a:p>
            <a:fld id="{EFC10EE1-B198-C942-8235-326C972CBB30}" type="datetimeFigureOut">
              <a:rPr lang="en-US" smtClean="0"/>
              <a:pPr/>
              <a:t>11/4/2023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Urbanist Light" panose="020B0A040402000002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Urbanist Light" panose="020B0A04040200000203" pitchFamily="34" charset="77"/>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Urbanist Light" panose="020B0A04040200000203" pitchFamily="34" charset="77"/>
        <a:ea typeface="+mn-ea"/>
        <a:cs typeface="+mn-cs"/>
      </a:defRPr>
    </a:lvl1pPr>
    <a:lvl2pPr marL="914217" algn="l" defTabSz="914217" rtl="0" eaLnBrk="1" latinLnBrk="0" hangingPunct="1">
      <a:defRPr sz="2400" b="0" i="0" kern="1200">
        <a:solidFill>
          <a:schemeClr val="tx1"/>
        </a:solidFill>
        <a:latin typeface="Urbanist Light" panose="020B0A04040200000203" pitchFamily="34" charset="77"/>
        <a:ea typeface="+mn-ea"/>
        <a:cs typeface="+mn-cs"/>
      </a:defRPr>
    </a:lvl2pPr>
    <a:lvl3pPr marL="1828434" algn="l" defTabSz="914217" rtl="0" eaLnBrk="1" latinLnBrk="0" hangingPunct="1">
      <a:defRPr sz="2400" b="0" i="0" kern="1200">
        <a:solidFill>
          <a:schemeClr val="tx1"/>
        </a:solidFill>
        <a:latin typeface="Urbanist Light" panose="020B0A04040200000203" pitchFamily="34" charset="77"/>
        <a:ea typeface="+mn-ea"/>
        <a:cs typeface="+mn-cs"/>
      </a:defRPr>
    </a:lvl3pPr>
    <a:lvl4pPr marL="2742651" algn="l" defTabSz="914217" rtl="0" eaLnBrk="1" latinLnBrk="0" hangingPunct="1">
      <a:defRPr sz="2400" b="0" i="0" kern="1200">
        <a:solidFill>
          <a:schemeClr val="tx1"/>
        </a:solidFill>
        <a:latin typeface="Urbanist Light" panose="020B0A04040200000203" pitchFamily="34" charset="77"/>
        <a:ea typeface="+mn-ea"/>
        <a:cs typeface="+mn-cs"/>
      </a:defRPr>
    </a:lvl4pPr>
    <a:lvl5pPr marL="3656868" algn="l" defTabSz="914217" rtl="0" eaLnBrk="1" latinLnBrk="0" hangingPunct="1">
      <a:defRPr sz="2400" b="0" i="0" kern="1200">
        <a:solidFill>
          <a:schemeClr val="tx1"/>
        </a:solidFill>
        <a:latin typeface="Urbanist Light" panose="020B0A04040200000203" pitchFamily="34" charset="77"/>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25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3733CCB-BD2C-9558-B97F-8898587D0C96}"/>
              </a:ext>
            </a:extLst>
          </p:cNvPr>
          <p:cNvSpPr>
            <a:spLocks noGrp="1"/>
          </p:cNvSpPr>
          <p:nvPr>
            <p:ph type="pic" sz="quarter" idx="16"/>
          </p:nvPr>
        </p:nvSpPr>
        <p:spPr>
          <a:xfrm>
            <a:off x="2452939" y="1973246"/>
            <a:ext cx="10114895" cy="9769507"/>
          </a:xfrm>
          <a:custGeom>
            <a:avLst/>
            <a:gdLst>
              <a:gd name="connsiteX0" fmla="*/ 299793 w 4243621"/>
              <a:gd name="connsiteY0" fmla="*/ 0 h 4098716"/>
              <a:gd name="connsiteX1" fmla="*/ 3326668 w 4243621"/>
              <a:gd name="connsiteY1" fmla="*/ 0 h 4098716"/>
              <a:gd name="connsiteX2" fmla="*/ 3549445 w 4243621"/>
              <a:gd name="connsiteY2" fmla="*/ 99363 h 4098716"/>
              <a:gd name="connsiteX3" fmla="*/ 4166605 w 4243621"/>
              <a:gd name="connsiteY3" fmla="*/ 787140 h 4098716"/>
              <a:gd name="connsiteX4" fmla="*/ 4243621 w 4243621"/>
              <a:gd name="connsiteY4" fmla="*/ 987935 h 4098716"/>
              <a:gd name="connsiteX5" fmla="*/ 4243621 w 4243621"/>
              <a:gd name="connsiteY5" fmla="*/ 3798558 h 4098716"/>
              <a:gd name="connsiteX6" fmla="*/ 3943828 w 4243621"/>
              <a:gd name="connsiteY6" fmla="*/ 4098716 h 4098716"/>
              <a:gd name="connsiteX7" fmla="*/ 299793 w 4243621"/>
              <a:gd name="connsiteY7" fmla="*/ 4098716 h 4098716"/>
              <a:gd name="connsiteX8" fmla="*/ 0 w 4243621"/>
              <a:gd name="connsiteY8" fmla="*/ 3798558 h 4098716"/>
              <a:gd name="connsiteX9" fmla="*/ 0 w 4243621"/>
              <a:gd name="connsiteY9" fmla="*/ 300159 h 4098716"/>
              <a:gd name="connsiteX10" fmla="*/ 299793 w 4243621"/>
              <a:gd name="connsiteY10" fmla="*/ 0 h 409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43621" h="4098716">
                <a:moveTo>
                  <a:pt x="299793" y="0"/>
                </a:moveTo>
                <a:lnTo>
                  <a:pt x="3326668" y="0"/>
                </a:lnTo>
                <a:cubicBezTo>
                  <a:pt x="3411437" y="0"/>
                  <a:pt x="3492588" y="36226"/>
                  <a:pt x="3549445" y="99363"/>
                </a:cubicBezTo>
                <a:lnTo>
                  <a:pt x="4166605" y="787140"/>
                </a:lnTo>
                <a:cubicBezTo>
                  <a:pt x="4216226" y="842514"/>
                  <a:pt x="4243621" y="913931"/>
                  <a:pt x="4243621" y="987935"/>
                </a:cubicBezTo>
                <a:lnTo>
                  <a:pt x="4243621" y="3798558"/>
                </a:lnTo>
                <a:cubicBezTo>
                  <a:pt x="4243621" y="3964162"/>
                  <a:pt x="4109748" y="4098716"/>
                  <a:pt x="3943828" y="4098716"/>
                </a:cubicBezTo>
                <a:lnTo>
                  <a:pt x="299793" y="4098716"/>
                </a:lnTo>
                <a:cubicBezTo>
                  <a:pt x="134390" y="4098716"/>
                  <a:pt x="0" y="3964680"/>
                  <a:pt x="0" y="3798558"/>
                </a:cubicBezTo>
                <a:lnTo>
                  <a:pt x="0" y="300159"/>
                </a:lnTo>
                <a:cubicBezTo>
                  <a:pt x="0" y="134554"/>
                  <a:pt x="134390" y="0"/>
                  <a:pt x="299793"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82843" tIns="91422" rIns="182843" bIns="91422" rtlCol="0" anchor="ctr">
            <a:noAutofit/>
          </a:bodyPr>
          <a:lstStyle>
            <a:lvl1pPr>
              <a:defRPr lang="en-US" sz="2400" b="0" i="0" dirty="0">
                <a:solidFill>
                  <a:schemeClr val="tx1"/>
                </a:solidFill>
                <a:latin typeface="Urbanist Light" panose="020B0A04040200000203" pitchFamily="34" charset="77"/>
                <a:ea typeface="+mn-ea"/>
                <a:cs typeface="Urbanist Light" panose="020B0A04040200000203" pitchFamily="34" charset="77"/>
              </a:defRPr>
            </a:lvl1pPr>
          </a:lstStyle>
          <a:p>
            <a:pPr marL="0" lvl="0" indent="0" algn="ctr">
              <a:buNone/>
            </a:pPr>
            <a:endParaRPr lang="en-US" dirty="0"/>
          </a:p>
        </p:txBody>
      </p:sp>
    </p:spTree>
    <p:extLst>
      <p:ext uri="{BB962C8B-B14F-4D97-AF65-F5344CB8AC3E}">
        <p14:creationId xmlns:p14="http://schemas.microsoft.com/office/powerpoint/2010/main" val="158472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109FD03-63AE-EC67-2B0C-4B443F867DC4}"/>
              </a:ext>
            </a:extLst>
          </p:cNvPr>
          <p:cNvSpPr>
            <a:spLocks noGrp="1"/>
          </p:cNvSpPr>
          <p:nvPr>
            <p:ph type="pic" sz="quarter" idx="10"/>
          </p:nvPr>
        </p:nvSpPr>
        <p:spPr>
          <a:xfrm>
            <a:off x="2235111" y="1846115"/>
            <a:ext cx="8694147" cy="10023770"/>
          </a:xfrm>
          <a:custGeom>
            <a:avLst/>
            <a:gdLst>
              <a:gd name="connsiteX0" fmla="*/ 1333500 w 6554153"/>
              <a:gd name="connsiteY0" fmla="*/ 0 h 7556500"/>
              <a:gd name="connsiteX1" fmla="*/ 6144578 w 6554153"/>
              <a:gd name="connsiteY1" fmla="*/ 0 h 7556500"/>
              <a:gd name="connsiteX2" fmla="*/ 6554153 w 6554153"/>
              <a:gd name="connsiteY2" fmla="*/ 408279 h 7556500"/>
              <a:gd name="connsiteX3" fmla="*/ 6554153 w 6554153"/>
              <a:gd name="connsiteY3" fmla="*/ 7148221 h 7556500"/>
              <a:gd name="connsiteX4" fmla="*/ 6145530 w 6554153"/>
              <a:gd name="connsiteY4" fmla="*/ 7556500 h 7556500"/>
              <a:gd name="connsiteX5" fmla="*/ 408623 w 6554153"/>
              <a:gd name="connsiteY5" fmla="*/ 7556500 h 7556500"/>
              <a:gd name="connsiteX6" fmla="*/ 0 w 6554153"/>
              <a:gd name="connsiteY6" fmla="*/ 7148221 h 7556500"/>
              <a:gd name="connsiteX7" fmla="*/ 0 w 6554153"/>
              <a:gd name="connsiteY7" fmla="*/ 1430407 h 755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4153" h="7556500">
                <a:moveTo>
                  <a:pt x="1333500" y="0"/>
                </a:moveTo>
                <a:lnTo>
                  <a:pt x="6144578" y="0"/>
                </a:lnTo>
                <a:cubicBezTo>
                  <a:pt x="6370320" y="0"/>
                  <a:pt x="6553200" y="182726"/>
                  <a:pt x="6554153" y="408279"/>
                </a:cubicBezTo>
                <a:lnTo>
                  <a:pt x="6554153" y="7148221"/>
                </a:lnTo>
                <a:cubicBezTo>
                  <a:pt x="6554153" y="7373774"/>
                  <a:pt x="6371273" y="7556500"/>
                  <a:pt x="6145530" y="7556500"/>
                </a:cubicBezTo>
                <a:lnTo>
                  <a:pt x="408623" y="7556500"/>
                </a:lnTo>
                <a:cubicBezTo>
                  <a:pt x="182880" y="7556500"/>
                  <a:pt x="0" y="7373774"/>
                  <a:pt x="0" y="7148221"/>
                </a:cubicBezTo>
                <a:lnTo>
                  <a:pt x="0" y="1430407"/>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82843" tIns="91422" rIns="182843" bIns="91422" rtlCol="0" anchor="ctr">
            <a:noAutofit/>
          </a:bodyPr>
          <a:lstStyle>
            <a:lvl1pPr>
              <a:defRPr lang="en-US" sz="2400" b="0" i="0" dirty="0">
                <a:solidFill>
                  <a:schemeClr val="lt1"/>
                </a:solidFill>
                <a:latin typeface="Urbanist Light" panose="020B0A04040200000203" pitchFamily="34" charset="77"/>
                <a:ea typeface="+mn-ea"/>
                <a:cs typeface="Urbanist Light" panose="020B0A04040200000203" pitchFamily="34" charset="77"/>
              </a:defRPr>
            </a:lvl1pPr>
          </a:lstStyle>
          <a:p>
            <a:pPr marL="0" lvl="0" indent="0" algn="ctr">
              <a:buNone/>
            </a:pPr>
            <a:endParaRPr lang="en-US" dirty="0"/>
          </a:p>
        </p:txBody>
      </p:sp>
    </p:spTree>
    <p:extLst>
      <p:ext uri="{BB962C8B-B14F-4D97-AF65-F5344CB8AC3E}">
        <p14:creationId xmlns:p14="http://schemas.microsoft.com/office/powerpoint/2010/main" val="277126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4D99112-F293-A7E7-DF0D-0F650758DF61}"/>
              </a:ext>
            </a:extLst>
          </p:cNvPr>
          <p:cNvSpPr>
            <a:spLocks noGrp="1"/>
          </p:cNvSpPr>
          <p:nvPr>
            <p:ph type="pic" sz="quarter" idx="10"/>
          </p:nvPr>
        </p:nvSpPr>
        <p:spPr>
          <a:xfrm>
            <a:off x="2659475" y="1828525"/>
            <a:ext cx="8248010" cy="10058950"/>
          </a:xfrm>
          <a:custGeom>
            <a:avLst/>
            <a:gdLst>
              <a:gd name="connsiteX0" fmla="*/ 3181350 w 6362700"/>
              <a:gd name="connsiteY0" fmla="*/ 0 h 7759700"/>
              <a:gd name="connsiteX1" fmla="*/ 6362700 w 6362700"/>
              <a:gd name="connsiteY1" fmla="*/ 3184810 h 7759700"/>
              <a:gd name="connsiteX2" fmla="*/ 6362700 w 6362700"/>
              <a:gd name="connsiteY2" fmla="*/ 7759700 h 7759700"/>
              <a:gd name="connsiteX3" fmla="*/ 0 w 6362700"/>
              <a:gd name="connsiteY3" fmla="*/ 7759700 h 7759700"/>
              <a:gd name="connsiteX4" fmla="*/ 0 w 6362700"/>
              <a:gd name="connsiteY4" fmla="*/ 3184810 h 7759700"/>
              <a:gd name="connsiteX5" fmla="*/ 3181350 w 6362700"/>
              <a:gd name="connsiteY5" fmla="*/ 0 h 775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2700" h="7759700">
                <a:moveTo>
                  <a:pt x="3181350" y="0"/>
                </a:moveTo>
                <a:cubicBezTo>
                  <a:pt x="4937988" y="0"/>
                  <a:pt x="6362700" y="1426262"/>
                  <a:pt x="6362700" y="3184810"/>
                </a:cubicBezTo>
                <a:lnTo>
                  <a:pt x="6362700" y="7759700"/>
                </a:lnTo>
                <a:lnTo>
                  <a:pt x="0" y="7759700"/>
                </a:lnTo>
                <a:lnTo>
                  <a:pt x="0" y="3184810"/>
                </a:lnTo>
                <a:cubicBezTo>
                  <a:pt x="0" y="1426262"/>
                  <a:pt x="1424712" y="0"/>
                  <a:pt x="3181350"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82843" tIns="91422" rIns="182843" bIns="91422" rtlCol="0" anchor="ctr">
            <a:noAutofit/>
          </a:bodyPr>
          <a:lstStyle>
            <a:lvl1pPr>
              <a:defRPr lang="en-US" sz="2400" b="0" i="0" dirty="0">
                <a:solidFill>
                  <a:schemeClr val="lt1"/>
                </a:solidFill>
                <a:latin typeface="Urbanist Light" panose="020B0A04040200000203" pitchFamily="34" charset="77"/>
                <a:ea typeface="+mn-ea"/>
                <a:cs typeface="Urbanist Light" panose="020B0A04040200000203" pitchFamily="34" charset="77"/>
              </a:defRPr>
            </a:lvl1pPr>
          </a:lstStyle>
          <a:p>
            <a:pPr marL="0" lvl="0" indent="0" algn="ctr">
              <a:buNone/>
            </a:pPr>
            <a:endParaRPr lang="en-US" dirty="0"/>
          </a:p>
        </p:txBody>
      </p:sp>
    </p:spTree>
    <p:extLst>
      <p:ext uri="{BB962C8B-B14F-4D97-AF65-F5344CB8AC3E}">
        <p14:creationId xmlns:p14="http://schemas.microsoft.com/office/powerpoint/2010/main" val="79306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4B5B48B-700C-C9BF-A4FD-9945C5D46DC3}"/>
              </a:ext>
            </a:extLst>
          </p:cNvPr>
          <p:cNvSpPr>
            <a:spLocks noGrp="1"/>
          </p:cNvSpPr>
          <p:nvPr>
            <p:ph type="pic" sz="quarter" idx="10"/>
          </p:nvPr>
        </p:nvSpPr>
        <p:spPr>
          <a:xfrm>
            <a:off x="10057547" y="2221834"/>
            <a:ext cx="13187934" cy="9272332"/>
          </a:xfrm>
          <a:custGeom>
            <a:avLst/>
            <a:gdLst>
              <a:gd name="connsiteX0" fmla="*/ 5386674 w 10331863"/>
              <a:gd name="connsiteY0" fmla="*/ 309 h 7264251"/>
              <a:gd name="connsiteX1" fmla="*/ 5455036 w 10331863"/>
              <a:gd name="connsiteY1" fmla="*/ 2315 h 7264251"/>
              <a:gd name="connsiteX2" fmla="*/ 9848332 w 10331863"/>
              <a:gd name="connsiteY2" fmla="*/ 406113 h 7264251"/>
              <a:gd name="connsiteX3" fmla="*/ 10270230 w 10331863"/>
              <a:gd name="connsiteY3" fmla="*/ 1182180 h 7264251"/>
              <a:gd name="connsiteX4" fmla="*/ 7334290 w 10331863"/>
              <a:gd name="connsiteY4" fmla="*/ 6747986 h 7264251"/>
              <a:gd name="connsiteX5" fmla="*/ 6884686 w 10331863"/>
              <a:gd name="connsiteY5" fmla="*/ 7030394 h 7264251"/>
              <a:gd name="connsiteX6" fmla="*/ 551510 w 10331863"/>
              <a:gd name="connsiteY6" fmla="*/ 7263853 h 7264251"/>
              <a:gd name="connsiteX7" fmla="*/ 35765 w 10331863"/>
              <a:gd name="connsiteY7" fmla="*/ 6543173 h 7264251"/>
              <a:gd name="connsiteX8" fmla="*/ 1902567 w 10331863"/>
              <a:gd name="connsiteY8" fmla="*/ 1690572 h 7264251"/>
              <a:gd name="connsiteX9" fmla="*/ 2180978 w 10331863"/>
              <a:gd name="connsiteY9" fmla="*/ 1397245 h 7264251"/>
              <a:gd name="connsiteX10" fmla="*/ 5188312 w 10331863"/>
              <a:gd name="connsiteY10" fmla="*/ 46057 h 7264251"/>
              <a:gd name="connsiteX11" fmla="*/ 5386674 w 10331863"/>
              <a:gd name="connsiteY11" fmla="*/ 309 h 726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31863" h="7264251">
                <a:moveTo>
                  <a:pt x="5386674" y="309"/>
                </a:moveTo>
                <a:cubicBezTo>
                  <a:pt x="5409384" y="-460"/>
                  <a:pt x="5432208" y="209"/>
                  <a:pt x="5455036" y="2315"/>
                </a:cubicBezTo>
                <a:lnTo>
                  <a:pt x="9848332" y="406113"/>
                </a:lnTo>
                <a:cubicBezTo>
                  <a:pt x="10225996" y="441168"/>
                  <a:pt x="10446426" y="847769"/>
                  <a:pt x="10270230" y="1182180"/>
                </a:cubicBezTo>
                <a:lnTo>
                  <a:pt x="7334290" y="6747986"/>
                </a:lnTo>
                <a:cubicBezTo>
                  <a:pt x="7246010" y="6915612"/>
                  <a:pt x="7074588" y="7023419"/>
                  <a:pt x="6884686" y="7030394"/>
                </a:cubicBezTo>
                <a:lnTo>
                  <a:pt x="551510" y="7263853"/>
                </a:lnTo>
                <a:cubicBezTo>
                  <a:pt x="170499" y="7278278"/>
                  <a:pt x="-100590" y="6898760"/>
                  <a:pt x="35765" y="6543173"/>
                </a:cubicBezTo>
                <a:lnTo>
                  <a:pt x="1902567" y="1690572"/>
                </a:lnTo>
                <a:cubicBezTo>
                  <a:pt x="1953063" y="1559573"/>
                  <a:pt x="2053149" y="1454953"/>
                  <a:pt x="2180978" y="1397245"/>
                </a:cubicBezTo>
                <a:lnTo>
                  <a:pt x="5188312" y="46057"/>
                </a:lnTo>
                <a:cubicBezTo>
                  <a:pt x="5251442" y="17863"/>
                  <a:pt x="5318546" y="2617"/>
                  <a:pt x="5386674" y="309"/>
                </a:cubicBez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Urbanist Light" panose="020B0A04040200000203" pitchFamily="34" charset="77"/>
              </a:defRPr>
            </a:lvl1pPr>
          </a:lstStyle>
          <a:p>
            <a:endParaRPr lang="en-US" dirty="0"/>
          </a:p>
        </p:txBody>
      </p:sp>
    </p:spTree>
    <p:extLst>
      <p:ext uri="{BB962C8B-B14F-4D97-AF65-F5344CB8AC3E}">
        <p14:creationId xmlns:p14="http://schemas.microsoft.com/office/powerpoint/2010/main" val="2504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et Our CEO">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D5CED11-D1A1-7329-E72A-27CCF9501B45}"/>
              </a:ext>
            </a:extLst>
          </p:cNvPr>
          <p:cNvSpPr>
            <a:spLocks noGrp="1"/>
          </p:cNvSpPr>
          <p:nvPr>
            <p:ph type="pic" sz="quarter" idx="11"/>
          </p:nvPr>
        </p:nvSpPr>
        <p:spPr>
          <a:xfrm>
            <a:off x="2235111" y="1846115"/>
            <a:ext cx="8694147" cy="10023770"/>
          </a:xfrm>
          <a:custGeom>
            <a:avLst/>
            <a:gdLst>
              <a:gd name="connsiteX0" fmla="*/ 1333500 w 6554153"/>
              <a:gd name="connsiteY0" fmla="*/ 0 h 7556500"/>
              <a:gd name="connsiteX1" fmla="*/ 6144578 w 6554153"/>
              <a:gd name="connsiteY1" fmla="*/ 0 h 7556500"/>
              <a:gd name="connsiteX2" fmla="*/ 6554153 w 6554153"/>
              <a:gd name="connsiteY2" fmla="*/ 408279 h 7556500"/>
              <a:gd name="connsiteX3" fmla="*/ 6554153 w 6554153"/>
              <a:gd name="connsiteY3" fmla="*/ 7148221 h 7556500"/>
              <a:gd name="connsiteX4" fmla="*/ 6145530 w 6554153"/>
              <a:gd name="connsiteY4" fmla="*/ 7556500 h 7556500"/>
              <a:gd name="connsiteX5" fmla="*/ 408623 w 6554153"/>
              <a:gd name="connsiteY5" fmla="*/ 7556500 h 7556500"/>
              <a:gd name="connsiteX6" fmla="*/ 0 w 6554153"/>
              <a:gd name="connsiteY6" fmla="*/ 7148221 h 7556500"/>
              <a:gd name="connsiteX7" fmla="*/ 0 w 6554153"/>
              <a:gd name="connsiteY7" fmla="*/ 1430407 h 755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4153" h="7556500">
                <a:moveTo>
                  <a:pt x="1333500" y="0"/>
                </a:moveTo>
                <a:lnTo>
                  <a:pt x="6144578" y="0"/>
                </a:lnTo>
                <a:cubicBezTo>
                  <a:pt x="6370320" y="0"/>
                  <a:pt x="6553200" y="182726"/>
                  <a:pt x="6554153" y="408279"/>
                </a:cubicBezTo>
                <a:lnTo>
                  <a:pt x="6554153" y="7148221"/>
                </a:lnTo>
                <a:cubicBezTo>
                  <a:pt x="6554153" y="7373774"/>
                  <a:pt x="6371273" y="7556500"/>
                  <a:pt x="6145530" y="7556500"/>
                </a:cubicBezTo>
                <a:lnTo>
                  <a:pt x="408623" y="7556500"/>
                </a:lnTo>
                <a:cubicBezTo>
                  <a:pt x="182880" y="7556500"/>
                  <a:pt x="0" y="7373774"/>
                  <a:pt x="0" y="7148221"/>
                </a:cubicBezTo>
                <a:lnTo>
                  <a:pt x="0" y="1430407"/>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82843" tIns="91422" rIns="182843" bIns="91422" rtlCol="0" anchor="ctr">
            <a:noAutofit/>
          </a:bodyPr>
          <a:lstStyle>
            <a:lvl1pPr>
              <a:defRPr lang="en-US" sz="2400" b="0" i="0" dirty="0">
                <a:solidFill>
                  <a:schemeClr val="lt1"/>
                </a:solidFill>
                <a:latin typeface="Urbanist Light" panose="020B0A04040200000203" pitchFamily="34" charset="77"/>
                <a:ea typeface="+mn-ea"/>
                <a:cs typeface="Urbanist Light" panose="020B0A04040200000203" pitchFamily="34" charset="77"/>
              </a:defRPr>
            </a:lvl1pPr>
          </a:lstStyle>
          <a:p>
            <a:pPr marL="0" lvl="0" indent="0" algn="ctr">
              <a:buNone/>
            </a:pPr>
            <a:endParaRPr lang="en-US" dirty="0"/>
          </a:p>
        </p:txBody>
      </p:sp>
    </p:spTree>
    <p:extLst>
      <p:ext uri="{BB962C8B-B14F-4D97-AF65-F5344CB8AC3E}">
        <p14:creationId xmlns:p14="http://schemas.microsoft.com/office/powerpoint/2010/main" val="414549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DA69D78-CE3A-A1D1-A1B5-8BFCD6B5D521}"/>
              </a:ext>
            </a:extLst>
          </p:cNvPr>
          <p:cNvSpPr>
            <a:spLocks noGrp="1"/>
          </p:cNvSpPr>
          <p:nvPr>
            <p:ph type="pic" sz="quarter" idx="15"/>
          </p:nvPr>
        </p:nvSpPr>
        <p:spPr>
          <a:xfrm>
            <a:off x="2811410" y="3483614"/>
            <a:ext cx="5155846" cy="4979792"/>
          </a:xfrm>
          <a:custGeom>
            <a:avLst/>
            <a:gdLst>
              <a:gd name="connsiteX0" fmla="*/ 299793 w 4243621"/>
              <a:gd name="connsiteY0" fmla="*/ 0 h 4098716"/>
              <a:gd name="connsiteX1" fmla="*/ 3326668 w 4243621"/>
              <a:gd name="connsiteY1" fmla="*/ 0 h 4098716"/>
              <a:gd name="connsiteX2" fmla="*/ 3549445 w 4243621"/>
              <a:gd name="connsiteY2" fmla="*/ 99363 h 4098716"/>
              <a:gd name="connsiteX3" fmla="*/ 4166605 w 4243621"/>
              <a:gd name="connsiteY3" fmla="*/ 787140 h 4098716"/>
              <a:gd name="connsiteX4" fmla="*/ 4243621 w 4243621"/>
              <a:gd name="connsiteY4" fmla="*/ 987935 h 4098716"/>
              <a:gd name="connsiteX5" fmla="*/ 4243621 w 4243621"/>
              <a:gd name="connsiteY5" fmla="*/ 3798558 h 4098716"/>
              <a:gd name="connsiteX6" fmla="*/ 3943828 w 4243621"/>
              <a:gd name="connsiteY6" fmla="*/ 4098716 h 4098716"/>
              <a:gd name="connsiteX7" fmla="*/ 299793 w 4243621"/>
              <a:gd name="connsiteY7" fmla="*/ 4098716 h 4098716"/>
              <a:gd name="connsiteX8" fmla="*/ 0 w 4243621"/>
              <a:gd name="connsiteY8" fmla="*/ 3798558 h 4098716"/>
              <a:gd name="connsiteX9" fmla="*/ 0 w 4243621"/>
              <a:gd name="connsiteY9" fmla="*/ 300159 h 4098716"/>
              <a:gd name="connsiteX10" fmla="*/ 299793 w 4243621"/>
              <a:gd name="connsiteY10" fmla="*/ 0 h 409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43621" h="4098716">
                <a:moveTo>
                  <a:pt x="299793" y="0"/>
                </a:moveTo>
                <a:lnTo>
                  <a:pt x="3326668" y="0"/>
                </a:lnTo>
                <a:cubicBezTo>
                  <a:pt x="3411437" y="0"/>
                  <a:pt x="3492588" y="36226"/>
                  <a:pt x="3549445" y="99363"/>
                </a:cubicBezTo>
                <a:lnTo>
                  <a:pt x="4166605" y="787140"/>
                </a:lnTo>
                <a:cubicBezTo>
                  <a:pt x="4216226" y="842514"/>
                  <a:pt x="4243621" y="913931"/>
                  <a:pt x="4243621" y="987935"/>
                </a:cubicBezTo>
                <a:lnTo>
                  <a:pt x="4243621" y="3798558"/>
                </a:lnTo>
                <a:cubicBezTo>
                  <a:pt x="4243621" y="3964162"/>
                  <a:pt x="4109748" y="4098716"/>
                  <a:pt x="3943828" y="4098716"/>
                </a:cubicBezTo>
                <a:lnTo>
                  <a:pt x="299793" y="4098716"/>
                </a:lnTo>
                <a:cubicBezTo>
                  <a:pt x="134390" y="4098716"/>
                  <a:pt x="0" y="3964680"/>
                  <a:pt x="0" y="3798558"/>
                </a:cubicBezTo>
                <a:lnTo>
                  <a:pt x="0" y="300159"/>
                </a:lnTo>
                <a:cubicBezTo>
                  <a:pt x="0" y="134554"/>
                  <a:pt x="134390" y="0"/>
                  <a:pt x="299793"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82843" tIns="91422" rIns="182843" bIns="91422" rtlCol="0" anchor="ctr">
            <a:noAutofit/>
          </a:bodyPr>
          <a:lstStyle>
            <a:lvl1pPr>
              <a:defRPr lang="en-US" sz="2400" b="0" i="0" dirty="0">
                <a:solidFill>
                  <a:schemeClr val="tx1"/>
                </a:solidFill>
                <a:latin typeface="Urbanist Light" panose="020B0A04040200000203" pitchFamily="34" charset="77"/>
                <a:ea typeface="+mn-ea"/>
                <a:cs typeface="Urbanist Light" panose="020B0A04040200000203" pitchFamily="34" charset="77"/>
              </a:defRPr>
            </a:lvl1pPr>
          </a:lstStyle>
          <a:p>
            <a:pPr marL="0" lvl="0" indent="0" algn="ctr">
              <a:buNone/>
            </a:pPr>
            <a:endParaRPr lang="en-US" dirty="0"/>
          </a:p>
        </p:txBody>
      </p:sp>
      <p:sp>
        <p:nvSpPr>
          <p:cNvPr id="5" name="Picture Placeholder 4">
            <a:extLst>
              <a:ext uri="{FF2B5EF4-FFF2-40B4-BE49-F238E27FC236}">
                <a16:creationId xmlns:a16="http://schemas.microsoft.com/office/drawing/2014/main" id="{851116CD-3C88-4B98-E268-BB7F786841FB}"/>
              </a:ext>
            </a:extLst>
          </p:cNvPr>
          <p:cNvSpPr>
            <a:spLocks noGrp="1"/>
          </p:cNvSpPr>
          <p:nvPr>
            <p:ph type="pic" sz="quarter" idx="16"/>
          </p:nvPr>
        </p:nvSpPr>
        <p:spPr>
          <a:xfrm>
            <a:off x="9610902" y="3483614"/>
            <a:ext cx="5155846" cy="4979792"/>
          </a:xfrm>
          <a:custGeom>
            <a:avLst/>
            <a:gdLst>
              <a:gd name="connsiteX0" fmla="*/ 299793 w 4243621"/>
              <a:gd name="connsiteY0" fmla="*/ 0 h 4098716"/>
              <a:gd name="connsiteX1" fmla="*/ 3326668 w 4243621"/>
              <a:gd name="connsiteY1" fmla="*/ 0 h 4098716"/>
              <a:gd name="connsiteX2" fmla="*/ 3549445 w 4243621"/>
              <a:gd name="connsiteY2" fmla="*/ 99363 h 4098716"/>
              <a:gd name="connsiteX3" fmla="*/ 4166605 w 4243621"/>
              <a:gd name="connsiteY3" fmla="*/ 787140 h 4098716"/>
              <a:gd name="connsiteX4" fmla="*/ 4243621 w 4243621"/>
              <a:gd name="connsiteY4" fmla="*/ 987935 h 4098716"/>
              <a:gd name="connsiteX5" fmla="*/ 4243621 w 4243621"/>
              <a:gd name="connsiteY5" fmla="*/ 3798558 h 4098716"/>
              <a:gd name="connsiteX6" fmla="*/ 3943828 w 4243621"/>
              <a:gd name="connsiteY6" fmla="*/ 4098716 h 4098716"/>
              <a:gd name="connsiteX7" fmla="*/ 299793 w 4243621"/>
              <a:gd name="connsiteY7" fmla="*/ 4098716 h 4098716"/>
              <a:gd name="connsiteX8" fmla="*/ 0 w 4243621"/>
              <a:gd name="connsiteY8" fmla="*/ 3798558 h 4098716"/>
              <a:gd name="connsiteX9" fmla="*/ 0 w 4243621"/>
              <a:gd name="connsiteY9" fmla="*/ 300159 h 4098716"/>
              <a:gd name="connsiteX10" fmla="*/ 299793 w 4243621"/>
              <a:gd name="connsiteY10" fmla="*/ 0 h 409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43621" h="4098716">
                <a:moveTo>
                  <a:pt x="299793" y="0"/>
                </a:moveTo>
                <a:lnTo>
                  <a:pt x="3326668" y="0"/>
                </a:lnTo>
                <a:cubicBezTo>
                  <a:pt x="3411437" y="0"/>
                  <a:pt x="3492588" y="36226"/>
                  <a:pt x="3549445" y="99363"/>
                </a:cubicBezTo>
                <a:lnTo>
                  <a:pt x="4166605" y="787140"/>
                </a:lnTo>
                <a:cubicBezTo>
                  <a:pt x="4216226" y="842514"/>
                  <a:pt x="4243621" y="913931"/>
                  <a:pt x="4243621" y="987935"/>
                </a:cubicBezTo>
                <a:lnTo>
                  <a:pt x="4243621" y="3798558"/>
                </a:lnTo>
                <a:cubicBezTo>
                  <a:pt x="4243621" y="3964162"/>
                  <a:pt x="4109748" y="4098716"/>
                  <a:pt x="3943828" y="4098716"/>
                </a:cubicBezTo>
                <a:lnTo>
                  <a:pt x="299793" y="4098716"/>
                </a:lnTo>
                <a:cubicBezTo>
                  <a:pt x="134390" y="4098716"/>
                  <a:pt x="0" y="3964680"/>
                  <a:pt x="0" y="3798558"/>
                </a:cubicBezTo>
                <a:lnTo>
                  <a:pt x="0" y="300159"/>
                </a:lnTo>
                <a:cubicBezTo>
                  <a:pt x="0" y="134554"/>
                  <a:pt x="134390" y="0"/>
                  <a:pt x="299793"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82843" tIns="91422" rIns="182843" bIns="91422" rtlCol="0" anchor="ctr">
            <a:noAutofit/>
          </a:bodyPr>
          <a:lstStyle>
            <a:lvl1pPr>
              <a:defRPr lang="en-US" sz="2400" b="0" i="0" dirty="0">
                <a:solidFill>
                  <a:schemeClr val="tx1"/>
                </a:solidFill>
                <a:latin typeface="Urbanist Light" panose="020B0A04040200000203" pitchFamily="34" charset="77"/>
                <a:ea typeface="+mn-ea"/>
                <a:cs typeface="Urbanist Light" panose="020B0A04040200000203" pitchFamily="34" charset="77"/>
              </a:defRPr>
            </a:lvl1pPr>
          </a:lstStyle>
          <a:p>
            <a:pPr marL="0" lvl="0" indent="0" algn="ctr">
              <a:buNone/>
            </a:pPr>
            <a:endParaRPr lang="en-US" dirty="0"/>
          </a:p>
        </p:txBody>
      </p:sp>
      <p:sp>
        <p:nvSpPr>
          <p:cNvPr id="8" name="Picture Placeholder 7">
            <a:extLst>
              <a:ext uri="{FF2B5EF4-FFF2-40B4-BE49-F238E27FC236}">
                <a16:creationId xmlns:a16="http://schemas.microsoft.com/office/drawing/2014/main" id="{E1573549-2EAB-41E8-5799-0EEC25E62F35}"/>
              </a:ext>
            </a:extLst>
          </p:cNvPr>
          <p:cNvSpPr>
            <a:spLocks noGrp="1"/>
          </p:cNvSpPr>
          <p:nvPr>
            <p:ph type="pic" sz="quarter" idx="17"/>
          </p:nvPr>
        </p:nvSpPr>
        <p:spPr>
          <a:xfrm>
            <a:off x="16410394" y="3483614"/>
            <a:ext cx="5155846" cy="4979792"/>
          </a:xfrm>
          <a:custGeom>
            <a:avLst/>
            <a:gdLst>
              <a:gd name="connsiteX0" fmla="*/ 299793 w 4243621"/>
              <a:gd name="connsiteY0" fmla="*/ 0 h 4098716"/>
              <a:gd name="connsiteX1" fmla="*/ 3326668 w 4243621"/>
              <a:gd name="connsiteY1" fmla="*/ 0 h 4098716"/>
              <a:gd name="connsiteX2" fmla="*/ 3549445 w 4243621"/>
              <a:gd name="connsiteY2" fmla="*/ 99363 h 4098716"/>
              <a:gd name="connsiteX3" fmla="*/ 4166605 w 4243621"/>
              <a:gd name="connsiteY3" fmla="*/ 787140 h 4098716"/>
              <a:gd name="connsiteX4" fmla="*/ 4243621 w 4243621"/>
              <a:gd name="connsiteY4" fmla="*/ 987935 h 4098716"/>
              <a:gd name="connsiteX5" fmla="*/ 4243621 w 4243621"/>
              <a:gd name="connsiteY5" fmla="*/ 3798558 h 4098716"/>
              <a:gd name="connsiteX6" fmla="*/ 3943828 w 4243621"/>
              <a:gd name="connsiteY6" fmla="*/ 4098716 h 4098716"/>
              <a:gd name="connsiteX7" fmla="*/ 299793 w 4243621"/>
              <a:gd name="connsiteY7" fmla="*/ 4098716 h 4098716"/>
              <a:gd name="connsiteX8" fmla="*/ 0 w 4243621"/>
              <a:gd name="connsiteY8" fmla="*/ 3798558 h 4098716"/>
              <a:gd name="connsiteX9" fmla="*/ 0 w 4243621"/>
              <a:gd name="connsiteY9" fmla="*/ 300159 h 4098716"/>
              <a:gd name="connsiteX10" fmla="*/ 299793 w 4243621"/>
              <a:gd name="connsiteY10" fmla="*/ 0 h 409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43621" h="4098716">
                <a:moveTo>
                  <a:pt x="299793" y="0"/>
                </a:moveTo>
                <a:lnTo>
                  <a:pt x="3326668" y="0"/>
                </a:lnTo>
                <a:cubicBezTo>
                  <a:pt x="3411437" y="0"/>
                  <a:pt x="3492588" y="36226"/>
                  <a:pt x="3549445" y="99363"/>
                </a:cubicBezTo>
                <a:lnTo>
                  <a:pt x="4166605" y="787140"/>
                </a:lnTo>
                <a:cubicBezTo>
                  <a:pt x="4216226" y="842514"/>
                  <a:pt x="4243621" y="913931"/>
                  <a:pt x="4243621" y="987935"/>
                </a:cubicBezTo>
                <a:lnTo>
                  <a:pt x="4243621" y="3798558"/>
                </a:lnTo>
                <a:cubicBezTo>
                  <a:pt x="4243621" y="3964162"/>
                  <a:pt x="4109748" y="4098716"/>
                  <a:pt x="3943828" y="4098716"/>
                </a:cubicBezTo>
                <a:lnTo>
                  <a:pt x="299793" y="4098716"/>
                </a:lnTo>
                <a:cubicBezTo>
                  <a:pt x="134390" y="4098716"/>
                  <a:pt x="0" y="3964680"/>
                  <a:pt x="0" y="3798558"/>
                </a:cubicBezTo>
                <a:lnTo>
                  <a:pt x="0" y="300159"/>
                </a:lnTo>
                <a:cubicBezTo>
                  <a:pt x="0" y="134554"/>
                  <a:pt x="134390" y="0"/>
                  <a:pt x="299793"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82843" tIns="91422" rIns="182843" bIns="91422" rtlCol="0" anchor="ctr">
            <a:noAutofit/>
          </a:bodyPr>
          <a:lstStyle>
            <a:lvl1pPr>
              <a:defRPr lang="en-US" sz="2400" b="0" i="0" dirty="0">
                <a:solidFill>
                  <a:schemeClr val="tx1"/>
                </a:solidFill>
                <a:latin typeface="Urbanist Light" panose="020B0A04040200000203" pitchFamily="34" charset="77"/>
                <a:ea typeface="+mn-ea"/>
                <a:cs typeface="Urbanist Light" panose="020B0A04040200000203" pitchFamily="34" charset="77"/>
              </a:defRPr>
            </a:lvl1pPr>
          </a:lstStyle>
          <a:p>
            <a:pPr marL="0" lvl="0" indent="0" algn="ctr">
              <a:buNone/>
            </a:pPr>
            <a:endParaRPr lang="en-US" dirty="0"/>
          </a:p>
        </p:txBody>
      </p:sp>
    </p:spTree>
    <p:extLst>
      <p:ext uri="{BB962C8B-B14F-4D97-AF65-F5344CB8AC3E}">
        <p14:creationId xmlns:p14="http://schemas.microsoft.com/office/powerpoint/2010/main" val="287719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Point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BFF4CE6-A5AE-7531-8484-0EDAB3CE546E}"/>
              </a:ext>
            </a:extLst>
          </p:cNvPr>
          <p:cNvSpPr>
            <a:spLocks noGrp="1"/>
          </p:cNvSpPr>
          <p:nvPr>
            <p:ph type="pic" sz="quarter" idx="10"/>
          </p:nvPr>
        </p:nvSpPr>
        <p:spPr>
          <a:xfrm>
            <a:off x="12359151" y="2846464"/>
            <a:ext cx="9916020" cy="8735936"/>
          </a:xfrm>
          <a:custGeom>
            <a:avLst/>
            <a:gdLst>
              <a:gd name="connsiteX0" fmla="*/ 1208749 w 5764337"/>
              <a:gd name="connsiteY0" fmla="*/ 1898 h 5078336"/>
              <a:gd name="connsiteX1" fmla="*/ 1306297 w 5764337"/>
              <a:gd name="connsiteY1" fmla="*/ 3312 h 5078336"/>
              <a:gd name="connsiteX2" fmla="*/ 1695610 w 5764337"/>
              <a:gd name="connsiteY2" fmla="*/ 153277 h 5078336"/>
              <a:gd name="connsiteX3" fmla="*/ 2689675 w 5764337"/>
              <a:gd name="connsiteY3" fmla="*/ 503001 h 5078336"/>
              <a:gd name="connsiteX4" fmla="*/ 2957217 w 5764337"/>
              <a:gd name="connsiteY4" fmla="*/ 545179 h 5078336"/>
              <a:gd name="connsiteX5" fmla="*/ 3202514 w 5764337"/>
              <a:gd name="connsiteY5" fmla="*/ 436805 h 5078336"/>
              <a:gd name="connsiteX6" fmla="*/ 3623440 w 5764337"/>
              <a:gd name="connsiteY6" fmla="*/ 154449 h 5078336"/>
              <a:gd name="connsiteX7" fmla="*/ 4693024 w 5764337"/>
              <a:gd name="connsiteY7" fmla="*/ 209514 h 5078336"/>
              <a:gd name="connsiteX8" fmla="*/ 4931882 w 5764337"/>
              <a:gd name="connsiteY8" fmla="*/ 440320 h 5078336"/>
              <a:gd name="connsiteX9" fmla="*/ 4790792 w 5764337"/>
              <a:gd name="connsiteY9" fmla="*/ 979844 h 5078336"/>
              <a:gd name="connsiteX10" fmla="*/ 4814794 w 5764337"/>
              <a:gd name="connsiteY10" fmla="*/ 1795280 h 5078336"/>
              <a:gd name="connsiteX11" fmla="*/ 5397300 w 5764337"/>
              <a:gd name="connsiteY11" fmla="*/ 2459580 h 5078336"/>
              <a:gd name="connsiteX12" fmla="*/ 5760268 w 5764337"/>
              <a:gd name="connsiteY12" fmla="*/ 3229324 h 5078336"/>
              <a:gd name="connsiteX13" fmla="*/ 5389104 w 5764337"/>
              <a:gd name="connsiteY13" fmla="*/ 3676877 h 5078336"/>
              <a:gd name="connsiteX14" fmla="*/ 4802500 w 5764337"/>
              <a:gd name="connsiteY14" fmla="*/ 3822742 h 5078336"/>
              <a:gd name="connsiteX15" fmla="*/ 3763944 w 5764337"/>
              <a:gd name="connsiteY15" fmla="*/ 4348207 h 5078336"/>
              <a:gd name="connsiteX16" fmla="*/ 3723548 w 5764337"/>
              <a:gd name="connsiteY16" fmla="*/ 4375739 h 5078336"/>
              <a:gd name="connsiteX17" fmla="*/ 3141042 w 5764337"/>
              <a:gd name="connsiteY17" fmla="*/ 4976187 h 5078336"/>
              <a:gd name="connsiteX18" fmla="*/ 2788613 w 5764337"/>
              <a:gd name="connsiteY18" fmla="*/ 5059956 h 5078336"/>
              <a:gd name="connsiteX19" fmla="*/ 2650451 w 5764337"/>
              <a:gd name="connsiteY19" fmla="*/ 4960956 h 5078336"/>
              <a:gd name="connsiteX20" fmla="*/ 2185617 w 5764337"/>
              <a:gd name="connsiteY20" fmla="*/ 4254478 h 5078336"/>
              <a:gd name="connsiteX21" fmla="*/ 1631213 w 5764337"/>
              <a:gd name="connsiteY21" fmla="*/ 3637043 h 5078336"/>
              <a:gd name="connsiteX22" fmla="*/ 1107836 w 5764337"/>
              <a:gd name="connsiteY22" fmla="*/ 3502894 h 5078336"/>
              <a:gd name="connsiteX23" fmla="*/ 106746 w 5764337"/>
              <a:gd name="connsiteY23" fmla="*/ 2842109 h 5078336"/>
              <a:gd name="connsiteX24" fmla="*/ 3710 w 5764337"/>
              <a:gd name="connsiteY24" fmla="*/ 2645866 h 5078336"/>
              <a:gd name="connsiteX25" fmla="*/ 123724 w 5764337"/>
              <a:gd name="connsiteY25" fmla="*/ 2336562 h 5078336"/>
              <a:gd name="connsiteX26" fmla="*/ 634221 w 5764337"/>
              <a:gd name="connsiteY26" fmla="*/ 1696866 h 5078336"/>
              <a:gd name="connsiteX27" fmla="*/ 806924 w 5764337"/>
              <a:gd name="connsiteY27" fmla="*/ 1410408 h 5078336"/>
              <a:gd name="connsiteX28" fmla="*/ 698618 w 5764337"/>
              <a:gd name="connsiteY28" fmla="*/ 737908 h 5078336"/>
              <a:gd name="connsiteX29" fmla="*/ 646515 w 5764337"/>
              <a:gd name="connsiteY29" fmla="*/ 552209 h 5078336"/>
              <a:gd name="connsiteX30" fmla="*/ 697448 w 5764337"/>
              <a:gd name="connsiteY30" fmla="*/ 398729 h 5078336"/>
              <a:gd name="connsiteX31" fmla="*/ 1208749 w 5764337"/>
              <a:gd name="connsiteY31" fmla="*/ 1898 h 507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764337" h="5078336">
                <a:moveTo>
                  <a:pt x="1208749" y="1898"/>
                </a:moveTo>
                <a:cubicBezTo>
                  <a:pt x="1240390" y="-981"/>
                  <a:pt x="1272928" y="-642"/>
                  <a:pt x="1306297" y="3312"/>
                </a:cubicBezTo>
                <a:cubicBezTo>
                  <a:pt x="1439776" y="19129"/>
                  <a:pt x="1567986" y="91768"/>
                  <a:pt x="1695610" y="153277"/>
                </a:cubicBezTo>
                <a:cubicBezTo>
                  <a:pt x="2017598" y="309686"/>
                  <a:pt x="2354807" y="406929"/>
                  <a:pt x="2689675" y="503001"/>
                </a:cubicBezTo>
                <a:cubicBezTo>
                  <a:pt x="2778660" y="528776"/>
                  <a:pt x="2869988" y="554551"/>
                  <a:pt x="2957217" y="545179"/>
                </a:cubicBezTo>
                <a:cubicBezTo>
                  <a:pt x="3049130" y="535806"/>
                  <a:pt x="3128750" y="487770"/>
                  <a:pt x="3202514" y="436805"/>
                </a:cubicBezTo>
                <a:cubicBezTo>
                  <a:pt x="3341846" y="340734"/>
                  <a:pt x="3471228" y="228846"/>
                  <a:pt x="3623440" y="154449"/>
                </a:cubicBezTo>
                <a:cubicBezTo>
                  <a:pt x="3939574" y="-1375"/>
                  <a:pt x="4346450" y="19714"/>
                  <a:pt x="4693024" y="209514"/>
                </a:cubicBezTo>
                <a:cubicBezTo>
                  <a:pt x="4789622" y="262236"/>
                  <a:pt x="4887974" y="335462"/>
                  <a:pt x="4931882" y="440320"/>
                </a:cubicBezTo>
                <a:cubicBezTo>
                  <a:pt x="5012670" y="634806"/>
                  <a:pt x="4872166" y="810547"/>
                  <a:pt x="4790792" y="979844"/>
                </a:cubicBezTo>
                <a:cubicBezTo>
                  <a:pt x="4676634" y="1217679"/>
                  <a:pt x="4680730" y="1531669"/>
                  <a:pt x="4814794" y="1795280"/>
                </a:cubicBezTo>
                <a:cubicBezTo>
                  <a:pt x="4949444" y="2060063"/>
                  <a:pt x="5190642" y="2248692"/>
                  <a:pt x="5397300" y="2459580"/>
                </a:cubicBezTo>
                <a:cubicBezTo>
                  <a:pt x="5603958" y="2670469"/>
                  <a:pt x="5794808" y="2954583"/>
                  <a:pt x="5760268" y="3229324"/>
                </a:cubicBezTo>
                <a:cubicBezTo>
                  <a:pt x="5733338" y="3443728"/>
                  <a:pt x="5571758" y="3596623"/>
                  <a:pt x="5389104" y="3676877"/>
                </a:cubicBezTo>
                <a:cubicBezTo>
                  <a:pt x="5206450" y="3756546"/>
                  <a:pt x="4999790" y="3778221"/>
                  <a:pt x="4802500" y="3822742"/>
                </a:cubicBezTo>
                <a:cubicBezTo>
                  <a:pt x="4415530" y="3910026"/>
                  <a:pt x="4058416" y="4091040"/>
                  <a:pt x="3763944" y="4348207"/>
                </a:cubicBezTo>
                <a:lnTo>
                  <a:pt x="3723548" y="4375739"/>
                </a:lnTo>
                <a:cubicBezTo>
                  <a:pt x="3566652" y="4612404"/>
                  <a:pt x="3369362" y="4816262"/>
                  <a:pt x="3141042" y="4976187"/>
                </a:cubicBezTo>
                <a:cubicBezTo>
                  <a:pt x="3040349" y="5047069"/>
                  <a:pt x="2915066" y="5110921"/>
                  <a:pt x="2788613" y="5059956"/>
                </a:cubicBezTo>
                <a:cubicBezTo>
                  <a:pt x="2737095" y="5039453"/>
                  <a:pt x="2692016" y="5001376"/>
                  <a:pt x="2650451" y="4960956"/>
                </a:cubicBezTo>
                <a:cubicBezTo>
                  <a:pt x="2449062" y="4764712"/>
                  <a:pt x="2324365" y="4501101"/>
                  <a:pt x="2185617" y="4254478"/>
                </a:cubicBezTo>
                <a:cubicBezTo>
                  <a:pt x="2046870" y="4007856"/>
                  <a:pt x="1874167" y="3757132"/>
                  <a:pt x="1631213" y="3637043"/>
                </a:cubicBezTo>
                <a:cubicBezTo>
                  <a:pt x="1463779" y="3554445"/>
                  <a:pt x="1282880" y="3543900"/>
                  <a:pt x="1107836" y="3502894"/>
                </a:cubicBezTo>
                <a:cubicBezTo>
                  <a:pt x="729646" y="3414438"/>
                  <a:pt x="364922" y="3173673"/>
                  <a:pt x="106746" y="2842109"/>
                </a:cubicBezTo>
                <a:cubicBezTo>
                  <a:pt x="60497" y="2782943"/>
                  <a:pt x="16590" y="2717333"/>
                  <a:pt x="3710" y="2645866"/>
                </a:cubicBezTo>
                <a:cubicBezTo>
                  <a:pt x="-17366" y="2524019"/>
                  <a:pt x="55228" y="2422675"/>
                  <a:pt x="123724" y="2336562"/>
                </a:cubicBezTo>
                <a:cubicBezTo>
                  <a:pt x="294085" y="2123330"/>
                  <a:pt x="463860" y="1910098"/>
                  <a:pt x="634221" y="1696866"/>
                </a:cubicBezTo>
                <a:cubicBezTo>
                  <a:pt x="703302" y="1610167"/>
                  <a:pt x="773554" y="1521125"/>
                  <a:pt x="806924" y="1410408"/>
                </a:cubicBezTo>
                <a:cubicBezTo>
                  <a:pt x="869565" y="1202449"/>
                  <a:pt x="791117" y="956998"/>
                  <a:pt x="698618" y="737908"/>
                </a:cubicBezTo>
                <a:cubicBezTo>
                  <a:pt x="672859" y="677570"/>
                  <a:pt x="645344" y="614304"/>
                  <a:pt x="646515" y="552209"/>
                </a:cubicBezTo>
                <a:cubicBezTo>
                  <a:pt x="647100" y="495385"/>
                  <a:pt x="671688" y="445006"/>
                  <a:pt x="697448" y="398729"/>
                </a:cubicBezTo>
                <a:cubicBezTo>
                  <a:pt x="809631" y="199848"/>
                  <a:pt x="987255" y="22048"/>
                  <a:pt x="1208749" y="1898"/>
                </a:cubicBezTo>
                <a:close/>
              </a:path>
            </a:pathLst>
          </a:custGeom>
          <a:solidFill>
            <a:schemeClr val="bg1">
              <a:lumMod val="95000"/>
            </a:schemeClr>
          </a:solidFill>
          <a:ln>
            <a:noFill/>
          </a:ln>
          <a:effectLst/>
        </p:spPr>
        <p:txBody>
          <a:bodyPr wrap="square" anchor="ctr">
            <a:noAutofit/>
          </a:bodyPr>
          <a:lstStyle>
            <a:lvl1pPr marL="0" indent="0" algn="ctr">
              <a:buFontTx/>
              <a:buNone/>
              <a:defRPr sz="2400" b="0" i="0">
                <a:latin typeface="Urbanist Light" panose="020B0A04040200000203" pitchFamily="34" charset="77"/>
              </a:defRPr>
            </a:lvl1pPr>
          </a:lstStyle>
          <a:p>
            <a:endParaRPr lang="en-US" dirty="0"/>
          </a:p>
        </p:txBody>
      </p:sp>
    </p:spTree>
    <p:extLst>
      <p:ext uri="{BB962C8B-B14F-4D97-AF65-F5344CB8AC3E}">
        <p14:creationId xmlns:p14="http://schemas.microsoft.com/office/powerpoint/2010/main" val="81898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bile Device Mockup">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BB28AF1-2E2B-22D1-861B-44E96518D0DE}"/>
              </a:ext>
            </a:extLst>
          </p:cNvPr>
          <p:cNvGrpSpPr/>
          <p:nvPr userDrawn="1"/>
        </p:nvGrpSpPr>
        <p:grpSpPr>
          <a:xfrm>
            <a:off x="17552762" y="-2433314"/>
            <a:ext cx="4819798" cy="9549717"/>
            <a:chOff x="19601840" y="3549898"/>
            <a:chExt cx="2357437" cy="4670913"/>
          </a:xfrm>
        </p:grpSpPr>
        <p:sp>
          <p:nvSpPr>
            <p:cNvPr id="5" name="Freeform 15">
              <a:extLst>
                <a:ext uri="{FF2B5EF4-FFF2-40B4-BE49-F238E27FC236}">
                  <a16:creationId xmlns:a16="http://schemas.microsoft.com/office/drawing/2014/main" id="{48C60144-D756-4772-2E61-C68A0058EB54}"/>
                </a:ext>
              </a:extLst>
            </p:cNvPr>
            <p:cNvSpPr>
              <a:spLocks noChangeArrowheads="1"/>
            </p:cNvSpPr>
            <p:nvPr/>
          </p:nvSpPr>
          <p:spPr bwMode="auto">
            <a:xfrm>
              <a:off x="19623821" y="3549898"/>
              <a:ext cx="2307981" cy="4670913"/>
            </a:xfrm>
            <a:custGeom>
              <a:avLst/>
              <a:gdLst>
                <a:gd name="T0" fmla="*/ 1830 w 1854"/>
                <a:gd name="T1" fmla="*/ 3460 h 3747"/>
                <a:gd name="T2" fmla="*/ 1830 w 1854"/>
                <a:gd name="T3" fmla="*/ 3460 h 3747"/>
                <a:gd name="T4" fmla="*/ 1568 w 1854"/>
                <a:gd name="T5" fmla="*/ 3723 h 3747"/>
                <a:gd name="T6" fmla="*/ 302 w 1854"/>
                <a:gd name="T7" fmla="*/ 3723 h 3747"/>
                <a:gd name="T8" fmla="*/ 302 w 1854"/>
                <a:gd name="T9" fmla="*/ 3723 h 3747"/>
                <a:gd name="T10" fmla="*/ 23 w 1854"/>
                <a:gd name="T11" fmla="*/ 3444 h 3747"/>
                <a:gd name="T12" fmla="*/ 23 w 1854"/>
                <a:gd name="T13" fmla="*/ 310 h 3747"/>
                <a:gd name="T14" fmla="*/ 23 w 1854"/>
                <a:gd name="T15" fmla="*/ 310 h 3747"/>
                <a:gd name="T16" fmla="*/ 310 w 1854"/>
                <a:gd name="T17" fmla="*/ 24 h 3747"/>
                <a:gd name="T18" fmla="*/ 1534 w 1854"/>
                <a:gd name="T19" fmla="*/ 24 h 3747"/>
                <a:gd name="T20" fmla="*/ 1534 w 1854"/>
                <a:gd name="T21" fmla="*/ 24 h 3747"/>
                <a:gd name="T22" fmla="*/ 1830 w 1854"/>
                <a:gd name="T23" fmla="*/ 320 h 3747"/>
                <a:gd name="T24" fmla="*/ 1830 w 1854"/>
                <a:gd name="T25" fmla="*/ 3460 h 3747"/>
                <a:gd name="T26" fmla="*/ 1534 w 1854"/>
                <a:gd name="T27" fmla="*/ 0 h 3747"/>
                <a:gd name="T28" fmla="*/ 310 w 1854"/>
                <a:gd name="T29" fmla="*/ 0 h 3747"/>
                <a:gd name="T30" fmla="*/ 310 w 1854"/>
                <a:gd name="T31" fmla="*/ 0 h 3747"/>
                <a:gd name="T32" fmla="*/ 0 w 1854"/>
                <a:gd name="T33" fmla="*/ 310 h 3747"/>
                <a:gd name="T34" fmla="*/ 0 w 1854"/>
                <a:gd name="T35" fmla="*/ 3444 h 3747"/>
                <a:gd name="T36" fmla="*/ 0 w 1854"/>
                <a:gd name="T37" fmla="*/ 3444 h 3747"/>
                <a:gd name="T38" fmla="*/ 302 w 1854"/>
                <a:gd name="T39" fmla="*/ 3746 h 3747"/>
                <a:gd name="T40" fmla="*/ 1568 w 1854"/>
                <a:gd name="T41" fmla="*/ 3746 h 3747"/>
                <a:gd name="T42" fmla="*/ 1568 w 1854"/>
                <a:gd name="T43" fmla="*/ 3746 h 3747"/>
                <a:gd name="T44" fmla="*/ 1853 w 1854"/>
                <a:gd name="T45" fmla="*/ 3460 h 3747"/>
                <a:gd name="T46" fmla="*/ 1853 w 1854"/>
                <a:gd name="T47" fmla="*/ 320 h 3747"/>
                <a:gd name="T48" fmla="*/ 1853 w 1854"/>
                <a:gd name="T49" fmla="*/ 320 h 3747"/>
                <a:gd name="T50" fmla="*/ 1534 w 1854"/>
                <a:gd name="T51" fmla="*/ 0 h 3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54" h="3747">
                  <a:moveTo>
                    <a:pt x="1830" y="3460"/>
                  </a:moveTo>
                  <a:lnTo>
                    <a:pt x="1830" y="3460"/>
                  </a:lnTo>
                  <a:cubicBezTo>
                    <a:pt x="1830" y="3605"/>
                    <a:pt x="1713" y="3723"/>
                    <a:pt x="1568" y="3723"/>
                  </a:cubicBezTo>
                  <a:lnTo>
                    <a:pt x="302" y="3723"/>
                  </a:lnTo>
                  <a:lnTo>
                    <a:pt x="302" y="3723"/>
                  </a:lnTo>
                  <a:cubicBezTo>
                    <a:pt x="148" y="3723"/>
                    <a:pt x="23" y="3598"/>
                    <a:pt x="23" y="3444"/>
                  </a:cubicBezTo>
                  <a:lnTo>
                    <a:pt x="23" y="310"/>
                  </a:lnTo>
                  <a:lnTo>
                    <a:pt x="23" y="310"/>
                  </a:lnTo>
                  <a:cubicBezTo>
                    <a:pt x="23" y="152"/>
                    <a:pt x="152" y="24"/>
                    <a:pt x="310" y="24"/>
                  </a:cubicBezTo>
                  <a:lnTo>
                    <a:pt x="1534" y="24"/>
                  </a:lnTo>
                  <a:lnTo>
                    <a:pt x="1534" y="24"/>
                  </a:lnTo>
                  <a:cubicBezTo>
                    <a:pt x="1697" y="24"/>
                    <a:pt x="1830" y="156"/>
                    <a:pt x="1830" y="320"/>
                  </a:cubicBezTo>
                  <a:lnTo>
                    <a:pt x="1830" y="3460"/>
                  </a:lnTo>
                  <a:close/>
                  <a:moveTo>
                    <a:pt x="1534" y="0"/>
                  </a:moveTo>
                  <a:lnTo>
                    <a:pt x="310" y="0"/>
                  </a:lnTo>
                  <a:lnTo>
                    <a:pt x="310" y="0"/>
                  </a:lnTo>
                  <a:cubicBezTo>
                    <a:pt x="139" y="0"/>
                    <a:pt x="0" y="140"/>
                    <a:pt x="0" y="310"/>
                  </a:cubicBezTo>
                  <a:lnTo>
                    <a:pt x="0" y="3444"/>
                  </a:lnTo>
                  <a:lnTo>
                    <a:pt x="0" y="3444"/>
                  </a:lnTo>
                  <a:cubicBezTo>
                    <a:pt x="0" y="3611"/>
                    <a:pt x="136" y="3746"/>
                    <a:pt x="302" y="3746"/>
                  </a:cubicBezTo>
                  <a:lnTo>
                    <a:pt x="1568" y="3746"/>
                  </a:lnTo>
                  <a:lnTo>
                    <a:pt x="1568" y="3746"/>
                  </a:lnTo>
                  <a:cubicBezTo>
                    <a:pt x="1726" y="3746"/>
                    <a:pt x="1853" y="3618"/>
                    <a:pt x="1853" y="3460"/>
                  </a:cubicBezTo>
                  <a:lnTo>
                    <a:pt x="1853" y="320"/>
                  </a:lnTo>
                  <a:lnTo>
                    <a:pt x="1853" y="320"/>
                  </a:lnTo>
                  <a:cubicBezTo>
                    <a:pt x="1853" y="144"/>
                    <a:pt x="1710" y="0"/>
                    <a:pt x="1534" y="0"/>
                  </a:cubicBezTo>
                  <a:close/>
                </a:path>
              </a:pathLst>
            </a:custGeom>
            <a:solidFill>
              <a:srgbClr val="ACAFB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6" name="Freeform 16">
              <a:extLst>
                <a:ext uri="{FF2B5EF4-FFF2-40B4-BE49-F238E27FC236}">
                  <a16:creationId xmlns:a16="http://schemas.microsoft.com/office/drawing/2014/main" id="{99C474E7-4764-AE2C-385C-B46D5915AD6D}"/>
                </a:ext>
              </a:extLst>
            </p:cNvPr>
            <p:cNvSpPr>
              <a:spLocks noChangeArrowheads="1"/>
            </p:cNvSpPr>
            <p:nvPr/>
          </p:nvSpPr>
          <p:spPr bwMode="auto">
            <a:xfrm>
              <a:off x="19651296" y="3577373"/>
              <a:ext cx="2253029" cy="4610465"/>
            </a:xfrm>
            <a:custGeom>
              <a:avLst/>
              <a:gdLst>
                <a:gd name="T0" fmla="*/ 1511 w 1808"/>
                <a:gd name="T1" fmla="*/ 0 h 3700"/>
                <a:gd name="T2" fmla="*/ 287 w 1808"/>
                <a:gd name="T3" fmla="*/ 0 h 3700"/>
                <a:gd name="T4" fmla="*/ 287 w 1808"/>
                <a:gd name="T5" fmla="*/ 0 h 3700"/>
                <a:gd name="T6" fmla="*/ 0 w 1808"/>
                <a:gd name="T7" fmla="*/ 286 h 3700"/>
                <a:gd name="T8" fmla="*/ 0 w 1808"/>
                <a:gd name="T9" fmla="*/ 3420 h 3700"/>
                <a:gd name="T10" fmla="*/ 0 w 1808"/>
                <a:gd name="T11" fmla="*/ 3420 h 3700"/>
                <a:gd name="T12" fmla="*/ 279 w 1808"/>
                <a:gd name="T13" fmla="*/ 3699 h 3700"/>
                <a:gd name="T14" fmla="*/ 1545 w 1808"/>
                <a:gd name="T15" fmla="*/ 3699 h 3700"/>
                <a:gd name="T16" fmla="*/ 1545 w 1808"/>
                <a:gd name="T17" fmla="*/ 3699 h 3700"/>
                <a:gd name="T18" fmla="*/ 1807 w 1808"/>
                <a:gd name="T19" fmla="*/ 3436 h 3700"/>
                <a:gd name="T20" fmla="*/ 1807 w 1808"/>
                <a:gd name="T21" fmla="*/ 296 h 3700"/>
                <a:gd name="T22" fmla="*/ 1807 w 1808"/>
                <a:gd name="T23" fmla="*/ 296 h 3700"/>
                <a:gd name="T24" fmla="*/ 1511 w 1808"/>
                <a:gd name="T25" fmla="*/ 0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8" h="3700">
                  <a:moveTo>
                    <a:pt x="1511" y="0"/>
                  </a:moveTo>
                  <a:lnTo>
                    <a:pt x="287" y="0"/>
                  </a:lnTo>
                  <a:lnTo>
                    <a:pt x="287" y="0"/>
                  </a:lnTo>
                  <a:cubicBezTo>
                    <a:pt x="129" y="0"/>
                    <a:pt x="0" y="128"/>
                    <a:pt x="0" y="286"/>
                  </a:cubicBezTo>
                  <a:lnTo>
                    <a:pt x="0" y="3420"/>
                  </a:lnTo>
                  <a:lnTo>
                    <a:pt x="0" y="3420"/>
                  </a:lnTo>
                  <a:cubicBezTo>
                    <a:pt x="0" y="3574"/>
                    <a:pt x="125" y="3699"/>
                    <a:pt x="279" y="3699"/>
                  </a:cubicBezTo>
                  <a:lnTo>
                    <a:pt x="1545" y="3699"/>
                  </a:lnTo>
                  <a:lnTo>
                    <a:pt x="1545" y="3699"/>
                  </a:lnTo>
                  <a:cubicBezTo>
                    <a:pt x="1690" y="3699"/>
                    <a:pt x="1807" y="3581"/>
                    <a:pt x="1807" y="3436"/>
                  </a:cubicBezTo>
                  <a:lnTo>
                    <a:pt x="1807" y="296"/>
                  </a:lnTo>
                  <a:lnTo>
                    <a:pt x="1807" y="296"/>
                  </a:lnTo>
                  <a:cubicBezTo>
                    <a:pt x="1807" y="132"/>
                    <a:pt x="1674" y="0"/>
                    <a:pt x="1511" y="0"/>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7" name="Freeform 17">
              <a:extLst>
                <a:ext uri="{FF2B5EF4-FFF2-40B4-BE49-F238E27FC236}">
                  <a16:creationId xmlns:a16="http://schemas.microsoft.com/office/drawing/2014/main" id="{C98AF5D7-97D7-47AB-0322-BE7CC847E448}"/>
                </a:ext>
              </a:extLst>
            </p:cNvPr>
            <p:cNvSpPr>
              <a:spLocks noChangeArrowheads="1"/>
            </p:cNvSpPr>
            <p:nvPr/>
          </p:nvSpPr>
          <p:spPr bwMode="auto">
            <a:xfrm>
              <a:off x="19755707" y="3670791"/>
              <a:ext cx="2049705" cy="4423631"/>
            </a:xfrm>
            <a:custGeom>
              <a:avLst/>
              <a:gdLst>
                <a:gd name="T0" fmla="*/ 1404 w 1646"/>
                <a:gd name="T1" fmla="*/ 0 h 3548"/>
                <a:gd name="T2" fmla="*/ 1189 w 1646"/>
                <a:gd name="T3" fmla="*/ 0 h 3548"/>
                <a:gd name="T4" fmla="*/ 1189 w 1646"/>
                <a:gd name="T5" fmla="*/ 0 h 3548"/>
                <a:gd name="T6" fmla="*/ 1160 w 1646"/>
                <a:gd name="T7" fmla="*/ 29 h 3548"/>
                <a:gd name="T8" fmla="*/ 1160 w 1646"/>
                <a:gd name="T9" fmla="*/ 87 h 3548"/>
                <a:gd name="T10" fmla="*/ 1160 w 1646"/>
                <a:gd name="T11" fmla="*/ 87 h 3548"/>
                <a:gd name="T12" fmla="*/ 1096 w 1646"/>
                <a:gd name="T13" fmla="*/ 151 h 3548"/>
                <a:gd name="T14" fmla="*/ 549 w 1646"/>
                <a:gd name="T15" fmla="*/ 151 h 3548"/>
                <a:gd name="T16" fmla="*/ 549 w 1646"/>
                <a:gd name="T17" fmla="*/ 151 h 3548"/>
                <a:gd name="T18" fmla="*/ 486 w 1646"/>
                <a:gd name="T19" fmla="*/ 87 h 3548"/>
                <a:gd name="T20" fmla="*/ 486 w 1646"/>
                <a:gd name="T21" fmla="*/ 23 h 3548"/>
                <a:gd name="T22" fmla="*/ 486 w 1646"/>
                <a:gd name="T23" fmla="*/ 23 h 3548"/>
                <a:gd name="T24" fmla="*/ 462 w 1646"/>
                <a:gd name="T25" fmla="*/ 0 h 3548"/>
                <a:gd name="T26" fmla="*/ 233 w 1646"/>
                <a:gd name="T27" fmla="*/ 0 h 3548"/>
                <a:gd name="T28" fmla="*/ 233 w 1646"/>
                <a:gd name="T29" fmla="*/ 0 h 3548"/>
                <a:gd name="T30" fmla="*/ 0 w 1646"/>
                <a:gd name="T31" fmla="*/ 232 h 3548"/>
                <a:gd name="T32" fmla="*/ 0 w 1646"/>
                <a:gd name="T33" fmla="*/ 3322 h 3548"/>
                <a:gd name="T34" fmla="*/ 0 w 1646"/>
                <a:gd name="T35" fmla="*/ 3322 h 3548"/>
                <a:gd name="T36" fmla="*/ 225 w 1646"/>
                <a:gd name="T37" fmla="*/ 3547 h 3548"/>
                <a:gd name="T38" fmla="*/ 1436 w 1646"/>
                <a:gd name="T39" fmla="*/ 3547 h 3548"/>
                <a:gd name="T40" fmla="*/ 1436 w 1646"/>
                <a:gd name="T41" fmla="*/ 3547 h 3548"/>
                <a:gd name="T42" fmla="*/ 1645 w 1646"/>
                <a:gd name="T43" fmla="*/ 3337 h 3548"/>
                <a:gd name="T44" fmla="*/ 1645 w 1646"/>
                <a:gd name="T45" fmla="*/ 240 h 3548"/>
                <a:gd name="T46" fmla="*/ 1645 w 1646"/>
                <a:gd name="T47" fmla="*/ 240 h 3548"/>
                <a:gd name="T48" fmla="*/ 1404 w 1646"/>
                <a:gd name="T49" fmla="*/ 0 h 3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6" h="3548">
                  <a:moveTo>
                    <a:pt x="1404" y="0"/>
                  </a:moveTo>
                  <a:lnTo>
                    <a:pt x="1189" y="0"/>
                  </a:lnTo>
                  <a:lnTo>
                    <a:pt x="1189" y="0"/>
                  </a:lnTo>
                  <a:cubicBezTo>
                    <a:pt x="1173" y="0"/>
                    <a:pt x="1160" y="13"/>
                    <a:pt x="1160" y="29"/>
                  </a:cubicBezTo>
                  <a:lnTo>
                    <a:pt x="1160" y="87"/>
                  </a:lnTo>
                  <a:lnTo>
                    <a:pt x="1160" y="87"/>
                  </a:lnTo>
                  <a:cubicBezTo>
                    <a:pt x="1160" y="122"/>
                    <a:pt x="1131" y="151"/>
                    <a:pt x="1096" y="151"/>
                  </a:cubicBezTo>
                  <a:lnTo>
                    <a:pt x="549" y="151"/>
                  </a:lnTo>
                  <a:lnTo>
                    <a:pt x="549" y="151"/>
                  </a:lnTo>
                  <a:cubicBezTo>
                    <a:pt x="515" y="151"/>
                    <a:pt x="486" y="122"/>
                    <a:pt x="486" y="87"/>
                  </a:cubicBezTo>
                  <a:lnTo>
                    <a:pt x="486" y="23"/>
                  </a:lnTo>
                  <a:lnTo>
                    <a:pt x="486" y="23"/>
                  </a:lnTo>
                  <a:cubicBezTo>
                    <a:pt x="486" y="10"/>
                    <a:pt x="476" y="0"/>
                    <a:pt x="462" y="0"/>
                  </a:cubicBezTo>
                  <a:lnTo>
                    <a:pt x="233" y="0"/>
                  </a:lnTo>
                  <a:lnTo>
                    <a:pt x="233" y="0"/>
                  </a:lnTo>
                  <a:cubicBezTo>
                    <a:pt x="104" y="0"/>
                    <a:pt x="0" y="104"/>
                    <a:pt x="0" y="232"/>
                  </a:cubicBezTo>
                  <a:lnTo>
                    <a:pt x="0" y="3322"/>
                  </a:lnTo>
                  <a:lnTo>
                    <a:pt x="0" y="3322"/>
                  </a:lnTo>
                  <a:cubicBezTo>
                    <a:pt x="0" y="3446"/>
                    <a:pt x="101" y="3547"/>
                    <a:pt x="225" y="3547"/>
                  </a:cubicBezTo>
                  <a:lnTo>
                    <a:pt x="1436" y="3547"/>
                  </a:lnTo>
                  <a:lnTo>
                    <a:pt x="1436" y="3547"/>
                  </a:lnTo>
                  <a:cubicBezTo>
                    <a:pt x="1551" y="3547"/>
                    <a:pt x="1645" y="3453"/>
                    <a:pt x="1645" y="3337"/>
                  </a:cubicBezTo>
                  <a:lnTo>
                    <a:pt x="1645" y="240"/>
                  </a:lnTo>
                  <a:lnTo>
                    <a:pt x="1645" y="240"/>
                  </a:lnTo>
                  <a:cubicBezTo>
                    <a:pt x="1645" y="108"/>
                    <a:pt x="1537" y="0"/>
                    <a:pt x="1404" y="0"/>
                  </a:cubicBezTo>
                </a:path>
              </a:pathLst>
            </a:custGeom>
            <a:solidFill>
              <a:srgbClr val="EBDD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9" name="Freeform 18">
              <a:extLst>
                <a:ext uri="{FF2B5EF4-FFF2-40B4-BE49-F238E27FC236}">
                  <a16:creationId xmlns:a16="http://schemas.microsoft.com/office/drawing/2014/main" id="{B0374869-0F27-C149-C4FD-BE0BBB6298F4}"/>
                </a:ext>
              </a:extLst>
            </p:cNvPr>
            <p:cNvSpPr>
              <a:spLocks noChangeArrowheads="1"/>
            </p:cNvSpPr>
            <p:nvPr/>
          </p:nvSpPr>
          <p:spPr bwMode="auto">
            <a:xfrm>
              <a:off x="19601840" y="4330216"/>
              <a:ext cx="27475" cy="346199"/>
            </a:xfrm>
            <a:custGeom>
              <a:avLst/>
              <a:gdLst>
                <a:gd name="T0" fmla="*/ 0 w 21"/>
                <a:gd name="T1" fmla="*/ 7 h 280"/>
                <a:gd name="T2" fmla="*/ 0 w 21"/>
                <a:gd name="T3" fmla="*/ 273 h 280"/>
                <a:gd name="T4" fmla="*/ 0 w 21"/>
                <a:gd name="T5" fmla="*/ 273 h 280"/>
                <a:gd name="T6" fmla="*/ 6 w 21"/>
                <a:gd name="T7" fmla="*/ 279 h 280"/>
                <a:gd name="T8" fmla="*/ 20 w 21"/>
                <a:gd name="T9" fmla="*/ 279 h 280"/>
                <a:gd name="T10" fmla="*/ 20 w 21"/>
                <a:gd name="T11" fmla="*/ 0 h 280"/>
                <a:gd name="T12" fmla="*/ 6 w 21"/>
                <a:gd name="T13" fmla="*/ 0 h 280"/>
                <a:gd name="T14" fmla="*/ 6 w 21"/>
                <a:gd name="T15" fmla="*/ 0 h 280"/>
                <a:gd name="T16" fmla="*/ 0 w 21"/>
                <a:gd name="T17" fmla="*/ 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80">
                  <a:moveTo>
                    <a:pt x="0" y="7"/>
                  </a:moveTo>
                  <a:lnTo>
                    <a:pt x="0" y="273"/>
                  </a:lnTo>
                  <a:lnTo>
                    <a:pt x="0" y="273"/>
                  </a:lnTo>
                  <a:cubicBezTo>
                    <a:pt x="0" y="277"/>
                    <a:pt x="3" y="279"/>
                    <a:pt x="6" y="279"/>
                  </a:cubicBezTo>
                  <a:lnTo>
                    <a:pt x="20" y="279"/>
                  </a:lnTo>
                  <a:lnTo>
                    <a:pt x="20" y="0"/>
                  </a:lnTo>
                  <a:lnTo>
                    <a:pt x="6" y="0"/>
                  </a:lnTo>
                  <a:lnTo>
                    <a:pt x="6" y="0"/>
                  </a:lnTo>
                  <a:cubicBezTo>
                    <a:pt x="3" y="0"/>
                    <a:pt x="0" y="3"/>
                    <a:pt x="0" y="7"/>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10" name="Freeform 19">
              <a:extLst>
                <a:ext uri="{FF2B5EF4-FFF2-40B4-BE49-F238E27FC236}">
                  <a16:creationId xmlns:a16="http://schemas.microsoft.com/office/drawing/2014/main" id="{DDE565CC-1D08-2A33-A809-44BDA6DE8AED}"/>
                </a:ext>
              </a:extLst>
            </p:cNvPr>
            <p:cNvSpPr>
              <a:spLocks noChangeArrowheads="1"/>
            </p:cNvSpPr>
            <p:nvPr/>
          </p:nvSpPr>
          <p:spPr bwMode="auto">
            <a:xfrm>
              <a:off x="19601840" y="5105038"/>
              <a:ext cx="27475" cy="274759"/>
            </a:xfrm>
            <a:custGeom>
              <a:avLst/>
              <a:gdLst>
                <a:gd name="T0" fmla="*/ 0 w 21"/>
                <a:gd name="T1" fmla="*/ 7 h 221"/>
                <a:gd name="T2" fmla="*/ 0 w 21"/>
                <a:gd name="T3" fmla="*/ 213 h 221"/>
                <a:gd name="T4" fmla="*/ 0 w 21"/>
                <a:gd name="T5" fmla="*/ 213 h 221"/>
                <a:gd name="T6" fmla="*/ 6 w 21"/>
                <a:gd name="T7" fmla="*/ 220 h 221"/>
                <a:gd name="T8" fmla="*/ 20 w 21"/>
                <a:gd name="T9" fmla="*/ 220 h 221"/>
                <a:gd name="T10" fmla="*/ 20 w 21"/>
                <a:gd name="T11" fmla="*/ 0 h 221"/>
                <a:gd name="T12" fmla="*/ 6 w 21"/>
                <a:gd name="T13" fmla="*/ 0 h 221"/>
                <a:gd name="T14" fmla="*/ 6 w 21"/>
                <a:gd name="T15" fmla="*/ 0 h 221"/>
                <a:gd name="T16" fmla="*/ 0 w 21"/>
                <a:gd name="T17" fmla="*/ 7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1">
                  <a:moveTo>
                    <a:pt x="0" y="7"/>
                  </a:moveTo>
                  <a:lnTo>
                    <a:pt x="0" y="213"/>
                  </a:lnTo>
                  <a:lnTo>
                    <a:pt x="0" y="213"/>
                  </a:lnTo>
                  <a:cubicBezTo>
                    <a:pt x="0" y="217"/>
                    <a:pt x="3" y="220"/>
                    <a:pt x="6" y="220"/>
                  </a:cubicBezTo>
                  <a:lnTo>
                    <a:pt x="20" y="220"/>
                  </a:lnTo>
                  <a:lnTo>
                    <a:pt x="20" y="0"/>
                  </a:lnTo>
                  <a:lnTo>
                    <a:pt x="6" y="0"/>
                  </a:lnTo>
                  <a:lnTo>
                    <a:pt x="6" y="0"/>
                  </a:lnTo>
                  <a:cubicBezTo>
                    <a:pt x="3" y="0"/>
                    <a:pt x="0" y="3"/>
                    <a:pt x="0" y="7"/>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11" name="Freeform 20">
              <a:extLst>
                <a:ext uri="{FF2B5EF4-FFF2-40B4-BE49-F238E27FC236}">
                  <a16:creationId xmlns:a16="http://schemas.microsoft.com/office/drawing/2014/main" id="{78F38063-E610-FB38-40E9-C40110379ADA}"/>
                </a:ext>
              </a:extLst>
            </p:cNvPr>
            <p:cNvSpPr>
              <a:spLocks noChangeArrowheads="1"/>
            </p:cNvSpPr>
            <p:nvPr/>
          </p:nvSpPr>
          <p:spPr bwMode="auto">
            <a:xfrm>
              <a:off x="19601840" y="5451234"/>
              <a:ext cx="27475" cy="274759"/>
            </a:xfrm>
            <a:custGeom>
              <a:avLst/>
              <a:gdLst>
                <a:gd name="T0" fmla="*/ 0 w 21"/>
                <a:gd name="T1" fmla="*/ 5 h 219"/>
                <a:gd name="T2" fmla="*/ 0 w 21"/>
                <a:gd name="T3" fmla="*/ 212 h 219"/>
                <a:gd name="T4" fmla="*/ 0 w 21"/>
                <a:gd name="T5" fmla="*/ 212 h 219"/>
                <a:gd name="T6" fmla="*/ 6 w 21"/>
                <a:gd name="T7" fmla="*/ 218 h 219"/>
                <a:gd name="T8" fmla="*/ 20 w 21"/>
                <a:gd name="T9" fmla="*/ 218 h 219"/>
                <a:gd name="T10" fmla="*/ 20 w 21"/>
                <a:gd name="T11" fmla="*/ 0 h 219"/>
                <a:gd name="T12" fmla="*/ 6 w 21"/>
                <a:gd name="T13" fmla="*/ 0 h 219"/>
                <a:gd name="T14" fmla="*/ 6 w 21"/>
                <a:gd name="T15" fmla="*/ 0 h 219"/>
                <a:gd name="T16" fmla="*/ 0 w 21"/>
                <a:gd name="T17"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9">
                  <a:moveTo>
                    <a:pt x="0" y="5"/>
                  </a:moveTo>
                  <a:lnTo>
                    <a:pt x="0" y="212"/>
                  </a:lnTo>
                  <a:lnTo>
                    <a:pt x="0" y="212"/>
                  </a:lnTo>
                  <a:cubicBezTo>
                    <a:pt x="0" y="216"/>
                    <a:pt x="3" y="218"/>
                    <a:pt x="6" y="218"/>
                  </a:cubicBezTo>
                  <a:lnTo>
                    <a:pt x="20" y="218"/>
                  </a:lnTo>
                  <a:lnTo>
                    <a:pt x="20" y="0"/>
                  </a:lnTo>
                  <a:lnTo>
                    <a:pt x="6" y="0"/>
                  </a:lnTo>
                  <a:lnTo>
                    <a:pt x="6" y="0"/>
                  </a:lnTo>
                  <a:cubicBezTo>
                    <a:pt x="3" y="0"/>
                    <a:pt x="0" y="2"/>
                    <a:pt x="0" y="5"/>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12" name="Freeform 21">
              <a:extLst>
                <a:ext uri="{FF2B5EF4-FFF2-40B4-BE49-F238E27FC236}">
                  <a16:creationId xmlns:a16="http://schemas.microsoft.com/office/drawing/2014/main" id="{BFF3264F-7D4E-58EC-19F8-33FB5CCA205D}"/>
                </a:ext>
              </a:extLst>
            </p:cNvPr>
            <p:cNvSpPr>
              <a:spLocks noChangeArrowheads="1"/>
            </p:cNvSpPr>
            <p:nvPr/>
          </p:nvSpPr>
          <p:spPr bwMode="auto">
            <a:xfrm>
              <a:off x="21931802" y="4357693"/>
              <a:ext cx="27475" cy="626451"/>
            </a:xfrm>
            <a:custGeom>
              <a:avLst/>
              <a:gdLst>
                <a:gd name="T0" fmla="*/ 11 w 22"/>
                <a:gd name="T1" fmla="*/ 0 h 503"/>
                <a:gd name="T2" fmla="*/ 0 w 22"/>
                <a:gd name="T3" fmla="*/ 0 h 503"/>
                <a:gd name="T4" fmla="*/ 0 w 22"/>
                <a:gd name="T5" fmla="*/ 502 h 503"/>
                <a:gd name="T6" fmla="*/ 11 w 22"/>
                <a:gd name="T7" fmla="*/ 502 h 503"/>
                <a:gd name="T8" fmla="*/ 11 w 22"/>
                <a:gd name="T9" fmla="*/ 502 h 503"/>
                <a:gd name="T10" fmla="*/ 21 w 22"/>
                <a:gd name="T11" fmla="*/ 492 h 503"/>
                <a:gd name="T12" fmla="*/ 21 w 22"/>
                <a:gd name="T13" fmla="*/ 8 h 503"/>
                <a:gd name="T14" fmla="*/ 21 w 22"/>
                <a:gd name="T15" fmla="*/ 8 h 503"/>
                <a:gd name="T16" fmla="*/ 11 w 22"/>
                <a:gd name="T17"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03">
                  <a:moveTo>
                    <a:pt x="11" y="0"/>
                  </a:moveTo>
                  <a:lnTo>
                    <a:pt x="0" y="0"/>
                  </a:lnTo>
                  <a:lnTo>
                    <a:pt x="0" y="502"/>
                  </a:lnTo>
                  <a:lnTo>
                    <a:pt x="11" y="502"/>
                  </a:lnTo>
                  <a:lnTo>
                    <a:pt x="11" y="502"/>
                  </a:lnTo>
                  <a:cubicBezTo>
                    <a:pt x="16" y="502"/>
                    <a:pt x="21" y="497"/>
                    <a:pt x="21" y="492"/>
                  </a:cubicBezTo>
                  <a:lnTo>
                    <a:pt x="21" y="8"/>
                  </a:lnTo>
                  <a:lnTo>
                    <a:pt x="21" y="8"/>
                  </a:lnTo>
                  <a:cubicBezTo>
                    <a:pt x="21" y="4"/>
                    <a:pt x="16" y="0"/>
                    <a:pt x="11" y="0"/>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grpSp>
      <p:sp>
        <p:nvSpPr>
          <p:cNvPr id="13" name="Picture Placeholder 130">
            <a:extLst>
              <a:ext uri="{FF2B5EF4-FFF2-40B4-BE49-F238E27FC236}">
                <a16:creationId xmlns:a16="http://schemas.microsoft.com/office/drawing/2014/main" id="{C7973B5A-47EF-9524-8206-E5C99B4B17BE}"/>
              </a:ext>
            </a:extLst>
          </p:cNvPr>
          <p:cNvSpPr>
            <a:spLocks noGrp="1"/>
          </p:cNvSpPr>
          <p:nvPr>
            <p:ph type="pic" sz="quarter" idx="27"/>
          </p:nvPr>
        </p:nvSpPr>
        <p:spPr>
          <a:xfrm>
            <a:off x="17869895" y="-2183597"/>
            <a:ext cx="4188087" cy="9041597"/>
          </a:xfrm>
          <a:custGeom>
            <a:avLst/>
            <a:gdLst>
              <a:gd name="connsiteX0" fmla="*/ 290146 w 2048458"/>
              <a:gd name="connsiteY0" fmla="*/ 0 h 4422384"/>
              <a:gd name="connsiteX1" fmla="*/ 575312 w 2048458"/>
              <a:gd name="connsiteY1" fmla="*/ 0 h 4422384"/>
              <a:gd name="connsiteX2" fmla="*/ 605198 w 2048458"/>
              <a:gd name="connsiteY2" fmla="*/ 28677 h 4422384"/>
              <a:gd name="connsiteX3" fmla="*/ 605198 w 2048458"/>
              <a:gd name="connsiteY3" fmla="*/ 108472 h 4422384"/>
              <a:gd name="connsiteX4" fmla="*/ 683650 w 2048458"/>
              <a:gd name="connsiteY4" fmla="*/ 188267 h 4422384"/>
              <a:gd name="connsiteX5" fmla="*/ 1364808 w 2048458"/>
              <a:gd name="connsiteY5" fmla="*/ 188267 h 4422384"/>
              <a:gd name="connsiteX6" fmla="*/ 1444506 w 2048458"/>
              <a:gd name="connsiteY6" fmla="*/ 108472 h 4422384"/>
              <a:gd name="connsiteX7" fmla="*/ 1444506 w 2048458"/>
              <a:gd name="connsiteY7" fmla="*/ 36157 h 4422384"/>
              <a:gd name="connsiteX8" fmla="*/ 1480618 w 2048458"/>
              <a:gd name="connsiteY8" fmla="*/ 0 h 4422384"/>
              <a:gd name="connsiteX9" fmla="*/ 1748350 w 2048458"/>
              <a:gd name="connsiteY9" fmla="*/ 0 h 4422384"/>
              <a:gd name="connsiteX10" fmla="*/ 2048458 w 2048458"/>
              <a:gd name="connsiteY10" fmla="*/ 299231 h 4422384"/>
              <a:gd name="connsiteX11" fmla="*/ 2048458 w 2048458"/>
              <a:gd name="connsiteY11" fmla="*/ 4160557 h 4422384"/>
              <a:gd name="connsiteX12" fmla="*/ 1788198 w 2048458"/>
              <a:gd name="connsiteY12" fmla="*/ 4422384 h 4422384"/>
              <a:gd name="connsiteX13" fmla="*/ 280184 w 2048458"/>
              <a:gd name="connsiteY13" fmla="*/ 4422384 h 4422384"/>
              <a:gd name="connsiteX14" fmla="*/ 0 w 2048458"/>
              <a:gd name="connsiteY14" fmla="*/ 4141855 h 4422384"/>
              <a:gd name="connsiteX15" fmla="*/ 0 w 2048458"/>
              <a:gd name="connsiteY15" fmla="*/ 289257 h 4422384"/>
              <a:gd name="connsiteX16" fmla="*/ 290146 w 2048458"/>
              <a:gd name="connsiteY16" fmla="*/ 0 h 442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48458" h="4422384">
                <a:moveTo>
                  <a:pt x="290146" y="0"/>
                </a:moveTo>
                <a:lnTo>
                  <a:pt x="575312" y="0"/>
                </a:lnTo>
                <a:cubicBezTo>
                  <a:pt x="592744" y="0"/>
                  <a:pt x="605198" y="12468"/>
                  <a:pt x="605198" y="28677"/>
                </a:cubicBezTo>
                <a:lnTo>
                  <a:pt x="605198" y="108472"/>
                </a:lnTo>
                <a:cubicBezTo>
                  <a:pt x="605198" y="152109"/>
                  <a:pt x="641310" y="188267"/>
                  <a:pt x="683650" y="188267"/>
                </a:cubicBezTo>
                <a:lnTo>
                  <a:pt x="1364808" y="188267"/>
                </a:lnTo>
                <a:cubicBezTo>
                  <a:pt x="1408392" y="188267"/>
                  <a:pt x="1444506" y="152109"/>
                  <a:pt x="1444506" y="108472"/>
                </a:cubicBezTo>
                <a:lnTo>
                  <a:pt x="1444506" y="36157"/>
                </a:lnTo>
                <a:cubicBezTo>
                  <a:pt x="1444506" y="16209"/>
                  <a:pt x="1460694" y="0"/>
                  <a:pt x="1480618" y="0"/>
                </a:cubicBezTo>
                <a:lnTo>
                  <a:pt x="1748350" y="0"/>
                </a:lnTo>
                <a:cubicBezTo>
                  <a:pt x="1913970" y="0"/>
                  <a:pt x="2048458" y="134654"/>
                  <a:pt x="2048458" y="299231"/>
                </a:cubicBezTo>
                <a:lnTo>
                  <a:pt x="2048458" y="4160557"/>
                </a:lnTo>
                <a:cubicBezTo>
                  <a:pt x="2048458" y="4305186"/>
                  <a:pt x="1931404" y="4422384"/>
                  <a:pt x="1788198" y="4422384"/>
                </a:cubicBezTo>
                <a:lnTo>
                  <a:pt x="280184" y="4422384"/>
                </a:lnTo>
                <a:cubicBezTo>
                  <a:pt x="125770" y="4422384"/>
                  <a:pt x="0" y="4296458"/>
                  <a:pt x="0" y="4141855"/>
                </a:cubicBezTo>
                <a:lnTo>
                  <a:pt x="0" y="289257"/>
                </a:lnTo>
                <a:cubicBezTo>
                  <a:pt x="0" y="129667"/>
                  <a:pt x="129506" y="0"/>
                  <a:pt x="290146" y="0"/>
                </a:cubicBezTo>
                <a:close/>
              </a:path>
            </a:pathLst>
          </a:custGeom>
          <a:solidFill>
            <a:schemeClr val="bg2">
              <a:lumMod val="95000"/>
            </a:schemeClr>
          </a:solidFill>
        </p:spPr>
        <p:txBody>
          <a:bodyPr wrap="square" anchor="ctr">
            <a:noAutofit/>
          </a:bodyPr>
          <a:lstStyle>
            <a:lvl1pPr marL="0" indent="0" algn="ctr">
              <a:buNone/>
              <a:defRPr sz="2400"/>
            </a:lvl1pPr>
          </a:lstStyle>
          <a:p>
            <a:endParaRPr lang="en-US"/>
          </a:p>
        </p:txBody>
      </p:sp>
      <p:grpSp>
        <p:nvGrpSpPr>
          <p:cNvPr id="2" name="Group 1">
            <a:extLst>
              <a:ext uri="{FF2B5EF4-FFF2-40B4-BE49-F238E27FC236}">
                <a16:creationId xmlns:a16="http://schemas.microsoft.com/office/drawing/2014/main" id="{3CEC48E0-5168-4C6F-745E-194DA971ED77}"/>
              </a:ext>
            </a:extLst>
          </p:cNvPr>
          <p:cNvGrpSpPr/>
          <p:nvPr userDrawn="1"/>
        </p:nvGrpSpPr>
        <p:grpSpPr>
          <a:xfrm>
            <a:off x="16398876" y="7992727"/>
            <a:ext cx="4819798" cy="9549717"/>
            <a:chOff x="19601840" y="3549898"/>
            <a:chExt cx="2357437" cy="4670913"/>
          </a:xfrm>
        </p:grpSpPr>
        <p:sp>
          <p:nvSpPr>
            <p:cNvPr id="3" name="Freeform 15">
              <a:extLst>
                <a:ext uri="{FF2B5EF4-FFF2-40B4-BE49-F238E27FC236}">
                  <a16:creationId xmlns:a16="http://schemas.microsoft.com/office/drawing/2014/main" id="{DD06C50E-571A-AC99-5FB7-5DDC5677E305}"/>
                </a:ext>
              </a:extLst>
            </p:cNvPr>
            <p:cNvSpPr>
              <a:spLocks noChangeArrowheads="1"/>
            </p:cNvSpPr>
            <p:nvPr/>
          </p:nvSpPr>
          <p:spPr bwMode="auto">
            <a:xfrm>
              <a:off x="19623821" y="3549898"/>
              <a:ext cx="2307981" cy="4670913"/>
            </a:xfrm>
            <a:custGeom>
              <a:avLst/>
              <a:gdLst>
                <a:gd name="T0" fmla="*/ 1830 w 1854"/>
                <a:gd name="T1" fmla="*/ 3460 h 3747"/>
                <a:gd name="T2" fmla="*/ 1830 w 1854"/>
                <a:gd name="T3" fmla="*/ 3460 h 3747"/>
                <a:gd name="T4" fmla="*/ 1568 w 1854"/>
                <a:gd name="T5" fmla="*/ 3723 h 3747"/>
                <a:gd name="T6" fmla="*/ 302 w 1854"/>
                <a:gd name="T7" fmla="*/ 3723 h 3747"/>
                <a:gd name="T8" fmla="*/ 302 w 1854"/>
                <a:gd name="T9" fmla="*/ 3723 h 3747"/>
                <a:gd name="T10" fmla="*/ 23 w 1854"/>
                <a:gd name="T11" fmla="*/ 3444 h 3747"/>
                <a:gd name="T12" fmla="*/ 23 w 1854"/>
                <a:gd name="T13" fmla="*/ 310 h 3747"/>
                <a:gd name="T14" fmla="*/ 23 w 1854"/>
                <a:gd name="T15" fmla="*/ 310 h 3747"/>
                <a:gd name="T16" fmla="*/ 310 w 1854"/>
                <a:gd name="T17" fmla="*/ 24 h 3747"/>
                <a:gd name="T18" fmla="*/ 1534 w 1854"/>
                <a:gd name="T19" fmla="*/ 24 h 3747"/>
                <a:gd name="T20" fmla="*/ 1534 w 1854"/>
                <a:gd name="T21" fmla="*/ 24 h 3747"/>
                <a:gd name="T22" fmla="*/ 1830 w 1854"/>
                <a:gd name="T23" fmla="*/ 320 h 3747"/>
                <a:gd name="T24" fmla="*/ 1830 w 1854"/>
                <a:gd name="T25" fmla="*/ 3460 h 3747"/>
                <a:gd name="T26" fmla="*/ 1534 w 1854"/>
                <a:gd name="T27" fmla="*/ 0 h 3747"/>
                <a:gd name="T28" fmla="*/ 310 w 1854"/>
                <a:gd name="T29" fmla="*/ 0 h 3747"/>
                <a:gd name="T30" fmla="*/ 310 w 1854"/>
                <a:gd name="T31" fmla="*/ 0 h 3747"/>
                <a:gd name="T32" fmla="*/ 0 w 1854"/>
                <a:gd name="T33" fmla="*/ 310 h 3747"/>
                <a:gd name="T34" fmla="*/ 0 w 1854"/>
                <a:gd name="T35" fmla="*/ 3444 h 3747"/>
                <a:gd name="T36" fmla="*/ 0 w 1854"/>
                <a:gd name="T37" fmla="*/ 3444 h 3747"/>
                <a:gd name="T38" fmla="*/ 302 w 1854"/>
                <a:gd name="T39" fmla="*/ 3746 h 3747"/>
                <a:gd name="T40" fmla="*/ 1568 w 1854"/>
                <a:gd name="T41" fmla="*/ 3746 h 3747"/>
                <a:gd name="T42" fmla="*/ 1568 w 1854"/>
                <a:gd name="T43" fmla="*/ 3746 h 3747"/>
                <a:gd name="T44" fmla="*/ 1853 w 1854"/>
                <a:gd name="T45" fmla="*/ 3460 h 3747"/>
                <a:gd name="T46" fmla="*/ 1853 w 1854"/>
                <a:gd name="T47" fmla="*/ 320 h 3747"/>
                <a:gd name="T48" fmla="*/ 1853 w 1854"/>
                <a:gd name="T49" fmla="*/ 320 h 3747"/>
                <a:gd name="T50" fmla="*/ 1534 w 1854"/>
                <a:gd name="T51" fmla="*/ 0 h 3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54" h="3747">
                  <a:moveTo>
                    <a:pt x="1830" y="3460"/>
                  </a:moveTo>
                  <a:lnTo>
                    <a:pt x="1830" y="3460"/>
                  </a:lnTo>
                  <a:cubicBezTo>
                    <a:pt x="1830" y="3605"/>
                    <a:pt x="1713" y="3723"/>
                    <a:pt x="1568" y="3723"/>
                  </a:cubicBezTo>
                  <a:lnTo>
                    <a:pt x="302" y="3723"/>
                  </a:lnTo>
                  <a:lnTo>
                    <a:pt x="302" y="3723"/>
                  </a:lnTo>
                  <a:cubicBezTo>
                    <a:pt x="148" y="3723"/>
                    <a:pt x="23" y="3598"/>
                    <a:pt x="23" y="3444"/>
                  </a:cubicBezTo>
                  <a:lnTo>
                    <a:pt x="23" y="310"/>
                  </a:lnTo>
                  <a:lnTo>
                    <a:pt x="23" y="310"/>
                  </a:lnTo>
                  <a:cubicBezTo>
                    <a:pt x="23" y="152"/>
                    <a:pt x="152" y="24"/>
                    <a:pt x="310" y="24"/>
                  </a:cubicBezTo>
                  <a:lnTo>
                    <a:pt x="1534" y="24"/>
                  </a:lnTo>
                  <a:lnTo>
                    <a:pt x="1534" y="24"/>
                  </a:lnTo>
                  <a:cubicBezTo>
                    <a:pt x="1697" y="24"/>
                    <a:pt x="1830" y="156"/>
                    <a:pt x="1830" y="320"/>
                  </a:cubicBezTo>
                  <a:lnTo>
                    <a:pt x="1830" y="3460"/>
                  </a:lnTo>
                  <a:close/>
                  <a:moveTo>
                    <a:pt x="1534" y="0"/>
                  </a:moveTo>
                  <a:lnTo>
                    <a:pt x="310" y="0"/>
                  </a:lnTo>
                  <a:lnTo>
                    <a:pt x="310" y="0"/>
                  </a:lnTo>
                  <a:cubicBezTo>
                    <a:pt x="139" y="0"/>
                    <a:pt x="0" y="140"/>
                    <a:pt x="0" y="310"/>
                  </a:cubicBezTo>
                  <a:lnTo>
                    <a:pt x="0" y="3444"/>
                  </a:lnTo>
                  <a:lnTo>
                    <a:pt x="0" y="3444"/>
                  </a:lnTo>
                  <a:cubicBezTo>
                    <a:pt x="0" y="3611"/>
                    <a:pt x="136" y="3746"/>
                    <a:pt x="302" y="3746"/>
                  </a:cubicBezTo>
                  <a:lnTo>
                    <a:pt x="1568" y="3746"/>
                  </a:lnTo>
                  <a:lnTo>
                    <a:pt x="1568" y="3746"/>
                  </a:lnTo>
                  <a:cubicBezTo>
                    <a:pt x="1726" y="3746"/>
                    <a:pt x="1853" y="3618"/>
                    <a:pt x="1853" y="3460"/>
                  </a:cubicBezTo>
                  <a:lnTo>
                    <a:pt x="1853" y="320"/>
                  </a:lnTo>
                  <a:lnTo>
                    <a:pt x="1853" y="320"/>
                  </a:lnTo>
                  <a:cubicBezTo>
                    <a:pt x="1853" y="144"/>
                    <a:pt x="1710" y="0"/>
                    <a:pt x="1534" y="0"/>
                  </a:cubicBezTo>
                  <a:close/>
                </a:path>
              </a:pathLst>
            </a:custGeom>
            <a:solidFill>
              <a:srgbClr val="ACAFB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8" name="Freeform 16">
              <a:extLst>
                <a:ext uri="{FF2B5EF4-FFF2-40B4-BE49-F238E27FC236}">
                  <a16:creationId xmlns:a16="http://schemas.microsoft.com/office/drawing/2014/main" id="{4474C972-2F48-B5FD-61ED-46579B7EEC95}"/>
                </a:ext>
              </a:extLst>
            </p:cNvPr>
            <p:cNvSpPr>
              <a:spLocks noChangeArrowheads="1"/>
            </p:cNvSpPr>
            <p:nvPr/>
          </p:nvSpPr>
          <p:spPr bwMode="auto">
            <a:xfrm>
              <a:off x="19651296" y="3577373"/>
              <a:ext cx="2253029" cy="4610465"/>
            </a:xfrm>
            <a:custGeom>
              <a:avLst/>
              <a:gdLst>
                <a:gd name="T0" fmla="*/ 1511 w 1808"/>
                <a:gd name="T1" fmla="*/ 0 h 3700"/>
                <a:gd name="T2" fmla="*/ 287 w 1808"/>
                <a:gd name="T3" fmla="*/ 0 h 3700"/>
                <a:gd name="T4" fmla="*/ 287 w 1808"/>
                <a:gd name="T5" fmla="*/ 0 h 3700"/>
                <a:gd name="T6" fmla="*/ 0 w 1808"/>
                <a:gd name="T7" fmla="*/ 286 h 3700"/>
                <a:gd name="T8" fmla="*/ 0 w 1808"/>
                <a:gd name="T9" fmla="*/ 3420 h 3700"/>
                <a:gd name="T10" fmla="*/ 0 w 1808"/>
                <a:gd name="T11" fmla="*/ 3420 h 3700"/>
                <a:gd name="T12" fmla="*/ 279 w 1808"/>
                <a:gd name="T13" fmla="*/ 3699 h 3700"/>
                <a:gd name="T14" fmla="*/ 1545 w 1808"/>
                <a:gd name="T15" fmla="*/ 3699 h 3700"/>
                <a:gd name="T16" fmla="*/ 1545 w 1808"/>
                <a:gd name="T17" fmla="*/ 3699 h 3700"/>
                <a:gd name="T18" fmla="*/ 1807 w 1808"/>
                <a:gd name="T19" fmla="*/ 3436 h 3700"/>
                <a:gd name="T20" fmla="*/ 1807 w 1808"/>
                <a:gd name="T21" fmla="*/ 296 h 3700"/>
                <a:gd name="T22" fmla="*/ 1807 w 1808"/>
                <a:gd name="T23" fmla="*/ 296 h 3700"/>
                <a:gd name="T24" fmla="*/ 1511 w 1808"/>
                <a:gd name="T25" fmla="*/ 0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8" h="3700">
                  <a:moveTo>
                    <a:pt x="1511" y="0"/>
                  </a:moveTo>
                  <a:lnTo>
                    <a:pt x="287" y="0"/>
                  </a:lnTo>
                  <a:lnTo>
                    <a:pt x="287" y="0"/>
                  </a:lnTo>
                  <a:cubicBezTo>
                    <a:pt x="129" y="0"/>
                    <a:pt x="0" y="128"/>
                    <a:pt x="0" y="286"/>
                  </a:cubicBezTo>
                  <a:lnTo>
                    <a:pt x="0" y="3420"/>
                  </a:lnTo>
                  <a:lnTo>
                    <a:pt x="0" y="3420"/>
                  </a:lnTo>
                  <a:cubicBezTo>
                    <a:pt x="0" y="3574"/>
                    <a:pt x="125" y="3699"/>
                    <a:pt x="279" y="3699"/>
                  </a:cubicBezTo>
                  <a:lnTo>
                    <a:pt x="1545" y="3699"/>
                  </a:lnTo>
                  <a:lnTo>
                    <a:pt x="1545" y="3699"/>
                  </a:lnTo>
                  <a:cubicBezTo>
                    <a:pt x="1690" y="3699"/>
                    <a:pt x="1807" y="3581"/>
                    <a:pt x="1807" y="3436"/>
                  </a:cubicBezTo>
                  <a:lnTo>
                    <a:pt x="1807" y="296"/>
                  </a:lnTo>
                  <a:lnTo>
                    <a:pt x="1807" y="296"/>
                  </a:lnTo>
                  <a:cubicBezTo>
                    <a:pt x="1807" y="132"/>
                    <a:pt x="1674" y="0"/>
                    <a:pt x="1511" y="0"/>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14" name="Freeform 17">
              <a:extLst>
                <a:ext uri="{FF2B5EF4-FFF2-40B4-BE49-F238E27FC236}">
                  <a16:creationId xmlns:a16="http://schemas.microsoft.com/office/drawing/2014/main" id="{9DAEC566-49AF-1032-694F-1036E09106C2}"/>
                </a:ext>
              </a:extLst>
            </p:cNvPr>
            <p:cNvSpPr>
              <a:spLocks noChangeArrowheads="1"/>
            </p:cNvSpPr>
            <p:nvPr/>
          </p:nvSpPr>
          <p:spPr bwMode="auto">
            <a:xfrm>
              <a:off x="19755707" y="3670791"/>
              <a:ext cx="2049705" cy="4423631"/>
            </a:xfrm>
            <a:custGeom>
              <a:avLst/>
              <a:gdLst>
                <a:gd name="T0" fmla="*/ 1404 w 1646"/>
                <a:gd name="T1" fmla="*/ 0 h 3548"/>
                <a:gd name="T2" fmla="*/ 1189 w 1646"/>
                <a:gd name="T3" fmla="*/ 0 h 3548"/>
                <a:gd name="T4" fmla="*/ 1189 w 1646"/>
                <a:gd name="T5" fmla="*/ 0 h 3548"/>
                <a:gd name="T6" fmla="*/ 1160 w 1646"/>
                <a:gd name="T7" fmla="*/ 29 h 3548"/>
                <a:gd name="T8" fmla="*/ 1160 w 1646"/>
                <a:gd name="T9" fmla="*/ 87 h 3548"/>
                <a:gd name="T10" fmla="*/ 1160 w 1646"/>
                <a:gd name="T11" fmla="*/ 87 h 3548"/>
                <a:gd name="T12" fmla="*/ 1096 w 1646"/>
                <a:gd name="T13" fmla="*/ 151 h 3548"/>
                <a:gd name="T14" fmla="*/ 549 w 1646"/>
                <a:gd name="T15" fmla="*/ 151 h 3548"/>
                <a:gd name="T16" fmla="*/ 549 w 1646"/>
                <a:gd name="T17" fmla="*/ 151 h 3548"/>
                <a:gd name="T18" fmla="*/ 486 w 1646"/>
                <a:gd name="T19" fmla="*/ 87 h 3548"/>
                <a:gd name="T20" fmla="*/ 486 w 1646"/>
                <a:gd name="T21" fmla="*/ 23 h 3548"/>
                <a:gd name="T22" fmla="*/ 486 w 1646"/>
                <a:gd name="T23" fmla="*/ 23 h 3548"/>
                <a:gd name="T24" fmla="*/ 462 w 1646"/>
                <a:gd name="T25" fmla="*/ 0 h 3548"/>
                <a:gd name="T26" fmla="*/ 233 w 1646"/>
                <a:gd name="T27" fmla="*/ 0 h 3548"/>
                <a:gd name="T28" fmla="*/ 233 w 1646"/>
                <a:gd name="T29" fmla="*/ 0 h 3548"/>
                <a:gd name="T30" fmla="*/ 0 w 1646"/>
                <a:gd name="T31" fmla="*/ 232 h 3548"/>
                <a:gd name="T32" fmla="*/ 0 w 1646"/>
                <a:gd name="T33" fmla="*/ 3322 h 3548"/>
                <a:gd name="T34" fmla="*/ 0 w 1646"/>
                <a:gd name="T35" fmla="*/ 3322 h 3548"/>
                <a:gd name="T36" fmla="*/ 225 w 1646"/>
                <a:gd name="T37" fmla="*/ 3547 h 3548"/>
                <a:gd name="T38" fmla="*/ 1436 w 1646"/>
                <a:gd name="T39" fmla="*/ 3547 h 3548"/>
                <a:gd name="T40" fmla="*/ 1436 w 1646"/>
                <a:gd name="T41" fmla="*/ 3547 h 3548"/>
                <a:gd name="T42" fmla="*/ 1645 w 1646"/>
                <a:gd name="T43" fmla="*/ 3337 h 3548"/>
                <a:gd name="T44" fmla="*/ 1645 w 1646"/>
                <a:gd name="T45" fmla="*/ 240 h 3548"/>
                <a:gd name="T46" fmla="*/ 1645 w 1646"/>
                <a:gd name="T47" fmla="*/ 240 h 3548"/>
                <a:gd name="T48" fmla="*/ 1404 w 1646"/>
                <a:gd name="T49" fmla="*/ 0 h 3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6" h="3548">
                  <a:moveTo>
                    <a:pt x="1404" y="0"/>
                  </a:moveTo>
                  <a:lnTo>
                    <a:pt x="1189" y="0"/>
                  </a:lnTo>
                  <a:lnTo>
                    <a:pt x="1189" y="0"/>
                  </a:lnTo>
                  <a:cubicBezTo>
                    <a:pt x="1173" y="0"/>
                    <a:pt x="1160" y="13"/>
                    <a:pt x="1160" y="29"/>
                  </a:cubicBezTo>
                  <a:lnTo>
                    <a:pt x="1160" y="87"/>
                  </a:lnTo>
                  <a:lnTo>
                    <a:pt x="1160" y="87"/>
                  </a:lnTo>
                  <a:cubicBezTo>
                    <a:pt x="1160" y="122"/>
                    <a:pt x="1131" y="151"/>
                    <a:pt x="1096" y="151"/>
                  </a:cubicBezTo>
                  <a:lnTo>
                    <a:pt x="549" y="151"/>
                  </a:lnTo>
                  <a:lnTo>
                    <a:pt x="549" y="151"/>
                  </a:lnTo>
                  <a:cubicBezTo>
                    <a:pt x="515" y="151"/>
                    <a:pt x="486" y="122"/>
                    <a:pt x="486" y="87"/>
                  </a:cubicBezTo>
                  <a:lnTo>
                    <a:pt x="486" y="23"/>
                  </a:lnTo>
                  <a:lnTo>
                    <a:pt x="486" y="23"/>
                  </a:lnTo>
                  <a:cubicBezTo>
                    <a:pt x="486" y="10"/>
                    <a:pt x="476" y="0"/>
                    <a:pt x="462" y="0"/>
                  </a:cubicBezTo>
                  <a:lnTo>
                    <a:pt x="233" y="0"/>
                  </a:lnTo>
                  <a:lnTo>
                    <a:pt x="233" y="0"/>
                  </a:lnTo>
                  <a:cubicBezTo>
                    <a:pt x="104" y="0"/>
                    <a:pt x="0" y="104"/>
                    <a:pt x="0" y="232"/>
                  </a:cubicBezTo>
                  <a:lnTo>
                    <a:pt x="0" y="3322"/>
                  </a:lnTo>
                  <a:lnTo>
                    <a:pt x="0" y="3322"/>
                  </a:lnTo>
                  <a:cubicBezTo>
                    <a:pt x="0" y="3446"/>
                    <a:pt x="101" y="3547"/>
                    <a:pt x="225" y="3547"/>
                  </a:cubicBezTo>
                  <a:lnTo>
                    <a:pt x="1436" y="3547"/>
                  </a:lnTo>
                  <a:lnTo>
                    <a:pt x="1436" y="3547"/>
                  </a:lnTo>
                  <a:cubicBezTo>
                    <a:pt x="1551" y="3547"/>
                    <a:pt x="1645" y="3453"/>
                    <a:pt x="1645" y="3337"/>
                  </a:cubicBezTo>
                  <a:lnTo>
                    <a:pt x="1645" y="240"/>
                  </a:lnTo>
                  <a:lnTo>
                    <a:pt x="1645" y="240"/>
                  </a:lnTo>
                  <a:cubicBezTo>
                    <a:pt x="1645" y="108"/>
                    <a:pt x="1537" y="0"/>
                    <a:pt x="1404" y="0"/>
                  </a:cubicBezTo>
                </a:path>
              </a:pathLst>
            </a:custGeom>
            <a:solidFill>
              <a:srgbClr val="EBDD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15" name="Freeform 18">
              <a:extLst>
                <a:ext uri="{FF2B5EF4-FFF2-40B4-BE49-F238E27FC236}">
                  <a16:creationId xmlns:a16="http://schemas.microsoft.com/office/drawing/2014/main" id="{0E65B63D-54C1-929D-E935-AADE2B418ECE}"/>
                </a:ext>
              </a:extLst>
            </p:cNvPr>
            <p:cNvSpPr>
              <a:spLocks noChangeArrowheads="1"/>
            </p:cNvSpPr>
            <p:nvPr/>
          </p:nvSpPr>
          <p:spPr bwMode="auto">
            <a:xfrm>
              <a:off x="19601840" y="4330216"/>
              <a:ext cx="27475" cy="346199"/>
            </a:xfrm>
            <a:custGeom>
              <a:avLst/>
              <a:gdLst>
                <a:gd name="T0" fmla="*/ 0 w 21"/>
                <a:gd name="T1" fmla="*/ 7 h 280"/>
                <a:gd name="T2" fmla="*/ 0 w 21"/>
                <a:gd name="T3" fmla="*/ 273 h 280"/>
                <a:gd name="T4" fmla="*/ 0 w 21"/>
                <a:gd name="T5" fmla="*/ 273 h 280"/>
                <a:gd name="T6" fmla="*/ 6 w 21"/>
                <a:gd name="T7" fmla="*/ 279 h 280"/>
                <a:gd name="T8" fmla="*/ 20 w 21"/>
                <a:gd name="T9" fmla="*/ 279 h 280"/>
                <a:gd name="T10" fmla="*/ 20 w 21"/>
                <a:gd name="T11" fmla="*/ 0 h 280"/>
                <a:gd name="T12" fmla="*/ 6 w 21"/>
                <a:gd name="T13" fmla="*/ 0 h 280"/>
                <a:gd name="T14" fmla="*/ 6 w 21"/>
                <a:gd name="T15" fmla="*/ 0 h 280"/>
                <a:gd name="T16" fmla="*/ 0 w 21"/>
                <a:gd name="T17" fmla="*/ 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80">
                  <a:moveTo>
                    <a:pt x="0" y="7"/>
                  </a:moveTo>
                  <a:lnTo>
                    <a:pt x="0" y="273"/>
                  </a:lnTo>
                  <a:lnTo>
                    <a:pt x="0" y="273"/>
                  </a:lnTo>
                  <a:cubicBezTo>
                    <a:pt x="0" y="277"/>
                    <a:pt x="3" y="279"/>
                    <a:pt x="6" y="279"/>
                  </a:cubicBezTo>
                  <a:lnTo>
                    <a:pt x="20" y="279"/>
                  </a:lnTo>
                  <a:lnTo>
                    <a:pt x="20" y="0"/>
                  </a:lnTo>
                  <a:lnTo>
                    <a:pt x="6" y="0"/>
                  </a:lnTo>
                  <a:lnTo>
                    <a:pt x="6" y="0"/>
                  </a:lnTo>
                  <a:cubicBezTo>
                    <a:pt x="3" y="0"/>
                    <a:pt x="0" y="3"/>
                    <a:pt x="0" y="7"/>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16" name="Freeform 19">
              <a:extLst>
                <a:ext uri="{FF2B5EF4-FFF2-40B4-BE49-F238E27FC236}">
                  <a16:creationId xmlns:a16="http://schemas.microsoft.com/office/drawing/2014/main" id="{6F411F84-BF05-8EF0-6346-9AEC7B1FDA3B}"/>
                </a:ext>
              </a:extLst>
            </p:cNvPr>
            <p:cNvSpPr>
              <a:spLocks noChangeArrowheads="1"/>
            </p:cNvSpPr>
            <p:nvPr/>
          </p:nvSpPr>
          <p:spPr bwMode="auto">
            <a:xfrm>
              <a:off x="19601840" y="5105038"/>
              <a:ext cx="27475" cy="274759"/>
            </a:xfrm>
            <a:custGeom>
              <a:avLst/>
              <a:gdLst>
                <a:gd name="T0" fmla="*/ 0 w 21"/>
                <a:gd name="T1" fmla="*/ 7 h 221"/>
                <a:gd name="T2" fmla="*/ 0 w 21"/>
                <a:gd name="T3" fmla="*/ 213 h 221"/>
                <a:gd name="T4" fmla="*/ 0 w 21"/>
                <a:gd name="T5" fmla="*/ 213 h 221"/>
                <a:gd name="T6" fmla="*/ 6 w 21"/>
                <a:gd name="T7" fmla="*/ 220 h 221"/>
                <a:gd name="T8" fmla="*/ 20 w 21"/>
                <a:gd name="T9" fmla="*/ 220 h 221"/>
                <a:gd name="T10" fmla="*/ 20 w 21"/>
                <a:gd name="T11" fmla="*/ 0 h 221"/>
                <a:gd name="T12" fmla="*/ 6 w 21"/>
                <a:gd name="T13" fmla="*/ 0 h 221"/>
                <a:gd name="T14" fmla="*/ 6 w 21"/>
                <a:gd name="T15" fmla="*/ 0 h 221"/>
                <a:gd name="T16" fmla="*/ 0 w 21"/>
                <a:gd name="T17" fmla="*/ 7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1">
                  <a:moveTo>
                    <a:pt x="0" y="7"/>
                  </a:moveTo>
                  <a:lnTo>
                    <a:pt x="0" y="213"/>
                  </a:lnTo>
                  <a:lnTo>
                    <a:pt x="0" y="213"/>
                  </a:lnTo>
                  <a:cubicBezTo>
                    <a:pt x="0" y="217"/>
                    <a:pt x="3" y="220"/>
                    <a:pt x="6" y="220"/>
                  </a:cubicBezTo>
                  <a:lnTo>
                    <a:pt x="20" y="220"/>
                  </a:lnTo>
                  <a:lnTo>
                    <a:pt x="20" y="0"/>
                  </a:lnTo>
                  <a:lnTo>
                    <a:pt x="6" y="0"/>
                  </a:lnTo>
                  <a:lnTo>
                    <a:pt x="6" y="0"/>
                  </a:lnTo>
                  <a:cubicBezTo>
                    <a:pt x="3" y="0"/>
                    <a:pt x="0" y="3"/>
                    <a:pt x="0" y="7"/>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17" name="Freeform 20">
              <a:extLst>
                <a:ext uri="{FF2B5EF4-FFF2-40B4-BE49-F238E27FC236}">
                  <a16:creationId xmlns:a16="http://schemas.microsoft.com/office/drawing/2014/main" id="{F105009E-F106-345E-81D1-E7E40A8FA677}"/>
                </a:ext>
              </a:extLst>
            </p:cNvPr>
            <p:cNvSpPr>
              <a:spLocks noChangeArrowheads="1"/>
            </p:cNvSpPr>
            <p:nvPr/>
          </p:nvSpPr>
          <p:spPr bwMode="auto">
            <a:xfrm>
              <a:off x="19601840" y="5451234"/>
              <a:ext cx="27475" cy="274759"/>
            </a:xfrm>
            <a:custGeom>
              <a:avLst/>
              <a:gdLst>
                <a:gd name="T0" fmla="*/ 0 w 21"/>
                <a:gd name="T1" fmla="*/ 5 h 219"/>
                <a:gd name="T2" fmla="*/ 0 w 21"/>
                <a:gd name="T3" fmla="*/ 212 h 219"/>
                <a:gd name="T4" fmla="*/ 0 w 21"/>
                <a:gd name="T5" fmla="*/ 212 h 219"/>
                <a:gd name="T6" fmla="*/ 6 w 21"/>
                <a:gd name="T7" fmla="*/ 218 h 219"/>
                <a:gd name="T8" fmla="*/ 20 w 21"/>
                <a:gd name="T9" fmla="*/ 218 h 219"/>
                <a:gd name="T10" fmla="*/ 20 w 21"/>
                <a:gd name="T11" fmla="*/ 0 h 219"/>
                <a:gd name="T12" fmla="*/ 6 w 21"/>
                <a:gd name="T13" fmla="*/ 0 h 219"/>
                <a:gd name="T14" fmla="*/ 6 w 21"/>
                <a:gd name="T15" fmla="*/ 0 h 219"/>
                <a:gd name="T16" fmla="*/ 0 w 21"/>
                <a:gd name="T17"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9">
                  <a:moveTo>
                    <a:pt x="0" y="5"/>
                  </a:moveTo>
                  <a:lnTo>
                    <a:pt x="0" y="212"/>
                  </a:lnTo>
                  <a:lnTo>
                    <a:pt x="0" y="212"/>
                  </a:lnTo>
                  <a:cubicBezTo>
                    <a:pt x="0" y="216"/>
                    <a:pt x="3" y="218"/>
                    <a:pt x="6" y="218"/>
                  </a:cubicBezTo>
                  <a:lnTo>
                    <a:pt x="20" y="218"/>
                  </a:lnTo>
                  <a:lnTo>
                    <a:pt x="20" y="0"/>
                  </a:lnTo>
                  <a:lnTo>
                    <a:pt x="6" y="0"/>
                  </a:lnTo>
                  <a:lnTo>
                    <a:pt x="6" y="0"/>
                  </a:lnTo>
                  <a:cubicBezTo>
                    <a:pt x="3" y="0"/>
                    <a:pt x="0" y="2"/>
                    <a:pt x="0" y="5"/>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18" name="Freeform 21">
              <a:extLst>
                <a:ext uri="{FF2B5EF4-FFF2-40B4-BE49-F238E27FC236}">
                  <a16:creationId xmlns:a16="http://schemas.microsoft.com/office/drawing/2014/main" id="{344F6A54-8126-5CC7-FE5E-6FEC656427BF}"/>
                </a:ext>
              </a:extLst>
            </p:cNvPr>
            <p:cNvSpPr>
              <a:spLocks noChangeArrowheads="1"/>
            </p:cNvSpPr>
            <p:nvPr/>
          </p:nvSpPr>
          <p:spPr bwMode="auto">
            <a:xfrm>
              <a:off x="21931802" y="4357693"/>
              <a:ext cx="27475" cy="626451"/>
            </a:xfrm>
            <a:custGeom>
              <a:avLst/>
              <a:gdLst>
                <a:gd name="T0" fmla="*/ 11 w 22"/>
                <a:gd name="T1" fmla="*/ 0 h 503"/>
                <a:gd name="T2" fmla="*/ 0 w 22"/>
                <a:gd name="T3" fmla="*/ 0 h 503"/>
                <a:gd name="T4" fmla="*/ 0 w 22"/>
                <a:gd name="T5" fmla="*/ 502 h 503"/>
                <a:gd name="T6" fmla="*/ 11 w 22"/>
                <a:gd name="T7" fmla="*/ 502 h 503"/>
                <a:gd name="T8" fmla="*/ 11 w 22"/>
                <a:gd name="T9" fmla="*/ 502 h 503"/>
                <a:gd name="T10" fmla="*/ 21 w 22"/>
                <a:gd name="T11" fmla="*/ 492 h 503"/>
                <a:gd name="T12" fmla="*/ 21 w 22"/>
                <a:gd name="T13" fmla="*/ 8 h 503"/>
                <a:gd name="T14" fmla="*/ 21 w 22"/>
                <a:gd name="T15" fmla="*/ 8 h 503"/>
                <a:gd name="T16" fmla="*/ 11 w 22"/>
                <a:gd name="T17"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03">
                  <a:moveTo>
                    <a:pt x="11" y="0"/>
                  </a:moveTo>
                  <a:lnTo>
                    <a:pt x="0" y="0"/>
                  </a:lnTo>
                  <a:lnTo>
                    <a:pt x="0" y="502"/>
                  </a:lnTo>
                  <a:lnTo>
                    <a:pt x="11" y="502"/>
                  </a:lnTo>
                  <a:lnTo>
                    <a:pt x="11" y="502"/>
                  </a:lnTo>
                  <a:cubicBezTo>
                    <a:pt x="16" y="502"/>
                    <a:pt x="21" y="497"/>
                    <a:pt x="21" y="492"/>
                  </a:cubicBezTo>
                  <a:lnTo>
                    <a:pt x="21" y="8"/>
                  </a:lnTo>
                  <a:lnTo>
                    <a:pt x="21" y="8"/>
                  </a:lnTo>
                  <a:cubicBezTo>
                    <a:pt x="21" y="4"/>
                    <a:pt x="16" y="0"/>
                    <a:pt x="11" y="0"/>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grpSp>
      <p:sp>
        <p:nvSpPr>
          <p:cNvPr id="19" name="Picture Placeholder 130">
            <a:extLst>
              <a:ext uri="{FF2B5EF4-FFF2-40B4-BE49-F238E27FC236}">
                <a16:creationId xmlns:a16="http://schemas.microsoft.com/office/drawing/2014/main" id="{15371660-0C3A-171B-C432-E7E5BF0FC1D8}"/>
              </a:ext>
            </a:extLst>
          </p:cNvPr>
          <p:cNvSpPr>
            <a:spLocks noGrp="1"/>
          </p:cNvSpPr>
          <p:nvPr>
            <p:ph type="pic" sz="quarter" idx="28"/>
          </p:nvPr>
        </p:nvSpPr>
        <p:spPr>
          <a:xfrm>
            <a:off x="16716009" y="8242444"/>
            <a:ext cx="4188087" cy="9041597"/>
          </a:xfrm>
          <a:custGeom>
            <a:avLst/>
            <a:gdLst>
              <a:gd name="connsiteX0" fmla="*/ 290146 w 2048458"/>
              <a:gd name="connsiteY0" fmla="*/ 0 h 4422384"/>
              <a:gd name="connsiteX1" fmla="*/ 575312 w 2048458"/>
              <a:gd name="connsiteY1" fmla="*/ 0 h 4422384"/>
              <a:gd name="connsiteX2" fmla="*/ 605198 w 2048458"/>
              <a:gd name="connsiteY2" fmla="*/ 28677 h 4422384"/>
              <a:gd name="connsiteX3" fmla="*/ 605198 w 2048458"/>
              <a:gd name="connsiteY3" fmla="*/ 108472 h 4422384"/>
              <a:gd name="connsiteX4" fmla="*/ 683650 w 2048458"/>
              <a:gd name="connsiteY4" fmla="*/ 188267 h 4422384"/>
              <a:gd name="connsiteX5" fmla="*/ 1364808 w 2048458"/>
              <a:gd name="connsiteY5" fmla="*/ 188267 h 4422384"/>
              <a:gd name="connsiteX6" fmla="*/ 1444506 w 2048458"/>
              <a:gd name="connsiteY6" fmla="*/ 108472 h 4422384"/>
              <a:gd name="connsiteX7" fmla="*/ 1444506 w 2048458"/>
              <a:gd name="connsiteY7" fmla="*/ 36157 h 4422384"/>
              <a:gd name="connsiteX8" fmla="*/ 1480618 w 2048458"/>
              <a:gd name="connsiteY8" fmla="*/ 0 h 4422384"/>
              <a:gd name="connsiteX9" fmla="*/ 1748350 w 2048458"/>
              <a:gd name="connsiteY9" fmla="*/ 0 h 4422384"/>
              <a:gd name="connsiteX10" fmla="*/ 2048458 w 2048458"/>
              <a:gd name="connsiteY10" fmla="*/ 299231 h 4422384"/>
              <a:gd name="connsiteX11" fmla="*/ 2048458 w 2048458"/>
              <a:gd name="connsiteY11" fmla="*/ 4160557 h 4422384"/>
              <a:gd name="connsiteX12" fmla="*/ 1788198 w 2048458"/>
              <a:gd name="connsiteY12" fmla="*/ 4422384 h 4422384"/>
              <a:gd name="connsiteX13" fmla="*/ 280184 w 2048458"/>
              <a:gd name="connsiteY13" fmla="*/ 4422384 h 4422384"/>
              <a:gd name="connsiteX14" fmla="*/ 0 w 2048458"/>
              <a:gd name="connsiteY14" fmla="*/ 4141855 h 4422384"/>
              <a:gd name="connsiteX15" fmla="*/ 0 w 2048458"/>
              <a:gd name="connsiteY15" fmla="*/ 289257 h 4422384"/>
              <a:gd name="connsiteX16" fmla="*/ 290146 w 2048458"/>
              <a:gd name="connsiteY16" fmla="*/ 0 h 442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48458" h="4422384">
                <a:moveTo>
                  <a:pt x="290146" y="0"/>
                </a:moveTo>
                <a:lnTo>
                  <a:pt x="575312" y="0"/>
                </a:lnTo>
                <a:cubicBezTo>
                  <a:pt x="592744" y="0"/>
                  <a:pt x="605198" y="12468"/>
                  <a:pt x="605198" y="28677"/>
                </a:cubicBezTo>
                <a:lnTo>
                  <a:pt x="605198" y="108472"/>
                </a:lnTo>
                <a:cubicBezTo>
                  <a:pt x="605198" y="152109"/>
                  <a:pt x="641310" y="188267"/>
                  <a:pt x="683650" y="188267"/>
                </a:cubicBezTo>
                <a:lnTo>
                  <a:pt x="1364808" y="188267"/>
                </a:lnTo>
                <a:cubicBezTo>
                  <a:pt x="1408392" y="188267"/>
                  <a:pt x="1444506" y="152109"/>
                  <a:pt x="1444506" y="108472"/>
                </a:cubicBezTo>
                <a:lnTo>
                  <a:pt x="1444506" y="36157"/>
                </a:lnTo>
                <a:cubicBezTo>
                  <a:pt x="1444506" y="16209"/>
                  <a:pt x="1460694" y="0"/>
                  <a:pt x="1480618" y="0"/>
                </a:cubicBezTo>
                <a:lnTo>
                  <a:pt x="1748350" y="0"/>
                </a:lnTo>
                <a:cubicBezTo>
                  <a:pt x="1913970" y="0"/>
                  <a:pt x="2048458" y="134654"/>
                  <a:pt x="2048458" y="299231"/>
                </a:cubicBezTo>
                <a:lnTo>
                  <a:pt x="2048458" y="4160557"/>
                </a:lnTo>
                <a:cubicBezTo>
                  <a:pt x="2048458" y="4305186"/>
                  <a:pt x="1931404" y="4422384"/>
                  <a:pt x="1788198" y="4422384"/>
                </a:cubicBezTo>
                <a:lnTo>
                  <a:pt x="280184" y="4422384"/>
                </a:lnTo>
                <a:cubicBezTo>
                  <a:pt x="125770" y="4422384"/>
                  <a:pt x="0" y="4296458"/>
                  <a:pt x="0" y="4141855"/>
                </a:cubicBezTo>
                <a:lnTo>
                  <a:pt x="0" y="289257"/>
                </a:lnTo>
                <a:cubicBezTo>
                  <a:pt x="0" y="129667"/>
                  <a:pt x="129506" y="0"/>
                  <a:pt x="290146" y="0"/>
                </a:cubicBezTo>
                <a:close/>
              </a:path>
            </a:pathLst>
          </a:custGeom>
          <a:solidFill>
            <a:schemeClr val="bg2">
              <a:lumMod val="95000"/>
            </a:schemeClr>
          </a:solidFill>
        </p:spPr>
        <p:txBody>
          <a:bodyPr wrap="square" anchor="ctr">
            <a:noAutofit/>
          </a:bodyPr>
          <a:lstStyle>
            <a:lvl1pPr marL="0" indent="0" algn="ctr">
              <a:buNone/>
              <a:defRPr sz="2400"/>
            </a:lvl1pPr>
          </a:lstStyle>
          <a:p>
            <a:endParaRPr lang="en-US"/>
          </a:p>
        </p:txBody>
      </p:sp>
    </p:spTree>
    <p:extLst>
      <p:ext uri="{BB962C8B-B14F-4D97-AF65-F5344CB8AC3E}">
        <p14:creationId xmlns:p14="http://schemas.microsoft.com/office/powerpoint/2010/main" val="100372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ktop Device Mockup">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CFBB623-6826-AE1F-27F6-0397B24EB0FC}"/>
              </a:ext>
            </a:extLst>
          </p:cNvPr>
          <p:cNvGrpSpPr/>
          <p:nvPr userDrawn="1"/>
        </p:nvGrpSpPr>
        <p:grpSpPr>
          <a:xfrm>
            <a:off x="2034105" y="3935892"/>
            <a:ext cx="10154720" cy="5829558"/>
            <a:chOff x="12848246" y="3401528"/>
            <a:chExt cx="5934809" cy="3407018"/>
          </a:xfrm>
        </p:grpSpPr>
        <p:sp>
          <p:nvSpPr>
            <p:cNvPr id="3" name="Freeform 2">
              <a:extLst>
                <a:ext uri="{FF2B5EF4-FFF2-40B4-BE49-F238E27FC236}">
                  <a16:creationId xmlns:a16="http://schemas.microsoft.com/office/drawing/2014/main" id="{80CD499F-B4BF-3D18-7A47-57BCBC8B1B20}"/>
                </a:ext>
              </a:extLst>
            </p:cNvPr>
            <p:cNvSpPr>
              <a:spLocks noChangeArrowheads="1"/>
            </p:cNvSpPr>
            <p:nvPr/>
          </p:nvSpPr>
          <p:spPr bwMode="auto">
            <a:xfrm>
              <a:off x="13392272" y="3412520"/>
              <a:ext cx="4846761" cy="3264145"/>
            </a:xfrm>
            <a:custGeom>
              <a:avLst/>
              <a:gdLst>
                <a:gd name="T0" fmla="*/ 3883 w 3890"/>
                <a:gd name="T1" fmla="*/ 121 h 2620"/>
                <a:gd name="T2" fmla="*/ 3883 w 3890"/>
                <a:gd name="T3" fmla="*/ 121 h 2620"/>
                <a:gd name="T4" fmla="*/ 3763 w 3890"/>
                <a:gd name="T5" fmla="*/ 0 h 2620"/>
                <a:gd name="T6" fmla="*/ 126 w 3890"/>
                <a:gd name="T7" fmla="*/ 0 h 2620"/>
                <a:gd name="T8" fmla="*/ 126 w 3890"/>
                <a:gd name="T9" fmla="*/ 0 h 2620"/>
                <a:gd name="T10" fmla="*/ 4 w 3890"/>
                <a:gd name="T11" fmla="*/ 121 h 2620"/>
                <a:gd name="T12" fmla="*/ 4 w 3890"/>
                <a:gd name="T13" fmla="*/ 2619 h 2620"/>
                <a:gd name="T14" fmla="*/ 0 w 3890"/>
                <a:gd name="T15" fmla="*/ 2619 h 2620"/>
                <a:gd name="T16" fmla="*/ 0 w 3890"/>
                <a:gd name="T17" fmla="*/ 2619 h 2620"/>
                <a:gd name="T18" fmla="*/ 3889 w 3890"/>
                <a:gd name="T19" fmla="*/ 2619 h 2620"/>
                <a:gd name="T20" fmla="*/ 3889 w 3890"/>
                <a:gd name="T21" fmla="*/ 2619 h 2620"/>
                <a:gd name="T22" fmla="*/ 3883 w 3890"/>
                <a:gd name="T23" fmla="*/ 2619 h 2620"/>
                <a:gd name="T24" fmla="*/ 3883 w 3890"/>
                <a:gd name="T25" fmla="*/ 121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0" h="2620">
                  <a:moveTo>
                    <a:pt x="3883" y="121"/>
                  </a:moveTo>
                  <a:lnTo>
                    <a:pt x="3883" y="121"/>
                  </a:lnTo>
                  <a:cubicBezTo>
                    <a:pt x="3883" y="54"/>
                    <a:pt x="3829" y="0"/>
                    <a:pt x="3763" y="0"/>
                  </a:cubicBezTo>
                  <a:lnTo>
                    <a:pt x="126" y="0"/>
                  </a:lnTo>
                  <a:lnTo>
                    <a:pt x="126" y="0"/>
                  </a:lnTo>
                  <a:cubicBezTo>
                    <a:pt x="59" y="0"/>
                    <a:pt x="4" y="54"/>
                    <a:pt x="4" y="121"/>
                  </a:cubicBezTo>
                  <a:lnTo>
                    <a:pt x="4" y="2619"/>
                  </a:lnTo>
                  <a:lnTo>
                    <a:pt x="0" y="2619"/>
                  </a:lnTo>
                  <a:lnTo>
                    <a:pt x="0" y="2619"/>
                  </a:lnTo>
                  <a:lnTo>
                    <a:pt x="3889" y="2619"/>
                  </a:lnTo>
                  <a:lnTo>
                    <a:pt x="3889" y="2619"/>
                  </a:lnTo>
                  <a:lnTo>
                    <a:pt x="3883" y="2619"/>
                  </a:lnTo>
                  <a:lnTo>
                    <a:pt x="3883" y="121"/>
                  </a:lnTo>
                </a:path>
              </a:pathLst>
            </a:custGeom>
            <a:solidFill>
              <a:srgbClr val="02020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8" name="Freeform 3">
              <a:extLst>
                <a:ext uri="{FF2B5EF4-FFF2-40B4-BE49-F238E27FC236}">
                  <a16:creationId xmlns:a16="http://schemas.microsoft.com/office/drawing/2014/main" id="{E03F3009-ED92-59A1-6F58-3B8E14DB9E9F}"/>
                </a:ext>
              </a:extLst>
            </p:cNvPr>
            <p:cNvSpPr>
              <a:spLocks noChangeArrowheads="1"/>
            </p:cNvSpPr>
            <p:nvPr/>
          </p:nvSpPr>
          <p:spPr bwMode="auto">
            <a:xfrm>
              <a:off x="13386775" y="3401528"/>
              <a:ext cx="4857750" cy="3275134"/>
            </a:xfrm>
            <a:custGeom>
              <a:avLst/>
              <a:gdLst>
                <a:gd name="T0" fmla="*/ 3768 w 3900"/>
                <a:gd name="T1" fmla="*/ 0 h 2630"/>
                <a:gd name="T2" fmla="*/ 131 w 3900"/>
                <a:gd name="T3" fmla="*/ 0 h 2630"/>
                <a:gd name="T4" fmla="*/ 131 w 3900"/>
                <a:gd name="T5" fmla="*/ 0 h 2630"/>
                <a:gd name="T6" fmla="*/ 0 w 3900"/>
                <a:gd name="T7" fmla="*/ 131 h 2630"/>
                <a:gd name="T8" fmla="*/ 0 w 3900"/>
                <a:gd name="T9" fmla="*/ 2629 h 2630"/>
                <a:gd name="T10" fmla="*/ 5 w 3900"/>
                <a:gd name="T11" fmla="*/ 2629 h 2630"/>
                <a:gd name="T12" fmla="*/ 9 w 3900"/>
                <a:gd name="T13" fmla="*/ 2629 h 2630"/>
                <a:gd name="T14" fmla="*/ 9 w 3900"/>
                <a:gd name="T15" fmla="*/ 131 h 2630"/>
                <a:gd name="T16" fmla="*/ 9 w 3900"/>
                <a:gd name="T17" fmla="*/ 131 h 2630"/>
                <a:gd name="T18" fmla="*/ 131 w 3900"/>
                <a:gd name="T19" fmla="*/ 10 h 2630"/>
                <a:gd name="T20" fmla="*/ 3768 w 3900"/>
                <a:gd name="T21" fmla="*/ 10 h 2630"/>
                <a:gd name="T22" fmla="*/ 3768 w 3900"/>
                <a:gd name="T23" fmla="*/ 10 h 2630"/>
                <a:gd name="T24" fmla="*/ 3888 w 3900"/>
                <a:gd name="T25" fmla="*/ 131 h 2630"/>
                <a:gd name="T26" fmla="*/ 3888 w 3900"/>
                <a:gd name="T27" fmla="*/ 2629 h 2630"/>
                <a:gd name="T28" fmla="*/ 3894 w 3900"/>
                <a:gd name="T29" fmla="*/ 2629 h 2630"/>
                <a:gd name="T30" fmla="*/ 3899 w 3900"/>
                <a:gd name="T31" fmla="*/ 2629 h 2630"/>
                <a:gd name="T32" fmla="*/ 3899 w 3900"/>
                <a:gd name="T33" fmla="*/ 131 h 2630"/>
                <a:gd name="T34" fmla="*/ 3899 w 3900"/>
                <a:gd name="T35" fmla="*/ 131 h 2630"/>
                <a:gd name="T36" fmla="*/ 3768 w 3900"/>
                <a:gd name="T37" fmla="*/ 0 h 2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0" h="2630">
                  <a:moveTo>
                    <a:pt x="3768" y="0"/>
                  </a:moveTo>
                  <a:lnTo>
                    <a:pt x="131" y="0"/>
                  </a:lnTo>
                  <a:lnTo>
                    <a:pt x="131" y="0"/>
                  </a:lnTo>
                  <a:cubicBezTo>
                    <a:pt x="58" y="0"/>
                    <a:pt x="0" y="59"/>
                    <a:pt x="0" y="131"/>
                  </a:cubicBezTo>
                  <a:lnTo>
                    <a:pt x="0" y="2629"/>
                  </a:lnTo>
                  <a:lnTo>
                    <a:pt x="5" y="2629"/>
                  </a:lnTo>
                  <a:lnTo>
                    <a:pt x="9" y="2629"/>
                  </a:lnTo>
                  <a:lnTo>
                    <a:pt x="9" y="131"/>
                  </a:lnTo>
                  <a:lnTo>
                    <a:pt x="9" y="131"/>
                  </a:lnTo>
                  <a:cubicBezTo>
                    <a:pt x="9" y="64"/>
                    <a:pt x="64" y="10"/>
                    <a:pt x="131" y="10"/>
                  </a:cubicBezTo>
                  <a:lnTo>
                    <a:pt x="3768" y="10"/>
                  </a:lnTo>
                  <a:lnTo>
                    <a:pt x="3768" y="10"/>
                  </a:lnTo>
                  <a:cubicBezTo>
                    <a:pt x="3834" y="10"/>
                    <a:pt x="3888" y="64"/>
                    <a:pt x="3888" y="131"/>
                  </a:cubicBezTo>
                  <a:lnTo>
                    <a:pt x="3888" y="2629"/>
                  </a:lnTo>
                  <a:lnTo>
                    <a:pt x="3894" y="2629"/>
                  </a:lnTo>
                  <a:lnTo>
                    <a:pt x="3899" y="2629"/>
                  </a:lnTo>
                  <a:lnTo>
                    <a:pt x="3899" y="131"/>
                  </a:lnTo>
                  <a:lnTo>
                    <a:pt x="3899" y="131"/>
                  </a:lnTo>
                  <a:cubicBezTo>
                    <a:pt x="3899" y="59"/>
                    <a:pt x="3840" y="0"/>
                    <a:pt x="3768" y="0"/>
                  </a:cubicBezTo>
                </a:path>
              </a:pathLst>
            </a:custGeom>
            <a:solidFill>
              <a:srgbClr val="7F7F8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13" name="Freeform 4">
              <a:extLst>
                <a:ext uri="{FF2B5EF4-FFF2-40B4-BE49-F238E27FC236}">
                  <a16:creationId xmlns:a16="http://schemas.microsoft.com/office/drawing/2014/main" id="{DC5C0C93-E34A-C63E-6F99-0686967DA5ED}"/>
                </a:ext>
              </a:extLst>
            </p:cNvPr>
            <p:cNvSpPr>
              <a:spLocks noChangeArrowheads="1"/>
            </p:cNvSpPr>
            <p:nvPr/>
          </p:nvSpPr>
          <p:spPr bwMode="auto">
            <a:xfrm>
              <a:off x="12848246" y="6676662"/>
              <a:ext cx="5934809" cy="131884"/>
            </a:xfrm>
            <a:custGeom>
              <a:avLst/>
              <a:gdLst>
                <a:gd name="T0" fmla="*/ 0 w 4762"/>
                <a:gd name="T1" fmla="*/ 0 h 105"/>
                <a:gd name="T2" fmla="*/ 0 w 4762"/>
                <a:gd name="T3" fmla="*/ 0 h 105"/>
                <a:gd name="T4" fmla="*/ 104 w 4762"/>
                <a:gd name="T5" fmla="*/ 104 h 105"/>
                <a:gd name="T6" fmla="*/ 4656 w 4762"/>
                <a:gd name="T7" fmla="*/ 104 h 105"/>
                <a:gd name="T8" fmla="*/ 4656 w 4762"/>
                <a:gd name="T9" fmla="*/ 104 h 105"/>
                <a:gd name="T10" fmla="*/ 4761 w 4762"/>
                <a:gd name="T11" fmla="*/ 0 h 105"/>
                <a:gd name="T12" fmla="*/ 0 w 4762"/>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4762" h="105">
                  <a:moveTo>
                    <a:pt x="0" y="0"/>
                  </a:moveTo>
                  <a:lnTo>
                    <a:pt x="0" y="0"/>
                  </a:lnTo>
                  <a:cubicBezTo>
                    <a:pt x="0" y="58"/>
                    <a:pt x="46" y="104"/>
                    <a:pt x="104" y="104"/>
                  </a:cubicBezTo>
                  <a:lnTo>
                    <a:pt x="4656" y="104"/>
                  </a:lnTo>
                  <a:lnTo>
                    <a:pt x="4656" y="104"/>
                  </a:lnTo>
                  <a:cubicBezTo>
                    <a:pt x="4714" y="104"/>
                    <a:pt x="4761" y="58"/>
                    <a:pt x="4761" y="0"/>
                  </a:cubicBezTo>
                  <a:lnTo>
                    <a:pt x="0" y="0"/>
                  </a:lnTo>
                </a:path>
              </a:pathLst>
            </a:custGeom>
            <a:solidFill>
              <a:srgbClr val="ACAFB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14" name="Freeform 5">
              <a:extLst>
                <a:ext uri="{FF2B5EF4-FFF2-40B4-BE49-F238E27FC236}">
                  <a16:creationId xmlns:a16="http://schemas.microsoft.com/office/drawing/2014/main" id="{2B4BB601-C81D-FB37-BA18-2FB55F63375B}"/>
                </a:ext>
              </a:extLst>
            </p:cNvPr>
            <p:cNvSpPr>
              <a:spLocks noChangeArrowheads="1"/>
            </p:cNvSpPr>
            <p:nvPr/>
          </p:nvSpPr>
          <p:spPr bwMode="auto">
            <a:xfrm>
              <a:off x="15310091" y="6676662"/>
              <a:ext cx="1016613" cy="60445"/>
            </a:xfrm>
            <a:custGeom>
              <a:avLst/>
              <a:gdLst>
                <a:gd name="T0" fmla="*/ 0 w 817"/>
                <a:gd name="T1" fmla="*/ 0 h 50"/>
                <a:gd name="T2" fmla="*/ 0 w 817"/>
                <a:gd name="T3" fmla="*/ 0 h 50"/>
                <a:gd name="T4" fmla="*/ 50 w 817"/>
                <a:gd name="T5" fmla="*/ 49 h 50"/>
                <a:gd name="T6" fmla="*/ 767 w 817"/>
                <a:gd name="T7" fmla="*/ 49 h 50"/>
                <a:gd name="T8" fmla="*/ 767 w 817"/>
                <a:gd name="T9" fmla="*/ 49 h 50"/>
                <a:gd name="T10" fmla="*/ 816 w 817"/>
                <a:gd name="T11" fmla="*/ 0 h 50"/>
                <a:gd name="T12" fmla="*/ 0 w 81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817" h="50">
                  <a:moveTo>
                    <a:pt x="0" y="0"/>
                  </a:moveTo>
                  <a:lnTo>
                    <a:pt x="0" y="0"/>
                  </a:lnTo>
                  <a:cubicBezTo>
                    <a:pt x="0" y="28"/>
                    <a:pt x="22" y="49"/>
                    <a:pt x="50" y="49"/>
                  </a:cubicBezTo>
                  <a:lnTo>
                    <a:pt x="767" y="49"/>
                  </a:lnTo>
                  <a:lnTo>
                    <a:pt x="767" y="49"/>
                  </a:lnTo>
                  <a:cubicBezTo>
                    <a:pt x="794" y="49"/>
                    <a:pt x="816" y="28"/>
                    <a:pt x="816" y="0"/>
                  </a:cubicBezTo>
                  <a:lnTo>
                    <a:pt x="0" y="0"/>
                  </a:ln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15" name="Freeform 6">
              <a:extLst>
                <a:ext uri="{FF2B5EF4-FFF2-40B4-BE49-F238E27FC236}">
                  <a16:creationId xmlns:a16="http://schemas.microsoft.com/office/drawing/2014/main" id="{1022C82B-74CE-29D6-B4C6-12C39A6D49A9}"/>
                </a:ext>
              </a:extLst>
            </p:cNvPr>
            <p:cNvSpPr>
              <a:spLocks noChangeArrowheads="1"/>
            </p:cNvSpPr>
            <p:nvPr/>
          </p:nvSpPr>
          <p:spPr bwMode="auto">
            <a:xfrm>
              <a:off x="15782678" y="3467470"/>
              <a:ext cx="65943" cy="65943"/>
            </a:xfrm>
            <a:custGeom>
              <a:avLst/>
              <a:gdLst>
                <a:gd name="T0" fmla="*/ 26 w 54"/>
                <a:gd name="T1" fmla="*/ 0 h 54"/>
                <a:gd name="T2" fmla="*/ 26 w 54"/>
                <a:gd name="T3" fmla="*/ 0 h 54"/>
                <a:gd name="T4" fmla="*/ 0 w 54"/>
                <a:gd name="T5" fmla="*/ 27 h 54"/>
                <a:gd name="T6" fmla="*/ 0 w 54"/>
                <a:gd name="T7" fmla="*/ 27 h 54"/>
                <a:gd name="T8" fmla="*/ 26 w 54"/>
                <a:gd name="T9" fmla="*/ 53 h 54"/>
                <a:gd name="T10" fmla="*/ 26 w 54"/>
                <a:gd name="T11" fmla="*/ 53 h 54"/>
                <a:gd name="T12" fmla="*/ 53 w 54"/>
                <a:gd name="T13" fmla="*/ 27 h 54"/>
                <a:gd name="T14" fmla="*/ 53 w 54"/>
                <a:gd name="T15" fmla="*/ 27 h 54"/>
                <a:gd name="T16" fmla="*/ 26 w 54"/>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26" y="0"/>
                  </a:moveTo>
                  <a:lnTo>
                    <a:pt x="26" y="0"/>
                  </a:lnTo>
                  <a:cubicBezTo>
                    <a:pt x="12" y="0"/>
                    <a:pt x="0" y="12"/>
                    <a:pt x="0" y="27"/>
                  </a:cubicBezTo>
                  <a:lnTo>
                    <a:pt x="0" y="27"/>
                  </a:lnTo>
                  <a:cubicBezTo>
                    <a:pt x="0" y="41"/>
                    <a:pt x="12" y="53"/>
                    <a:pt x="26" y="53"/>
                  </a:cubicBezTo>
                  <a:lnTo>
                    <a:pt x="26" y="53"/>
                  </a:lnTo>
                  <a:cubicBezTo>
                    <a:pt x="41" y="53"/>
                    <a:pt x="53" y="41"/>
                    <a:pt x="53" y="27"/>
                  </a:cubicBezTo>
                  <a:lnTo>
                    <a:pt x="53" y="27"/>
                  </a:lnTo>
                  <a:cubicBezTo>
                    <a:pt x="53" y="12"/>
                    <a:pt x="41" y="0"/>
                    <a:pt x="26" y="0"/>
                  </a:cubicBez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16" name="Freeform 7">
              <a:extLst>
                <a:ext uri="{FF2B5EF4-FFF2-40B4-BE49-F238E27FC236}">
                  <a16:creationId xmlns:a16="http://schemas.microsoft.com/office/drawing/2014/main" id="{189B8361-F6D4-65F8-7807-CA1E97C5CFDA}"/>
                </a:ext>
              </a:extLst>
            </p:cNvPr>
            <p:cNvSpPr>
              <a:spLocks noChangeArrowheads="1"/>
            </p:cNvSpPr>
            <p:nvPr/>
          </p:nvSpPr>
          <p:spPr bwMode="auto">
            <a:xfrm>
              <a:off x="15799167" y="3483955"/>
              <a:ext cx="32972" cy="32972"/>
            </a:xfrm>
            <a:custGeom>
              <a:avLst/>
              <a:gdLst>
                <a:gd name="T0" fmla="*/ 12 w 27"/>
                <a:gd name="T1" fmla="*/ 0 h 28"/>
                <a:gd name="T2" fmla="*/ 12 w 27"/>
                <a:gd name="T3" fmla="*/ 0 h 28"/>
                <a:gd name="T4" fmla="*/ 0 w 27"/>
                <a:gd name="T5" fmla="*/ 14 h 28"/>
                <a:gd name="T6" fmla="*/ 0 w 27"/>
                <a:gd name="T7" fmla="*/ 14 h 28"/>
                <a:gd name="T8" fmla="*/ 12 w 27"/>
                <a:gd name="T9" fmla="*/ 27 h 28"/>
                <a:gd name="T10" fmla="*/ 12 w 27"/>
                <a:gd name="T11" fmla="*/ 27 h 28"/>
                <a:gd name="T12" fmla="*/ 26 w 27"/>
                <a:gd name="T13" fmla="*/ 14 h 28"/>
                <a:gd name="T14" fmla="*/ 26 w 27"/>
                <a:gd name="T15" fmla="*/ 14 h 28"/>
                <a:gd name="T16" fmla="*/ 12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2" y="0"/>
                  </a:moveTo>
                  <a:lnTo>
                    <a:pt x="12" y="0"/>
                  </a:lnTo>
                  <a:cubicBezTo>
                    <a:pt x="5" y="0"/>
                    <a:pt x="0" y="6"/>
                    <a:pt x="0" y="14"/>
                  </a:cubicBezTo>
                  <a:lnTo>
                    <a:pt x="0" y="14"/>
                  </a:lnTo>
                  <a:cubicBezTo>
                    <a:pt x="0" y="21"/>
                    <a:pt x="5" y="27"/>
                    <a:pt x="12" y="27"/>
                  </a:cubicBezTo>
                  <a:lnTo>
                    <a:pt x="12" y="27"/>
                  </a:lnTo>
                  <a:cubicBezTo>
                    <a:pt x="20" y="27"/>
                    <a:pt x="26" y="21"/>
                    <a:pt x="26" y="14"/>
                  </a:cubicBezTo>
                  <a:lnTo>
                    <a:pt x="26" y="14"/>
                  </a:lnTo>
                  <a:cubicBezTo>
                    <a:pt x="26" y="6"/>
                    <a:pt x="20" y="0"/>
                    <a:pt x="12" y="0"/>
                  </a:cubicBezTo>
                </a:path>
              </a:pathLst>
            </a:custGeom>
            <a:solidFill>
              <a:srgbClr val="ADACB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sp>
          <p:nvSpPr>
            <p:cNvPr id="17" name="Freeform 8">
              <a:extLst>
                <a:ext uri="{FF2B5EF4-FFF2-40B4-BE49-F238E27FC236}">
                  <a16:creationId xmlns:a16="http://schemas.microsoft.com/office/drawing/2014/main" id="{FB645E45-5FB6-A0B1-B657-9A42083E317C}"/>
                </a:ext>
              </a:extLst>
            </p:cNvPr>
            <p:cNvSpPr>
              <a:spLocks noChangeArrowheads="1"/>
            </p:cNvSpPr>
            <p:nvPr/>
          </p:nvSpPr>
          <p:spPr bwMode="auto">
            <a:xfrm>
              <a:off x="13524156" y="3610347"/>
              <a:ext cx="4588485" cy="2890471"/>
            </a:xfrm>
            <a:custGeom>
              <a:avLst/>
              <a:gdLst>
                <a:gd name="T0" fmla="*/ 0 w 3682"/>
                <a:gd name="T1" fmla="*/ 2317 h 2318"/>
                <a:gd name="T2" fmla="*/ 3681 w 3682"/>
                <a:gd name="T3" fmla="*/ 2317 h 2318"/>
                <a:gd name="T4" fmla="*/ 3681 w 3682"/>
                <a:gd name="T5" fmla="*/ 0 h 2318"/>
                <a:gd name="T6" fmla="*/ 0 w 3682"/>
                <a:gd name="T7" fmla="*/ 0 h 2318"/>
                <a:gd name="T8" fmla="*/ 0 w 3682"/>
                <a:gd name="T9" fmla="*/ 2317 h 2318"/>
              </a:gdLst>
              <a:ahLst/>
              <a:cxnLst>
                <a:cxn ang="0">
                  <a:pos x="T0" y="T1"/>
                </a:cxn>
                <a:cxn ang="0">
                  <a:pos x="T2" y="T3"/>
                </a:cxn>
                <a:cxn ang="0">
                  <a:pos x="T4" y="T5"/>
                </a:cxn>
                <a:cxn ang="0">
                  <a:pos x="T6" y="T7"/>
                </a:cxn>
                <a:cxn ang="0">
                  <a:pos x="T8" y="T9"/>
                </a:cxn>
              </a:cxnLst>
              <a:rect l="0" t="0" r="r" b="b"/>
              <a:pathLst>
                <a:path w="3682" h="2318">
                  <a:moveTo>
                    <a:pt x="0" y="2317"/>
                  </a:moveTo>
                  <a:lnTo>
                    <a:pt x="3681" y="2317"/>
                  </a:lnTo>
                  <a:lnTo>
                    <a:pt x="3681" y="0"/>
                  </a:lnTo>
                  <a:lnTo>
                    <a:pt x="0" y="0"/>
                  </a:lnTo>
                  <a:lnTo>
                    <a:pt x="0" y="2317"/>
                  </a:lnTo>
                </a:path>
              </a:pathLst>
            </a:custGeom>
            <a:solidFill>
              <a:srgbClr val="EBDD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dirty="0">
                <a:latin typeface="Urbanist Light" panose="020B0A04040200000203" pitchFamily="34" charset="77"/>
              </a:endParaRPr>
            </a:p>
          </p:txBody>
        </p:sp>
      </p:grpSp>
      <p:sp>
        <p:nvSpPr>
          <p:cNvPr id="18" name="Picture Placeholder 129">
            <a:extLst>
              <a:ext uri="{FF2B5EF4-FFF2-40B4-BE49-F238E27FC236}">
                <a16:creationId xmlns:a16="http://schemas.microsoft.com/office/drawing/2014/main" id="{86F684AD-28E2-20E0-8BEB-46A009FAEAE0}"/>
              </a:ext>
            </a:extLst>
          </p:cNvPr>
          <p:cNvSpPr>
            <a:spLocks noGrp="1"/>
          </p:cNvSpPr>
          <p:nvPr>
            <p:ph type="pic" sz="quarter" idx="28"/>
          </p:nvPr>
        </p:nvSpPr>
        <p:spPr>
          <a:xfrm>
            <a:off x="3190617" y="4255575"/>
            <a:ext cx="7848970" cy="4943590"/>
          </a:xfrm>
          <a:custGeom>
            <a:avLst/>
            <a:gdLst>
              <a:gd name="connsiteX0" fmla="*/ 0 w 4587240"/>
              <a:gd name="connsiteY0" fmla="*/ 0 h 2889224"/>
              <a:gd name="connsiteX1" fmla="*/ 4587240 w 4587240"/>
              <a:gd name="connsiteY1" fmla="*/ 0 h 2889224"/>
              <a:gd name="connsiteX2" fmla="*/ 4587240 w 4587240"/>
              <a:gd name="connsiteY2" fmla="*/ 2889224 h 2889224"/>
              <a:gd name="connsiteX3" fmla="*/ 0 w 4587240"/>
              <a:gd name="connsiteY3" fmla="*/ 2889224 h 2889224"/>
            </a:gdLst>
            <a:ahLst/>
            <a:cxnLst>
              <a:cxn ang="0">
                <a:pos x="connsiteX0" y="connsiteY0"/>
              </a:cxn>
              <a:cxn ang="0">
                <a:pos x="connsiteX1" y="connsiteY1"/>
              </a:cxn>
              <a:cxn ang="0">
                <a:pos x="connsiteX2" y="connsiteY2"/>
              </a:cxn>
              <a:cxn ang="0">
                <a:pos x="connsiteX3" y="connsiteY3"/>
              </a:cxn>
            </a:cxnLst>
            <a:rect l="l" t="t" r="r" b="b"/>
            <a:pathLst>
              <a:path w="4587240" h="2889224">
                <a:moveTo>
                  <a:pt x="0" y="0"/>
                </a:moveTo>
                <a:lnTo>
                  <a:pt x="4587240" y="0"/>
                </a:lnTo>
                <a:lnTo>
                  <a:pt x="4587240" y="2889224"/>
                </a:lnTo>
                <a:lnTo>
                  <a:pt x="0" y="2889224"/>
                </a:lnTo>
                <a:close/>
              </a:path>
            </a:pathLst>
          </a:custGeom>
          <a:solidFill>
            <a:schemeClr val="bg2">
              <a:lumMod val="95000"/>
            </a:schemeClr>
          </a:solidFill>
        </p:spPr>
        <p:txBody>
          <a:bodyPr wrap="square" anchor="ctr">
            <a:noAutofit/>
          </a:bodyPr>
          <a:lstStyle>
            <a:lvl1pPr marL="0" indent="0" algn="ctr">
              <a:buNone/>
              <a:defRPr sz="2400"/>
            </a:lvl1pPr>
          </a:lstStyle>
          <a:p>
            <a:endParaRPr lang="en-US"/>
          </a:p>
        </p:txBody>
      </p:sp>
    </p:spTree>
    <p:extLst>
      <p:ext uri="{BB962C8B-B14F-4D97-AF65-F5344CB8AC3E}">
        <p14:creationId xmlns:p14="http://schemas.microsoft.com/office/powerpoint/2010/main" val="297151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018" r:id="rId1"/>
    <p:sldLayoutId id="2147484021" r:id="rId2"/>
    <p:sldLayoutId id="2147484022" r:id="rId3"/>
    <p:sldLayoutId id="2147484023" r:id="rId4"/>
    <p:sldLayoutId id="2147484024" r:id="rId5"/>
    <p:sldLayoutId id="2147484031" r:id="rId6"/>
    <p:sldLayoutId id="2147484032" r:id="rId7"/>
    <p:sldLayoutId id="2147484027" r:id="rId8"/>
    <p:sldLayoutId id="2147484029" r:id="rId9"/>
    <p:sldLayoutId id="2147484020" r:id="rId10"/>
  </p:sldLayoutIdLst>
  <p:hf hdr="0" ftr="0" dt="0"/>
  <p:txStyles>
    <p:titleStyle>
      <a:lvl1pPr algn="ctr" defTabSz="1828434" rtl="0" eaLnBrk="1" latinLnBrk="0" hangingPunct="1">
        <a:lnSpc>
          <a:spcPct val="90000"/>
        </a:lnSpc>
        <a:spcBef>
          <a:spcPct val="0"/>
        </a:spcBef>
        <a:buNone/>
        <a:defRPr lang="en-US" sz="8800" b="0" i="0" kern="1200">
          <a:solidFill>
            <a:schemeClr val="tx2"/>
          </a:solidFill>
          <a:latin typeface="Urbanist Light" panose="020B0A04040200000203" pitchFamily="34" charset="77"/>
          <a:ea typeface="Arimo" panose="020B0604020202020204" pitchFamily="34" charset="0"/>
          <a:cs typeface="Arimo" panose="020B0604020202020204" pitchFamily="34" charset="0"/>
        </a:defRPr>
      </a:lvl1pPr>
    </p:titleStyle>
    <p:bodyStyle>
      <a:lvl1pPr marL="457109" indent="-457109" algn="l" defTabSz="1828434" rtl="0" eaLnBrk="1" latinLnBrk="0" hangingPunct="1">
        <a:lnSpc>
          <a:spcPts val="4200"/>
        </a:lnSpc>
        <a:spcBef>
          <a:spcPts val="2000"/>
        </a:spcBef>
        <a:buFont typeface="Arial" panose="020B0604020202020204" pitchFamily="34" charset="0"/>
        <a:buChar char="•"/>
        <a:defRPr lang="en-US" sz="4000" b="0" i="0" kern="1200" dirty="0" smtClean="0">
          <a:solidFill>
            <a:schemeClr val="tx1"/>
          </a:solidFill>
          <a:effectLst/>
          <a:latin typeface="Urbanist Light" panose="020B0A04040200000203" pitchFamily="34" charset="77"/>
          <a:ea typeface="Open Sans Light" panose="020B0306030504020204" pitchFamily="34" charset="0"/>
          <a:cs typeface="Open Sans" charset="0"/>
        </a:defRPr>
      </a:lvl1pPr>
      <a:lvl2pPr marL="1371326" indent="-457109" algn="l" defTabSz="1828434" rtl="0" eaLnBrk="1" latinLnBrk="0" hangingPunct="1">
        <a:lnSpc>
          <a:spcPts val="4200"/>
        </a:lnSpc>
        <a:spcBef>
          <a:spcPts val="1000"/>
        </a:spcBef>
        <a:buFont typeface="Arial" panose="020B0604020202020204" pitchFamily="34" charset="0"/>
        <a:buChar char="•"/>
        <a:defRPr lang="en-US" sz="3200" b="0" i="0" kern="1200" dirty="0" smtClean="0">
          <a:solidFill>
            <a:schemeClr val="tx1"/>
          </a:solidFill>
          <a:effectLst/>
          <a:latin typeface="Urbanist Light" panose="020B0A04040200000203" pitchFamily="34" charset="77"/>
          <a:ea typeface="Open Sans Light" panose="020B0306030504020204" pitchFamily="34" charset="0"/>
          <a:cs typeface="Open Sans" charset="0"/>
        </a:defRPr>
      </a:lvl2pPr>
      <a:lvl3pPr marL="2285543" indent="-457109" algn="l" defTabSz="1828434" rtl="0" eaLnBrk="1" latinLnBrk="0" hangingPunct="1">
        <a:lnSpc>
          <a:spcPts val="4200"/>
        </a:lnSpc>
        <a:spcBef>
          <a:spcPts val="1000"/>
        </a:spcBef>
        <a:buFont typeface="Arial" panose="020B0604020202020204" pitchFamily="34" charset="0"/>
        <a:buChar char="•"/>
        <a:defRPr lang="en-US" sz="2800" b="0" i="0" kern="1200" dirty="0" smtClean="0">
          <a:solidFill>
            <a:schemeClr val="tx1"/>
          </a:solidFill>
          <a:effectLst/>
          <a:latin typeface="Urbanist Light" panose="020B0A04040200000203" pitchFamily="34" charset="77"/>
          <a:ea typeface="Open Sans Light" panose="020B0306030504020204" pitchFamily="34" charset="0"/>
          <a:cs typeface="Open Sans" charset="0"/>
        </a:defRPr>
      </a:lvl3pPr>
      <a:lvl4pPr marL="3199760" indent="-457109" algn="l" defTabSz="1828434" rtl="0" eaLnBrk="1" latinLnBrk="0" hangingPunct="1">
        <a:lnSpc>
          <a:spcPts val="4200"/>
        </a:lnSpc>
        <a:spcBef>
          <a:spcPts val="1000"/>
        </a:spcBef>
        <a:buFont typeface="Arial" panose="020B0604020202020204" pitchFamily="34" charset="0"/>
        <a:buChar char="•"/>
        <a:defRPr lang="en-US" sz="2400" b="0" i="0" kern="1200" dirty="0" smtClean="0">
          <a:solidFill>
            <a:schemeClr val="tx1"/>
          </a:solidFill>
          <a:effectLst/>
          <a:latin typeface="Urbanist Light" panose="020B0A04040200000203" pitchFamily="34" charset="77"/>
          <a:ea typeface="Open Sans Light" panose="020B0306030504020204" pitchFamily="34" charset="0"/>
          <a:cs typeface="Open Sans" charset="0"/>
        </a:defRPr>
      </a:lvl4pPr>
      <a:lvl5pPr marL="4113977" indent="-457109" algn="l" defTabSz="1828434" rtl="0" eaLnBrk="1" latinLnBrk="0" hangingPunct="1">
        <a:lnSpc>
          <a:spcPts val="4200"/>
        </a:lnSpc>
        <a:spcBef>
          <a:spcPts val="1000"/>
        </a:spcBef>
        <a:buFont typeface="Arial" panose="020B0604020202020204" pitchFamily="34" charset="0"/>
        <a:buChar char="•"/>
        <a:defRPr lang="en-US" sz="2400" b="0" i="0" kern="1200" dirty="0">
          <a:solidFill>
            <a:schemeClr val="tx1"/>
          </a:solidFill>
          <a:effectLst/>
          <a:latin typeface="Urbanist Light" panose="020B0A04040200000203" pitchFamily="34" charset="77"/>
          <a:ea typeface="Open Sans Light" panose="020B0306030504020204" pitchFamily="34" charset="0"/>
          <a:cs typeface="Open Sans"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A4A3A4"/>
          </p15:clr>
        </p15:guide>
        <p15:guide id="2" pos="7678" userDrawn="1">
          <p15:clr>
            <a:srgbClr val="A4A3A4"/>
          </p15:clr>
        </p15:guide>
        <p15:guide id="3" pos="958" userDrawn="1">
          <p15:clr>
            <a:srgbClr val="A4A3A4"/>
          </p15:clr>
        </p15:guide>
        <p15:guide id="4" pos="14398" userDrawn="1">
          <p15:clr>
            <a:srgbClr val="A4A3A4"/>
          </p15:clr>
        </p15:guide>
        <p15:guide id="5" orient="horz" pos="8160" userDrawn="1">
          <p15:clr>
            <a:srgbClr val="A4A3A4"/>
          </p15:clr>
        </p15:guide>
        <p15:guide id="6" orient="horz" pos="480"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0.xml"/><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0.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0.xml"/><Relationship Id="rId5" Type="http://schemas.openxmlformats.org/officeDocument/2006/relationships/image" Target="../media/image60.png"/><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0.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7" name="Picture Placeholder 6" descr="A tablet and a cup of coffee&#10;&#10;Description automatically generated with low confidence">
            <a:extLst>
              <a:ext uri="{FF2B5EF4-FFF2-40B4-BE49-F238E27FC236}">
                <a16:creationId xmlns:a16="http://schemas.microsoft.com/office/drawing/2014/main" id="{2EB408E3-B504-1D2D-9161-499CB476005D}"/>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5" r="15"/>
          <a:stretch/>
        </p:blipFill>
        <p:spPr>
          <a:xfrm>
            <a:off x="2235111" y="1846115"/>
            <a:ext cx="8694147" cy="10023770"/>
          </a:xfrm>
        </p:spPr>
      </p:pic>
      <p:sp>
        <p:nvSpPr>
          <p:cNvPr id="8" name="Graphic 14">
            <a:extLst>
              <a:ext uri="{FF2B5EF4-FFF2-40B4-BE49-F238E27FC236}">
                <a16:creationId xmlns:a16="http://schemas.microsoft.com/office/drawing/2014/main" id="{BEECE02B-67D6-031C-EABF-DC3DD9E91FD4}"/>
              </a:ext>
            </a:extLst>
          </p:cNvPr>
          <p:cNvSpPr/>
          <p:nvPr/>
        </p:nvSpPr>
        <p:spPr>
          <a:xfrm>
            <a:off x="20020313" y="8688173"/>
            <a:ext cx="2122226" cy="1869190"/>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sp>
        <p:nvSpPr>
          <p:cNvPr id="10" name="Graphic 6">
            <a:extLst>
              <a:ext uri="{FF2B5EF4-FFF2-40B4-BE49-F238E27FC236}">
                <a16:creationId xmlns:a16="http://schemas.microsoft.com/office/drawing/2014/main" id="{45B66894-DD85-77AE-7214-900DE4A1041B}"/>
              </a:ext>
            </a:extLst>
          </p:cNvPr>
          <p:cNvSpPr/>
          <p:nvPr/>
        </p:nvSpPr>
        <p:spPr>
          <a:xfrm>
            <a:off x="17187984" y="-2184417"/>
            <a:ext cx="4702722" cy="5337984"/>
          </a:xfrm>
          <a:custGeom>
            <a:avLst/>
            <a:gdLst>
              <a:gd name="connsiteX0" fmla="*/ 1075206 w 7771529"/>
              <a:gd name="connsiteY0" fmla="*/ 5698257 h 8821337"/>
              <a:gd name="connsiteX1" fmla="*/ 156323 w 7771529"/>
              <a:gd name="connsiteY1" fmla="*/ 4806831 h 8821337"/>
              <a:gd name="connsiteX2" fmla="*/ 28128 w 7771529"/>
              <a:gd name="connsiteY2" fmla="*/ 4267497 h 8821337"/>
              <a:gd name="connsiteX3" fmla="*/ 179631 w 7771529"/>
              <a:gd name="connsiteY3" fmla="*/ 4056063 h 8821337"/>
              <a:gd name="connsiteX4" fmla="*/ 1260775 w 7771529"/>
              <a:gd name="connsiteY4" fmla="*/ 3344714 h 8821337"/>
              <a:gd name="connsiteX5" fmla="*/ 2205655 w 7771529"/>
              <a:gd name="connsiteY5" fmla="*/ 2496293 h 8821337"/>
              <a:gd name="connsiteX6" fmla="*/ 2410947 w 7771529"/>
              <a:gd name="connsiteY6" fmla="*/ 1695354 h 8821337"/>
              <a:gd name="connsiteX7" fmla="*/ 3422166 w 7771529"/>
              <a:gd name="connsiteY7" fmla="*/ 163356 h 8821337"/>
              <a:gd name="connsiteX8" fmla="*/ 3722483 w 7771529"/>
              <a:gd name="connsiteY8" fmla="*/ 5677 h 8821337"/>
              <a:gd name="connsiteX9" fmla="*/ 4195820 w 7771529"/>
              <a:gd name="connsiteY9" fmla="*/ 189337 h 8821337"/>
              <a:gd name="connsiteX10" fmla="*/ 5174766 w 7771529"/>
              <a:gd name="connsiteY10" fmla="*/ 970567 h 8821337"/>
              <a:gd name="connsiteX11" fmla="*/ 5613140 w 7771529"/>
              <a:gd name="connsiteY11" fmla="*/ 1234859 h 8821337"/>
              <a:gd name="connsiteX12" fmla="*/ 6642288 w 7771529"/>
              <a:gd name="connsiteY12" fmla="*/ 1069116 h 8821337"/>
              <a:gd name="connsiteX13" fmla="*/ 6926469 w 7771529"/>
              <a:gd name="connsiteY13" fmla="*/ 989381 h 8821337"/>
              <a:gd name="connsiteX14" fmla="*/ 7161344 w 7771529"/>
              <a:gd name="connsiteY14" fmla="*/ 1067324 h 8821337"/>
              <a:gd name="connsiteX15" fmla="*/ 7766462 w 7771529"/>
              <a:gd name="connsiteY15" fmla="*/ 1999065 h 8821337"/>
              <a:gd name="connsiteX16" fmla="*/ 7536966 w 7771529"/>
              <a:gd name="connsiteY16" fmla="*/ 2594842 h 8821337"/>
              <a:gd name="connsiteX17" fmla="*/ 7001773 w 7771529"/>
              <a:gd name="connsiteY17" fmla="*/ 4116089 h 8821337"/>
              <a:gd name="connsiteX18" fmla="*/ 6937227 w 7771529"/>
              <a:gd name="connsiteY18" fmla="*/ 4525517 h 8821337"/>
              <a:gd name="connsiteX19" fmla="*/ 7103074 w 7771529"/>
              <a:gd name="connsiteY19" fmla="*/ 4900901 h 8821337"/>
              <a:gd name="connsiteX20" fmla="*/ 7535173 w 7771529"/>
              <a:gd name="connsiteY20" fmla="*/ 5545057 h 8821337"/>
              <a:gd name="connsiteX21" fmla="*/ 7450904 w 7771529"/>
              <a:gd name="connsiteY21" fmla="*/ 7181875 h 8821337"/>
              <a:gd name="connsiteX22" fmla="*/ 7097695 w 7771529"/>
              <a:gd name="connsiteY22" fmla="*/ 7547405 h 8821337"/>
              <a:gd name="connsiteX23" fmla="*/ 6272046 w 7771529"/>
              <a:gd name="connsiteY23" fmla="*/ 7331491 h 8821337"/>
              <a:gd name="connsiteX24" fmla="*/ 5024159 w 7771529"/>
              <a:gd name="connsiteY24" fmla="*/ 7368224 h 8821337"/>
              <a:gd name="connsiteX25" fmla="*/ 4007561 w 7771529"/>
              <a:gd name="connsiteY25" fmla="*/ 8259649 h 8821337"/>
              <a:gd name="connsiteX26" fmla="*/ 2829599 w 7771529"/>
              <a:gd name="connsiteY26" fmla="*/ 8815110 h 8821337"/>
              <a:gd name="connsiteX27" fmla="*/ 2144695 w 7771529"/>
              <a:gd name="connsiteY27" fmla="*/ 8247106 h 8821337"/>
              <a:gd name="connsiteX28" fmla="*/ 1921474 w 7771529"/>
              <a:gd name="connsiteY28" fmla="*/ 7349409 h 8821337"/>
              <a:gd name="connsiteX29" fmla="*/ 1117340 w 7771529"/>
              <a:gd name="connsiteY29" fmla="*/ 5760074 h 882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71529" h="8821337">
                <a:moveTo>
                  <a:pt x="1075206" y="5698257"/>
                </a:moveTo>
                <a:cubicBezTo>
                  <a:pt x="713031" y="5458154"/>
                  <a:pt x="401060" y="5156234"/>
                  <a:pt x="156323" y="4806831"/>
                </a:cubicBezTo>
                <a:cubicBezTo>
                  <a:pt x="47850" y="4652736"/>
                  <a:pt x="-49865" y="4461012"/>
                  <a:pt x="28128" y="4267497"/>
                </a:cubicBezTo>
                <a:cubicBezTo>
                  <a:pt x="59504" y="4188657"/>
                  <a:pt x="117775" y="4119672"/>
                  <a:pt x="179631" y="4056063"/>
                </a:cubicBezTo>
                <a:cubicBezTo>
                  <a:pt x="479949" y="3747872"/>
                  <a:pt x="883361" y="3557044"/>
                  <a:pt x="1260775" y="3344714"/>
                </a:cubicBezTo>
                <a:cubicBezTo>
                  <a:pt x="1638189" y="3132385"/>
                  <a:pt x="2021879" y="2868093"/>
                  <a:pt x="2205655" y="2496293"/>
                </a:cubicBezTo>
                <a:cubicBezTo>
                  <a:pt x="2332057" y="2240064"/>
                  <a:pt x="2348194" y="1963229"/>
                  <a:pt x="2410947" y="1695354"/>
                </a:cubicBezTo>
                <a:cubicBezTo>
                  <a:pt x="2546314" y="1116599"/>
                  <a:pt x="2914763" y="558450"/>
                  <a:pt x="3422166" y="163356"/>
                </a:cubicBezTo>
                <a:cubicBezTo>
                  <a:pt x="3512709" y="92580"/>
                  <a:pt x="3613114" y="25387"/>
                  <a:pt x="3722483" y="5677"/>
                </a:cubicBezTo>
                <a:cubicBezTo>
                  <a:pt x="3908949" y="-26576"/>
                  <a:pt x="4064038" y="84517"/>
                  <a:pt x="4195820" y="189337"/>
                </a:cubicBezTo>
                <a:cubicBezTo>
                  <a:pt x="4522135" y="450046"/>
                  <a:pt x="4848450" y="709858"/>
                  <a:pt x="5174766" y="970567"/>
                </a:cubicBezTo>
                <a:cubicBezTo>
                  <a:pt x="5307443" y="1076283"/>
                  <a:pt x="5443707" y="1183792"/>
                  <a:pt x="5613140" y="1234859"/>
                </a:cubicBezTo>
                <a:cubicBezTo>
                  <a:pt x="5931387" y="1330720"/>
                  <a:pt x="6307008" y="1210669"/>
                  <a:pt x="6642288" y="1069116"/>
                </a:cubicBezTo>
                <a:cubicBezTo>
                  <a:pt x="6734625" y="1029696"/>
                  <a:pt x="6831443" y="987589"/>
                  <a:pt x="6926469" y="989381"/>
                </a:cubicBezTo>
                <a:cubicBezTo>
                  <a:pt x="7013427" y="990276"/>
                  <a:pt x="7090524" y="1027904"/>
                  <a:pt x="7161344" y="1067324"/>
                </a:cubicBezTo>
                <a:cubicBezTo>
                  <a:pt x="7509175" y="1263527"/>
                  <a:pt x="7814872" y="1590533"/>
                  <a:pt x="7766462" y="1999065"/>
                </a:cubicBezTo>
                <a:cubicBezTo>
                  <a:pt x="7742257" y="2203332"/>
                  <a:pt x="7631095" y="2399535"/>
                  <a:pt x="7536966" y="2594842"/>
                </a:cubicBezTo>
                <a:cubicBezTo>
                  <a:pt x="7297608" y="3087590"/>
                  <a:pt x="7148794" y="3603631"/>
                  <a:pt x="7001773" y="4116089"/>
                </a:cubicBezTo>
                <a:cubicBezTo>
                  <a:pt x="6962328" y="4252266"/>
                  <a:pt x="6922884" y="4392028"/>
                  <a:pt x="6937227" y="4525517"/>
                </a:cubicBezTo>
                <a:cubicBezTo>
                  <a:pt x="6951571" y="4666174"/>
                  <a:pt x="7025081" y="4788018"/>
                  <a:pt x="7103074" y="4900901"/>
                </a:cubicBezTo>
                <a:cubicBezTo>
                  <a:pt x="7250095" y="5114127"/>
                  <a:pt x="7421321" y="5312122"/>
                  <a:pt x="7535173" y="5545057"/>
                </a:cubicBezTo>
                <a:cubicBezTo>
                  <a:pt x="7773634" y="6028846"/>
                  <a:pt x="7741361" y="6651500"/>
                  <a:pt x="7450904" y="7181875"/>
                </a:cubicBezTo>
                <a:cubicBezTo>
                  <a:pt x="7370222" y="7329699"/>
                  <a:pt x="7258163" y="7480212"/>
                  <a:pt x="7097695" y="7547405"/>
                </a:cubicBezTo>
                <a:cubicBezTo>
                  <a:pt x="6800067" y="7671039"/>
                  <a:pt x="6531126" y="7456022"/>
                  <a:pt x="6272046" y="7331491"/>
                </a:cubicBezTo>
                <a:cubicBezTo>
                  <a:pt x="5908079" y="7156790"/>
                  <a:pt x="5427571" y="7163061"/>
                  <a:pt x="5024159" y="7368224"/>
                </a:cubicBezTo>
                <a:cubicBezTo>
                  <a:pt x="4618954" y="7574282"/>
                  <a:pt x="4330290" y="7943394"/>
                  <a:pt x="4007561" y="8259649"/>
                </a:cubicBezTo>
                <a:cubicBezTo>
                  <a:pt x="3684832" y="8575903"/>
                  <a:pt x="3250043" y="8867968"/>
                  <a:pt x="2829599" y="8815110"/>
                </a:cubicBezTo>
                <a:cubicBezTo>
                  <a:pt x="2501490" y="8773898"/>
                  <a:pt x="2267511" y="8526628"/>
                  <a:pt x="2144695" y="8247106"/>
                </a:cubicBezTo>
                <a:cubicBezTo>
                  <a:pt x="2022775" y="7967584"/>
                  <a:pt x="1989606" y="7651329"/>
                  <a:pt x="1921474" y="7349409"/>
                </a:cubicBezTo>
                <a:cubicBezTo>
                  <a:pt x="1787900" y="6757216"/>
                  <a:pt x="1510890" y="6210714"/>
                  <a:pt x="1117340" y="5760074"/>
                </a:cubicBezTo>
              </a:path>
            </a:pathLst>
          </a:custGeom>
          <a:solidFill>
            <a:schemeClr val="accent5"/>
          </a:solidFill>
          <a:ln w="8965" cap="flat">
            <a:noFill/>
            <a:prstDash val="solid"/>
            <a:miter/>
          </a:ln>
        </p:spPr>
        <p:txBody>
          <a:bodyPr rtlCol="0" anchor="ctr"/>
          <a:lstStyle/>
          <a:p>
            <a:endParaRPr lang="en-US" dirty="0">
              <a:latin typeface="Urbanist Light" panose="020B0A04040200000203" pitchFamily="34" charset="77"/>
            </a:endParaRPr>
          </a:p>
        </p:txBody>
      </p:sp>
      <p:grpSp>
        <p:nvGrpSpPr>
          <p:cNvPr id="2" name="Graphic 7">
            <a:extLst>
              <a:ext uri="{FF2B5EF4-FFF2-40B4-BE49-F238E27FC236}">
                <a16:creationId xmlns:a16="http://schemas.microsoft.com/office/drawing/2014/main" id="{4999996D-C6A4-9B20-7206-103E86BC2EC1}"/>
              </a:ext>
            </a:extLst>
          </p:cNvPr>
          <p:cNvGrpSpPr/>
          <p:nvPr/>
        </p:nvGrpSpPr>
        <p:grpSpPr>
          <a:xfrm>
            <a:off x="13448394" y="8853327"/>
            <a:ext cx="3405495" cy="2164240"/>
            <a:chOff x="21974696" y="4176164"/>
            <a:chExt cx="3405495" cy="2164240"/>
          </a:xfrm>
        </p:grpSpPr>
        <p:sp>
          <p:nvSpPr>
            <p:cNvPr id="6" name="Freeform 5">
              <a:extLst>
                <a:ext uri="{FF2B5EF4-FFF2-40B4-BE49-F238E27FC236}">
                  <a16:creationId xmlns:a16="http://schemas.microsoft.com/office/drawing/2014/main" id="{CBA51065-4273-C117-3C85-2B9A44F0BA30}"/>
                </a:ext>
              </a:extLst>
            </p:cNvPr>
            <p:cNvSpPr/>
            <p:nvPr/>
          </p:nvSpPr>
          <p:spPr>
            <a:xfrm>
              <a:off x="21974696" y="4176164"/>
              <a:ext cx="3405495" cy="2164240"/>
            </a:xfrm>
            <a:custGeom>
              <a:avLst/>
              <a:gdLst>
                <a:gd name="connsiteX0" fmla="*/ 3205452 w 3405495"/>
                <a:gd name="connsiteY0" fmla="*/ 2164240 h 2164240"/>
                <a:gd name="connsiteX1" fmla="*/ 200043 w 3405495"/>
                <a:gd name="connsiteY1" fmla="*/ 2164240 h 2164240"/>
                <a:gd name="connsiteX2" fmla="*/ 0 w 3405495"/>
                <a:gd name="connsiteY2" fmla="*/ 1964464 h 2164240"/>
                <a:gd name="connsiteX3" fmla="*/ 0 w 3405495"/>
                <a:gd name="connsiteY3" fmla="*/ 199776 h 2164240"/>
                <a:gd name="connsiteX4" fmla="*/ 200043 w 3405495"/>
                <a:gd name="connsiteY4" fmla="*/ 0 h 2164240"/>
                <a:gd name="connsiteX5" fmla="*/ 3205452 w 3405495"/>
                <a:gd name="connsiteY5" fmla="*/ 0 h 2164240"/>
                <a:gd name="connsiteX6" fmla="*/ 3405495 w 3405495"/>
                <a:gd name="connsiteY6" fmla="*/ 199776 h 2164240"/>
                <a:gd name="connsiteX7" fmla="*/ 3405495 w 3405495"/>
                <a:gd name="connsiteY7" fmla="*/ 1964464 h 2164240"/>
                <a:gd name="connsiteX8" fmla="*/ 3205452 w 3405495"/>
                <a:gd name="connsiteY8" fmla="*/ 2164240 h 216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95" h="2164240">
                  <a:moveTo>
                    <a:pt x="3205452" y="2164240"/>
                  </a:moveTo>
                  <a:lnTo>
                    <a:pt x="200043" y="2164240"/>
                  </a:lnTo>
                  <a:cubicBezTo>
                    <a:pt x="90496" y="2164240"/>
                    <a:pt x="0" y="2073865"/>
                    <a:pt x="0" y="1964464"/>
                  </a:cubicBezTo>
                  <a:lnTo>
                    <a:pt x="0" y="199776"/>
                  </a:lnTo>
                  <a:cubicBezTo>
                    <a:pt x="0" y="90375"/>
                    <a:pt x="90496" y="0"/>
                    <a:pt x="200043" y="0"/>
                  </a:cubicBezTo>
                  <a:lnTo>
                    <a:pt x="3205452" y="0"/>
                  </a:lnTo>
                  <a:cubicBezTo>
                    <a:pt x="3314999" y="0"/>
                    <a:pt x="3405495" y="90375"/>
                    <a:pt x="3405495" y="199776"/>
                  </a:cubicBezTo>
                  <a:lnTo>
                    <a:pt x="3405495" y="1964464"/>
                  </a:lnTo>
                  <a:cubicBezTo>
                    <a:pt x="3405495" y="2073865"/>
                    <a:pt x="3314999" y="2164240"/>
                    <a:pt x="3205452" y="2164240"/>
                  </a:cubicBezTo>
                  <a:close/>
                </a:path>
              </a:pathLst>
            </a:custGeom>
            <a:solidFill>
              <a:schemeClr val="accent4"/>
            </a:solidFill>
            <a:ln w="23779" cap="flat">
              <a:noFill/>
              <a:prstDash val="solid"/>
              <a:miter/>
            </a:ln>
          </p:spPr>
          <p:txBody>
            <a:bodyPr rtlCol="0" anchor="ctr"/>
            <a:lstStyle/>
            <a:p>
              <a:endParaRPr lang="en-US" dirty="0">
                <a:latin typeface="Urbanist Light" panose="020B0A04040200000203" pitchFamily="34" charset="77"/>
              </a:endParaRPr>
            </a:p>
          </p:txBody>
        </p:sp>
        <p:sp>
          <p:nvSpPr>
            <p:cNvPr id="11" name="Freeform 10">
              <a:extLst>
                <a:ext uri="{FF2B5EF4-FFF2-40B4-BE49-F238E27FC236}">
                  <a16:creationId xmlns:a16="http://schemas.microsoft.com/office/drawing/2014/main" id="{868ACD79-575C-35CC-7BFC-390DB8B61767}"/>
                </a:ext>
              </a:extLst>
            </p:cNvPr>
            <p:cNvSpPr/>
            <p:nvPr/>
          </p:nvSpPr>
          <p:spPr>
            <a:xfrm>
              <a:off x="22400978" y="4984781"/>
              <a:ext cx="1621777" cy="856182"/>
            </a:xfrm>
            <a:custGeom>
              <a:avLst/>
              <a:gdLst>
                <a:gd name="connsiteX0" fmla="*/ 0 w 1621777"/>
                <a:gd name="connsiteY0" fmla="*/ 856183 h 856182"/>
                <a:gd name="connsiteX1" fmla="*/ 1621778 w 1621777"/>
                <a:gd name="connsiteY1" fmla="*/ 856183 h 856182"/>
                <a:gd name="connsiteX2" fmla="*/ 835894 w 1621777"/>
                <a:gd name="connsiteY2" fmla="*/ 0 h 856182"/>
              </a:gdLst>
              <a:ahLst/>
              <a:cxnLst>
                <a:cxn ang="0">
                  <a:pos x="connsiteX0" y="connsiteY0"/>
                </a:cxn>
                <a:cxn ang="0">
                  <a:pos x="connsiteX1" y="connsiteY1"/>
                </a:cxn>
                <a:cxn ang="0">
                  <a:pos x="connsiteX2" y="connsiteY2"/>
                </a:cxn>
              </a:cxnLst>
              <a:rect l="l" t="t" r="r" b="b"/>
              <a:pathLst>
                <a:path w="1621777" h="856182">
                  <a:moveTo>
                    <a:pt x="0" y="856183"/>
                  </a:moveTo>
                  <a:lnTo>
                    <a:pt x="1621778" y="856183"/>
                  </a:lnTo>
                  <a:lnTo>
                    <a:pt x="835894" y="0"/>
                  </a:lnTo>
                  <a:close/>
                </a:path>
              </a:pathLst>
            </a:custGeom>
            <a:solidFill>
              <a:schemeClr val="bg1"/>
            </a:solidFill>
            <a:ln w="23779" cap="flat">
              <a:noFill/>
              <a:prstDash val="solid"/>
              <a:miter/>
            </a:ln>
          </p:spPr>
          <p:txBody>
            <a:bodyPr rtlCol="0" anchor="ctr"/>
            <a:lstStyle/>
            <a:p>
              <a:endParaRPr lang="en-US" dirty="0">
                <a:latin typeface="Urbanist Light" panose="020B0A04040200000203" pitchFamily="34" charset="77"/>
              </a:endParaRPr>
            </a:p>
          </p:txBody>
        </p:sp>
        <p:sp>
          <p:nvSpPr>
            <p:cNvPr id="12" name="Freeform 11">
              <a:extLst>
                <a:ext uri="{FF2B5EF4-FFF2-40B4-BE49-F238E27FC236}">
                  <a16:creationId xmlns:a16="http://schemas.microsoft.com/office/drawing/2014/main" id="{78D24E59-3E4B-D7B8-DEC7-9AB7BFC43E33}"/>
                </a:ext>
              </a:extLst>
            </p:cNvPr>
            <p:cNvSpPr/>
            <p:nvPr/>
          </p:nvSpPr>
          <p:spPr>
            <a:xfrm>
              <a:off x="23425008" y="4984781"/>
              <a:ext cx="1621777" cy="856182"/>
            </a:xfrm>
            <a:custGeom>
              <a:avLst/>
              <a:gdLst>
                <a:gd name="connsiteX0" fmla="*/ 0 w 1621777"/>
                <a:gd name="connsiteY0" fmla="*/ 856183 h 856182"/>
                <a:gd name="connsiteX1" fmla="*/ 1621778 w 1621777"/>
                <a:gd name="connsiteY1" fmla="*/ 856183 h 856182"/>
                <a:gd name="connsiteX2" fmla="*/ 835894 w 1621777"/>
                <a:gd name="connsiteY2" fmla="*/ 0 h 856182"/>
              </a:gdLst>
              <a:ahLst/>
              <a:cxnLst>
                <a:cxn ang="0">
                  <a:pos x="connsiteX0" y="connsiteY0"/>
                </a:cxn>
                <a:cxn ang="0">
                  <a:pos x="connsiteX1" y="connsiteY1"/>
                </a:cxn>
                <a:cxn ang="0">
                  <a:pos x="connsiteX2" y="connsiteY2"/>
                </a:cxn>
              </a:cxnLst>
              <a:rect l="l" t="t" r="r" b="b"/>
              <a:pathLst>
                <a:path w="1621777" h="856182">
                  <a:moveTo>
                    <a:pt x="0" y="856183"/>
                  </a:moveTo>
                  <a:lnTo>
                    <a:pt x="1621778" y="856183"/>
                  </a:lnTo>
                  <a:lnTo>
                    <a:pt x="835894" y="0"/>
                  </a:lnTo>
                  <a:close/>
                </a:path>
              </a:pathLst>
            </a:custGeom>
            <a:solidFill>
              <a:schemeClr val="bg1">
                <a:alpha val="60000"/>
              </a:schemeClr>
            </a:solidFill>
            <a:ln w="23779" cap="flat">
              <a:noFill/>
              <a:prstDash val="solid"/>
              <a:miter/>
            </a:ln>
          </p:spPr>
          <p:txBody>
            <a:bodyPr rtlCol="0" anchor="ctr"/>
            <a:lstStyle/>
            <a:p>
              <a:endParaRPr lang="en-US" dirty="0">
                <a:latin typeface="Urbanist Light" panose="020B0A04040200000203" pitchFamily="34" charset="77"/>
              </a:endParaRPr>
            </a:p>
          </p:txBody>
        </p:sp>
        <p:sp>
          <p:nvSpPr>
            <p:cNvPr id="13" name="Freeform 12">
              <a:extLst>
                <a:ext uri="{FF2B5EF4-FFF2-40B4-BE49-F238E27FC236}">
                  <a16:creationId xmlns:a16="http://schemas.microsoft.com/office/drawing/2014/main" id="{A57CED39-6591-AFA7-CBEF-6D477A48805D}"/>
                </a:ext>
              </a:extLst>
            </p:cNvPr>
            <p:cNvSpPr/>
            <p:nvPr/>
          </p:nvSpPr>
          <p:spPr>
            <a:xfrm>
              <a:off x="22474803" y="4651821"/>
              <a:ext cx="381034" cy="380525"/>
            </a:xfrm>
            <a:custGeom>
              <a:avLst/>
              <a:gdLst>
                <a:gd name="connsiteX0" fmla="*/ 381034 w 381034"/>
                <a:gd name="connsiteY0" fmla="*/ 190263 h 380525"/>
                <a:gd name="connsiteX1" fmla="*/ 190517 w 381034"/>
                <a:gd name="connsiteY1" fmla="*/ 380526 h 380525"/>
                <a:gd name="connsiteX2" fmla="*/ 0 w 381034"/>
                <a:gd name="connsiteY2" fmla="*/ 190263 h 380525"/>
                <a:gd name="connsiteX3" fmla="*/ 190517 w 381034"/>
                <a:gd name="connsiteY3" fmla="*/ 0 h 380525"/>
                <a:gd name="connsiteX4" fmla="*/ 381034 w 381034"/>
                <a:gd name="connsiteY4" fmla="*/ 190263 h 38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34" h="380525">
                  <a:moveTo>
                    <a:pt x="381034" y="190263"/>
                  </a:moveTo>
                  <a:cubicBezTo>
                    <a:pt x="381034" y="295342"/>
                    <a:pt x="295737" y="380526"/>
                    <a:pt x="190517" y="380526"/>
                  </a:cubicBezTo>
                  <a:cubicBezTo>
                    <a:pt x="85297" y="380526"/>
                    <a:pt x="0" y="295342"/>
                    <a:pt x="0" y="190263"/>
                  </a:cubicBezTo>
                  <a:cubicBezTo>
                    <a:pt x="0" y="85184"/>
                    <a:pt x="85297" y="0"/>
                    <a:pt x="190517" y="0"/>
                  </a:cubicBezTo>
                  <a:cubicBezTo>
                    <a:pt x="295737" y="0"/>
                    <a:pt x="381034" y="85184"/>
                    <a:pt x="381034" y="190263"/>
                  </a:cubicBezTo>
                  <a:close/>
                </a:path>
              </a:pathLst>
            </a:custGeom>
            <a:solidFill>
              <a:schemeClr val="bg1"/>
            </a:solidFill>
            <a:ln w="23779" cap="flat">
              <a:noFill/>
              <a:prstDash val="solid"/>
              <a:miter/>
            </a:ln>
          </p:spPr>
          <p:txBody>
            <a:bodyPr rtlCol="0" anchor="ctr"/>
            <a:lstStyle/>
            <a:p>
              <a:endParaRPr lang="en-US" dirty="0">
                <a:latin typeface="Urbanist Light" panose="020B0A04040200000203" pitchFamily="34" charset="77"/>
              </a:endParaRPr>
            </a:p>
          </p:txBody>
        </p:sp>
      </p:grpSp>
      <p:sp>
        <p:nvSpPr>
          <p:cNvPr id="14" name="Graphic 18">
            <a:extLst>
              <a:ext uri="{FF2B5EF4-FFF2-40B4-BE49-F238E27FC236}">
                <a16:creationId xmlns:a16="http://schemas.microsoft.com/office/drawing/2014/main" id="{B8423C50-9CA2-DBE9-0F97-DCAC57E59158}"/>
              </a:ext>
            </a:extLst>
          </p:cNvPr>
          <p:cNvSpPr/>
          <p:nvPr/>
        </p:nvSpPr>
        <p:spPr>
          <a:xfrm>
            <a:off x="16624052" y="10255545"/>
            <a:ext cx="4077650" cy="2071049"/>
          </a:xfrm>
          <a:custGeom>
            <a:avLst/>
            <a:gdLst>
              <a:gd name="connsiteX0" fmla="*/ 3958865 w 4077650"/>
              <a:gd name="connsiteY0" fmla="*/ 1224967 h 2071049"/>
              <a:gd name="connsiteX1" fmla="*/ 3440013 w 4077650"/>
              <a:gd name="connsiteY1" fmla="*/ 1224967 h 2071049"/>
              <a:gd name="connsiteX2" fmla="*/ 3440013 w 4077650"/>
              <a:gd name="connsiteY2" fmla="*/ 878368 h 2071049"/>
              <a:gd name="connsiteX3" fmla="*/ 2142881 w 4077650"/>
              <a:gd name="connsiteY3" fmla="*/ 878368 h 2071049"/>
              <a:gd name="connsiteX4" fmla="*/ 2062107 w 4077650"/>
              <a:gd name="connsiteY4" fmla="*/ 797653 h 2071049"/>
              <a:gd name="connsiteX5" fmla="*/ 2062107 w 4077650"/>
              <a:gd name="connsiteY5" fmla="*/ 512777 h 2071049"/>
              <a:gd name="connsiteX6" fmla="*/ 2934464 w 4077650"/>
              <a:gd name="connsiteY6" fmla="*/ 512777 h 2071049"/>
              <a:gd name="connsiteX7" fmla="*/ 3036144 w 4077650"/>
              <a:gd name="connsiteY7" fmla="*/ 411171 h 2071049"/>
              <a:gd name="connsiteX8" fmla="*/ 3036144 w 4077650"/>
              <a:gd name="connsiteY8" fmla="*/ 101606 h 2071049"/>
              <a:gd name="connsiteX9" fmla="*/ 2934464 w 4077650"/>
              <a:gd name="connsiteY9" fmla="*/ 0 h 2071049"/>
              <a:gd name="connsiteX10" fmla="*/ 1180247 w 4077650"/>
              <a:gd name="connsiteY10" fmla="*/ 0 h 2071049"/>
              <a:gd name="connsiteX11" fmla="*/ 1078568 w 4077650"/>
              <a:gd name="connsiteY11" fmla="*/ 101606 h 2071049"/>
              <a:gd name="connsiteX12" fmla="*/ 1078568 w 4077650"/>
              <a:gd name="connsiteY12" fmla="*/ 412121 h 2071049"/>
              <a:gd name="connsiteX13" fmla="*/ 1180247 w 4077650"/>
              <a:gd name="connsiteY13" fmla="*/ 513727 h 2071049"/>
              <a:gd name="connsiteX14" fmla="*/ 2052604 w 4077650"/>
              <a:gd name="connsiteY14" fmla="*/ 513727 h 2071049"/>
              <a:gd name="connsiteX15" fmla="*/ 2052604 w 4077650"/>
              <a:gd name="connsiteY15" fmla="*/ 789107 h 2071049"/>
              <a:gd name="connsiteX16" fmla="*/ 1962328 w 4077650"/>
              <a:gd name="connsiteY16" fmla="*/ 879318 h 2071049"/>
              <a:gd name="connsiteX17" fmla="*/ 674699 w 4077650"/>
              <a:gd name="connsiteY17" fmla="*/ 879318 h 2071049"/>
              <a:gd name="connsiteX18" fmla="*/ 674699 w 4077650"/>
              <a:gd name="connsiteY18" fmla="*/ 1224967 h 2071049"/>
              <a:gd name="connsiteX19" fmla="*/ 117835 w 4077650"/>
              <a:gd name="connsiteY19" fmla="*/ 1224967 h 2071049"/>
              <a:gd name="connsiteX20" fmla="*/ 0 w 4077650"/>
              <a:gd name="connsiteY20" fmla="*/ 1342716 h 2071049"/>
              <a:gd name="connsiteX21" fmla="*/ 0 w 4077650"/>
              <a:gd name="connsiteY21" fmla="*/ 1953301 h 2071049"/>
              <a:gd name="connsiteX22" fmla="*/ 117835 w 4077650"/>
              <a:gd name="connsiteY22" fmla="*/ 2071050 h 2071049"/>
              <a:gd name="connsiteX23" fmla="*/ 1479586 w 4077650"/>
              <a:gd name="connsiteY23" fmla="*/ 2071050 h 2071049"/>
              <a:gd name="connsiteX24" fmla="*/ 1597420 w 4077650"/>
              <a:gd name="connsiteY24" fmla="*/ 1953301 h 2071049"/>
              <a:gd name="connsiteX25" fmla="*/ 1597420 w 4077650"/>
              <a:gd name="connsiteY25" fmla="*/ 1342716 h 2071049"/>
              <a:gd name="connsiteX26" fmla="*/ 1479586 w 4077650"/>
              <a:gd name="connsiteY26" fmla="*/ 1224967 h 2071049"/>
              <a:gd name="connsiteX27" fmla="*/ 684201 w 4077650"/>
              <a:gd name="connsiteY27" fmla="*/ 1224967 h 2071049"/>
              <a:gd name="connsiteX28" fmla="*/ 684201 w 4077650"/>
              <a:gd name="connsiteY28" fmla="*/ 887864 h 2071049"/>
              <a:gd name="connsiteX29" fmla="*/ 1962328 w 4077650"/>
              <a:gd name="connsiteY29" fmla="*/ 887864 h 2071049"/>
              <a:gd name="connsiteX30" fmla="*/ 2052604 w 4077650"/>
              <a:gd name="connsiteY30" fmla="*/ 978075 h 2071049"/>
              <a:gd name="connsiteX31" fmla="*/ 2142881 w 4077650"/>
              <a:gd name="connsiteY31" fmla="*/ 887864 h 2071049"/>
              <a:gd name="connsiteX32" fmla="*/ 3430510 w 4077650"/>
              <a:gd name="connsiteY32" fmla="*/ 887864 h 2071049"/>
              <a:gd name="connsiteX33" fmla="*/ 3430510 w 4077650"/>
              <a:gd name="connsiteY33" fmla="*/ 1224967 h 2071049"/>
              <a:gd name="connsiteX34" fmla="*/ 2598065 w 4077650"/>
              <a:gd name="connsiteY34" fmla="*/ 1224967 h 2071049"/>
              <a:gd name="connsiteX35" fmla="*/ 2480230 w 4077650"/>
              <a:gd name="connsiteY35" fmla="*/ 1342716 h 2071049"/>
              <a:gd name="connsiteX36" fmla="*/ 2480230 w 4077650"/>
              <a:gd name="connsiteY36" fmla="*/ 1953301 h 2071049"/>
              <a:gd name="connsiteX37" fmla="*/ 2598065 w 4077650"/>
              <a:gd name="connsiteY37" fmla="*/ 2071050 h 2071049"/>
              <a:gd name="connsiteX38" fmla="*/ 3959816 w 4077650"/>
              <a:gd name="connsiteY38" fmla="*/ 2071050 h 2071049"/>
              <a:gd name="connsiteX39" fmla="*/ 4077650 w 4077650"/>
              <a:gd name="connsiteY39" fmla="*/ 1953301 h 2071049"/>
              <a:gd name="connsiteX40" fmla="*/ 4077650 w 4077650"/>
              <a:gd name="connsiteY40" fmla="*/ 1342716 h 2071049"/>
              <a:gd name="connsiteX41" fmla="*/ 3958865 w 4077650"/>
              <a:gd name="connsiteY41" fmla="*/ 1224967 h 2071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077650" h="2071049">
                <a:moveTo>
                  <a:pt x="3958865" y="1224967"/>
                </a:moveTo>
                <a:lnTo>
                  <a:pt x="3440013" y="1224967"/>
                </a:lnTo>
                <a:lnTo>
                  <a:pt x="3440013" y="878368"/>
                </a:lnTo>
                <a:lnTo>
                  <a:pt x="2142881" y="878368"/>
                </a:lnTo>
                <a:lnTo>
                  <a:pt x="2062107" y="797653"/>
                </a:lnTo>
                <a:lnTo>
                  <a:pt x="2062107" y="512777"/>
                </a:lnTo>
                <a:lnTo>
                  <a:pt x="2934464" y="512777"/>
                </a:lnTo>
                <a:cubicBezTo>
                  <a:pt x="2990531" y="512777"/>
                  <a:pt x="3036144" y="467197"/>
                  <a:pt x="3036144" y="411171"/>
                </a:cubicBezTo>
                <a:lnTo>
                  <a:pt x="3036144" y="101606"/>
                </a:lnTo>
                <a:cubicBezTo>
                  <a:pt x="3036144" y="45580"/>
                  <a:pt x="2990531" y="0"/>
                  <a:pt x="2934464" y="0"/>
                </a:cubicBezTo>
                <a:lnTo>
                  <a:pt x="1180247" y="0"/>
                </a:lnTo>
                <a:cubicBezTo>
                  <a:pt x="1124181" y="0"/>
                  <a:pt x="1078568" y="45580"/>
                  <a:pt x="1078568" y="101606"/>
                </a:cubicBezTo>
                <a:lnTo>
                  <a:pt x="1078568" y="412121"/>
                </a:lnTo>
                <a:cubicBezTo>
                  <a:pt x="1078568" y="468146"/>
                  <a:pt x="1124181" y="513727"/>
                  <a:pt x="1180247" y="513727"/>
                </a:cubicBezTo>
                <a:lnTo>
                  <a:pt x="2052604" y="513727"/>
                </a:lnTo>
                <a:lnTo>
                  <a:pt x="2052604" y="789107"/>
                </a:lnTo>
                <a:lnTo>
                  <a:pt x="1962328" y="879318"/>
                </a:lnTo>
                <a:lnTo>
                  <a:pt x="674699" y="879318"/>
                </a:lnTo>
                <a:lnTo>
                  <a:pt x="674699" y="1224967"/>
                </a:lnTo>
                <a:lnTo>
                  <a:pt x="117835" y="1224967"/>
                </a:lnTo>
                <a:cubicBezTo>
                  <a:pt x="52265" y="1224967"/>
                  <a:pt x="0" y="1277195"/>
                  <a:pt x="0" y="1342716"/>
                </a:cubicBezTo>
                <a:lnTo>
                  <a:pt x="0" y="1953301"/>
                </a:lnTo>
                <a:cubicBezTo>
                  <a:pt x="0" y="2017873"/>
                  <a:pt x="52265" y="2071050"/>
                  <a:pt x="117835" y="2071050"/>
                </a:cubicBezTo>
                <a:lnTo>
                  <a:pt x="1479586" y="2071050"/>
                </a:lnTo>
                <a:cubicBezTo>
                  <a:pt x="1544205" y="2071050"/>
                  <a:pt x="1597420" y="2018822"/>
                  <a:pt x="1597420" y="1953301"/>
                </a:cubicBezTo>
                <a:lnTo>
                  <a:pt x="1597420" y="1342716"/>
                </a:lnTo>
                <a:cubicBezTo>
                  <a:pt x="1597420" y="1278144"/>
                  <a:pt x="1545155" y="1224967"/>
                  <a:pt x="1479586" y="1224967"/>
                </a:cubicBezTo>
                <a:lnTo>
                  <a:pt x="684201" y="1224967"/>
                </a:lnTo>
                <a:lnTo>
                  <a:pt x="684201" y="887864"/>
                </a:lnTo>
                <a:lnTo>
                  <a:pt x="1962328" y="887864"/>
                </a:lnTo>
                <a:lnTo>
                  <a:pt x="2052604" y="978075"/>
                </a:lnTo>
                <a:lnTo>
                  <a:pt x="2142881" y="887864"/>
                </a:lnTo>
                <a:lnTo>
                  <a:pt x="3430510" y="887864"/>
                </a:lnTo>
                <a:lnTo>
                  <a:pt x="3430510" y="1224967"/>
                </a:lnTo>
                <a:lnTo>
                  <a:pt x="2598065" y="1224967"/>
                </a:lnTo>
                <a:cubicBezTo>
                  <a:pt x="2533446" y="1224967"/>
                  <a:pt x="2480230" y="1277195"/>
                  <a:pt x="2480230" y="1342716"/>
                </a:cubicBezTo>
                <a:lnTo>
                  <a:pt x="2480230" y="1953301"/>
                </a:lnTo>
                <a:cubicBezTo>
                  <a:pt x="2480230" y="2017873"/>
                  <a:pt x="2532496" y="2071050"/>
                  <a:pt x="2598065" y="2071050"/>
                </a:cubicBezTo>
                <a:lnTo>
                  <a:pt x="3959816" y="2071050"/>
                </a:lnTo>
                <a:cubicBezTo>
                  <a:pt x="4024435" y="2071050"/>
                  <a:pt x="4077650" y="2018822"/>
                  <a:pt x="4077650" y="1953301"/>
                </a:cubicBezTo>
                <a:lnTo>
                  <a:pt x="4077650" y="1342716"/>
                </a:lnTo>
                <a:cubicBezTo>
                  <a:pt x="4076700" y="1277195"/>
                  <a:pt x="4024435" y="1224967"/>
                  <a:pt x="3958865" y="1224967"/>
                </a:cubicBezTo>
                <a:close/>
              </a:path>
            </a:pathLst>
          </a:custGeom>
          <a:solidFill>
            <a:schemeClr val="accent2"/>
          </a:solidFill>
          <a:ln w="9503" cap="flat">
            <a:noFill/>
            <a:prstDash val="solid"/>
            <a:miter/>
          </a:ln>
        </p:spPr>
        <p:txBody>
          <a:bodyPr rtlCol="0" anchor="ctr"/>
          <a:lstStyle/>
          <a:p>
            <a:endParaRPr lang="en-US" dirty="0">
              <a:latin typeface="Urbanist Light" panose="020B0A04040200000203" pitchFamily="34" charset="77"/>
            </a:endParaRPr>
          </a:p>
        </p:txBody>
      </p:sp>
      <p:sp>
        <p:nvSpPr>
          <p:cNvPr id="3" name="TextBox 2">
            <a:extLst>
              <a:ext uri="{FF2B5EF4-FFF2-40B4-BE49-F238E27FC236}">
                <a16:creationId xmlns:a16="http://schemas.microsoft.com/office/drawing/2014/main" id="{B9C33F3E-85C0-BF38-3853-8FC699F1C025}"/>
              </a:ext>
            </a:extLst>
          </p:cNvPr>
          <p:cNvSpPr txBox="1"/>
          <p:nvPr/>
        </p:nvSpPr>
        <p:spPr>
          <a:xfrm>
            <a:off x="12233429" y="6126937"/>
            <a:ext cx="10623396" cy="2062103"/>
          </a:xfrm>
          <a:prstGeom prst="rect">
            <a:avLst/>
          </a:prstGeom>
          <a:noFill/>
        </p:spPr>
        <p:txBody>
          <a:bodyPr wrap="square" rtlCol="0" anchor="t">
            <a:spAutoFit/>
          </a:bodyPr>
          <a:lstStyle/>
          <a:p>
            <a:r>
              <a:rPr lang="en-US" sz="8000" dirty="0">
                <a:solidFill>
                  <a:schemeClr val="bg1"/>
                </a:solidFill>
                <a:latin typeface="Syncopate" panose="02000505000000020003" pitchFamily="2" charset="0"/>
                <a:ea typeface="Arimo" panose="020B0604020202020204" pitchFamily="34" charset="0"/>
                <a:cs typeface="Arimo" panose="020B0604020202020204" pitchFamily="34" charset="0"/>
              </a:rPr>
              <a:t>Development </a:t>
            </a:r>
            <a:r>
              <a:rPr lang="en-US" sz="4800" b="1" dirty="0">
                <a:solidFill>
                  <a:schemeClr val="bg1"/>
                </a:solidFill>
                <a:latin typeface="Syncopate" panose="02000505000000020003" pitchFamily="2" charset="0"/>
                <a:ea typeface="Arimo" panose="020B0604020202020204" pitchFamily="34" charset="0"/>
                <a:cs typeface="Arimo" panose="020B0604020202020204" pitchFamily="34" charset="0"/>
              </a:rPr>
              <a:t>FOR NEW GENERATIONS</a:t>
            </a:r>
          </a:p>
        </p:txBody>
      </p:sp>
      <p:sp>
        <p:nvSpPr>
          <p:cNvPr id="4" name="TextBox 3">
            <a:extLst>
              <a:ext uri="{FF2B5EF4-FFF2-40B4-BE49-F238E27FC236}">
                <a16:creationId xmlns:a16="http://schemas.microsoft.com/office/drawing/2014/main" id="{8B858443-DE05-0CEE-76E1-F14485C9857D}"/>
              </a:ext>
            </a:extLst>
          </p:cNvPr>
          <p:cNvSpPr txBox="1"/>
          <p:nvPr/>
        </p:nvSpPr>
        <p:spPr>
          <a:xfrm>
            <a:off x="12233429" y="3013484"/>
            <a:ext cx="10623396" cy="3631763"/>
          </a:xfrm>
          <a:prstGeom prst="rect">
            <a:avLst/>
          </a:prstGeom>
          <a:noFill/>
        </p:spPr>
        <p:txBody>
          <a:bodyPr wrap="square" rtlCol="0" anchor="b">
            <a:spAutoFit/>
          </a:bodyPr>
          <a:lstStyle/>
          <a:p>
            <a:r>
              <a:rPr lang="en-US" sz="23000" b="1" dirty="0">
                <a:solidFill>
                  <a:schemeClr val="bg1"/>
                </a:solidFill>
                <a:latin typeface="Syncopate" panose="02000505000000020003" pitchFamily="2" charset="0"/>
                <a:ea typeface="Arimo" panose="020B0604020202020204" pitchFamily="34" charset="0"/>
                <a:cs typeface="Arimo" panose="020B0604020202020204" pitchFamily="34" charset="0"/>
              </a:rPr>
              <a:t>web</a:t>
            </a:r>
          </a:p>
        </p:txBody>
      </p:sp>
    </p:spTree>
    <p:extLst>
      <p:ext uri="{BB962C8B-B14F-4D97-AF65-F5344CB8AC3E}">
        <p14:creationId xmlns:p14="http://schemas.microsoft.com/office/powerpoint/2010/main" val="1822734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raphic 12">
            <a:extLst>
              <a:ext uri="{FF2B5EF4-FFF2-40B4-BE49-F238E27FC236}">
                <a16:creationId xmlns:a16="http://schemas.microsoft.com/office/drawing/2014/main" id="{6349C395-7928-6072-0F0F-5ADE322842FE}"/>
              </a:ext>
            </a:extLst>
          </p:cNvPr>
          <p:cNvSpPr/>
          <p:nvPr/>
        </p:nvSpPr>
        <p:spPr>
          <a:xfrm>
            <a:off x="21815699" y="10529992"/>
            <a:ext cx="3366051" cy="3366051"/>
          </a:xfrm>
          <a:custGeom>
            <a:avLst/>
            <a:gdLst>
              <a:gd name="connsiteX0" fmla="*/ 2447925 w 5562600"/>
              <a:gd name="connsiteY0" fmla="*/ 2981325 h 5562600"/>
              <a:gd name="connsiteX1" fmla="*/ 3515678 w 5562600"/>
              <a:gd name="connsiteY1" fmla="*/ 98108 h 5562600"/>
              <a:gd name="connsiteX2" fmla="*/ 2781300 w 5562600"/>
              <a:gd name="connsiteY2" fmla="*/ 0 h 5562600"/>
              <a:gd name="connsiteX3" fmla="*/ 0 w 5562600"/>
              <a:gd name="connsiteY3" fmla="*/ 2781300 h 5562600"/>
              <a:gd name="connsiteX4" fmla="*/ 2781300 w 5562600"/>
              <a:gd name="connsiteY4" fmla="*/ 5562600 h 5562600"/>
              <a:gd name="connsiteX5" fmla="*/ 5562600 w 5562600"/>
              <a:gd name="connsiteY5" fmla="*/ 2781300 h 5562600"/>
              <a:gd name="connsiteX6" fmla="*/ 5530215 w 5562600"/>
              <a:gd name="connsiteY6" fmla="*/ 2353628 h 5562600"/>
              <a:gd name="connsiteX7" fmla="*/ 2447925 w 5562600"/>
              <a:gd name="connsiteY7" fmla="*/ 2981325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2600" h="5562600">
                <a:moveTo>
                  <a:pt x="2447925" y="2981325"/>
                </a:moveTo>
                <a:lnTo>
                  <a:pt x="3515678" y="98108"/>
                </a:lnTo>
                <a:cubicBezTo>
                  <a:pt x="3282315" y="34290"/>
                  <a:pt x="3035618" y="0"/>
                  <a:pt x="2781300" y="0"/>
                </a:cubicBezTo>
                <a:cubicBezTo>
                  <a:pt x="1244918" y="0"/>
                  <a:pt x="0" y="1244918"/>
                  <a:pt x="0" y="2781300"/>
                </a:cubicBezTo>
                <a:cubicBezTo>
                  <a:pt x="0" y="4317683"/>
                  <a:pt x="1244918" y="5562600"/>
                  <a:pt x="2781300" y="5562600"/>
                </a:cubicBezTo>
                <a:cubicBezTo>
                  <a:pt x="4317683" y="5562600"/>
                  <a:pt x="5562600" y="4317683"/>
                  <a:pt x="5562600" y="2781300"/>
                </a:cubicBezTo>
                <a:cubicBezTo>
                  <a:pt x="5562600" y="2635568"/>
                  <a:pt x="5551170" y="2492693"/>
                  <a:pt x="5530215" y="2353628"/>
                </a:cubicBezTo>
                <a:lnTo>
                  <a:pt x="2447925" y="2981325"/>
                </a:lnTo>
                <a:close/>
              </a:path>
            </a:pathLst>
          </a:custGeom>
          <a:solidFill>
            <a:schemeClr val="accent3"/>
          </a:solidFill>
          <a:ln w="9525" cap="flat">
            <a:noFill/>
            <a:prstDash val="solid"/>
            <a:miter/>
          </a:ln>
        </p:spPr>
        <p:txBody>
          <a:bodyPr rtlCol="0" anchor="ctr"/>
          <a:lstStyle/>
          <a:p>
            <a:endParaRPr lang="en-US" dirty="0">
              <a:latin typeface="Urbanist Light" panose="020B0A04040200000203" pitchFamily="34" charset="77"/>
            </a:endParaRPr>
          </a:p>
        </p:txBody>
      </p:sp>
      <p:grpSp>
        <p:nvGrpSpPr>
          <p:cNvPr id="5" name="Graphic 4">
            <a:extLst>
              <a:ext uri="{FF2B5EF4-FFF2-40B4-BE49-F238E27FC236}">
                <a16:creationId xmlns:a16="http://schemas.microsoft.com/office/drawing/2014/main" id="{0D23C168-4C28-A2B4-C77A-A5BB213486BF}"/>
              </a:ext>
            </a:extLst>
          </p:cNvPr>
          <p:cNvGrpSpPr/>
          <p:nvPr/>
        </p:nvGrpSpPr>
        <p:grpSpPr>
          <a:xfrm>
            <a:off x="-925508" y="-198421"/>
            <a:ext cx="2819400" cy="2222500"/>
            <a:chOff x="12949303" y="10731500"/>
            <a:chExt cx="2819400" cy="2222500"/>
          </a:xfrm>
        </p:grpSpPr>
        <p:sp>
          <p:nvSpPr>
            <p:cNvPr id="6" name="Freeform 5">
              <a:extLst>
                <a:ext uri="{FF2B5EF4-FFF2-40B4-BE49-F238E27FC236}">
                  <a16:creationId xmlns:a16="http://schemas.microsoft.com/office/drawing/2014/main" id="{CEFC4585-7D7C-03DE-512C-4E53C93B4CBE}"/>
                </a:ext>
              </a:extLst>
            </p:cNvPr>
            <p:cNvSpPr/>
            <p:nvPr/>
          </p:nvSpPr>
          <p:spPr>
            <a:xfrm>
              <a:off x="12949303" y="10731500"/>
              <a:ext cx="2819400" cy="1367692"/>
            </a:xfrm>
            <a:custGeom>
              <a:avLst/>
              <a:gdLst>
                <a:gd name="connsiteX0" fmla="*/ 2487148 w 2819400"/>
                <a:gd name="connsiteY0" fmla="*/ 702842 h 1367692"/>
                <a:gd name="connsiteX1" fmla="*/ 2382725 w 2819400"/>
                <a:gd name="connsiteY1" fmla="*/ 719938 h 1367692"/>
                <a:gd name="connsiteX2" fmla="*/ 1908079 w 2819400"/>
                <a:gd name="connsiteY2" fmla="*/ 256442 h 1367692"/>
                <a:gd name="connsiteX3" fmla="*/ 1633733 w 2819400"/>
                <a:gd name="connsiteY3" fmla="*/ 343823 h 1367692"/>
                <a:gd name="connsiteX4" fmla="*/ 1177123 w 2819400"/>
                <a:gd name="connsiteY4" fmla="*/ 0 h 1367692"/>
                <a:gd name="connsiteX5" fmla="*/ 702477 w 2819400"/>
                <a:gd name="connsiteY5" fmla="*/ 474893 h 1367692"/>
                <a:gd name="connsiteX6" fmla="*/ 702477 w 2819400"/>
                <a:gd name="connsiteY6" fmla="*/ 475843 h 1367692"/>
                <a:gd name="connsiteX7" fmla="*/ 474646 w 2819400"/>
                <a:gd name="connsiteY7" fmla="*/ 417906 h 1367692"/>
                <a:gd name="connsiteX8" fmla="*/ 0 w 2819400"/>
                <a:gd name="connsiteY8" fmla="*/ 892799 h 1367692"/>
                <a:gd name="connsiteX9" fmla="*/ 455661 w 2819400"/>
                <a:gd name="connsiteY9" fmla="*/ 1366743 h 1367692"/>
                <a:gd name="connsiteX10" fmla="*/ 455661 w 2819400"/>
                <a:gd name="connsiteY10" fmla="*/ 1367692 h 1367692"/>
                <a:gd name="connsiteX11" fmla="*/ 2487148 w 2819400"/>
                <a:gd name="connsiteY11" fmla="*/ 1367692 h 1367692"/>
                <a:gd name="connsiteX12" fmla="*/ 2819400 w 2819400"/>
                <a:gd name="connsiteY12" fmla="*/ 1035267 h 1367692"/>
                <a:gd name="connsiteX13" fmla="*/ 2487148 w 2819400"/>
                <a:gd name="connsiteY13" fmla="*/ 702842 h 136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19400" h="1367692">
                  <a:moveTo>
                    <a:pt x="2487148" y="702842"/>
                  </a:moveTo>
                  <a:cubicBezTo>
                    <a:pt x="2450125" y="702842"/>
                    <a:pt x="2415001" y="708541"/>
                    <a:pt x="2382725" y="719938"/>
                  </a:cubicBezTo>
                  <a:cubicBezTo>
                    <a:pt x="2376080" y="462546"/>
                    <a:pt x="2166287" y="256442"/>
                    <a:pt x="1908079" y="256442"/>
                  </a:cubicBezTo>
                  <a:cubicBezTo>
                    <a:pt x="1805555" y="256442"/>
                    <a:pt x="1710626" y="288735"/>
                    <a:pt x="1633733" y="343823"/>
                  </a:cubicBezTo>
                  <a:cubicBezTo>
                    <a:pt x="1576776" y="145317"/>
                    <a:pt x="1393562" y="0"/>
                    <a:pt x="1177123" y="0"/>
                  </a:cubicBezTo>
                  <a:cubicBezTo>
                    <a:pt x="915118" y="0"/>
                    <a:pt x="702477" y="212752"/>
                    <a:pt x="702477" y="474893"/>
                  </a:cubicBezTo>
                  <a:cubicBezTo>
                    <a:pt x="702477" y="474893"/>
                    <a:pt x="702477" y="475843"/>
                    <a:pt x="702477" y="475843"/>
                  </a:cubicBezTo>
                  <a:cubicBezTo>
                    <a:pt x="635077" y="438801"/>
                    <a:pt x="557235" y="417906"/>
                    <a:pt x="474646" y="417906"/>
                  </a:cubicBezTo>
                  <a:cubicBezTo>
                    <a:pt x="212642" y="417906"/>
                    <a:pt x="0" y="630658"/>
                    <a:pt x="0" y="892799"/>
                  </a:cubicBezTo>
                  <a:cubicBezTo>
                    <a:pt x="0" y="1148292"/>
                    <a:pt x="202199" y="1357245"/>
                    <a:pt x="455661" y="1366743"/>
                  </a:cubicBezTo>
                  <a:lnTo>
                    <a:pt x="455661" y="1367692"/>
                  </a:lnTo>
                  <a:lnTo>
                    <a:pt x="2487148" y="1367692"/>
                  </a:lnTo>
                  <a:cubicBezTo>
                    <a:pt x="2670361" y="1367692"/>
                    <a:pt x="2819400" y="1218576"/>
                    <a:pt x="2819400" y="1035267"/>
                  </a:cubicBezTo>
                  <a:cubicBezTo>
                    <a:pt x="2819400" y="851958"/>
                    <a:pt x="2670361" y="702842"/>
                    <a:pt x="2487148" y="702842"/>
                  </a:cubicBezTo>
                  <a:close/>
                </a:path>
              </a:pathLst>
            </a:custGeom>
            <a:solidFill>
              <a:schemeClr val="accent5"/>
            </a:solidFill>
            <a:ln w="9493" cap="flat">
              <a:noFill/>
              <a:prstDash val="solid"/>
              <a:miter/>
            </a:ln>
          </p:spPr>
          <p:txBody>
            <a:bodyPr rtlCol="0" anchor="ctr"/>
            <a:lstStyle/>
            <a:p>
              <a:endParaRPr lang="en-US" dirty="0">
                <a:latin typeface="Urbanist Light" panose="020B0A04040200000203" pitchFamily="34" charset="77"/>
              </a:endParaRPr>
            </a:p>
          </p:txBody>
        </p:sp>
        <p:sp>
          <p:nvSpPr>
            <p:cNvPr id="7" name="Freeform 6">
              <a:extLst>
                <a:ext uri="{FF2B5EF4-FFF2-40B4-BE49-F238E27FC236}">
                  <a16:creationId xmlns:a16="http://schemas.microsoft.com/office/drawing/2014/main" id="{744A4BB1-8B83-FE98-9A96-ADA6EB5F6982}"/>
                </a:ext>
              </a:extLst>
            </p:cNvPr>
            <p:cNvSpPr/>
            <p:nvPr/>
          </p:nvSpPr>
          <p:spPr>
            <a:xfrm>
              <a:off x="13842587" y="11662290"/>
              <a:ext cx="1099281" cy="1291709"/>
            </a:xfrm>
            <a:custGeom>
              <a:avLst/>
              <a:gdLst>
                <a:gd name="connsiteX0" fmla="*/ 881893 w 1099281"/>
                <a:gd name="connsiteY0" fmla="*/ 854808 h 1291709"/>
                <a:gd name="connsiteX1" fmla="*/ 881893 w 1099281"/>
                <a:gd name="connsiteY1" fmla="*/ 0 h 1291709"/>
                <a:gd name="connsiteX2" fmla="*/ 217388 w 1099281"/>
                <a:gd name="connsiteY2" fmla="*/ 0 h 1291709"/>
                <a:gd name="connsiteX3" fmla="*/ 217388 w 1099281"/>
                <a:gd name="connsiteY3" fmla="*/ 854808 h 1291709"/>
                <a:gd name="connsiteX4" fmla="*/ 0 w 1099281"/>
                <a:gd name="connsiteY4" fmla="*/ 854808 h 1291709"/>
                <a:gd name="connsiteX5" fmla="*/ 549641 w 1099281"/>
                <a:gd name="connsiteY5" fmla="*/ 1291709 h 1291709"/>
                <a:gd name="connsiteX6" fmla="*/ 1099281 w 1099281"/>
                <a:gd name="connsiteY6" fmla="*/ 854808 h 129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281" h="1291709">
                  <a:moveTo>
                    <a:pt x="881893" y="854808"/>
                  </a:moveTo>
                  <a:lnTo>
                    <a:pt x="881893" y="0"/>
                  </a:lnTo>
                  <a:lnTo>
                    <a:pt x="217388" y="0"/>
                  </a:lnTo>
                  <a:lnTo>
                    <a:pt x="217388" y="854808"/>
                  </a:lnTo>
                  <a:lnTo>
                    <a:pt x="0" y="854808"/>
                  </a:lnTo>
                  <a:lnTo>
                    <a:pt x="549641" y="1291709"/>
                  </a:lnTo>
                  <a:lnTo>
                    <a:pt x="1099281" y="854808"/>
                  </a:lnTo>
                  <a:close/>
                </a:path>
              </a:pathLst>
            </a:custGeom>
            <a:solidFill>
              <a:schemeClr val="accent3"/>
            </a:solidFill>
            <a:ln w="9493" cap="flat">
              <a:noFill/>
              <a:prstDash val="solid"/>
              <a:miter/>
            </a:ln>
          </p:spPr>
          <p:txBody>
            <a:bodyPr rtlCol="0" anchor="ctr"/>
            <a:lstStyle/>
            <a:p>
              <a:endParaRPr lang="en-US" dirty="0">
                <a:latin typeface="Urbanist Light" panose="020B0A04040200000203" pitchFamily="34" charset="77"/>
              </a:endParaRPr>
            </a:p>
          </p:txBody>
        </p:sp>
      </p:grpSp>
      <p:sp>
        <p:nvSpPr>
          <p:cNvPr id="35" name="TextBox 34">
            <a:extLst>
              <a:ext uri="{FF2B5EF4-FFF2-40B4-BE49-F238E27FC236}">
                <a16:creationId xmlns:a16="http://schemas.microsoft.com/office/drawing/2014/main" id="{8C2BC92F-BEE5-CE48-9D61-D8B2F1A0122F}"/>
              </a:ext>
            </a:extLst>
          </p:cNvPr>
          <p:cNvSpPr txBox="1"/>
          <p:nvPr/>
        </p:nvSpPr>
        <p:spPr>
          <a:xfrm>
            <a:off x="3204893" y="2836946"/>
            <a:ext cx="5117332" cy="781752"/>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Connect redux</a:t>
            </a:r>
          </a:p>
        </p:txBody>
      </p:sp>
      <p:sp>
        <p:nvSpPr>
          <p:cNvPr id="10" name="TextBox 9">
            <a:extLst>
              <a:ext uri="{FF2B5EF4-FFF2-40B4-BE49-F238E27FC236}">
                <a16:creationId xmlns:a16="http://schemas.microsoft.com/office/drawing/2014/main" id="{8C2BEA88-EE90-E658-55CA-255FA5DAB4C7}"/>
              </a:ext>
            </a:extLst>
          </p:cNvPr>
          <p:cNvSpPr txBox="1"/>
          <p:nvPr/>
        </p:nvSpPr>
        <p:spPr>
          <a:xfrm>
            <a:off x="1520824" y="791305"/>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Frontend</a:t>
            </a:r>
          </a:p>
        </p:txBody>
      </p:sp>
      <p:grpSp>
        <p:nvGrpSpPr>
          <p:cNvPr id="4" name="Group 3">
            <a:extLst>
              <a:ext uri="{FF2B5EF4-FFF2-40B4-BE49-F238E27FC236}">
                <a16:creationId xmlns:a16="http://schemas.microsoft.com/office/drawing/2014/main" id="{08E06900-EB36-D566-97A4-E70FDA4273CA}"/>
              </a:ext>
            </a:extLst>
          </p:cNvPr>
          <p:cNvGrpSpPr/>
          <p:nvPr/>
        </p:nvGrpSpPr>
        <p:grpSpPr>
          <a:xfrm>
            <a:off x="843627" y="2365162"/>
            <a:ext cx="1813775" cy="1597516"/>
            <a:chOff x="843627" y="2365162"/>
            <a:chExt cx="1813775" cy="1597516"/>
          </a:xfrm>
        </p:grpSpPr>
        <p:sp>
          <p:nvSpPr>
            <p:cNvPr id="14" name="Graphic 14">
              <a:extLst>
                <a:ext uri="{FF2B5EF4-FFF2-40B4-BE49-F238E27FC236}">
                  <a16:creationId xmlns:a16="http://schemas.microsoft.com/office/drawing/2014/main" id="{14DF6840-3A01-2815-F881-27EBCD1A9A96}"/>
                </a:ext>
              </a:extLst>
            </p:cNvPr>
            <p:cNvSpPr/>
            <p:nvPr/>
          </p:nvSpPr>
          <p:spPr>
            <a:xfrm>
              <a:off x="843627" y="2365162"/>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3" name="Picture 2">
              <a:extLst>
                <a:ext uri="{FF2B5EF4-FFF2-40B4-BE49-F238E27FC236}">
                  <a16:creationId xmlns:a16="http://schemas.microsoft.com/office/drawing/2014/main" id="{5B748205-F9F1-C5BE-9478-F8BCDB588BB1}"/>
                </a:ext>
              </a:extLst>
            </p:cNvPr>
            <p:cNvPicPr>
              <a:picLocks noChangeAspect="1"/>
            </p:cNvPicPr>
            <p:nvPr/>
          </p:nvPicPr>
          <p:blipFill>
            <a:blip r:embed="rId2"/>
            <a:stretch>
              <a:fillRect/>
            </a:stretch>
          </p:blipFill>
          <p:spPr>
            <a:xfrm>
              <a:off x="1178733" y="2670862"/>
              <a:ext cx="1143562" cy="986115"/>
            </a:xfrm>
            <a:prstGeom prst="rect">
              <a:avLst/>
            </a:prstGeom>
          </p:spPr>
        </p:pic>
      </p:grpSp>
      <p:pic>
        <p:nvPicPr>
          <p:cNvPr id="9" name="Picture 8">
            <a:extLst>
              <a:ext uri="{FF2B5EF4-FFF2-40B4-BE49-F238E27FC236}">
                <a16:creationId xmlns:a16="http://schemas.microsoft.com/office/drawing/2014/main" id="{B5CA8682-DC3A-54A1-CCC2-185DEC71F216}"/>
              </a:ext>
            </a:extLst>
          </p:cNvPr>
          <p:cNvPicPr>
            <a:picLocks noChangeAspect="1"/>
          </p:cNvPicPr>
          <p:nvPr/>
        </p:nvPicPr>
        <p:blipFill>
          <a:blip r:embed="rId3"/>
          <a:stretch>
            <a:fillRect/>
          </a:stretch>
        </p:blipFill>
        <p:spPr>
          <a:xfrm>
            <a:off x="5027767" y="3656977"/>
            <a:ext cx="9319802" cy="7125875"/>
          </a:xfrm>
          <a:prstGeom prst="rect">
            <a:avLst/>
          </a:prstGeom>
        </p:spPr>
      </p:pic>
      <p:pic>
        <p:nvPicPr>
          <p:cNvPr id="12" name="Picture 11">
            <a:extLst>
              <a:ext uri="{FF2B5EF4-FFF2-40B4-BE49-F238E27FC236}">
                <a16:creationId xmlns:a16="http://schemas.microsoft.com/office/drawing/2014/main" id="{2311E0FA-0FB7-F4F4-2998-8ABCB67B084D}"/>
              </a:ext>
            </a:extLst>
          </p:cNvPr>
          <p:cNvPicPr>
            <a:picLocks noChangeAspect="1"/>
          </p:cNvPicPr>
          <p:nvPr/>
        </p:nvPicPr>
        <p:blipFill>
          <a:blip r:embed="rId4"/>
          <a:stretch>
            <a:fillRect/>
          </a:stretch>
        </p:blipFill>
        <p:spPr>
          <a:xfrm>
            <a:off x="15000543" y="5800111"/>
            <a:ext cx="4349340" cy="3520870"/>
          </a:xfrm>
          <a:prstGeom prst="rect">
            <a:avLst/>
          </a:prstGeom>
        </p:spPr>
      </p:pic>
      <p:sp>
        <p:nvSpPr>
          <p:cNvPr id="13" name="TextBox 12">
            <a:extLst>
              <a:ext uri="{FF2B5EF4-FFF2-40B4-BE49-F238E27FC236}">
                <a16:creationId xmlns:a16="http://schemas.microsoft.com/office/drawing/2014/main" id="{FF57862F-8981-4175-EA94-D5E28777FF0D}"/>
              </a:ext>
            </a:extLst>
          </p:cNvPr>
          <p:cNvSpPr txBox="1"/>
          <p:nvPr/>
        </p:nvSpPr>
        <p:spPr>
          <a:xfrm>
            <a:off x="5763559" y="11533239"/>
            <a:ext cx="14294247" cy="1200329"/>
          </a:xfrm>
          <a:prstGeom prst="rect">
            <a:avLst/>
          </a:prstGeom>
          <a:noFill/>
        </p:spPr>
        <p:txBody>
          <a:bodyPr wrap="squar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In preparation of Redux, I carefully structured the global state management, defining actions, reducers, and store.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63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raphic 12">
            <a:extLst>
              <a:ext uri="{FF2B5EF4-FFF2-40B4-BE49-F238E27FC236}">
                <a16:creationId xmlns:a16="http://schemas.microsoft.com/office/drawing/2014/main" id="{6349C395-7928-6072-0F0F-5ADE322842FE}"/>
              </a:ext>
            </a:extLst>
          </p:cNvPr>
          <p:cNvSpPr/>
          <p:nvPr/>
        </p:nvSpPr>
        <p:spPr>
          <a:xfrm>
            <a:off x="21815699" y="10529992"/>
            <a:ext cx="3366051" cy="3366051"/>
          </a:xfrm>
          <a:custGeom>
            <a:avLst/>
            <a:gdLst>
              <a:gd name="connsiteX0" fmla="*/ 2447925 w 5562600"/>
              <a:gd name="connsiteY0" fmla="*/ 2981325 h 5562600"/>
              <a:gd name="connsiteX1" fmla="*/ 3515678 w 5562600"/>
              <a:gd name="connsiteY1" fmla="*/ 98108 h 5562600"/>
              <a:gd name="connsiteX2" fmla="*/ 2781300 w 5562600"/>
              <a:gd name="connsiteY2" fmla="*/ 0 h 5562600"/>
              <a:gd name="connsiteX3" fmla="*/ 0 w 5562600"/>
              <a:gd name="connsiteY3" fmla="*/ 2781300 h 5562600"/>
              <a:gd name="connsiteX4" fmla="*/ 2781300 w 5562600"/>
              <a:gd name="connsiteY4" fmla="*/ 5562600 h 5562600"/>
              <a:gd name="connsiteX5" fmla="*/ 5562600 w 5562600"/>
              <a:gd name="connsiteY5" fmla="*/ 2781300 h 5562600"/>
              <a:gd name="connsiteX6" fmla="*/ 5530215 w 5562600"/>
              <a:gd name="connsiteY6" fmla="*/ 2353628 h 5562600"/>
              <a:gd name="connsiteX7" fmla="*/ 2447925 w 5562600"/>
              <a:gd name="connsiteY7" fmla="*/ 2981325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2600" h="5562600">
                <a:moveTo>
                  <a:pt x="2447925" y="2981325"/>
                </a:moveTo>
                <a:lnTo>
                  <a:pt x="3515678" y="98108"/>
                </a:lnTo>
                <a:cubicBezTo>
                  <a:pt x="3282315" y="34290"/>
                  <a:pt x="3035618" y="0"/>
                  <a:pt x="2781300" y="0"/>
                </a:cubicBezTo>
                <a:cubicBezTo>
                  <a:pt x="1244918" y="0"/>
                  <a:pt x="0" y="1244918"/>
                  <a:pt x="0" y="2781300"/>
                </a:cubicBezTo>
                <a:cubicBezTo>
                  <a:pt x="0" y="4317683"/>
                  <a:pt x="1244918" y="5562600"/>
                  <a:pt x="2781300" y="5562600"/>
                </a:cubicBezTo>
                <a:cubicBezTo>
                  <a:pt x="4317683" y="5562600"/>
                  <a:pt x="5562600" y="4317683"/>
                  <a:pt x="5562600" y="2781300"/>
                </a:cubicBezTo>
                <a:cubicBezTo>
                  <a:pt x="5562600" y="2635568"/>
                  <a:pt x="5551170" y="2492693"/>
                  <a:pt x="5530215" y="2353628"/>
                </a:cubicBezTo>
                <a:lnTo>
                  <a:pt x="2447925" y="2981325"/>
                </a:lnTo>
                <a:close/>
              </a:path>
            </a:pathLst>
          </a:custGeom>
          <a:solidFill>
            <a:schemeClr val="accent3"/>
          </a:solidFill>
          <a:ln w="9525" cap="flat">
            <a:noFill/>
            <a:prstDash val="solid"/>
            <a:miter/>
          </a:ln>
        </p:spPr>
        <p:txBody>
          <a:bodyPr rtlCol="0" anchor="ctr"/>
          <a:lstStyle/>
          <a:p>
            <a:endParaRPr lang="en-US" dirty="0">
              <a:latin typeface="Urbanist Light" panose="020B0A04040200000203" pitchFamily="34" charset="77"/>
            </a:endParaRPr>
          </a:p>
        </p:txBody>
      </p:sp>
      <p:grpSp>
        <p:nvGrpSpPr>
          <p:cNvPr id="5" name="Graphic 4">
            <a:extLst>
              <a:ext uri="{FF2B5EF4-FFF2-40B4-BE49-F238E27FC236}">
                <a16:creationId xmlns:a16="http://schemas.microsoft.com/office/drawing/2014/main" id="{0D23C168-4C28-A2B4-C77A-A5BB213486BF}"/>
              </a:ext>
            </a:extLst>
          </p:cNvPr>
          <p:cNvGrpSpPr/>
          <p:nvPr/>
        </p:nvGrpSpPr>
        <p:grpSpPr>
          <a:xfrm>
            <a:off x="-925508" y="-198421"/>
            <a:ext cx="2819400" cy="2222500"/>
            <a:chOff x="12949303" y="10731500"/>
            <a:chExt cx="2819400" cy="2222500"/>
          </a:xfrm>
        </p:grpSpPr>
        <p:sp>
          <p:nvSpPr>
            <p:cNvPr id="6" name="Freeform 5">
              <a:extLst>
                <a:ext uri="{FF2B5EF4-FFF2-40B4-BE49-F238E27FC236}">
                  <a16:creationId xmlns:a16="http://schemas.microsoft.com/office/drawing/2014/main" id="{CEFC4585-7D7C-03DE-512C-4E53C93B4CBE}"/>
                </a:ext>
              </a:extLst>
            </p:cNvPr>
            <p:cNvSpPr/>
            <p:nvPr/>
          </p:nvSpPr>
          <p:spPr>
            <a:xfrm>
              <a:off x="12949303" y="10731500"/>
              <a:ext cx="2819400" cy="1367692"/>
            </a:xfrm>
            <a:custGeom>
              <a:avLst/>
              <a:gdLst>
                <a:gd name="connsiteX0" fmla="*/ 2487148 w 2819400"/>
                <a:gd name="connsiteY0" fmla="*/ 702842 h 1367692"/>
                <a:gd name="connsiteX1" fmla="*/ 2382725 w 2819400"/>
                <a:gd name="connsiteY1" fmla="*/ 719938 h 1367692"/>
                <a:gd name="connsiteX2" fmla="*/ 1908079 w 2819400"/>
                <a:gd name="connsiteY2" fmla="*/ 256442 h 1367692"/>
                <a:gd name="connsiteX3" fmla="*/ 1633733 w 2819400"/>
                <a:gd name="connsiteY3" fmla="*/ 343823 h 1367692"/>
                <a:gd name="connsiteX4" fmla="*/ 1177123 w 2819400"/>
                <a:gd name="connsiteY4" fmla="*/ 0 h 1367692"/>
                <a:gd name="connsiteX5" fmla="*/ 702477 w 2819400"/>
                <a:gd name="connsiteY5" fmla="*/ 474893 h 1367692"/>
                <a:gd name="connsiteX6" fmla="*/ 702477 w 2819400"/>
                <a:gd name="connsiteY6" fmla="*/ 475843 h 1367692"/>
                <a:gd name="connsiteX7" fmla="*/ 474646 w 2819400"/>
                <a:gd name="connsiteY7" fmla="*/ 417906 h 1367692"/>
                <a:gd name="connsiteX8" fmla="*/ 0 w 2819400"/>
                <a:gd name="connsiteY8" fmla="*/ 892799 h 1367692"/>
                <a:gd name="connsiteX9" fmla="*/ 455661 w 2819400"/>
                <a:gd name="connsiteY9" fmla="*/ 1366743 h 1367692"/>
                <a:gd name="connsiteX10" fmla="*/ 455661 w 2819400"/>
                <a:gd name="connsiteY10" fmla="*/ 1367692 h 1367692"/>
                <a:gd name="connsiteX11" fmla="*/ 2487148 w 2819400"/>
                <a:gd name="connsiteY11" fmla="*/ 1367692 h 1367692"/>
                <a:gd name="connsiteX12" fmla="*/ 2819400 w 2819400"/>
                <a:gd name="connsiteY12" fmla="*/ 1035267 h 1367692"/>
                <a:gd name="connsiteX13" fmla="*/ 2487148 w 2819400"/>
                <a:gd name="connsiteY13" fmla="*/ 702842 h 136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19400" h="1367692">
                  <a:moveTo>
                    <a:pt x="2487148" y="702842"/>
                  </a:moveTo>
                  <a:cubicBezTo>
                    <a:pt x="2450125" y="702842"/>
                    <a:pt x="2415001" y="708541"/>
                    <a:pt x="2382725" y="719938"/>
                  </a:cubicBezTo>
                  <a:cubicBezTo>
                    <a:pt x="2376080" y="462546"/>
                    <a:pt x="2166287" y="256442"/>
                    <a:pt x="1908079" y="256442"/>
                  </a:cubicBezTo>
                  <a:cubicBezTo>
                    <a:pt x="1805555" y="256442"/>
                    <a:pt x="1710626" y="288735"/>
                    <a:pt x="1633733" y="343823"/>
                  </a:cubicBezTo>
                  <a:cubicBezTo>
                    <a:pt x="1576776" y="145317"/>
                    <a:pt x="1393562" y="0"/>
                    <a:pt x="1177123" y="0"/>
                  </a:cubicBezTo>
                  <a:cubicBezTo>
                    <a:pt x="915118" y="0"/>
                    <a:pt x="702477" y="212752"/>
                    <a:pt x="702477" y="474893"/>
                  </a:cubicBezTo>
                  <a:cubicBezTo>
                    <a:pt x="702477" y="474893"/>
                    <a:pt x="702477" y="475843"/>
                    <a:pt x="702477" y="475843"/>
                  </a:cubicBezTo>
                  <a:cubicBezTo>
                    <a:pt x="635077" y="438801"/>
                    <a:pt x="557235" y="417906"/>
                    <a:pt x="474646" y="417906"/>
                  </a:cubicBezTo>
                  <a:cubicBezTo>
                    <a:pt x="212642" y="417906"/>
                    <a:pt x="0" y="630658"/>
                    <a:pt x="0" y="892799"/>
                  </a:cubicBezTo>
                  <a:cubicBezTo>
                    <a:pt x="0" y="1148292"/>
                    <a:pt x="202199" y="1357245"/>
                    <a:pt x="455661" y="1366743"/>
                  </a:cubicBezTo>
                  <a:lnTo>
                    <a:pt x="455661" y="1367692"/>
                  </a:lnTo>
                  <a:lnTo>
                    <a:pt x="2487148" y="1367692"/>
                  </a:lnTo>
                  <a:cubicBezTo>
                    <a:pt x="2670361" y="1367692"/>
                    <a:pt x="2819400" y="1218576"/>
                    <a:pt x="2819400" y="1035267"/>
                  </a:cubicBezTo>
                  <a:cubicBezTo>
                    <a:pt x="2819400" y="851958"/>
                    <a:pt x="2670361" y="702842"/>
                    <a:pt x="2487148" y="702842"/>
                  </a:cubicBezTo>
                  <a:close/>
                </a:path>
              </a:pathLst>
            </a:custGeom>
            <a:solidFill>
              <a:schemeClr val="accent5"/>
            </a:solidFill>
            <a:ln w="9493" cap="flat">
              <a:noFill/>
              <a:prstDash val="solid"/>
              <a:miter/>
            </a:ln>
          </p:spPr>
          <p:txBody>
            <a:bodyPr rtlCol="0" anchor="ctr"/>
            <a:lstStyle/>
            <a:p>
              <a:endParaRPr lang="en-US" dirty="0">
                <a:latin typeface="Urbanist Light" panose="020B0A04040200000203" pitchFamily="34" charset="77"/>
              </a:endParaRPr>
            </a:p>
          </p:txBody>
        </p:sp>
        <p:sp>
          <p:nvSpPr>
            <p:cNvPr id="7" name="Freeform 6">
              <a:extLst>
                <a:ext uri="{FF2B5EF4-FFF2-40B4-BE49-F238E27FC236}">
                  <a16:creationId xmlns:a16="http://schemas.microsoft.com/office/drawing/2014/main" id="{744A4BB1-8B83-FE98-9A96-ADA6EB5F6982}"/>
                </a:ext>
              </a:extLst>
            </p:cNvPr>
            <p:cNvSpPr/>
            <p:nvPr/>
          </p:nvSpPr>
          <p:spPr>
            <a:xfrm>
              <a:off x="13842587" y="11662290"/>
              <a:ext cx="1099281" cy="1291709"/>
            </a:xfrm>
            <a:custGeom>
              <a:avLst/>
              <a:gdLst>
                <a:gd name="connsiteX0" fmla="*/ 881893 w 1099281"/>
                <a:gd name="connsiteY0" fmla="*/ 854808 h 1291709"/>
                <a:gd name="connsiteX1" fmla="*/ 881893 w 1099281"/>
                <a:gd name="connsiteY1" fmla="*/ 0 h 1291709"/>
                <a:gd name="connsiteX2" fmla="*/ 217388 w 1099281"/>
                <a:gd name="connsiteY2" fmla="*/ 0 h 1291709"/>
                <a:gd name="connsiteX3" fmla="*/ 217388 w 1099281"/>
                <a:gd name="connsiteY3" fmla="*/ 854808 h 1291709"/>
                <a:gd name="connsiteX4" fmla="*/ 0 w 1099281"/>
                <a:gd name="connsiteY4" fmla="*/ 854808 h 1291709"/>
                <a:gd name="connsiteX5" fmla="*/ 549641 w 1099281"/>
                <a:gd name="connsiteY5" fmla="*/ 1291709 h 1291709"/>
                <a:gd name="connsiteX6" fmla="*/ 1099281 w 1099281"/>
                <a:gd name="connsiteY6" fmla="*/ 854808 h 129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281" h="1291709">
                  <a:moveTo>
                    <a:pt x="881893" y="854808"/>
                  </a:moveTo>
                  <a:lnTo>
                    <a:pt x="881893" y="0"/>
                  </a:lnTo>
                  <a:lnTo>
                    <a:pt x="217388" y="0"/>
                  </a:lnTo>
                  <a:lnTo>
                    <a:pt x="217388" y="854808"/>
                  </a:lnTo>
                  <a:lnTo>
                    <a:pt x="0" y="854808"/>
                  </a:lnTo>
                  <a:lnTo>
                    <a:pt x="549641" y="1291709"/>
                  </a:lnTo>
                  <a:lnTo>
                    <a:pt x="1099281" y="854808"/>
                  </a:lnTo>
                  <a:close/>
                </a:path>
              </a:pathLst>
            </a:custGeom>
            <a:solidFill>
              <a:schemeClr val="accent3"/>
            </a:solidFill>
            <a:ln w="9493" cap="flat">
              <a:noFill/>
              <a:prstDash val="solid"/>
              <a:miter/>
            </a:ln>
          </p:spPr>
          <p:txBody>
            <a:bodyPr rtlCol="0" anchor="ctr"/>
            <a:lstStyle/>
            <a:p>
              <a:endParaRPr lang="en-US" dirty="0">
                <a:latin typeface="Urbanist Light" panose="020B0A04040200000203" pitchFamily="34" charset="77"/>
              </a:endParaRPr>
            </a:p>
          </p:txBody>
        </p:sp>
      </p:grpSp>
      <p:sp>
        <p:nvSpPr>
          <p:cNvPr id="35" name="TextBox 34">
            <a:extLst>
              <a:ext uri="{FF2B5EF4-FFF2-40B4-BE49-F238E27FC236}">
                <a16:creationId xmlns:a16="http://schemas.microsoft.com/office/drawing/2014/main" id="{8C2BC92F-BEE5-CE48-9D61-D8B2F1A0122F}"/>
              </a:ext>
            </a:extLst>
          </p:cNvPr>
          <p:cNvSpPr txBox="1"/>
          <p:nvPr/>
        </p:nvSpPr>
        <p:spPr>
          <a:xfrm>
            <a:off x="2894341" y="6549461"/>
            <a:ext cx="5117332" cy="781752"/>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Starting a server</a:t>
            </a:r>
          </a:p>
        </p:txBody>
      </p:sp>
      <p:sp>
        <p:nvSpPr>
          <p:cNvPr id="10" name="TextBox 9">
            <a:extLst>
              <a:ext uri="{FF2B5EF4-FFF2-40B4-BE49-F238E27FC236}">
                <a16:creationId xmlns:a16="http://schemas.microsoft.com/office/drawing/2014/main" id="{8C2BEA88-EE90-E658-55CA-255FA5DAB4C7}"/>
              </a:ext>
            </a:extLst>
          </p:cNvPr>
          <p:cNvSpPr txBox="1"/>
          <p:nvPr/>
        </p:nvSpPr>
        <p:spPr>
          <a:xfrm>
            <a:off x="1520824" y="791305"/>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Backend</a:t>
            </a:r>
          </a:p>
        </p:txBody>
      </p:sp>
      <p:grpSp>
        <p:nvGrpSpPr>
          <p:cNvPr id="4" name="Group 3">
            <a:extLst>
              <a:ext uri="{FF2B5EF4-FFF2-40B4-BE49-F238E27FC236}">
                <a16:creationId xmlns:a16="http://schemas.microsoft.com/office/drawing/2014/main" id="{60BA032D-6880-57EA-41E6-36CC8C63AC4B}"/>
              </a:ext>
            </a:extLst>
          </p:cNvPr>
          <p:cNvGrpSpPr/>
          <p:nvPr/>
        </p:nvGrpSpPr>
        <p:grpSpPr>
          <a:xfrm>
            <a:off x="987004" y="6228851"/>
            <a:ext cx="1813775" cy="1597516"/>
            <a:chOff x="843627" y="2365162"/>
            <a:chExt cx="1813775" cy="1597516"/>
          </a:xfrm>
        </p:grpSpPr>
        <p:sp>
          <p:nvSpPr>
            <p:cNvPr id="14" name="Graphic 14">
              <a:extLst>
                <a:ext uri="{FF2B5EF4-FFF2-40B4-BE49-F238E27FC236}">
                  <a16:creationId xmlns:a16="http://schemas.microsoft.com/office/drawing/2014/main" id="{14DF6840-3A01-2815-F881-27EBCD1A9A96}"/>
                </a:ext>
              </a:extLst>
            </p:cNvPr>
            <p:cNvSpPr/>
            <p:nvPr/>
          </p:nvSpPr>
          <p:spPr>
            <a:xfrm>
              <a:off x="843627" y="2365162"/>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3" name="Picture 2">
              <a:extLst>
                <a:ext uri="{FF2B5EF4-FFF2-40B4-BE49-F238E27FC236}">
                  <a16:creationId xmlns:a16="http://schemas.microsoft.com/office/drawing/2014/main" id="{F5482B16-B295-E677-E2D7-1997883D1B85}"/>
                </a:ext>
              </a:extLst>
            </p:cNvPr>
            <p:cNvPicPr>
              <a:picLocks noChangeAspect="1"/>
            </p:cNvPicPr>
            <p:nvPr/>
          </p:nvPicPr>
          <p:blipFill>
            <a:blip r:embed="rId2"/>
            <a:stretch>
              <a:fillRect/>
            </a:stretch>
          </p:blipFill>
          <p:spPr>
            <a:xfrm>
              <a:off x="1205679" y="2578784"/>
              <a:ext cx="1089670" cy="1078815"/>
            </a:xfrm>
            <a:prstGeom prst="rect">
              <a:avLst/>
            </a:prstGeom>
          </p:spPr>
        </p:pic>
      </p:grpSp>
      <p:pic>
        <p:nvPicPr>
          <p:cNvPr id="21" name="Picture 20">
            <a:extLst>
              <a:ext uri="{FF2B5EF4-FFF2-40B4-BE49-F238E27FC236}">
                <a16:creationId xmlns:a16="http://schemas.microsoft.com/office/drawing/2014/main" id="{4B5F4F31-B0D6-142D-AB29-2141363B5F92}"/>
              </a:ext>
            </a:extLst>
          </p:cNvPr>
          <p:cNvPicPr>
            <a:picLocks noChangeAspect="1"/>
          </p:cNvPicPr>
          <p:nvPr/>
        </p:nvPicPr>
        <p:blipFill>
          <a:blip r:embed="rId3"/>
          <a:stretch>
            <a:fillRect/>
          </a:stretch>
        </p:blipFill>
        <p:spPr>
          <a:xfrm>
            <a:off x="6209570" y="5494499"/>
            <a:ext cx="3848829" cy="680982"/>
          </a:xfrm>
          <a:prstGeom prst="rect">
            <a:avLst/>
          </a:prstGeom>
        </p:spPr>
      </p:pic>
      <p:pic>
        <p:nvPicPr>
          <p:cNvPr id="23" name="Picture 22">
            <a:extLst>
              <a:ext uri="{FF2B5EF4-FFF2-40B4-BE49-F238E27FC236}">
                <a16:creationId xmlns:a16="http://schemas.microsoft.com/office/drawing/2014/main" id="{59BDD7E2-740F-D271-E12C-28C52DE84E9B}"/>
              </a:ext>
            </a:extLst>
          </p:cNvPr>
          <p:cNvPicPr>
            <a:picLocks noChangeAspect="1"/>
          </p:cNvPicPr>
          <p:nvPr/>
        </p:nvPicPr>
        <p:blipFill>
          <a:blip r:embed="rId4"/>
          <a:stretch>
            <a:fillRect/>
          </a:stretch>
        </p:blipFill>
        <p:spPr>
          <a:xfrm>
            <a:off x="12117899" y="2805634"/>
            <a:ext cx="7123562" cy="1662849"/>
          </a:xfrm>
          <a:prstGeom prst="rect">
            <a:avLst/>
          </a:prstGeom>
        </p:spPr>
      </p:pic>
      <p:pic>
        <p:nvPicPr>
          <p:cNvPr id="25" name="Picture 24">
            <a:extLst>
              <a:ext uri="{FF2B5EF4-FFF2-40B4-BE49-F238E27FC236}">
                <a16:creationId xmlns:a16="http://schemas.microsoft.com/office/drawing/2014/main" id="{760771B9-4097-238E-C615-DE5B90122741}"/>
              </a:ext>
            </a:extLst>
          </p:cNvPr>
          <p:cNvPicPr>
            <a:picLocks noChangeAspect="1"/>
          </p:cNvPicPr>
          <p:nvPr/>
        </p:nvPicPr>
        <p:blipFill>
          <a:blip r:embed="rId5"/>
          <a:stretch>
            <a:fillRect/>
          </a:stretch>
        </p:blipFill>
        <p:spPr>
          <a:xfrm>
            <a:off x="12117899" y="5193530"/>
            <a:ext cx="7179919" cy="866149"/>
          </a:xfrm>
          <a:prstGeom prst="rect">
            <a:avLst/>
          </a:prstGeom>
        </p:spPr>
      </p:pic>
      <p:pic>
        <p:nvPicPr>
          <p:cNvPr id="27" name="Picture 26">
            <a:extLst>
              <a:ext uri="{FF2B5EF4-FFF2-40B4-BE49-F238E27FC236}">
                <a16:creationId xmlns:a16="http://schemas.microsoft.com/office/drawing/2014/main" id="{5EDF36BA-AC9D-A759-BE7B-236193772D9B}"/>
              </a:ext>
            </a:extLst>
          </p:cNvPr>
          <p:cNvPicPr>
            <a:picLocks noChangeAspect="1"/>
          </p:cNvPicPr>
          <p:nvPr/>
        </p:nvPicPr>
        <p:blipFill>
          <a:blip r:embed="rId6"/>
          <a:stretch>
            <a:fillRect/>
          </a:stretch>
        </p:blipFill>
        <p:spPr>
          <a:xfrm>
            <a:off x="12117899" y="6499789"/>
            <a:ext cx="8480066" cy="1662849"/>
          </a:xfrm>
          <a:prstGeom prst="rect">
            <a:avLst/>
          </a:prstGeom>
        </p:spPr>
      </p:pic>
      <p:sp>
        <p:nvSpPr>
          <p:cNvPr id="28" name="Arrow: Bent 27">
            <a:extLst>
              <a:ext uri="{FF2B5EF4-FFF2-40B4-BE49-F238E27FC236}">
                <a16:creationId xmlns:a16="http://schemas.microsoft.com/office/drawing/2014/main" id="{AF599A38-CEBD-9AFA-A8B0-CCFCAC7FE6A2}"/>
              </a:ext>
            </a:extLst>
          </p:cNvPr>
          <p:cNvSpPr/>
          <p:nvPr/>
        </p:nvSpPr>
        <p:spPr>
          <a:xfrm>
            <a:off x="9506309" y="3329796"/>
            <a:ext cx="2242868" cy="2164703"/>
          </a:xfrm>
          <a:prstGeom prst="ben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0" name="TextBox 29">
            <a:extLst>
              <a:ext uri="{FF2B5EF4-FFF2-40B4-BE49-F238E27FC236}">
                <a16:creationId xmlns:a16="http://schemas.microsoft.com/office/drawing/2014/main" id="{C4E8362C-1D7E-A807-8AA1-2EFFF7920078}"/>
              </a:ext>
            </a:extLst>
          </p:cNvPr>
          <p:cNvSpPr txBox="1"/>
          <p:nvPr/>
        </p:nvSpPr>
        <p:spPr>
          <a:xfrm>
            <a:off x="2894341" y="9733935"/>
            <a:ext cx="9700782" cy="2308324"/>
          </a:xfrm>
          <a:prstGeom prst="rect">
            <a:avLst/>
          </a:prstGeom>
          <a:noFill/>
        </p:spPr>
        <p:txBody>
          <a:bodyPr wrap="square" rtlCol="0">
            <a:spAutoFit/>
          </a:bodyPr>
          <a:lstStyle/>
          <a:p>
            <a:r>
              <a:rPr lang="en-US" b="0" i="0" dirty="0">
                <a:solidFill>
                  <a:srgbClr val="374151"/>
                </a:solidFill>
                <a:effectLst/>
                <a:latin typeface="Söhne"/>
              </a:rPr>
              <a:t>To start the server, I executed the command in the terminal, initializing the backend application. Leveraging Node.js, the server began listening to incoming requests on the port (5000).</a:t>
            </a:r>
            <a:endParaRPr lang="fr-FR" dirty="0"/>
          </a:p>
        </p:txBody>
      </p:sp>
    </p:spTree>
    <p:extLst>
      <p:ext uri="{BB962C8B-B14F-4D97-AF65-F5344CB8AC3E}">
        <p14:creationId xmlns:p14="http://schemas.microsoft.com/office/powerpoint/2010/main" val="425882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7CB907-D565-1557-083B-57D211A73D6E}"/>
              </a:ext>
            </a:extLst>
          </p:cNvPr>
          <p:cNvSpPr txBox="1"/>
          <p:nvPr/>
        </p:nvSpPr>
        <p:spPr>
          <a:xfrm>
            <a:off x="2891408" y="6640793"/>
            <a:ext cx="5714820" cy="1520416"/>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Connect </a:t>
            </a:r>
            <a:r>
              <a:rPr lang="en-US" sz="4000" b="1" dirty="0" err="1"/>
              <a:t>DataBase</a:t>
            </a:r>
            <a:r>
              <a:rPr lang="en-US" sz="4000" b="1" dirty="0"/>
              <a:t> (MongoDB)</a:t>
            </a:r>
          </a:p>
        </p:txBody>
      </p:sp>
      <p:grpSp>
        <p:nvGrpSpPr>
          <p:cNvPr id="4" name="Group 3">
            <a:extLst>
              <a:ext uri="{FF2B5EF4-FFF2-40B4-BE49-F238E27FC236}">
                <a16:creationId xmlns:a16="http://schemas.microsoft.com/office/drawing/2014/main" id="{3145B929-57A6-19A0-CA2D-315BFD7588C8}"/>
              </a:ext>
            </a:extLst>
          </p:cNvPr>
          <p:cNvGrpSpPr/>
          <p:nvPr/>
        </p:nvGrpSpPr>
        <p:grpSpPr>
          <a:xfrm>
            <a:off x="722856" y="6290004"/>
            <a:ext cx="1813775" cy="1597516"/>
            <a:chOff x="843626" y="6364943"/>
            <a:chExt cx="1813775" cy="1597516"/>
          </a:xfrm>
        </p:grpSpPr>
        <p:sp>
          <p:nvSpPr>
            <p:cNvPr id="5" name="Graphic 14">
              <a:extLst>
                <a:ext uri="{FF2B5EF4-FFF2-40B4-BE49-F238E27FC236}">
                  <a16:creationId xmlns:a16="http://schemas.microsoft.com/office/drawing/2014/main" id="{35944987-09FA-59ED-8039-C297447DB34E}"/>
                </a:ext>
              </a:extLst>
            </p:cNvPr>
            <p:cNvSpPr/>
            <p:nvPr/>
          </p:nvSpPr>
          <p:spPr>
            <a:xfrm>
              <a:off x="843626" y="6364943"/>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6" name="Picture 5">
              <a:extLst>
                <a:ext uri="{FF2B5EF4-FFF2-40B4-BE49-F238E27FC236}">
                  <a16:creationId xmlns:a16="http://schemas.microsoft.com/office/drawing/2014/main" id="{4862B1C1-4909-AD94-206B-96A775C10CC5}"/>
                </a:ext>
              </a:extLst>
            </p:cNvPr>
            <p:cNvPicPr>
              <a:picLocks noChangeAspect="1"/>
            </p:cNvPicPr>
            <p:nvPr/>
          </p:nvPicPr>
          <p:blipFill>
            <a:blip r:embed="rId2"/>
            <a:stretch>
              <a:fillRect/>
            </a:stretch>
          </p:blipFill>
          <p:spPr>
            <a:xfrm>
              <a:off x="1198403" y="6619697"/>
              <a:ext cx="1096946" cy="996548"/>
            </a:xfrm>
            <a:prstGeom prst="rect">
              <a:avLst/>
            </a:prstGeom>
          </p:spPr>
        </p:pic>
      </p:grpSp>
      <p:grpSp>
        <p:nvGrpSpPr>
          <p:cNvPr id="14" name="Group 13">
            <a:extLst>
              <a:ext uri="{FF2B5EF4-FFF2-40B4-BE49-F238E27FC236}">
                <a16:creationId xmlns:a16="http://schemas.microsoft.com/office/drawing/2014/main" id="{67283FD0-1998-9D9D-7B55-3DCB1F151524}"/>
              </a:ext>
            </a:extLst>
          </p:cNvPr>
          <p:cNvGrpSpPr/>
          <p:nvPr/>
        </p:nvGrpSpPr>
        <p:grpSpPr>
          <a:xfrm>
            <a:off x="7802404" y="1444715"/>
            <a:ext cx="14318589" cy="5196078"/>
            <a:chOff x="8961005" y="3450567"/>
            <a:chExt cx="14318589" cy="5196078"/>
          </a:xfrm>
        </p:grpSpPr>
        <p:pic>
          <p:nvPicPr>
            <p:cNvPr id="10" name="Picture 9">
              <a:extLst>
                <a:ext uri="{FF2B5EF4-FFF2-40B4-BE49-F238E27FC236}">
                  <a16:creationId xmlns:a16="http://schemas.microsoft.com/office/drawing/2014/main" id="{B728E6E3-A994-3C13-1650-71D527DE2971}"/>
                </a:ext>
              </a:extLst>
            </p:cNvPr>
            <p:cNvPicPr>
              <a:picLocks noChangeAspect="1"/>
            </p:cNvPicPr>
            <p:nvPr/>
          </p:nvPicPr>
          <p:blipFill>
            <a:blip r:embed="rId3"/>
            <a:stretch>
              <a:fillRect/>
            </a:stretch>
          </p:blipFill>
          <p:spPr>
            <a:xfrm>
              <a:off x="8961005" y="6466510"/>
              <a:ext cx="3145257" cy="913139"/>
            </a:xfrm>
            <a:prstGeom prst="rect">
              <a:avLst/>
            </a:prstGeom>
          </p:spPr>
        </p:pic>
        <p:pic>
          <p:nvPicPr>
            <p:cNvPr id="12" name="Picture 11">
              <a:extLst>
                <a:ext uri="{FF2B5EF4-FFF2-40B4-BE49-F238E27FC236}">
                  <a16:creationId xmlns:a16="http://schemas.microsoft.com/office/drawing/2014/main" id="{95867561-D610-6DAC-43E0-D82C9DF8D746}"/>
                </a:ext>
              </a:extLst>
            </p:cNvPr>
            <p:cNvPicPr>
              <a:picLocks noChangeAspect="1"/>
            </p:cNvPicPr>
            <p:nvPr/>
          </p:nvPicPr>
          <p:blipFill>
            <a:blip r:embed="rId4"/>
            <a:stretch>
              <a:fillRect/>
            </a:stretch>
          </p:blipFill>
          <p:spPr>
            <a:xfrm>
              <a:off x="13805472" y="3450567"/>
              <a:ext cx="9474122" cy="5196078"/>
            </a:xfrm>
            <a:prstGeom prst="rect">
              <a:avLst/>
            </a:prstGeom>
          </p:spPr>
        </p:pic>
        <p:sp>
          <p:nvSpPr>
            <p:cNvPr id="13" name="Arrow: Bent 12">
              <a:extLst>
                <a:ext uri="{FF2B5EF4-FFF2-40B4-BE49-F238E27FC236}">
                  <a16:creationId xmlns:a16="http://schemas.microsoft.com/office/drawing/2014/main" id="{D50F5818-9E71-0EED-AFFD-1EF24D56FE9F}"/>
                </a:ext>
              </a:extLst>
            </p:cNvPr>
            <p:cNvSpPr/>
            <p:nvPr/>
          </p:nvSpPr>
          <p:spPr>
            <a:xfrm>
              <a:off x="11562604" y="4283415"/>
              <a:ext cx="2242868" cy="2164703"/>
            </a:xfrm>
            <a:prstGeom prst="ben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19" name="Graphic 12">
            <a:extLst>
              <a:ext uri="{FF2B5EF4-FFF2-40B4-BE49-F238E27FC236}">
                <a16:creationId xmlns:a16="http://schemas.microsoft.com/office/drawing/2014/main" id="{3D614EF4-1729-28C0-9FE1-BB4C2BED57C3}"/>
              </a:ext>
            </a:extLst>
          </p:cNvPr>
          <p:cNvSpPr/>
          <p:nvPr/>
        </p:nvSpPr>
        <p:spPr>
          <a:xfrm>
            <a:off x="21815699" y="10529992"/>
            <a:ext cx="3366051" cy="3366051"/>
          </a:xfrm>
          <a:custGeom>
            <a:avLst/>
            <a:gdLst>
              <a:gd name="connsiteX0" fmla="*/ 2447925 w 5562600"/>
              <a:gd name="connsiteY0" fmla="*/ 2981325 h 5562600"/>
              <a:gd name="connsiteX1" fmla="*/ 3515678 w 5562600"/>
              <a:gd name="connsiteY1" fmla="*/ 98108 h 5562600"/>
              <a:gd name="connsiteX2" fmla="*/ 2781300 w 5562600"/>
              <a:gd name="connsiteY2" fmla="*/ 0 h 5562600"/>
              <a:gd name="connsiteX3" fmla="*/ 0 w 5562600"/>
              <a:gd name="connsiteY3" fmla="*/ 2781300 h 5562600"/>
              <a:gd name="connsiteX4" fmla="*/ 2781300 w 5562600"/>
              <a:gd name="connsiteY4" fmla="*/ 5562600 h 5562600"/>
              <a:gd name="connsiteX5" fmla="*/ 5562600 w 5562600"/>
              <a:gd name="connsiteY5" fmla="*/ 2781300 h 5562600"/>
              <a:gd name="connsiteX6" fmla="*/ 5530215 w 5562600"/>
              <a:gd name="connsiteY6" fmla="*/ 2353628 h 5562600"/>
              <a:gd name="connsiteX7" fmla="*/ 2447925 w 5562600"/>
              <a:gd name="connsiteY7" fmla="*/ 2981325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2600" h="5562600">
                <a:moveTo>
                  <a:pt x="2447925" y="2981325"/>
                </a:moveTo>
                <a:lnTo>
                  <a:pt x="3515678" y="98108"/>
                </a:lnTo>
                <a:cubicBezTo>
                  <a:pt x="3282315" y="34290"/>
                  <a:pt x="3035618" y="0"/>
                  <a:pt x="2781300" y="0"/>
                </a:cubicBezTo>
                <a:cubicBezTo>
                  <a:pt x="1244918" y="0"/>
                  <a:pt x="0" y="1244918"/>
                  <a:pt x="0" y="2781300"/>
                </a:cubicBezTo>
                <a:cubicBezTo>
                  <a:pt x="0" y="4317683"/>
                  <a:pt x="1244918" y="5562600"/>
                  <a:pt x="2781300" y="5562600"/>
                </a:cubicBezTo>
                <a:cubicBezTo>
                  <a:pt x="4317683" y="5562600"/>
                  <a:pt x="5562600" y="4317683"/>
                  <a:pt x="5562600" y="2781300"/>
                </a:cubicBezTo>
                <a:cubicBezTo>
                  <a:pt x="5562600" y="2635568"/>
                  <a:pt x="5551170" y="2492693"/>
                  <a:pt x="5530215" y="2353628"/>
                </a:cubicBezTo>
                <a:lnTo>
                  <a:pt x="2447925" y="2981325"/>
                </a:lnTo>
                <a:close/>
              </a:path>
            </a:pathLst>
          </a:custGeom>
          <a:solidFill>
            <a:schemeClr val="accent3"/>
          </a:solidFill>
          <a:ln w="9525" cap="flat">
            <a:noFill/>
            <a:prstDash val="solid"/>
            <a:miter/>
          </a:ln>
        </p:spPr>
        <p:txBody>
          <a:bodyPr rtlCol="0" anchor="ctr"/>
          <a:lstStyle/>
          <a:p>
            <a:endParaRPr lang="en-US" dirty="0">
              <a:latin typeface="Urbanist Light" panose="020B0A04040200000203" pitchFamily="34" charset="77"/>
            </a:endParaRPr>
          </a:p>
        </p:txBody>
      </p:sp>
      <p:grpSp>
        <p:nvGrpSpPr>
          <p:cNvPr id="20" name="Graphic 4">
            <a:extLst>
              <a:ext uri="{FF2B5EF4-FFF2-40B4-BE49-F238E27FC236}">
                <a16:creationId xmlns:a16="http://schemas.microsoft.com/office/drawing/2014/main" id="{ECA249EE-2F2F-3B73-5A6F-BB7B626F3F2E}"/>
              </a:ext>
            </a:extLst>
          </p:cNvPr>
          <p:cNvGrpSpPr/>
          <p:nvPr/>
        </p:nvGrpSpPr>
        <p:grpSpPr>
          <a:xfrm>
            <a:off x="-925508" y="-198421"/>
            <a:ext cx="2819400" cy="2222500"/>
            <a:chOff x="12949303" y="10731500"/>
            <a:chExt cx="2819400" cy="2222500"/>
          </a:xfrm>
        </p:grpSpPr>
        <p:sp>
          <p:nvSpPr>
            <p:cNvPr id="21" name="Freeform 5">
              <a:extLst>
                <a:ext uri="{FF2B5EF4-FFF2-40B4-BE49-F238E27FC236}">
                  <a16:creationId xmlns:a16="http://schemas.microsoft.com/office/drawing/2014/main" id="{30F0D42A-3263-35E7-C215-1A4B4A09DDA4}"/>
                </a:ext>
              </a:extLst>
            </p:cNvPr>
            <p:cNvSpPr/>
            <p:nvPr/>
          </p:nvSpPr>
          <p:spPr>
            <a:xfrm>
              <a:off x="12949303" y="10731500"/>
              <a:ext cx="2819400" cy="1367692"/>
            </a:xfrm>
            <a:custGeom>
              <a:avLst/>
              <a:gdLst>
                <a:gd name="connsiteX0" fmla="*/ 2487148 w 2819400"/>
                <a:gd name="connsiteY0" fmla="*/ 702842 h 1367692"/>
                <a:gd name="connsiteX1" fmla="*/ 2382725 w 2819400"/>
                <a:gd name="connsiteY1" fmla="*/ 719938 h 1367692"/>
                <a:gd name="connsiteX2" fmla="*/ 1908079 w 2819400"/>
                <a:gd name="connsiteY2" fmla="*/ 256442 h 1367692"/>
                <a:gd name="connsiteX3" fmla="*/ 1633733 w 2819400"/>
                <a:gd name="connsiteY3" fmla="*/ 343823 h 1367692"/>
                <a:gd name="connsiteX4" fmla="*/ 1177123 w 2819400"/>
                <a:gd name="connsiteY4" fmla="*/ 0 h 1367692"/>
                <a:gd name="connsiteX5" fmla="*/ 702477 w 2819400"/>
                <a:gd name="connsiteY5" fmla="*/ 474893 h 1367692"/>
                <a:gd name="connsiteX6" fmla="*/ 702477 w 2819400"/>
                <a:gd name="connsiteY6" fmla="*/ 475843 h 1367692"/>
                <a:gd name="connsiteX7" fmla="*/ 474646 w 2819400"/>
                <a:gd name="connsiteY7" fmla="*/ 417906 h 1367692"/>
                <a:gd name="connsiteX8" fmla="*/ 0 w 2819400"/>
                <a:gd name="connsiteY8" fmla="*/ 892799 h 1367692"/>
                <a:gd name="connsiteX9" fmla="*/ 455661 w 2819400"/>
                <a:gd name="connsiteY9" fmla="*/ 1366743 h 1367692"/>
                <a:gd name="connsiteX10" fmla="*/ 455661 w 2819400"/>
                <a:gd name="connsiteY10" fmla="*/ 1367692 h 1367692"/>
                <a:gd name="connsiteX11" fmla="*/ 2487148 w 2819400"/>
                <a:gd name="connsiteY11" fmla="*/ 1367692 h 1367692"/>
                <a:gd name="connsiteX12" fmla="*/ 2819400 w 2819400"/>
                <a:gd name="connsiteY12" fmla="*/ 1035267 h 1367692"/>
                <a:gd name="connsiteX13" fmla="*/ 2487148 w 2819400"/>
                <a:gd name="connsiteY13" fmla="*/ 702842 h 136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19400" h="1367692">
                  <a:moveTo>
                    <a:pt x="2487148" y="702842"/>
                  </a:moveTo>
                  <a:cubicBezTo>
                    <a:pt x="2450125" y="702842"/>
                    <a:pt x="2415001" y="708541"/>
                    <a:pt x="2382725" y="719938"/>
                  </a:cubicBezTo>
                  <a:cubicBezTo>
                    <a:pt x="2376080" y="462546"/>
                    <a:pt x="2166287" y="256442"/>
                    <a:pt x="1908079" y="256442"/>
                  </a:cubicBezTo>
                  <a:cubicBezTo>
                    <a:pt x="1805555" y="256442"/>
                    <a:pt x="1710626" y="288735"/>
                    <a:pt x="1633733" y="343823"/>
                  </a:cubicBezTo>
                  <a:cubicBezTo>
                    <a:pt x="1576776" y="145317"/>
                    <a:pt x="1393562" y="0"/>
                    <a:pt x="1177123" y="0"/>
                  </a:cubicBezTo>
                  <a:cubicBezTo>
                    <a:pt x="915118" y="0"/>
                    <a:pt x="702477" y="212752"/>
                    <a:pt x="702477" y="474893"/>
                  </a:cubicBezTo>
                  <a:cubicBezTo>
                    <a:pt x="702477" y="474893"/>
                    <a:pt x="702477" y="475843"/>
                    <a:pt x="702477" y="475843"/>
                  </a:cubicBezTo>
                  <a:cubicBezTo>
                    <a:pt x="635077" y="438801"/>
                    <a:pt x="557235" y="417906"/>
                    <a:pt x="474646" y="417906"/>
                  </a:cubicBezTo>
                  <a:cubicBezTo>
                    <a:pt x="212642" y="417906"/>
                    <a:pt x="0" y="630658"/>
                    <a:pt x="0" y="892799"/>
                  </a:cubicBezTo>
                  <a:cubicBezTo>
                    <a:pt x="0" y="1148292"/>
                    <a:pt x="202199" y="1357245"/>
                    <a:pt x="455661" y="1366743"/>
                  </a:cubicBezTo>
                  <a:lnTo>
                    <a:pt x="455661" y="1367692"/>
                  </a:lnTo>
                  <a:lnTo>
                    <a:pt x="2487148" y="1367692"/>
                  </a:lnTo>
                  <a:cubicBezTo>
                    <a:pt x="2670361" y="1367692"/>
                    <a:pt x="2819400" y="1218576"/>
                    <a:pt x="2819400" y="1035267"/>
                  </a:cubicBezTo>
                  <a:cubicBezTo>
                    <a:pt x="2819400" y="851958"/>
                    <a:pt x="2670361" y="702842"/>
                    <a:pt x="2487148" y="702842"/>
                  </a:cubicBezTo>
                  <a:close/>
                </a:path>
              </a:pathLst>
            </a:custGeom>
            <a:solidFill>
              <a:schemeClr val="accent5"/>
            </a:solidFill>
            <a:ln w="9493" cap="flat">
              <a:noFill/>
              <a:prstDash val="solid"/>
              <a:miter/>
            </a:ln>
          </p:spPr>
          <p:txBody>
            <a:bodyPr rtlCol="0" anchor="ctr"/>
            <a:lstStyle/>
            <a:p>
              <a:endParaRPr lang="en-US" dirty="0">
                <a:latin typeface="Urbanist Light" panose="020B0A04040200000203" pitchFamily="34" charset="77"/>
              </a:endParaRPr>
            </a:p>
          </p:txBody>
        </p:sp>
        <p:sp>
          <p:nvSpPr>
            <p:cNvPr id="22" name="Freeform 6">
              <a:extLst>
                <a:ext uri="{FF2B5EF4-FFF2-40B4-BE49-F238E27FC236}">
                  <a16:creationId xmlns:a16="http://schemas.microsoft.com/office/drawing/2014/main" id="{1186516E-FB13-C2E0-8396-0A3532D989EB}"/>
                </a:ext>
              </a:extLst>
            </p:cNvPr>
            <p:cNvSpPr/>
            <p:nvPr/>
          </p:nvSpPr>
          <p:spPr>
            <a:xfrm>
              <a:off x="13842587" y="11662290"/>
              <a:ext cx="1099281" cy="1291709"/>
            </a:xfrm>
            <a:custGeom>
              <a:avLst/>
              <a:gdLst>
                <a:gd name="connsiteX0" fmla="*/ 881893 w 1099281"/>
                <a:gd name="connsiteY0" fmla="*/ 854808 h 1291709"/>
                <a:gd name="connsiteX1" fmla="*/ 881893 w 1099281"/>
                <a:gd name="connsiteY1" fmla="*/ 0 h 1291709"/>
                <a:gd name="connsiteX2" fmla="*/ 217388 w 1099281"/>
                <a:gd name="connsiteY2" fmla="*/ 0 h 1291709"/>
                <a:gd name="connsiteX3" fmla="*/ 217388 w 1099281"/>
                <a:gd name="connsiteY3" fmla="*/ 854808 h 1291709"/>
                <a:gd name="connsiteX4" fmla="*/ 0 w 1099281"/>
                <a:gd name="connsiteY4" fmla="*/ 854808 h 1291709"/>
                <a:gd name="connsiteX5" fmla="*/ 549641 w 1099281"/>
                <a:gd name="connsiteY5" fmla="*/ 1291709 h 1291709"/>
                <a:gd name="connsiteX6" fmla="*/ 1099281 w 1099281"/>
                <a:gd name="connsiteY6" fmla="*/ 854808 h 129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281" h="1291709">
                  <a:moveTo>
                    <a:pt x="881893" y="854808"/>
                  </a:moveTo>
                  <a:lnTo>
                    <a:pt x="881893" y="0"/>
                  </a:lnTo>
                  <a:lnTo>
                    <a:pt x="217388" y="0"/>
                  </a:lnTo>
                  <a:lnTo>
                    <a:pt x="217388" y="854808"/>
                  </a:lnTo>
                  <a:lnTo>
                    <a:pt x="0" y="854808"/>
                  </a:lnTo>
                  <a:lnTo>
                    <a:pt x="549641" y="1291709"/>
                  </a:lnTo>
                  <a:lnTo>
                    <a:pt x="1099281" y="854808"/>
                  </a:lnTo>
                  <a:close/>
                </a:path>
              </a:pathLst>
            </a:custGeom>
            <a:solidFill>
              <a:schemeClr val="accent3"/>
            </a:solidFill>
            <a:ln w="9493" cap="flat">
              <a:noFill/>
              <a:prstDash val="solid"/>
              <a:miter/>
            </a:ln>
          </p:spPr>
          <p:txBody>
            <a:bodyPr rtlCol="0" anchor="ctr"/>
            <a:lstStyle/>
            <a:p>
              <a:endParaRPr lang="en-US" dirty="0">
                <a:latin typeface="Urbanist Light" panose="020B0A04040200000203" pitchFamily="34" charset="77"/>
              </a:endParaRPr>
            </a:p>
          </p:txBody>
        </p:sp>
      </p:grpSp>
      <p:grpSp>
        <p:nvGrpSpPr>
          <p:cNvPr id="25" name="Group 24">
            <a:extLst>
              <a:ext uri="{FF2B5EF4-FFF2-40B4-BE49-F238E27FC236}">
                <a16:creationId xmlns:a16="http://schemas.microsoft.com/office/drawing/2014/main" id="{22E82FB6-D481-2392-36E5-BAE558A78D52}"/>
              </a:ext>
            </a:extLst>
          </p:cNvPr>
          <p:cNvGrpSpPr/>
          <p:nvPr/>
        </p:nvGrpSpPr>
        <p:grpSpPr>
          <a:xfrm>
            <a:off x="7268866" y="8011366"/>
            <a:ext cx="16332012" cy="4198999"/>
            <a:chOff x="7268866" y="8011366"/>
            <a:chExt cx="16332012" cy="4198999"/>
          </a:xfrm>
        </p:grpSpPr>
        <p:pic>
          <p:nvPicPr>
            <p:cNvPr id="8" name="Picture 7">
              <a:extLst>
                <a:ext uri="{FF2B5EF4-FFF2-40B4-BE49-F238E27FC236}">
                  <a16:creationId xmlns:a16="http://schemas.microsoft.com/office/drawing/2014/main" id="{115008C4-96C0-3602-6A57-5D5ED5CAA34F}"/>
                </a:ext>
              </a:extLst>
            </p:cNvPr>
            <p:cNvPicPr>
              <a:picLocks noChangeAspect="1"/>
            </p:cNvPicPr>
            <p:nvPr/>
          </p:nvPicPr>
          <p:blipFill>
            <a:blip r:embed="rId5"/>
            <a:stretch>
              <a:fillRect/>
            </a:stretch>
          </p:blipFill>
          <p:spPr>
            <a:xfrm>
              <a:off x="7268866" y="9883335"/>
              <a:ext cx="3705225" cy="1219200"/>
            </a:xfrm>
            <a:prstGeom prst="rect">
              <a:avLst/>
            </a:prstGeom>
          </p:spPr>
        </p:pic>
        <p:pic>
          <p:nvPicPr>
            <p:cNvPr id="16" name="Picture 15">
              <a:extLst>
                <a:ext uri="{FF2B5EF4-FFF2-40B4-BE49-F238E27FC236}">
                  <a16:creationId xmlns:a16="http://schemas.microsoft.com/office/drawing/2014/main" id="{9C0DDFE5-916B-0E9A-FA52-9B23C8D4418A}"/>
                </a:ext>
              </a:extLst>
            </p:cNvPr>
            <p:cNvPicPr>
              <a:picLocks noChangeAspect="1"/>
            </p:cNvPicPr>
            <p:nvPr/>
          </p:nvPicPr>
          <p:blipFill>
            <a:blip r:embed="rId6"/>
            <a:stretch>
              <a:fillRect/>
            </a:stretch>
          </p:blipFill>
          <p:spPr>
            <a:xfrm>
              <a:off x="11200175" y="8011366"/>
              <a:ext cx="4406771" cy="4115273"/>
            </a:xfrm>
            <a:prstGeom prst="rect">
              <a:avLst/>
            </a:prstGeom>
          </p:spPr>
        </p:pic>
        <p:pic>
          <p:nvPicPr>
            <p:cNvPr id="18" name="Picture 17">
              <a:extLst>
                <a:ext uri="{FF2B5EF4-FFF2-40B4-BE49-F238E27FC236}">
                  <a16:creationId xmlns:a16="http://schemas.microsoft.com/office/drawing/2014/main" id="{C8010E8C-6959-7C8F-4530-3FF74A15FB5A}"/>
                </a:ext>
              </a:extLst>
            </p:cNvPr>
            <p:cNvPicPr>
              <a:picLocks noChangeAspect="1"/>
            </p:cNvPicPr>
            <p:nvPr/>
          </p:nvPicPr>
          <p:blipFill>
            <a:blip r:embed="rId7"/>
            <a:stretch>
              <a:fillRect/>
            </a:stretch>
          </p:blipFill>
          <p:spPr>
            <a:xfrm>
              <a:off x="15320514" y="8095092"/>
              <a:ext cx="8280364" cy="4115273"/>
            </a:xfrm>
            <a:prstGeom prst="rect">
              <a:avLst/>
            </a:prstGeom>
          </p:spPr>
        </p:pic>
        <p:sp>
          <p:nvSpPr>
            <p:cNvPr id="23" name="Rectangle 22">
              <a:extLst>
                <a:ext uri="{FF2B5EF4-FFF2-40B4-BE49-F238E27FC236}">
                  <a16:creationId xmlns:a16="http://schemas.microsoft.com/office/drawing/2014/main" id="{1252F903-EADF-8DD2-9AAC-19E1DD059582}"/>
                </a:ext>
              </a:extLst>
            </p:cNvPr>
            <p:cNvSpPr/>
            <p:nvPr/>
          </p:nvSpPr>
          <p:spPr>
            <a:xfrm>
              <a:off x="11576649" y="11438626"/>
              <a:ext cx="3019245" cy="552091"/>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Arrow: Bent 23">
              <a:extLst>
                <a:ext uri="{FF2B5EF4-FFF2-40B4-BE49-F238E27FC236}">
                  <a16:creationId xmlns:a16="http://schemas.microsoft.com/office/drawing/2014/main" id="{3EECEA14-576D-1D7C-2BCD-8171743BEC0A}"/>
                </a:ext>
              </a:extLst>
            </p:cNvPr>
            <p:cNvSpPr/>
            <p:nvPr/>
          </p:nvSpPr>
          <p:spPr>
            <a:xfrm>
              <a:off x="14316452" y="9420045"/>
              <a:ext cx="1290494" cy="2026885"/>
            </a:xfrm>
            <a:prstGeom prst="ben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26" name="TextBox 25">
            <a:extLst>
              <a:ext uri="{FF2B5EF4-FFF2-40B4-BE49-F238E27FC236}">
                <a16:creationId xmlns:a16="http://schemas.microsoft.com/office/drawing/2014/main" id="{A8D83AE8-3173-D445-6640-07E2667C0350}"/>
              </a:ext>
            </a:extLst>
          </p:cNvPr>
          <p:cNvSpPr txBox="1"/>
          <p:nvPr/>
        </p:nvSpPr>
        <p:spPr>
          <a:xfrm>
            <a:off x="1520824" y="374139"/>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Backend</a:t>
            </a:r>
          </a:p>
        </p:txBody>
      </p:sp>
      <p:sp>
        <p:nvSpPr>
          <p:cNvPr id="27" name="TextBox 26">
            <a:extLst>
              <a:ext uri="{FF2B5EF4-FFF2-40B4-BE49-F238E27FC236}">
                <a16:creationId xmlns:a16="http://schemas.microsoft.com/office/drawing/2014/main" id="{C765E9E0-7A85-8036-3F39-0FA73A3C9A9D}"/>
              </a:ext>
            </a:extLst>
          </p:cNvPr>
          <p:cNvSpPr txBox="1"/>
          <p:nvPr/>
        </p:nvSpPr>
        <p:spPr>
          <a:xfrm>
            <a:off x="722856" y="11438626"/>
            <a:ext cx="8896447" cy="2308324"/>
          </a:xfrm>
          <a:prstGeom prst="rect">
            <a:avLst/>
          </a:prstGeom>
          <a:noFill/>
        </p:spPr>
        <p:txBody>
          <a:bodyPr wrap="squar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To connect to MongoDB, I utilized Mongoose, a MongoDB object modeling library for Node.js. Using the provided MongoDB URI and Mongoose's connect method.</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459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raphic 12">
            <a:extLst>
              <a:ext uri="{FF2B5EF4-FFF2-40B4-BE49-F238E27FC236}">
                <a16:creationId xmlns:a16="http://schemas.microsoft.com/office/drawing/2014/main" id="{6349C395-7928-6072-0F0F-5ADE322842FE}"/>
              </a:ext>
            </a:extLst>
          </p:cNvPr>
          <p:cNvSpPr/>
          <p:nvPr/>
        </p:nvSpPr>
        <p:spPr>
          <a:xfrm>
            <a:off x="21815699" y="10529992"/>
            <a:ext cx="3366051" cy="3366051"/>
          </a:xfrm>
          <a:custGeom>
            <a:avLst/>
            <a:gdLst>
              <a:gd name="connsiteX0" fmla="*/ 2447925 w 5562600"/>
              <a:gd name="connsiteY0" fmla="*/ 2981325 h 5562600"/>
              <a:gd name="connsiteX1" fmla="*/ 3515678 w 5562600"/>
              <a:gd name="connsiteY1" fmla="*/ 98108 h 5562600"/>
              <a:gd name="connsiteX2" fmla="*/ 2781300 w 5562600"/>
              <a:gd name="connsiteY2" fmla="*/ 0 h 5562600"/>
              <a:gd name="connsiteX3" fmla="*/ 0 w 5562600"/>
              <a:gd name="connsiteY3" fmla="*/ 2781300 h 5562600"/>
              <a:gd name="connsiteX4" fmla="*/ 2781300 w 5562600"/>
              <a:gd name="connsiteY4" fmla="*/ 5562600 h 5562600"/>
              <a:gd name="connsiteX5" fmla="*/ 5562600 w 5562600"/>
              <a:gd name="connsiteY5" fmla="*/ 2781300 h 5562600"/>
              <a:gd name="connsiteX6" fmla="*/ 5530215 w 5562600"/>
              <a:gd name="connsiteY6" fmla="*/ 2353628 h 5562600"/>
              <a:gd name="connsiteX7" fmla="*/ 2447925 w 5562600"/>
              <a:gd name="connsiteY7" fmla="*/ 2981325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2600" h="5562600">
                <a:moveTo>
                  <a:pt x="2447925" y="2981325"/>
                </a:moveTo>
                <a:lnTo>
                  <a:pt x="3515678" y="98108"/>
                </a:lnTo>
                <a:cubicBezTo>
                  <a:pt x="3282315" y="34290"/>
                  <a:pt x="3035618" y="0"/>
                  <a:pt x="2781300" y="0"/>
                </a:cubicBezTo>
                <a:cubicBezTo>
                  <a:pt x="1244918" y="0"/>
                  <a:pt x="0" y="1244918"/>
                  <a:pt x="0" y="2781300"/>
                </a:cubicBezTo>
                <a:cubicBezTo>
                  <a:pt x="0" y="4317683"/>
                  <a:pt x="1244918" y="5562600"/>
                  <a:pt x="2781300" y="5562600"/>
                </a:cubicBezTo>
                <a:cubicBezTo>
                  <a:pt x="4317683" y="5562600"/>
                  <a:pt x="5562600" y="4317683"/>
                  <a:pt x="5562600" y="2781300"/>
                </a:cubicBezTo>
                <a:cubicBezTo>
                  <a:pt x="5562600" y="2635568"/>
                  <a:pt x="5551170" y="2492693"/>
                  <a:pt x="5530215" y="2353628"/>
                </a:cubicBezTo>
                <a:lnTo>
                  <a:pt x="2447925" y="2981325"/>
                </a:lnTo>
                <a:close/>
              </a:path>
            </a:pathLst>
          </a:custGeom>
          <a:solidFill>
            <a:schemeClr val="accent3"/>
          </a:solidFill>
          <a:ln w="9525" cap="flat">
            <a:noFill/>
            <a:prstDash val="solid"/>
            <a:miter/>
          </a:ln>
        </p:spPr>
        <p:txBody>
          <a:bodyPr rtlCol="0" anchor="ctr"/>
          <a:lstStyle/>
          <a:p>
            <a:endParaRPr lang="en-US" dirty="0">
              <a:latin typeface="Urbanist Light" panose="020B0A04040200000203" pitchFamily="34" charset="77"/>
            </a:endParaRPr>
          </a:p>
        </p:txBody>
      </p:sp>
      <p:grpSp>
        <p:nvGrpSpPr>
          <p:cNvPr id="5" name="Graphic 4">
            <a:extLst>
              <a:ext uri="{FF2B5EF4-FFF2-40B4-BE49-F238E27FC236}">
                <a16:creationId xmlns:a16="http://schemas.microsoft.com/office/drawing/2014/main" id="{0D23C168-4C28-A2B4-C77A-A5BB213486BF}"/>
              </a:ext>
            </a:extLst>
          </p:cNvPr>
          <p:cNvGrpSpPr/>
          <p:nvPr/>
        </p:nvGrpSpPr>
        <p:grpSpPr>
          <a:xfrm>
            <a:off x="-925508" y="-198421"/>
            <a:ext cx="2819400" cy="2222500"/>
            <a:chOff x="12949303" y="10731500"/>
            <a:chExt cx="2819400" cy="2222500"/>
          </a:xfrm>
        </p:grpSpPr>
        <p:sp>
          <p:nvSpPr>
            <p:cNvPr id="6" name="Freeform 5">
              <a:extLst>
                <a:ext uri="{FF2B5EF4-FFF2-40B4-BE49-F238E27FC236}">
                  <a16:creationId xmlns:a16="http://schemas.microsoft.com/office/drawing/2014/main" id="{CEFC4585-7D7C-03DE-512C-4E53C93B4CBE}"/>
                </a:ext>
              </a:extLst>
            </p:cNvPr>
            <p:cNvSpPr/>
            <p:nvPr/>
          </p:nvSpPr>
          <p:spPr>
            <a:xfrm>
              <a:off x="12949303" y="10731500"/>
              <a:ext cx="2819400" cy="1367692"/>
            </a:xfrm>
            <a:custGeom>
              <a:avLst/>
              <a:gdLst>
                <a:gd name="connsiteX0" fmla="*/ 2487148 w 2819400"/>
                <a:gd name="connsiteY0" fmla="*/ 702842 h 1367692"/>
                <a:gd name="connsiteX1" fmla="*/ 2382725 w 2819400"/>
                <a:gd name="connsiteY1" fmla="*/ 719938 h 1367692"/>
                <a:gd name="connsiteX2" fmla="*/ 1908079 w 2819400"/>
                <a:gd name="connsiteY2" fmla="*/ 256442 h 1367692"/>
                <a:gd name="connsiteX3" fmla="*/ 1633733 w 2819400"/>
                <a:gd name="connsiteY3" fmla="*/ 343823 h 1367692"/>
                <a:gd name="connsiteX4" fmla="*/ 1177123 w 2819400"/>
                <a:gd name="connsiteY4" fmla="*/ 0 h 1367692"/>
                <a:gd name="connsiteX5" fmla="*/ 702477 w 2819400"/>
                <a:gd name="connsiteY5" fmla="*/ 474893 h 1367692"/>
                <a:gd name="connsiteX6" fmla="*/ 702477 w 2819400"/>
                <a:gd name="connsiteY6" fmla="*/ 475843 h 1367692"/>
                <a:gd name="connsiteX7" fmla="*/ 474646 w 2819400"/>
                <a:gd name="connsiteY7" fmla="*/ 417906 h 1367692"/>
                <a:gd name="connsiteX8" fmla="*/ 0 w 2819400"/>
                <a:gd name="connsiteY8" fmla="*/ 892799 h 1367692"/>
                <a:gd name="connsiteX9" fmla="*/ 455661 w 2819400"/>
                <a:gd name="connsiteY9" fmla="*/ 1366743 h 1367692"/>
                <a:gd name="connsiteX10" fmla="*/ 455661 w 2819400"/>
                <a:gd name="connsiteY10" fmla="*/ 1367692 h 1367692"/>
                <a:gd name="connsiteX11" fmla="*/ 2487148 w 2819400"/>
                <a:gd name="connsiteY11" fmla="*/ 1367692 h 1367692"/>
                <a:gd name="connsiteX12" fmla="*/ 2819400 w 2819400"/>
                <a:gd name="connsiteY12" fmla="*/ 1035267 h 1367692"/>
                <a:gd name="connsiteX13" fmla="*/ 2487148 w 2819400"/>
                <a:gd name="connsiteY13" fmla="*/ 702842 h 136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19400" h="1367692">
                  <a:moveTo>
                    <a:pt x="2487148" y="702842"/>
                  </a:moveTo>
                  <a:cubicBezTo>
                    <a:pt x="2450125" y="702842"/>
                    <a:pt x="2415001" y="708541"/>
                    <a:pt x="2382725" y="719938"/>
                  </a:cubicBezTo>
                  <a:cubicBezTo>
                    <a:pt x="2376080" y="462546"/>
                    <a:pt x="2166287" y="256442"/>
                    <a:pt x="1908079" y="256442"/>
                  </a:cubicBezTo>
                  <a:cubicBezTo>
                    <a:pt x="1805555" y="256442"/>
                    <a:pt x="1710626" y="288735"/>
                    <a:pt x="1633733" y="343823"/>
                  </a:cubicBezTo>
                  <a:cubicBezTo>
                    <a:pt x="1576776" y="145317"/>
                    <a:pt x="1393562" y="0"/>
                    <a:pt x="1177123" y="0"/>
                  </a:cubicBezTo>
                  <a:cubicBezTo>
                    <a:pt x="915118" y="0"/>
                    <a:pt x="702477" y="212752"/>
                    <a:pt x="702477" y="474893"/>
                  </a:cubicBezTo>
                  <a:cubicBezTo>
                    <a:pt x="702477" y="474893"/>
                    <a:pt x="702477" y="475843"/>
                    <a:pt x="702477" y="475843"/>
                  </a:cubicBezTo>
                  <a:cubicBezTo>
                    <a:pt x="635077" y="438801"/>
                    <a:pt x="557235" y="417906"/>
                    <a:pt x="474646" y="417906"/>
                  </a:cubicBezTo>
                  <a:cubicBezTo>
                    <a:pt x="212642" y="417906"/>
                    <a:pt x="0" y="630658"/>
                    <a:pt x="0" y="892799"/>
                  </a:cubicBezTo>
                  <a:cubicBezTo>
                    <a:pt x="0" y="1148292"/>
                    <a:pt x="202199" y="1357245"/>
                    <a:pt x="455661" y="1366743"/>
                  </a:cubicBezTo>
                  <a:lnTo>
                    <a:pt x="455661" y="1367692"/>
                  </a:lnTo>
                  <a:lnTo>
                    <a:pt x="2487148" y="1367692"/>
                  </a:lnTo>
                  <a:cubicBezTo>
                    <a:pt x="2670361" y="1367692"/>
                    <a:pt x="2819400" y="1218576"/>
                    <a:pt x="2819400" y="1035267"/>
                  </a:cubicBezTo>
                  <a:cubicBezTo>
                    <a:pt x="2819400" y="851958"/>
                    <a:pt x="2670361" y="702842"/>
                    <a:pt x="2487148" y="702842"/>
                  </a:cubicBezTo>
                  <a:close/>
                </a:path>
              </a:pathLst>
            </a:custGeom>
            <a:solidFill>
              <a:schemeClr val="accent5"/>
            </a:solidFill>
            <a:ln w="9493" cap="flat">
              <a:noFill/>
              <a:prstDash val="solid"/>
              <a:miter/>
            </a:ln>
          </p:spPr>
          <p:txBody>
            <a:bodyPr rtlCol="0" anchor="ctr"/>
            <a:lstStyle/>
            <a:p>
              <a:endParaRPr lang="en-US" dirty="0">
                <a:latin typeface="Urbanist Light" panose="020B0A04040200000203" pitchFamily="34" charset="77"/>
              </a:endParaRPr>
            </a:p>
          </p:txBody>
        </p:sp>
        <p:sp>
          <p:nvSpPr>
            <p:cNvPr id="7" name="Freeform 6">
              <a:extLst>
                <a:ext uri="{FF2B5EF4-FFF2-40B4-BE49-F238E27FC236}">
                  <a16:creationId xmlns:a16="http://schemas.microsoft.com/office/drawing/2014/main" id="{744A4BB1-8B83-FE98-9A96-ADA6EB5F6982}"/>
                </a:ext>
              </a:extLst>
            </p:cNvPr>
            <p:cNvSpPr/>
            <p:nvPr/>
          </p:nvSpPr>
          <p:spPr>
            <a:xfrm>
              <a:off x="13842587" y="11662290"/>
              <a:ext cx="1099281" cy="1291709"/>
            </a:xfrm>
            <a:custGeom>
              <a:avLst/>
              <a:gdLst>
                <a:gd name="connsiteX0" fmla="*/ 881893 w 1099281"/>
                <a:gd name="connsiteY0" fmla="*/ 854808 h 1291709"/>
                <a:gd name="connsiteX1" fmla="*/ 881893 w 1099281"/>
                <a:gd name="connsiteY1" fmla="*/ 0 h 1291709"/>
                <a:gd name="connsiteX2" fmla="*/ 217388 w 1099281"/>
                <a:gd name="connsiteY2" fmla="*/ 0 h 1291709"/>
                <a:gd name="connsiteX3" fmla="*/ 217388 w 1099281"/>
                <a:gd name="connsiteY3" fmla="*/ 854808 h 1291709"/>
                <a:gd name="connsiteX4" fmla="*/ 0 w 1099281"/>
                <a:gd name="connsiteY4" fmla="*/ 854808 h 1291709"/>
                <a:gd name="connsiteX5" fmla="*/ 549641 w 1099281"/>
                <a:gd name="connsiteY5" fmla="*/ 1291709 h 1291709"/>
                <a:gd name="connsiteX6" fmla="*/ 1099281 w 1099281"/>
                <a:gd name="connsiteY6" fmla="*/ 854808 h 129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281" h="1291709">
                  <a:moveTo>
                    <a:pt x="881893" y="854808"/>
                  </a:moveTo>
                  <a:lnTo>
                    <a:pt x="881893" y="0"/>
                  </a:lnTo>
                  <a:lnTo>
                    <a:pt x="217388" y="0"/>
                  </a:lnTo>
                  <a:lnTo>
                    <a:pt x="217388" y="854808"/>
                  </a:lnTo>
                  <a:lnTo>
                    <a:pt x="0" y="854808"/>
                  </a:lnTo>
                  <a:lnTo>
                    <a:pt x="549641" y="1291709"/>
                  </a:lnTo>
                  <a:lnTo>
                    <a:pt x="1099281" y="854808"/>
                  </a:lnTo>
                  <a:close/>
                </a:path>
              </a:pathLst>
            </a:custGeom>
            <a:solidFill>
              <a:schemeClr val="accent3"/>
            </a:solidFill>
            <a:ln w="9493" cap="flat">
              <a:noFill/>
              <a:prstDash val="solid"/>
              <a:miter/>
            </a:ln>
          </p:spPr>
          <p:txBody>
            <a:bodyPr rtlCol="0" anchor="ctr"/>
            <a:lstStyle/>
            <a:p>
              <a:endParaRPr lang="en-US" dirty="0">
                <a:latin typeface="Urbanist Light" panose="020B0A04040200000203" pitchFamily="34" charset="77"/>
              </a:endParaRPr>
            </a:p>
          </p:txBody>
        </p:sp>
      </p:grpSp>
      <p:sp>
        <p:nvSpPr>
          <p:cNvPr id="35" name="TextBox 34">
            <a:extLst>
              <a:ext uri="{FF2B5EF4-FFF2-40B4-BE49-F238E27FC236}">
                <a16:creationId xmlns:a16="http://schemas.microsoft.com/office/drawing/2014/main" id="{8C2BC92F-BEE5-CE48-9D61-D8B2F1A0122F}"/>
              </a:ext>
            </a:extLst>
          </p:cNvPr>
          <p:cNvSpPr txBox="1"/>
          <p:nvPr/>
        </p:nvSpPr>
        <p:spPr>
          <a:xfrm>
            <a:off x="3204893" y="6518836"/>
            <a:ext cx="5117332" cy="1751249"/>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Creating</a:t>
            </a:r>
          </a:p>
          <a:p>
            <a:r>
              <a:rPr lang="en-US" sz="4000" b="1" dirty="0"/>
              <a:t> models</a:t>
            </a:r>
          </a:p>
        </p:txBody>
      </p:sp>
      <p:sp>
        <p:nvSpPr>
          <p:cNvPr id="10" name="TextBox 9">
            <a:extLst>
              <a:ext uri="{FF2B5EF4-FFF2-40B4-BE49-F238E27FC236}">
                <a16:creationId xmlns:a16="http://schemas.microsoft.com/office/drawing/2014/main" id="{8C2BEA88-EE90-E658-55CA-255FA5DAB4C7}"/>
              </a:ext>
            </a:extLst>
          </p:cNvPr>
          <p:cNvSpPr txBox="1"/>
          <p:nvPr/>
        </p:nvSpPr>
        <p:spPr>
          <a:xfrm>
            <a:off x="1520824" y="791305"/>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Backend</a:t>
            </a:r>
          </a:p>
        </p:txBody>
      </p:sp>
      <p:grpSp>
        <p:nvGrpSpPr>
          <p:cNvPr id="4" name="Group 3">
            <a:extLst>
              <a:ext uri="{FF2B5EF4-FFF2-40B4-BE49-F238E27FC236}">
                <a16:creationId xmlns:a16="http://schemas.microsoft.com/office/drawing/2014/main" id="{817BDEF7-1921-8E7D-68E4-AF52C48E2317}"/>
              </a:ext>
            </a:extLst>
          </p:cNvPr>
          <p:cNvGrpSpPr/>
          <p:nvPr/>
        </p:nvGrpSpPr>
        <p:grpSpPr>
          <a:xfrm>
            <a:off x="843627" y="6047052"/>
            <a:ext cx="1813775" cy="1597516"/>
            <a:chOff x="843627" y="2365162"/>
            <a:chExt cx="1813775" cy="1597516"/>
          </a:xfrm>
        </p:grpSpPr>
        <p:sp>
          <p:nvSpPr>
            <p:cNvPr id="14" name="Graphic 14">
              <a:extLst>
                <a:ext uri="{FF2B5EF4-FFF2-40B4-BE49-F238E27FC236}">
                  <a16:creationId xmlns:a16="http://schemas.microsoft.com/office/drawing/2014/main" id="{14DF6840-3A01-2815-F881-27EBCD1A9A96}"/>
                </a:ext>
              </a:extLst>
            </p:cNvPr>
            <p:cNvSpPr/>
            <p:nvPr/>
          </p:nvSpPr>
          <p:spPr>
            <a:xfrm>
              <a:off x="843627" y="2365162"/>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3" name="Picture 2">
              <a:extLst>
                <a:ext uri="{FF2B5EF4-FFF2-40B4-BE49-F238E27FC236}">
                  <a16:creationId xmlns:a16="http://schemas.microsoft.com/office/drawing/2014/main" id="{0E31CB87-7E38-B292-26D5-558ACA0FDDA0}"/>
                </a:ext>
              </a:extLst>
            </p:cNvPr>
            <p:cNvPicPr>
              <a:picLocks noChangeAspect="1"/>
            </p:cNvPicPr>
            <p:nvPr/>
          </p:nvPicPr>
          <p:blipFill>
            <a:blip r:embed="rId2"/>
            <a:stretch>
              <a:fillRect/>
            </a:stretch>
          </p:blipFill>
          <p:spPr>
            <a:xfrm>
              <a:off x="1183906" y="2667394"/>
              <a:ext cx="1093467" cy="1028077"/>
            </a:xfrm>
            <a:prstGeom prst="rect">
              <a:avLst/>
            </a:prstGeom>
          </p:spPr>
        </p:pic>
      </p:grpSp>
      <p:pic>
        <p:nvPicPr>
          <p:cNvPr id="28" name="Picture 27">
            <a:extLst>
              <a:ext uri="{FF2B5EF4-FFF2-40B4-BE49-F238E27FC236}">
                <a16:creationId xmlns:a16="http://schemas.microsoft.com/office/drawing/2014/main" id="{4E714ABB-933E-A4F7-1D67-C7EF3F7EF3AE}"/>
              </a:ext>
            </a:extLst>
          </p:cNvPr>
          <p:cNvPicPr>
            <a:picLocks noChangeAspect="1"/>
          </p:cNvPicPr>
          <p:nvPr/>
        </p:nvPicPr>
        <p:blipFill>
          <a:blip r:embed="rId3"/>
          <a:stretch>
            <a:fillRect/>
          </a:stretch>
        </p:blipFill>
        <p:spPr>
          <a:xfrm>
            <a:off x="6365047" y="5411225"/>
            <a:ext cx="5291871" cy="2233343"/>
          </a:xfrm>
          <a:prstGeom prst="rect">
            <a:avLst/>
          </a:prstGeom>
        </p:spPr>
      </p:pic>
      <p:pic>
        <p:nvPicPr>
          <p:cNvPr id="30" name="Picture 29">
            <a:extLst>
              <a:ext uri="{FF2B5EF4-FFF2-40B4-BE49-F238E27FC236}">
                <a16:creationId xmlns:a16="http://schemas.microsoft.com/office/drawing/2014/main" id="{31456AD2-799E-D0CA-EA22-F7338F681981}"/>
              </a:ext>
            </a:extLst>
          </p:cNvPr>
          <p:cNvPicPr>
            <a:picLocks noChangeAspect="1"/>
          </p:cNvPicPr>
          <p:nvPr/>
        </p:nvPicPr>
        <p:blipFill>
          <a:blip r:embed="rId4"/>
          <a:stretch>
            <a:fillRect/>
          </a:stretch>
        </p:blipFill>
        <p:spPr>
          <a:xfrm>
            <a:off x="14534538" y="1763598"/>
            <a:ext cx="5804710" cy="5433565"/>
          </a:xfrm>
          <a:prstGeom prst="rect">
            <a:avLst/>
          </a:prstGeom>
        </p:spPr>
      </p:pic>
      <p:pic>
        <p:nvPicPr>
          <p:cNvPr id="32" name="Picture 31">
            <a:extLst>
              <a:ext uri="{FF2B5EF4-FFF2-40B4-BE49-F238E27FC236}">
                <a16:creationId xmlns:a16="http://schemas.microsoft.com/office/drawing/2014/main" id="{E0A114CE-F062-290B-F0BF-CB1953E27244}"/>
              </a:ext>
            </a:extLst>
          </p:cNvPr>
          <p:cNvPicPr>
            <a:picLocks noChangeAspect="1"/>
          </p:cNvPicPr>
          <p:nvPr/>
        </p:nvPicPr>
        <p:blipFill>
          <a:blip r:embed="rId5"/>
          <a:stretch>
            <a:fillRect/>
          </a:stretch>
        </p:blipFill>
        <p:spPr>
          <a:xfrm>
            <a:off x="14534538" y="7803400"/>
            <a:ext cx="5774999" cy="5121295"/>
          </a:xfrm>
          <a:prstGeom prst="rect">
            <a:avLst/>
          </a:prstGeom>
        </p:spPr>
      </p:pic>
      <p:sp>
        <p:nvSpPr>
          <p:cNvPr id="37" name="TextBox 36">
            <a:extLst>
              <a:ext uri="{FF2B5EF4-FFF2-40B4-BE49-F238E27FC236}">
                <a16:creationId xmlns:a16="http://schemas.microsoft.com/office/drawing/2014/main" id="{AA3FE6A0-036F-D8FD-DCFB-C1442030A25C}"/>
              </a:ext>
            </a:extLst>
          </p:cNvPr>
          <p:cNvSpPr txBox="1"/>
          <p:nvPr/>
        </p:nvSpPr>
        <p:spPr>
          <a:xfrm>
            <a:off x="1893892" y="9881419"/>
            <a:ext cx="10701231" cy="2308324"/>
          </a:xfrm>
          <a:prstGeom prst="rect">
            <a:avLst/>
          </a:prstGeom>
          <a:noFill/>
        </p:spPr>
        <p:txBody>
          <a:bodyPr wrap="squar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In creating models, I defined the data structure for MongoDB documents using Mongoose schema. By specifying fields, data types, and validation rules, I ensured consistent data storage.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356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705FE2-E6A8-6086-1419-E293798C3859}"/>
              </a:ext>
            </a:extLst>
          </p:cNvPr>
          <p:cNvSpPr txBox="1"/>
          <p:nvPr/>
        </p:nvSpPr>
        <p:spPr>
          <a:xfrm>
            <a:off x="3204893" y="5761588"/>
            <a:ext cx="5117332" cy="1751249"/>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Creating</a:t>
            </a:r>
          </a:p>
          <a:p>
            <a:r>
              <a:rPr lang="en-US" sz="4000" b="1" dirty="0"/>
              <a:t> </a:t>
            </a:r>
            <a:r>
              <a:rPr lang="en-US" sz="4000" b="1" dirty="0" err="1"/>
              <a:t>Middlewares</a:t>
            </a:r>
            <a:endParaRPr lang="en-US" sz="4000" b="1" dirty="0"/>
          </a:p>
        </p:txBody>
      </p:sp>
      <p:grpSp>
        <p:nvGrpSpPr>
          <p:cNvPr id="4" name="Group 3">
            <a:extLst>
              <a:ext uri="{FF2B5EF4-FFF2-40B4-BE49-F238E27FC236}">
                <a16:creationId xmlns:a16="http://schemas.microsoft.com/office/drawing/2014/main" id="{9CCC9C97-6F10-B45A-E0F1-8B36FF80D400}"/>
              </a:ext>
            </a:extLst>
          </p:cNvPr>
          <p:cNvGrpSpPr/>
          <p:nvPr/>
        </p:nvGrpSpPr>
        <p:grpSpPr>
          <a:xfrm>
            <a:off x="823751" y="5447405"/>
            <a:ext cx="1813775" cy="1597516"/>
            <a:chOff x="823751" y="8932476"/>
            <a:chExt cx="1813775" cy="1597516"/>
          </a:xfrm>
        </p:grpSpPr>
        <p:sp>
          <p:nvSpPr>
            <p:cNvPr id="5" name="Graphic 14">
              <a:extLst>
                <a:ext uri="{FF2B5EF4-FFF2-40B4-BE49-F238E27FC236}">
                  <a16:creationId xmlns:a16="http://schemas.microsoft.com/office/drawing/2014/main" id="{5F1C037D-01CC-EE3F-1A99-51D3B8C5AF08}"/>
                </a:ext>
              </a:extLst>
            </p:cNvPr>
            <p:cNvSpPr/>
            <p:nvPr/>
          </p:nvSpPr>
          <p:spPr>
            <a:xfrm>
              <a:off x="823751" y="8932476"/>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6" name="Picture 5">
              <a:extLst>
                <a:ext uri="{FF2B5EF4-FFF2-40B4-BE49-F238E27FC236}">
                  <a16:creationId xmlns:a16="http://schemas.microsoft.com/office/drawing/2014/main" id="{92EE302E-B044-A2C1-10C3-09B32F0311BE}"/>
                </a:ext>
              </a:extLst>
            </p:cNvPr>
            <p:cNvPicPr>
              <a:picLocks noChangeAspect="1"/>
            </p:cNvPicPr>
            <p:nvPr/>
          </p:nvPicPr>
          <p:blipFill>
            <a:blip r:embed="rId2"/>
            <a:stretch>
              <a:fillRect/>
            </a:stretch>
          </p:blipFill>
          <p:spPr>
            <a:xfrm>
              <a:off x="1183907" y="9251268"/>
              <a:ext cx="1133422" cy="1064852"/>
            </a:xfrm>
            <a:prstGeom prst="rect">
              <a:avLst/>
            </a:prstGeom>
          </p:spPr>
        </p:pic>
      </p:grpSp>
      <p:pic>
        <p:nvPicPr>
          <p:cNvPr id="8" name="Picture 7">
            <a:extLst>
              <a:ext uri="{FF2B5EF4-FFF2-40B4-BE49-F238E27FC236}">
                <a16:creationId xmlns:a16="http://schemas.microsoft.com/office/drawing/2014/main" id="{436C6431-0B29-3AA7-8F6B-3AF850B0AD53}"/>
              </a:ext>
            </a:extLst>
          </p:cNvPr>
          <p:cNvPicPr>
            <a:picLocks noChangeAspect="1"/>
          </p:cNvPicPr>
          <p:nvPr/>
        </p:nvPicPr>
        <p:blipFill>
          <a:blip r:embed="rId3"/>
          <a:stretch>
            <a:fillRect/>
          </a:stretch>
        </p:blipFill>
        <p:spPr>
          <a:xfrm>
            <a:off x="12799233" y="2787331"/>
            <a:ext cx="8870321" cy="5747844"/>
          </a:xfrm>
          <a:prstGeom prst="rect">
            <a:avLst/>
          </a:prstGeom>
        </p:spPr>
      </p:pic>
      <p:grpSp>
        <p:nvGrpSpPr>
          <p:cNvPr id="15" name="Group 14">
            <a:extLst>
              <a:ext uri="{FF2B5EF4-FFF2-40B4-BE49-F238E27FC236}">
                <a16:creationId xmlns:a16="http://schemas.microsoft.com/office/drawing/2014/main" id="{91E5D0F3-9CCF-D4B1-2C70-DF974270988E}"/>
              </a:ext>
            </a:extLst>
          </p:cNvPr>
          <p:cNvGrpSpPr/>
          <p:nvPr/>
        </p:nvGrpSpPr>
        <p:grpSpPr>
          <a:xfrm>
            <a:off x="6965243" y="5761587"/>
            <a:ext cx="4848782" cy="1347737"/>
            <a:chOff x="6965243" y="5761587"/>
            <a:chExt cx="4848782" cy="1347737"/>
          </a:xfrm>
        </p:grpSpPr>
        <p:pic>
          <p:nvPicPr>
            <p:cNvPr id="10" name="Picture 9">
              <a:extLst>
                <a:ext uri="{FF2B5EF4-FFF2-40B4-BE49-F238E27FC236}">
                  <a16:creationId xmlns:a16="http://schemas.microsoft.com/office/drawing/2014/main" id="{6DCC9E28-F7E1-1F1B-AD30-8B735A81BA48}"/>
                </a:ext>
              </a:extLst>
            </p:cNvPr>
            <p:cNvPicPr>
              <a:picLocks noChangeAspect="1"/>
            </p:cNvPicPr>
            <p:nvPr/>
          </p:nvPicPr>
          <p:blipFill>
            <a:blip r:embed="rId4"/>
            <a:stretch>
              <a:fillRect/>
            </a:stretch>
          </p:blipFill>
          <p:spPr>
            <a:xfrm>
              <a:off x="6965243" y="5761587"/>
              <a:ext cx="4848782" cy="678327"/>
            </a:xfrm>
            <a:prstGeom prst="rect">
              <a:avLst/>
            </a:prstGeom>
          </p:spPr>
        </p:pic>
        <p:pic>
          <p:nvPicPr>
            <p:cNvPr id="14" name="Picture 13">
              <a:extLst>
                <a:ext uri="{FF2B5EF4-FFF2-40B4-BE49-F238E27FC236}">
                  <a16:creationId xmlns:a16="http://schemas.microsoft.com/office/drawing/2014/main" id="{EDD42966-5618-8E96-5D3F-4DE44ACC967E}"/>
                </a:ext>
              </a:extLst>
            </p:cNvPr>
            <p:cNvPicPr>
              <a:picLocks noChangeAspect="1"/>
            </p:cNvPicPr>
            <p:nvPr/>
          </p:nvPicPr>
          <p:blipFill>
            <a:blip r:embed="rId5"/>
            <a:stretch>
              <a:fillRect/>
            </a:stretch>
          </p:blipFill>
          <p:spPr>
            <a:xfrm>
              <a:off x="6965243" y="6430997"/>
              <a:ext cx="4848782" cy="678327"/>
            </a:xfrm>
            <a:prstGeom prst="rect">
              <a:avLst/>
            </a:prstGeom>
          </p:spPr>
        </p:pic>
      </p:grpSp>
      <p:sp>
        <p:nvSpPr>
          <p:cNvPr id="16" name="Graphic 12">
            <a:extLst>
              <a:ext uri="{FF2B5EF4-FFF2-40B4-BE49-F238E27FC236}">
                <a16:creationId xmlns:a16="http://schemas.microsoft.com/office/drawing/2014/main" id="{31616BE6-8B60-9BAD-3D93-B59FA5CF8A41}"/>
              </a:ext>
            </a:extLst>
          </p:cNvPr>
          <p:cNvSpPr/>
          <p:nvPr/>
        </p:nvSpPr>
        <p:spPr>
          <a:xfrm>
            <a:off x="21815699" y="10529992"/>
            <a:ext cx="3366051" cy="3366051"/>
          </a:xfrm>
          <a:custGeom>
            <a:avLst/>
            <a:gdLst>
              <a:gd name="connsiteX0" fmla="*/ 2447925 w 5562600"/>
              <a:gd name="connsiteY0" fmla="*/ 2981325 h 5562600"/>
              <a:gd name="connsiteX1" fmla="*/ 3515678 w 5562600"/>
              <a:gd name="connsiteY1" fmla="*/ 98108 h 5562600"/>
              <a:gd name="connsiteX2" fmla="*/ 2781300 w 5562600"/>
              <a:gd name="connsiteY2" fmla="*/ 0 h 5562600"/>
              <a:gd name="connsiteX3" fmla="*/ 0 w 5562600"/>
              <a:gd name="connsiteY3" fmla="*/ 2781300 h 5562600"/>
              <a:gd name="connsiteX4" fmla="*/ 2781300 w 5562600"/>
              <a:gd name="connsiteY4" fmla="*/ 5562600 h 5562600"/>
              <a:gd name="connsiteX5" fmla="*/ 5562600 w 5562600"/>
              <a:gd name="connsiteY5" fmla="*/ 2781300 h 5562600"/>
              <a:gd name="connsiteX6" fmla="*/ 5530215 w 5562600"/>
              <a:gd name="connsiteY6" fmla="*/ 2353628 h 5562600"/>
              <a:gd name="connsiteX7" fmla="*/ 2447925 w 5562600"/>
              <a:gd name="connsiteY7" fmla="*/ 2981325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2600" h="5562600">
                <a:moveTo>
                  <a:pt x="2447925" y="2981325"/>
                </a:moveTo>
                <a:lnTo>
                  <a:pt x="3515678" y="98108"/>
                </a:lnTo>
                <a:cubicBezTo>
                  <a:pt x="3282315" y="34290"/>
                  <a:pt x="3035618" y="0"/>
                  <a:pt x="2781300" y="0"/>
                </a:cubicBezTo>
                <a:cubicBezTo>
                  <a:pt x="1244918" y="0"/>
                  <a:pt x="0" y="1244918"/>
                  <a:pt x="0" y="2781300"/>
                </a:cubicBezTo>
                <a:cubicBezTo>
                  <a:pt x="0" y="4317683"/>
                  <a:pt x="1244918" y="5562600"/>
                  <a:pt x="2781300" y="5562600"/>
                </a:cubicBezTo>
                <a:cubicBezTo>
                  <a:pt x="4317683" y="5562600"/>
                  <a:pt x="5562600" y="4317683"/>
                  <a:pt x="5562600" y="2781300"/>
                </a:cubicBezTo>
                <a:cubicBezTo>
                  <a:pt x="5562600" y="2635568"/>
                  <a:pt x="5551170" y="2492693"/>
                  <a:pt x="5530215" y="2353628"/>
                </a:cubicBezTo>
                <a:lnTo>
                  <a:pt x="2447925" y="2981325"/>
                </a:lnTo>
                <a:close/>
              </a:path>
            </a:pathLst>
          </a:custGeom>
          <a:solidFill>
            <a:schemeClr val="accent3"/>
          </a:solidFill>
          <a:ln w="9525" cap="flat">
            <a:noFill/>
            <a:prstDash val="solid"/>
            <a:miter/>
          </a:ln>
        </p:spPr>
        <p:txBody>
          <a:bodyPr rtlCol="0" anchor="ctr"/>
          <a:lstStyle/>
          <a:p>
            <a:endParaRPr lang="en-US" dirty="0">
              <a:latin typeface="Urbanist Light" panose="020B0A04040200000203" pitchFamily="34" charset="77"/>
            </a:endParaRPr>
          </a:p>
        </p:txBody>
      </p:sp>
      <p:grpSp>
        <p:nvGrpSpPr>
          <p:cNvPr id="17" name="Graphic 4">
            <a:extLst>
              <a:ext uri="{FF2B5EF4-FFF2-40B4-BE49-F238E27FC236}">
                <a16:creationId xmlns:a16="http://schemas.microsoft.com/office/drawing/2014/main" id="{197BD95E-BA52-A8EF-9B5B-D29BD8084309}"/>
              </a:ext>
            </a:extLst>
          </p:cNvPr>
          <p:cNvGrpSpPr/>
          <p:nvPr/>
        </p:nvGrpSpPr>
        <p:grpSpPr>
          <a:xfrm>
            <a:off x="-925508" y="-198421"/>
            <a:ext cx="2819400" cy="2222500"/>
            <a:chOff x="12949303" y="10731500"/>
            <a:chExt cx="2819400" cy="2222500"/>
          </a:xfrm>
        </p:grpSpPr>
        <p:sp>
          <p:nvSpPr>
            <p:cNvPr id="18" name="Freeform 5">
              <a:extLst>
                <a:ext uri="{FF2B5EF4-FFF2-40B4-BE49-F238E27FC236}">
                  <a16:creationId xmlns:a16="http://schemas.microsoft.com/office/drawing/2014/main" id="{03F99DB9-345C-F7EE-891B-8413199DAAA1}"/>
                </a:ext>
              </a:extLst>
            </p:cNvPr>
            <p:cNvSpPr/>
            <p:nvPr/>
          </p:nvSpPr>
          <p:spPr>
            <a:xfrm>
              <a:off x="12949303" y="10731500"/>
              <a:ext cx="2819400" cy="1367692"/>
            </a:xfrm>
            <a:custGeom>
              <a:avLst/>
              <a:gdLst>
                <a:gd name="connsiteX0" fmla="*/ 2487148 w 2819400"/>
                <a:gd name="connsiteY0" fmla="*/ 702842 h 1367692"/>
                <a:gd name="connsiteX1" fmla="*/ 2382725 w 2819400"/>
                <a:gd name="connsiteY1" fmla="*/ 719938 h 1367692"/>
                <a:gd name="connsiteX2" fmla="*/ 1908079 w 2819400"/>
                <a:gd name="connsiteY2" fmla="*/ 256442 h 1367692"/>
                <a:gd name="connsiteX3" fmla="*/ 1633733 w 2819400"/>
                <a:gd name="connsiteY3" fmla="*/ 343823 h 1367692"/>
                <a:gd name="connsiteX4" fmla="*/ 1177123 w 2819400"/>
                <a:gd name="connsiteY4" fmla="*/ 0 h 1367692"/>
                <a:gd name="connsiteX5" fmla="*/ 702477 w 2819400"/>
                <a:gd name="connsiteY5" fmla="*/ 474893 h 1367692"/>
                <a:gd name="connsiteX6" fmla="*/ 702477 w 2819400"/>
                <a:gd name="connsiteY6" fmla="*/ 475843 h 1367692"/>
                <a:gd name="connsiteX7" fmla="*/ 474646 w 2819400"/>
                <a:gd name="connsiteY7" fmla="*/ 417906 h 1367692"/>
                <a:gd name="connsiteX8" fmla="*/ 0 w 2819400"/>
                <a:gd name="connsiteY8" fmla="*/ 892799 h 1367692"/>
                <a:gd name="connsiteX9" fmla="*/ 455661 w 2819400"/>
                <a:gd name="connsiteY9" fmla="*/ 1366743 h 1367692"/>
                <a:gd name="connsiteX10" fmla="*/ 455661 w 2819400"/>
                <a:gd name="connsiteY10" fmla="*/ 1367692 h 1367692"/>
                <a:gd name="connsiteX11" fmla="*/ 2487148 w 2819400"/>
                <a:gd name="connsiteY11" fmla="*/ 1367692 h 1367692"/>
                <a:gd name="connsiteX12" fmla="*/ 2819400 w 2819400"/>
                <a:gd name="connsiteY12" fmla="*/ 1035267 h 1367692"/>
                <a:gd name="connsiteX13" fmla="*/ 2487148 w 2819400"/>
                <a:gd name="connsiteY13" fmla="*/ 702842 h 136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19400" h="1367692">
                  <a:moveTo>
                    <a:pt x="2487148" y="702842"/>
                  </a:moveTo>
                  <a:cubicBezTo>
                    <a:pt x="2450125" y="702842"/>
                    <a:pt x="2415001" y="708541"/>
                    <a:pt x="2382725" y="719938"/>
                  </a:cubicBezTo>
                  <a:cubicBezTo>
                    <a:pt x="2376080" y="462546"/>
                    <a:pt x="2166287" y="256442"/>
                    <a:pt x="1908079" y="256442"/>
                  </a:cubicBezTo>
                  <a:cubicBezTo>
                    <a:pt x="1805555" y="256442"/>
                    <a:pt x="1710626" y="288735"/>
                    <a:pt x="1633733" y="343823"/>
                  </a:cubicBezTo>
                  <a:cubicBezTo>
                    <a:pt x="1576776" y="145317"/>
                    <a:pt x="1393562" y="0"/>
                    <a:pt x="1177123" y="0"/>
                  </a:cubicBezTo>
                  <a:cubicBezTo>
                    <a:pt x="915118" y="0"/>
                    <a:pt x="702477" y="212752"/>
                    <a:pt x="702477" y="474893"/>
                  </a:cubicBezTo>
                  <a:cubicBezTo>
                    <a:pt x="702477" y="474893"/>
                    <a:pt x="702477" y="475843"/>
                    <a:pt x="702477" y="475843"/>
                  </a:cubicBezTo>
                  <a:cubicBezTo>
                    <a:pt x="635077" y="438801"/>
                    <a:pt x="557235" y="417906"/>
                    <a:pt x="474646" y="417906"/>
                  </a:cubicBezTo>
                  <a:cubicBezTo>
                    <a:pt x="212642" y="417906"/>
                    <a:pt x="0" y="630658"/>
                    <a:pt x="0" y="892799"/>
                  </a:cubicBezTo>
                  <a:cubicBezTo>
                    <a:pt x="0" y="1148292"/>
                    <a:pt x="202199" y="1357245"/>
                    <a:pt x="455661" y="1366743"/>
                  </a:cubicBezTo>
                  <a:lnTo>
                    <a:pt x="455661" y="1367692"/>
                  </a:lnTo>
                  <a:lnTo>
                    <a:pt x="2487148" y="1367692"/>
                  </a:lnTo>
                  <a:cubicBezTo>
                    <a:pt x="2670361" y="1367692"/>
                    <a:pt x="2819400" y="1218576"/>
                    <a:pt x="2819400" y="1035267"/>
                  </a:cubicBezTo>
                  <a:cubicBezTo>
                    <a:pt x="2819400" y="851958"/>
                    <a:pt x="2670361" y="702842"/>
                    <a:pt x="2487148" y="702842"/>
                  </a:cubicBezTo>
                  <a:close/>
                </a:path>
              </a:pathLst>
            </a:custGeom>
            <a:solidFill>
              <a:schemeClr val="accent5"/>
            </a:solidFill>
            <a:ln w="9493" cap="flat">
              <a:noFill/>
              <a:prstDash val="solid"/>
              <a:miter/>
            </a:ln>
          </p:spPr>
          <p:txBody>
            <a:bodyPr rtlCol="0" anchor="ctr"/>
            <a:lstStyle/>
            <a:p>
              <a:endParaRPr lang="en-US" dirty="0">
                <a:latin typeface="Urbanist Light" panose="020B0A04040200000203" pitchFamily="34" charset="77"/>
              </a:endParaRPr>
            </a:p>
          </p:txBody>
        </p:sp>
        <p:sp>
          <p:nvSpPr>
            <p:cNvPr id="19" name="Freeform 6">
              <a:extLst>
                <a:ext uri="{FF2B5EF4-FFF2-40B4-BE49-F238E27FC236}">
                  <a16:creationId xmlns:a16="http://schemas.microsoft.com/office/drawing/2014/main" id="{76BA4EAB-041D-7978-573F-E2AA18BC4F79}"/>
                </a:ext>
              </a:extLst>
            </p:cNvPr>
            <p:cNvSpPr/>
            <p:nvPr/>
          </p:nvSpPr>
          <p:spPr>
            <a:xfrm>
              <a:off x="13842587" y="11662290"/>
              <a:ext cx="1099281" cy="1291709"/>
            </a:xfrm>
            <a:custGeom>
              <a:avLst/>
              <a:gdLst>
                <a:gd name="connsiteX0" fmla="*/ 881893 w 1099281"/>
                <a:gd name="connsiteY0" fmla="*/ 854808 h 1291709"/>
                <a:gd name="connsiteX1" fmla="*/ 881893 w 1099281"/>
                <a:gd name="connsiteY1" fmla="*/ 0 h 1291709"/>
                <a:gd name="connsiteX2" fmla="*/ 217388 w 1099281"/>
                <a:gd name="connsiteY2" fmla="*/ 0 h 1291709"/>
                <a:gd name="connsiteX3" fmla="*/ 217388 w 1099281"/>
                <a:gd name="connsiteY3" fmla="*/ 854808 h 1291709"/>
                <a:gd name="connsiteX4" fmla="*/ 0 w 1099281"/>
                <a:gd name="connsiteY4" fmla="*/ 854808 h 1291709"/>
                <a:gd name="connsiteX5" fmla="*/ 549641 w 1099281"/>
                <a:gd name="connsiteY5" fmla="*/ 1291709 h 1291709"/>
                <a:gd name="connsiteX6" fmla="*/ 1099281 w 1099281"/>
                <a:gd name="connsiteY6" fmla="*/ 854808 h 129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281" h="1291709">
                  <a:moveTo>
                    <a:pt x="881893" y="854808"/>
                  </a:moveTo>
                  <a:lnTo>
                    <a:pt x="881893" y="0"/>
                  </a:lnTo>
                  <a:lnTo>
                    <a:pt x="217388" y="0"/>
                  </a:lnTo>
                  <a:lnTo>
                    <a:pt x="217388" y="854808"/>
                  </a:lnTo>
                  <a:lnTo>
                    <a:pt x="0" y="854808"/>
                  </a:lnTo>
                  <a:lnTo>
                    <a:pt x="549641" y="1291709"/>
                  </a:lnTo>
                  <a:lnTo>
                    <a:pt x="1099281" y="854808"/>
                  </a:lnTo>
                  <a:close/>
                </a:path>
              </a:pathLst>
            </a:custGeom>
            <a:solidFill>
              <a:schemeClr val="accent3"/>
            </a:solidFill>
            <a:ln w="9493" cap="flat">
              <a:noFill/>
              <a:prstDash val="solid"/>
              <a:miter/>
            </a:ln>
          </p:spPr>
          <p:txBody>
            <a:bodyPr rtlCol="0" anchor="ctr"/>
            <a:lstStyle/>
            <a:p>
              <a:endParaRPr lang="en-US" dirty="0">
                <a:latin typeface="Urbanist Light" panose="020B0A04040200000203" pitchFamily="34" charset="77"/>
              </a:endParaRPr>
            </a:p>
          </p:txBody>
        </p:sp>
      </p:grpSp>
      <p:sp>
        <p:nvSpPr>
          <p:cNvPr id="20" name="TextBox 19">
            <a:extLst>
              <a:ext uri="{FF2B5EF4-FFF2-40B4-BE49-F238E27FC236}">
                <a16:creationId xmlns:a16="http://schemas.microsoft.com/office/drawing/2014/main" id="{D1EBD62A-B672-6298-2394-ECA7E6BD95C7}"/>
              </a:ext>
            </a:extLst>
          </p:cNvPr>
          <p:cNvSpPr txBox="1"/>
          <p:nvPr/>
        </p:nvSpPr>
        <p:spPr>
          <a:xfrm>
            <a:off x="1520824" y="791305"/>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Backend</a:t>
            </a:r>
          </a:p>
        </p:txBody>
      </p:sp>
      <p:sp>
        <p:nvSpPr>
          <p:cNvPr id="21" name="TextBox 20">
            <a:extLst>
              <a:ext uri="{FF2B5EF4-FFF2-40B4-BE49-F238E27FC236}">
                <a16:creationId xmlns:a16="http://schemas.microsoft.com/office/drawing/2014/main" id="{1482A3C2-5F2C-A8AE-CC73-99873C55A790}"/>
              </a:ext>
            </a:extLst>
          </p:cNvPr>
          <p:cNvSpPr txBox="1"/>
          <p:nvPr/>
        </p:nvSpPr>
        <p:spPr>
          <a:xfrm>
            <a:off x="2317329" y="9291484"/>
            <a:ext cx="12136090" cy="2308324"/>
          </a:xfrm>
          <a:prstGeom prst="rect">
            <a:avLst/>
          </a:prstGeom>
          <a:noFill/>
        </p:spPr>
        <p:txBody>
          <a:bodyPr wrap="squar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Incorporating </a:t>
            </a:r>
            <a:r>
              <a:rPr lang="en-US" b="0" i="0" dirty="0" err="1">
                <a:solidFill>
                  <a:srgbClr val="374151"/>
                </a:solidFill>
                <a:effectLst/>
                <a:latin typeface="Times New Roman" panose="02020603050405020304" pitchFamily="18" charset="0"/>
                <a:cs typeface="Times New Roman" panose="02020603050405020304" pitchFamily="18" charset="0"/>
              </a:rPr>
              <a:t>middlewares</a:t>
            </a:r>
            <a:r>
              <a:rPr lang="en-US" b="0" i="0" dirty="0">
                <a:solidFill>
                  <a:srgbClr val="374151"/>
                </a:solidFill>
                <a:effectLst/>
                <a:latin typeface="Times New Roman" panose="02020603050405020304" pitchFamily="18" charset="0"/>
                <a:cs typeface="Times New Roman" panose="02020603050405020304" pitchFamily="18" charset="0"/>
              </a:rPr>
              <a:t>, I enhanced request handling by intercepting HTTP requests before reaching the route handlers. These functions facilitated tasks like authentication, input validation, and error handling.</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67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DDB9B6-DBD8-C6ED-70B1-1A8269FA61F3}"/>
              </a:ext>
            </a:extLst>
          </p:cNvPr>
          <p:cNvSpPr txBox="1"/>
          <p:nvPr/>
        </p:nvSpPr>
        <p:spPr>
          <a:xfrm>
            <a:off x="2808078" y="6107904"/>
            <a:ext cx="5411192" cy="1520416"/>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Create Controllers &amp; Routes</a:t>
            </a:r>
          </a:p>
        </p:txBody>
      </p:sp>
      <p:grpSp>
        <p:nvGrpSpPr>
          <p:cNvPr id="4" name="Group 3">
            <a:extLst>
              <a:ext uri="{FF2B5EF4-FFF2-40B4-BE49-F238E27FC236}">
                <a16:creationId xmlns:a16="http://schemas.microsoft.com/office/drawing/2014/main" id="{F272525A-2B70-F1B7-97F7-B6C9C094A5A9}"/>
              </a:ext>
            </a:extLst>
          </p:cNvPr>
          <p:cNvGrpSpPr/>
          <p:nvPr/>
        </p:nvGrpSpPr>
        <p:grpSpPr>
          <a:xfrm>
            <a:off x="843627" y="5743841"/>
            <a:ext cx="1813775" cy="1597516"/>
            <a:chOff x="843627" y="5743841"/>
            <a:chExt cx="1813775" cy="1597516"/>
          </a:xfrm>
        </p:grpSpPr>
        <p:sp>
          <p:nvSpPr>
            <p:cNvPr id="5" name="Graphic 14">
              <a:extLst>
                <a:ext uri="{FF2B5EF4-FFF2-40B4-BE49-F238E27FC236}">
                  <a16:creationId xmlns:a16="http://schemas.microsoft.com/office/drawing/2014/main" id="{0D87ED5C-29FA-24D7-1F52-E6FBA1477081}"/>
                </a:ext>
              </a:extLst>
            </p:cNvPr>
            <p:cNvSpPr/>
            <p:nvPr/>
          </p:nvSpPr>
          <p:spPr>
            <a:xfrm>
              <a:off x="843627" y="5743841"/>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6" name="Picture 5">
              <a:extLst>
                <a:ext uri="{FF2B5EF4-FFF2-40B4-BE49-F238E27FC236}">
                  <a16:creationId xmlns:a16="http://schemas.microsoft.com/office/drawing/2014/main" id="{AC42B584-41D0-2496-F783-AAD8240915D0}"/>
                </a:ext>
              </a:extLst>
            </p:cNvPr>
            <p:cNvPicPr>
              <a:picLocks noChangeAspect="1"/>
            </p:cNvPicPr>
            <p:nvPr/>
          </p:nvPicPr>
          <p:blipFill>
            <a:blip r:embed="rId2"/>
            <a:stretch>
              <a:fillRect/>
            </a:stretch>
          </p:blipFill>
          <p:spPr>
            <a:xfrm>
              <a:off x="1183907" y="6072284"/>
              <a:ext cx="1093466" cy="940630"/>
            </a:xfrm>
            <a:prstGeom prst="rect">
              <a:avLst/>
            </a:prstGeom>
          </p:spPr>
        </p:pic>
      </p:grpSp>
      <p:pic>
        <p:nvPicPr>
          <p:cNvPr id="8" name="Picture 7">
            <a:extLst>
              <a:ext uri="{FF2B5EF4-FFF2-40B4-BE49-F238E27FC236}">
                <a16:creationId xmlns:a16="http://schemas.microsoft.com/office/drawing/2014/main" id="{6049E8C2-049B-7358-8C3C-7E1CD4940393}"/>
              </a:ext>
            </a:extLst>
          </p:cNvPr>
          <p:cNvPicPr>
            <a:picLocks noChangeAspect="1"/>
          </p:cNvPicPr>
          <p:nvPr/>
        </p:nvPicPr>
        <p:blipFill>
          <a:blip r:embed="rId3"/>
          <a:stretch>
            <a:fillRect/>
          </a:stretch>
        </p:blipFill>
        <p:spPr>
          <a:xfrm>
            <a:off x="8599299" y="4313208"/>
            <a:ext cx="7179051" cy="3216215"/>
          </a:xfrm>
          <a:prstGeom prst="rect">
            <a:avLst/>
          </a:prstGeom>
        </p:spPr>
      </p:pic>
      <p:pic>
        <p:nvPicPr>
          <p:cNvPr id="10" name="Picture 9">
            <a:extLst>
              <a:ext uri="{FF2B5EF4-FFF2-40B4-BE49-F238E27FC236}">
                <a16:creationId xmlns:a16="http://schemas.microsoft.com/office/drawing/2014/main" id="{695A5B0C-87AA-B060-679A-964F2E4AE9FC}"/>
              </a:ext>
            </a:extLst>
          </p:cNvPr>
          <p:cNvPicPr>
            <a:picLocks noChangeAspect="1"/>
          </p:cNvPicPr>
          <p:nvPr/>
        </p:nvPicPr>
        <p:blipFill>
          <a:blip r:embed="rId4"/>
          <a:stretch>
            <a:fillRect/>
          </a:stretch>
        </p:blipFill>
        <p:spPr>
          <a:xfrm>
            <a:off x="16055424" y="4313207"/>
            <a:ext cx="7349706" cy="3216215"/>
          </a:xfrm>
          <a:prstGeom prst="rect">
            <a:avLst/>
          </a:prstGeom>
        </p:spPr>
      </p:pic>
      <p:sp>
        <p:nvSpPr>
          <p:cNvPr id="11" name="Graphic 12">
            <a:extLst>
              <a:ext uri="{FF2B5EF4-FFF2-40B4-BE49-F238E27FC236}">
                <a16:creationId xmlns:a16="http://schemas.microsoft.com/office/drawing/2014/main" id="{F6D12C8F-5724-2B91-75A9-543943FE717D}"/>
              </a:ext>
            </a:extLst>
          </p:cNvPr>
          <p:cNvSpPr/>
          <p:nvPr/>
        </p:nvSpPr>
        <p:spPr>
          <a:xfrm>
            <a:off x="21815699" y="10529992"/>
            <a:ext cx="3366051" cy="3366051"/>
          </a:xfrm>
          <a:custGeom>
            <a:avLst/>
            <a:gdLst>
              <a:gd name="connsiteX0" fmla="*/ 2447925 w 5562600"/>
              <a:gd name="connsiteY0" fmla="*/ 2981325 h 5562600"/>
              <a:gd name="connsiteX1" fmla="*/ 3515678 w 5562600"/>
              <a:gd name="connsiteY1" fmla="*/ 98108 h 5562600"/>
              <a:gd name="connsiteX2" fmla="*/ 2781300 w 5562600"/>
              <a:gd name="connsiteY2" fmla="*/ 0 h 5562600"/>
              <a:gd name="connsiteX3" fmla="*/ 0 w 5562600"/>
              <a:gd name="connsiteY3" fmla="*/ 2781300 h 5562600"/>
              <a:gd name="connsiteX4" fmla="*/ 2781300 w 5562600"/>
              <a:gd name="connsiteY4" fmla="*/ 5562600 h 5562600"/>
              <a:gd name="connsiteX5" fmla="*/ 5562600 w 5562600"/>
              <a:gd name="connsiteY5" fmla="*/ 2781300 h 5562600"/>
              <a:gd name="connsiteX6" fmla="*/ 5530215 w 5562600"/>
              <a:gd name="connsiteY6" fmla="*/ 2353628 h 5562600"/>
              <a:gd name="connsiteX7" fmla="*/ 2447925 w 5562600"/>
              <a:gd name="connsiteY7" fmla="*/ 2981325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2600" h="5562600">
                <a:moveTo>
                  <a:pt x="2447925" y="2981325"/>
                </a:moveTo>
                <a:lnTo>
                  <a:pt x="3515678" y="98108"/>
                </a:lnTo>
                <a:cubicBezTo>
                  <a:pt x="3282315" y="34290"/>
                  <a:pt x="3035618" y="0"/>
                  <a:pt x="2781300" y="0"/>
                </a:cubicBezTo>
                <a:cubicBezTo>
                  <a:pt x="1244918" y="0"/>
                  <a:pt x="0" y="1244918"/>
                  <a:pt x="0" y="2781300"/>
                </a:cubicBezTo>
                <a:cubicBezTo>
                  <a:pt x="0" y="4317683"/>
                  <a:pt x="1244918" y="5562600"/>
                  <a:pt x="2781300" y="5562600"/>
                </a:cubicBezTo>
                <a:cubicBezTo>
                  <a:pt x="4317683" y="5562600"/>
                  <a:pt x="5562600" y="4317683"/>
                  <a:pt x="5562600" y="2781300"/>
                </a:cubicBezTo>
                <a:cubicBezTo>
                  <a:pt x="5562600" y="2635568"/>
                  <a:pt x="5551170" y="2492693"/>
                  <a:pt x="5530215" y="2353628"/>
                </a:cubicBezTo>
                <a:lnTo>
                  <a:pt x="2447925" y="2981325"/>
                </a:lnTo>
                <a:close/>
              </a:path>
            </a:pathLst>
          </a:custGeom>
          <a:solidFill>
            <a:schemeClr val="accent3"/>
          </a:solidFill>
          <a:ln w="9525" cap="flat">
            <a:noFill/>
            <a:prstDash val="solid"/>
            <a:miter/>
          </a:ln>
        </p:spPr>
        <p:txBody>
          <a:bodyPr rtlCol="0" anchor="ctr"/>
          <a:lstStyle/>
          <a:p>
            <a:endParaRPr lang="en-US" dirty="0">
              <a:latin typeface="Urbanist Light" panose="020B0A04040200000203" pitchFamily="34" charset="77"/>
            </a:endParaRPr>
          </a:p>
        </p:txBody>
      </p:sp>
      <p:grpSp>
        <p:nvGrpSpPr>
          <p:cNvPr id="12" name="Graphic 4">
            <a:extLst>
              <a:ext uri="{FF2B5EF4-FFF2-40B4-BE49-F238E27FC236}">
                <a16:creationId xmlns:a16="http://schemas.microsoft.com/office/drawing/2014/main" id="{94B2BB0D-E442-0CF8-526A-6F726EABDDAD}"/>
              </a:ext>
            </a:extLst>
          </p:cNvPr>
          <p:cNvGrpSpPr/>
          <p:nvPr/>
        </p:nvGrpSpPr>
        <p:grpSpPr>
          <a:xfrm>
            <a:off x="-925508" y="-198421"/>
            <a:ext cx="2819400" cy="2222500"/>
            <a:chOff x="12949303" y="10731500"/>
            <a:chExt cx="2819400" cy="2222500"/>
          </a:xfrm>
        </p:grpSpPr>
        <p:sp>
          <p:nvSpPr>
            <p:cNvPr id="13" name="Freeform 5">
              <a:extLst>
                <a:ext uri="{FF2B5EF4-FFF2-40B4-BE49-F238E27FC236}">
                  <a16:creationId xmlns:a16="http://schemas.microsoft.com/office/drawing/2014/main" id="{6D7FDD41-4609-BAA7-E645-CC5944214D77}"/>
                </a:ext>
              </a:extLst>
            </p:cNvPr>
            <p:cNvSpPr/>
            <p:nvPr/>
          </p:nvSpPr>
          <p:spPr>
            <a:xfrm>
              <a:off x="12949303" y="10731500"/>
              <a:ext cx="2819400" cy="1367692"/>
            </a:xfrm>
            <a:custGeom>
              <a:avLst/>
              <a:gdLst>
                <a:gd name="connsiteX0" fmla="*/ 2487148 w 2819400"/>
                <a:gd name="connsiteY0" fmla="*/ 702842 h 1367692"/>
                <a:gd name="connsiteX1" fmla="*/ 2382725 w 2819400"/>
                <a:gd name="connsiteY1" fmla="*/ 719938 h 1367692"/>
                <a:gd name="connsiteX2" fmla="*/ 1908079 w 2819400"/>
                <a:gd name="connsiteY2" fmla="*/ 256442 h 1367692"/>
                <a:gd name="connsiteX3" fmla="*/ 1633733 w 2819400"/>
                <a:gd name="connsiteY3" fmla="*/ 343823 h 1367692"/>
                <a:gd name="connsiteX4" fmla="*/ 1177123 w 2819400"/>
                <a:gd name="connsiteY4" fmla="*/ 0 h 1367692"/>
                <a:gd name="connsiteX5" fmla="*/ 702477 w 2819400"/>
                <a:gd name="connsiteY5" fmla="*/ 474893 h 1367692"/>
                <a:gd name="connsiteX6" fmla="*/ 702477 w 2819400"/>
                <a:gd name="connsiteY6" fmla="*/ 475843 h 1367692"/>
                <a:gd name="connsiteX7" fmla="*/ 474646 w 2819400"/>
                <a:gd name="connsiteY7" fmla="*/ 417906 h 1367692"/>
                <a:gd name="connsiteX8" fmla="*/ 0 w 2819400"/>
                <a:gd name="connsiteY8" fmla="*/ 892799 h 1367692"/>
                <a:gd name="connsiteX9" fmla="*/ 455661 w 2819400"/>
                <a:gd name="connsiteY9" fmla="*/ 1366743 h 1367692"/>
                <a:gd name="connsiteX10" fmla="*/ 455661 w 2819400"/>
                <a:gd name="connsiteY10" fmla="*/ 1367692 h 1367692"/>
                <a:gd name="connsiteX11" fmla="*/ 2487148 w 2819400"/>
                <a:gd name="connsiteY11" fmla="*/ 1367692 h 1367692"/>
                <a:gd name="connsiteX12" fmla="*/ 2819400 w 2819400"/>
                <a:gd name="connsiteY12" fmla="*/ 1035267 h 1367692"/>
                <a:gd name="connsiteX13" fmla="*/ 2487148 w 2819400"/>
                <a:gd name="connsiteY13" fmla="*/ 702842 h 136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19400" h="1367692">
                  <a:moveTo>
                    <a:pt x="2487148" y="702842"/>
                  </a:moveTo>
                  <a:cubicBezTo>
                    <a:pt x="2450125" y="702842"/>
                    <a:pt x="2415001" y="708541"/>
                    <a:pt x="2382725" y="719938"/>
                  </a:cubicBezTo>
                  <a:cubicBezTo>
                    <a:pt x="2376080" y="462546"/>
                    <a:pt x="2166287" y="256442"/>
                    <a:pt x="1908079" y="256442"/>
                  </a:cubicBezTo>
                  <a:cubicBezTo>
                    <a:pt x="1805555" y="256442"/>
                    <a:pt x="1710626" y="288735"/>
                    <a:pt x="1633733" y="343823"/>
                  </a:cubicBezTo>
                  <a:cubicBezTo>
                    <a:pt x="1576776" y="145317"/>
                    <a:pt x="1393562" y="0"/>
                    <a:pt x="1177123" y="0"/>
                  </a:cubicBezTo>
                  <a:cubicBezTo>
                    <a:pt x="915118" y="0"/>
                    <a:pt x="702477" y="212752"/>
                    <a:pt x="702477" y="474893"/>
                  </a:cubicBezTo>
                  <a:cubicBezTo>
                    <a:pt x="702477" y="474893"/>
                    <a:pt x="702477" y="475843"/>
                    <a:pt x="702477" y="475843"/>
                  </a:cubicBezTo>
                  <a:cubicBezTo>
                    <a:pt x="635077" y="438801"/>
                    <a:pt x="557235" y="417906"/>
                    <a:pt x="474646" y="417906"/>
                  </a:cubicBezTo>
                  <a:cubicBezTo>
                    <a:pt x="212642" y="417906"/>
                    <a:pt x="0" y="630658"/>
                    <a:pt x="0" y="892799"/>
                  </a:cubicBezTo>
                  <a:cubicBezTo>
                    <a:pt x="0" y="1148292"/>
                    <a:pt x="202199" y="1357245"/>
                    <a:pt x="455661" y="1366743"/>
                  </a:cubicBezTo>
                  <a:lnTo>
                    <a:pt x="455661" y="1367692"/>
                  </a:lnTo>
                  <a:lnTo>
                    <a:pt x="2487148" y="1367692"/>
                  </a:lnTo>
                  <a:cubicBezTo>
                    <a:pt x="2670361" y="1367692"/>
                    <a:pt x="2819400" y="1218576"/>
                    <a:pt x="2819400" y="1035267"/>
                  </a:cubicBezTo>
                  <a:cubicBezTo>
                    <a:pt x="2819400" y="851958"/>
                    <a:pt x="2670361" y="702842"/>
                    <a:pt x="2487148" y="702842"/>
                  </a:cubicBezTo>
                  <a:close/>
                </a:path>
              </a:pathLst>
            </a:custGeom>
            <a:solidFill>
              <a:schemeClr val="accent5"/>
            </a:solidFill>
            <a:ln w="9493" cap="flat">
              <a:noFill/>
              <a:prstDash val="solid"/>
              <a:miter/>
            </a:ln>
          </p:spPr>
          <p:txBody>
            <a:bodyPr rtlCol="0" anchor="ctr"/>
            <a:lstStyle/>
            <a:p>
              <a:endParaRPr lang="en-US" dirty="0">
                <a:latin typeface="Urbanist Light" panose="020B0A04040200000203" pitchFamily="34" charset="77"/>
              </a:endParaRPr>
            </a:p>
          </p:txBody>
        </p:sp>
        <p:sp>
          <p:nvSpPr>
            <p:cNvPr id="14" name="Freeform 6">
              <a:extLst>
                <a:ext uri="{FF2B5EF4-FFF2-40B4-BE49-F238E27FC236}">
                  <a16:creationId xmlns:a16="http://schemas.microsoft.com/office/drawing/2014/main" id="{57F59FD4-4543-3687-0E74-8D4B3153DCF7}"/>
                </a:ext>
              </a:extLst>
            </p:cNvPr>
            <p:cNvSpPr/>
            <p:nvPr/>
          </p:nvSpPr>
          <p:spPr>
            <a:xfrm>
              <a:off x="13842587" y="11662290"/>
              <a:ext cx="1099281" cy="1291709"/>
            </a:xfrm>
            <a:custGeom>
              <a:avLst/>
              <a:gdLst>
                <a:gd name="connsiteX0" fmla="*/ 881893 w 1099281"/>
                <a:gd name="connsiteY0" fmla="*/ 854808 h 1291709"/>
                <a:gd name="connsiteX1" fmla="*/ 881893 w 1099281"/>
                <a:gd name="connsiteY1" fmla="*/ 0 h 1291709"/>
                <a:gd name="connsiteX2" fmla="*/ 217388 w 1099281"/>
                <a:gd name="connsiteY2" fmla="*/ 0 h 1291709"/>
                <a:gd name="connsiteX3" fmla="*/ 217388 w 1099281"/>
                <a:gd name="connsiteY3" fmla="*/ 854808 h 1291709"/>
                <a:gd name="connsiteX4" fmla="*/ 0 w 1099281"/>
                <a:gd name="connsiteY4" fmla="*/ 854808 h 1291709"/>
                <a:gd name="connsiteX5" fmla="*/ 549641 w 1099281"/>
                <a:gd name="connsiteY5" fmla="*/ 1291709 h 1291709"/>
                <a:gd name="connsiteX6" fmla="*/ 1099281 w 1099281"/>
                <a:gd name="connsiteY6" fmla="*/ 854808 h 129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281" h="1291709">
                  <a:moveTo>
                    <a:pt x="881893" y="854808"/>
                  </a:moveTo>
                  <a:lnTo>
                    <a:pt x="881893" y="0"/>
                  </a:lnTo>
                  <a:lnTo>
                    <a:pt x="217388" y="0"/>
                  </a:lnTo>
                  <a:lnTo>
                    <a:pt x="217388" y="854808"/>
                  </a:lnTo>
                  <a:lnTo>
                    <a:pt x="0" y="854808"/>
                  </a:lnTo>
                  <a:lnTo>
                    <a:pt x="549641" y="1291709"/>
                  </a:lnTo>
                  <a:lnTo>
                    <a:pt x="1099281" y="854808"/>
                  </a:lnTo>
                  <a:close/>
                </a:path>
              </a:pathLst>
            </a:custGeom>
            <a:solidFill>
              <a:schemeClr val="accent3"/>
            </a:solidFill>
            <a:ln w="9493" cap="flat">
              <a:noFill/>
              <a:prstDash val="solid"/>
              <a:miter/>
            </a:ln>
          </p:spPr>
          <p:txBody>
            <a:bodyPr rtlCol="0" anchor="ctr"/>
            <a:lstStyle/>
            <a:p>
              <a:endParaRPr lang="en-US" dirty="0">
                <a:latin typeface="Urbanist Light" panose="020B0A04040200000203" pitchFamily="34" charset="77"/>
              </a:endParaRPr>
            </a:p>
          </p:txBody>
        </p:sp>
      </p:grpSp>
      <p:sp>
        <p:nvSpPr>
          <p:cNvPr id="15" name="TextBox 14">
            <a:extLst>
              <a:ext uri="{FF2B5EF4-FFF2-40B4-BE49-F238E27FC236}">
                <a16:creationId xmlns:a16="http://schemas.microsoft.com/office/drawing/2014/main" id="{DD97BBA8-3952-C46C-5D4F-A57789137D76}"/>
              </a:ext>
            </a:extLst>
          </p:cNvPr>
          <p:cNvSpPr txBox="1"/>
          <p:nvPr/>
        </p:nvSpPr>
        <p:spPr>
          <a:xfrm>
            <a:off x="1520824" y="791305"/>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Backend</a:t>
            </a:r>
          </a:p>
        </p:txBody>
      </p:sp>
      <p:sp>
        <p:nvSpPr>
          <p:cNvPr id="16" name="TextBox 15">
            <a:extLst>
              <a:ext uri="{FF2B5EF4-FFF2-40B4-BE49-F238E27FC236}">
                <a16:creationId xmlns:a16="http://schemas.microsoft.com/office/drawing/2014/main" id="{A86E222E-B301-A6E0-688E-1FB11946AE7A}"/>
              </a:ext>
            </a:extLst>
          </p:cNvPr>
          <p:cNvSpPr txBox="1"/>
          <p:nvPr/>
        </p:nvSpPr>
        <p:spPr>
          <a:xfrm>
            <a:off x="3215148" y="10144391"/>
            <a:ext cx="15751278" cy="2308324"/>
          </a:xfrm>
          <a:prstGeom prst="rect">
            <a:avLst/>
          </a:prstGeom>
          <a:noFill/>
        </p:spPr>
        <p:txBody>
          <a:bodyPr wrap="squar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I designed the controllers that will be integrated into routes</a:t>
            </a:r>
            <a:r>
              <a:rPr lang="en-US" dirty="0">
                <a:solidFill>
                  <a:srgbClr val="374151"/>
                </a:solidFill>
                <a:latin typeface="Times New Roman" panose="02020603050405020304" pitchFamily="18" charset="0"/>
                <a:cs typeface="Times New Roman" panose="02020603050405020304" pitchFamily="18" charset="0"/>
              </a:rPr>
              <a:t>,</a:t>
            </a:r>
            <a:r>
              <a:rPr lang="en-US" b="0" i="0" dirty="0">
                <a:solidFill>
                  <a:srgbClr val="374151"/>
                </a:solidFill>
                <a:effectLst/>
                <a:latin typeface="Times New Roman" panose="02020603050405020304" pitchFamily="18" charset="0"/>
                <a:cs typeface="Times New Roman" panose="02020603050405020304" pitchFamily="18" charset="0"/>
              </a:rPr>
              <a:t> where I mapped http methods to the corresponding controller functions, enabling seamless endpoint access. This approach enhanced maintainability and allowed for efficient scaling of the application's backend functionality.</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51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raphic 12">
            <a:extLst>
              <a:ext uri="{FF2B5EF4-FFF2-40B4-BE49-F238E27FC236}">
                <a16:creationId xmlns:a16="http://schemas.microsoft.com/office/drawing/2014/main" id="{6349C395-7928-6072-0F0F-5ADE322842FE}"/>
              </a:ext>
            </a:extLst>
          </p:cNvPr>
          <p:cNvSpPr/>
          <p:nvPr/>
        </p:nvSpPr>
        <p:spPr>
          <a:xfrm>
            <a:off x="23338770" y="11821071"/>
            <a:ext cx="2077759" cy="2582159"/>
          </a:xfrm>
          <a:custGeom>
            <a:avLst/>
            <a:gdLst>
              <a:gd name="connsiteX0" fmla="*/ 2447925 w 5562600"/>
              <a:gd name="connsiteY0" fmla="*/ 2981325 h 5562600"/>
              <a:gd name="connsiteX1" fmla="*/ 3515678 w 5562600"/>
              <a:gd name="connsiteY1" fmla="*/ 98108 h 5562600"/>
              <a:gd name="connsiteX2" fmla="*/ 2781300 w 5562600"/>
              <a:gd name="connsiteY2" fmla="*/ 0 h 5562600"/>
              <a:gd name="connsiteX3" fmla="*/ 0 w 5562600"/>
              <a:gd name="connsiteY3" fmla="*/ 2781300 h 5562600"/>
              <a:gd name="connsiteX4" fmla="*/ 2781300 w 5562600"/>
              <a:gd name="connsiteY4" fmla="*/ 5562600 h 5562600"/>
              <a:gd name="connsiteX5" fmla="*/ 5562600 w 5562600"/>
              <a:gd name="connsiteY5" fmla="*/ 2781300 h 5562600"/>
              <a:gd name="connsiteX6" fmla="*/ 5530215 w 5562600"/>
              <a:gd name="connsiteY6" fmla="*/ 2353628 h 5562600"/>
              <a:gd name="connsiteX7" fmla="*/ 2447925 w 5562600"/>
              <a:gd name="connsiteY7" fmla="*/ 2981325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2600" h="5562600">
                <a:moveTo>
                  <a:pt x="2447925" y="2981325"/>
                </a:moveTo>
                <a:lnTo>
                  <a:pt x="3515678" y="98108"/>
                </a:lnTo>
                <a:cubicBezTo>
                  <a:pt x="3282315" y="34290"/>
                  <a:pt x="3035618" y="0"/>
                  <a:pt x="2781300" y="0"/>
                </a:cubicBezTo>
                <a:cubicBezTo>
                  <a:pt x="1244918" y="0"/>
                  <a:pt x="0" y="1244918"/>
                  <a:pt x="0" y="2781300"/>
                </a:cubicBezTo>
                <a:cubicBezTo>
                  <a:pt x="0" y="4317683"/>
                  <a:pt x="1244918" y="5562600"/>
                  <a:pt x="2781300" y="5562600"/>
                </a:cubicBezTo>
                <a:cubicBezTo>
                  <a:pt x="4317683" y="5562600"/>
                  <a:pt x="5562600" y="4317683"/>
                  <a:pt x="5562600" y="2781300"/>
                </a:cubicBezTo>
                <a:cubicBezTo>
                  <a:pt x="5562600" y="2635568"/>
                  <a:pt x="5551170" y="2492693"/>
                  <a:pt x="5530215" y="2353628"/>
                </a:cubicBezTo>
                <a:lnTo>
                  <a:pt x="2447925" y="2981325"/>
                </a:lnTo>
                <a:close/>
              </a:path>
            </a:pathLst>
          </a:custGeom>
          <a:solidFill>
            <a:schemeClr val="accent3"/>
          </a:solidFill>
          <a:ln w="9525" cap="flat">
            <a:noFill/>
            <a:prstDash val="solid"/>
            <a:miter/>
          </a:ln>
        </p:spPr>
        <p:txBody>
          <a:bodyPr rtlCol="0" anchor="ctr"/>
          <a:lstStyle/>
          <a:p>
            <a:endParaRPr lang="en-US" dirty="0">
              <a:latin typeface="Urbanist Light" panose="020B0A04040200000203" pitchFamily="34" charset="77"/>
            </a:endParaRPr>
          </a:p>
        </p:txBody>
      </p:sp>
      <p:grpSp>
        <p:nvGrpSpPr>
          <p:cNvPr id="5" name="Graphic 4">
            <a:extLst>
              <a:ext uri="{FF2B5EF4-FFF2-40B4-BE49-F238E27FC236}">
                <a16:creationId xmlns:a16="http://schemas.microsoft.com/office/drawing/2014/main" id="{0D23C168-4C28-A2B4-C77A-A5BB213486BF}"/>
              </a:ext>
            </a:extLst>
          </p:cNvPr>
          <p:cNvGrpSpPr/>
          <p:nvPr/>
        </p:nvGrpSpPr>
        <p:grpSpPr>
          <a:xfrm>
            <a:off x="-925508" y="-198421"/>
            <a:ext cx="2819400" cy="2222500"/>
            <a:chOff x="12949303" y="10731500"/>
            <a:chExt cx="2819400" cy="2222500"/>
          </a:xfrm>
        </p:grpSpPr>
        <p:sp>
          <p:nvSpPr>
            <p:cNvPr id="6" name="Freeform 5">
              <a:extLst>
                <a:ext uri="{FF2B5EF4-FFF2-40B4-BE49-F238E27FC236}">
                  <a16:creationId xmlns:a16="http://schemas.microsoft.com/office/drawing/2014/main" id="{CEFC4585-7D7C-03DE-512C-4E53C93B4CBE}"/>
                </a:ext>
              </a:extLst>
            </p:cNvPr>
            <p:cNvSpPr/>
            <p:nvPr/>
          </p:nvSpPr>
          <p:spPr>
            <a:xfrm>
              <a:off x="12949303" y="10731500"/>
              <a:ext cx="2819400" cy="1367692"/>
            </a:xfrm>
            <a:custGeom>
              <a:avLst/>
              <a:gdLst>
                <a:gd name="connsiteX0" fmla="*/ 2487148 w 2819400"/>
                <a:gd name="connsiteY0" fmla="*/ 702842 h 1367692"/>
                <a:gd name="connsiteX1" fmla="*/ 2382725 w 2819400"/>
                <a:gd name="connsiteY1" fmla="*/ 719938 h 1367692"/>
                <a:gd name="connsiteX2" fmla="*/ 1908079 w 2819400"/>
                <a:gd name="connsiteY2" fmla="*/ 256442 h 1367692"/>
                <a:gd name="connsiteX3" fmla="*/ 1633733 w 2819400"/>
                <a:gd name="connsiteY3" fmla="*/ 343823 h 1367692"/>
                <a:gd name="connsiteX4" fmla="*/ 1177123 w 2819400"/>
                <a:gd name="connsiteY4" fmla="*/ 0 h 1367692"/>
                <a:gd name="connsiteX5" fmla="*/ 702477 w 2819400"/>
                <a:gd name="connsiteY5" fmla="*/ 474893 h 1367692"/>
                <a:gd name="connsiteX6" fmla="*/ 702477 w 2819400"/>
                <a:gd name="connsiteY6" fmla="*/ 475843 h 1367692"/>
                <a:gd name="connsiteX7" fmla="*/ 474646 w 2819400"/>
                <a:gd name="connsiteY7" fmla="*/ 417906 h 1367692"/>
                <a:gd name="connsiteX8" fmla="*/ 0 w 2819400"/>
                <a:gd name="connsiteY8" fmla="*/ 892799 h 1367692"/>
                <a:gd name="connsiteX9" fmla="*/ 455661 w 2819400"/>
                <a:gd name="connsiteY9" fmla="*/ 1366743 h 1367692"/>
                <a:gd name="connsiteX10" fmla="*/ 455661 w 2819400"/>
                <a:gd name="connsiteY10" fmla="*/ 1367692 h 1367692"/>
                <a:gd name="connsiteX11" fmla="*/ 2487148 w 2819400"/>
                <a:gd name="connsiteY11" fmla="*/ 1367692 h 1367692"/>
                <a:gd name="connsiteX12" fmla="*/ 2819400 w 2819400"/>
                <a:gd name="connsiteY12" fmla="*/ 1035267 h 1367692"/>
                <a:gd name="connsiteX13" fmla="*/ 2487148 w 2819400"/>
                <a:gd name="connsiteY13" fmla="*/ 702842 h 136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19400" h="1367692">
                  <a:moveTo>
                    <a:pt x="2487148" y="702842"/>
                  </a:moveTo>
                  <a:cubicBezTo>
                    <a:pt x="2450125" y="702842"/>
                    <a:pt x="2415001" y="708541"/>
                    <a:pt x="2382725" y="719938"/>
                  </a:cubicBezTo>
                  <a:cubicBezTo>
                    <a:pt x="2376080" y="462546"/>
                    <a:pt x="2166287" y="256442"/>
                    <a:pt x="1908079" y="256442"/>
                  </a:cubicBezTo>
                  <a:cubicBezTo>
                    <a:pt x="1805555" y="256442"/>
                    <a:pt x="1710626" y="288735"/>
                    <a:pt x="1633733" y="343823"/>
                  </a:cubicBezTo>
                  <a:cubicBezTo>
                    <a:pt x="1576776" y="145317"/>
                    <a:pt x="1393562" y="0"/>
                    <a:pt x="1177123" y="0"/>
                  </a:cubicBezTo>
                  <a:cubicBezTo>
                    <a:pt x="915118" y="0"/>
                    <a:pt x="702477" y="212752"/>
                    <a:pt x="702477" y="474893"/>
                  </a:cubicBezTo>
                  <a:cubicBezTo>
                    <a:pt x="702477" y="474893"/>
                    <a:pt x="702477" y="475843"/>
                    <a:pt x="702477" y="475843"/>
                  </a:cubicBezTo>
                  <a:cubicBezTo>
                    <a:pt x="635077" y="438801"/>
                    <a:pt x="557235" y="417906"/>
                    <a:pt x="474646" y="417906"/>
                  </a:cubicBezTo>
                  <a:cubicBezTo>
                    <a:pt x="212642" y="417906"/>
                    <a:pt x="0" y="630658"/>
                    <a:pt x="0" y="892799"/>
                  </a:cubicBezTo>
                  <a:cubicBezTo>
                    <a:pt x="0" y="1148292"/>
                    <a:pt x="202199" y="1357245"/>
                    <a:pt x="455661" y="1366743"/>
                  </a:cubicBezTo>
                  <a:lnTo>
                    <a:pt x="455661" y="1367692"/>
                  </a:lnTo>
                  <a:lnTo>
                    <a:pt x="2487148" y="1367692"/>
                  </a:lnTo>
                  <a:cubicBezTo>
                    <a:pt x="2670361" y="1367692"/>
                    <a:pt x="2819400" y="1218576"/>
                    <a:pt x="2819400" y="1035267"/>
                  </a:cubicBezTo>
                  <a:cubicBezTo>
                    <a:pt x="2819400" y="851958"/>
                    <a:pt x="2670361" y="702842"/>
                    <a:pt x="2487148" y="702842"/>
                  </a:cubicBezTo>
                  <a:close/>
                </a:path>
              </a:pathLst>
            </a:custGeom>
            <a:solidFill>
              <a:schemeClr val="accent5"/>
            </a:solidFill>
            <a:ln w="9493" cap="flat">
              <a:noFill/>
              <a:prstDash val="solid"/>
              <a:miter/>
            </a:ln>
          </p:spPr>
          <p:txBody>
            <a:bodyPr rtlCol="0" anchor="ctr"/>
            <a:lstStyle/>
            <a:p>
              <a:endParaRPr lang="en-US" dirty="0">
                <a:latin typeface="Urbanist Light" panose="020B0A04040200000203" pitchFamily="34" charset="77"/>
              </a:endParaRPr>
            </a:p>
          </p:txBody>
        </p:sp>
        <p:sp>
          <p:nvSpPr>
            <p:cNvPr id="7" name="Freeform 6">
              <a:extLst>
                <a:ext uri="{FF2B5EF4-FFF2-40B4-BE49-F238E27FC236}">
                  <a16:creationId xmlns:a16="http://schemas.microsoft.com/office/drawing/2014/main" id="{744A4BB1-8B83-FE98-9A96-ADA6EB5F6982}"/>
                </a:ext>
              </a:extLst>
            </p:cNvPr>
            <p:cNvSpPr/>
            <p:nvPr/>
          </p:nvSpPr>
          <p:spPr>
            <a:xfrm>
              <a:off x="13842587" y="11662290"/>
              <a:ext cx="1099281" cy="1291709"/>
            </a:xfrm>
            <a:custGeom>
              <a:avLst/>
              <a:gdLst>
                <a:gd name="connsiteX0" fmla="*/ 881893 w 1099281"/>
                <a:gd name="connsiteY0" fmla="*/ 854808 h 1291709"/>
                <a:gd name="connsiteX1" fmla="*/ 881893 w 1099281"/>
                <a:gd name="connsiteY1" fmla="*/ 0 h 1291709"/>
                <a:gd name="connsiteX2" fmla="*/ 217388 w 1099281"/>
                <a:gd name="connsiteY2" fmla="*/ 0 h 1291709"/>
                <a:gd name="connsiteX3" fmla="*/ 217388 w 1099281"/>
                <a:gd name="connsiteY3" fmla="*/ 854808 h 1291709"/>
                <a:gd name="connsiteX4" fmla="*/ 0 w 1099281"/>
                <a:gd name="connsiteY4" fmla="*/ 854808 h 1291709"/>
                <a:gd name="connsiteX5" fmla="*/ 549641 w 1099281"/>
                <a:gd name="connsiteY5" fmla="*/ 1291709 h 1291709"/>
                <a:gd name="connsiteX6" fmla="*/ 1099281 w 1099281"/>
                <a:gd name="connsiteY6" fmla="*/ 854808 h 129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281" h="1291709">
                  <a:moveTo>
                    <a:pt x="881893" y="854808"/>
                  </a:moveTo>
                  <a:lnTo>
                    <a:pt x="881893" y="0"/>
                  </a:lnTo>
                  <a:lnTo>
                    <a:pt x="217388" y="0"/>
                  </a:lnTo>
                  <a:lnTo>
                    <a:pt x="217388" y="854808"/>
                  </a:lnTo>
                  <a:lnTo>
                    <a:pt x="0" y="854808"/>
                  </a:lnTo>
                  <a:lnTo>
                    <a:pt x="549641" y="1291709"/>
                  </a:lnTo>
                  <a:lnTo>
                    <a:pt x="1099281" y="854808"/>
                  </a:lnTo>
                  <a:close/>
                </a:path>
              </a:pathLst>
            </a:custGeom>
            <a:solidFill>
              <a:schemeClr val="accent3"/>
            </a:solidFill>
            <a:ln w="9493" cap="flat">
              <a:noFill/>
              <a:prstDash val="solid"/>
              <a:miter/>
            </a:ln>
          </p:spPr>
          <p:txBody>
            <a:bodyPr rtlCol="0" anchor="ctr"/>
            <a:lstStyle/>
            <a:p>
              <a:endParaRPr lang="en-US" dirty="0">
                <a:latin typeface="Urbanist Light" panose="020B0A04040200000203" pitchFamily="34" charset="77"/>
              </a:endParaRPr>
            </a:p>
          </p:txBody>
        </p:sp>
      </p:grpSp>
      <p:sp>
        <p:nvSpPr>
          <p:cNvPr id="35" name="TextBox 34">
            <a:extLst>
              <a:ext uri="{FF2B5EF4-FFF2-40B4-BE49-F238E27FC236}">
                <a16:creationId xmlns:a16="http://schemas.microsoft.com/office/drawing/2014/main" id="{8C2BC92F-BEE5-CE48-9D61-D8B2F1A0122F}"/>
              </a:ext>
            </a:extLst>
          </p:cNvPr>
          <p:cNvSpPr txBox="1"/>
          <p:nvPr/>
        </p:nvSpPr>
        <p:spPr>
          <a:xfrm>
            <a:off x="2463021" y="5190322"/>
            <a:ext cx="5117332" cy="781752"/>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Register API</a:t>
            </a:r>
          </a:p>
        </p:txBody>
      </p:sp>
      <p:sp>
        <p:nvSpPr>
          <p:cNvPr id="10" name="TextBox 9">
            <a:extLst>
              <a:ext uri="{FF2B5EF4-FFF2-40B4-BE49-F238E27FC236}">
                <a16:creationId xmlns:a16="http://schemas.microsoft.com/office/drawing/2014/main" id="{8C2BEA88-EE90-E658-55CA-255FA5DAB4C7}"/>
              </a:ext>
            </a:extLst>
          </p:cNvPr>
          <p:cNvSpPr txBox="1"/>
          <p:nvPr/>
        </p:nvSpPr>
        <p:spPr>
          <a:xfrm>
            <a:off x="1520824" y="791305"/>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Backend</a:t>
            </a:r>
          </a:p>
        </p:txBody>
      </p:sp>
      <p:grpSp>
        <p:nvGrpSpPr>
          <p:cNvPr id="25" name="Group 24">
            <a:extLst>
              <a:ext uri="{FF2B5EF4-FFF2-40B4-BE49-F238E27FC236}">
                <a16:creationId xmlns:a16="http://schemas.microsoft.com/office/drawing/2014/main" id="{18FE6FB1-3CE4-942C-992F-992F85633837}"/>
              </a:ext>
            </a:extLst>
          </p:cNvPr>
          <p:cNvGrpSpPr/>
          <p:nvPr/>
        </p:nvGrpSpPr>
        <p:grpSpPr>
          <a:xfrm>
            <a:off x="484192" y="9998675"/>
            <a:ext cx="1813775" cy="1597516"/>
            <a:chOff x="843626" y="10080296"/>
            <a:chExt cx="1813775" cy="1597516"/>
          </a:xfrm>
        </p:grpSpPr>
        <p:sp>
          <p:nvSpPr>
            <p:cNvPr id="4" name="Graphic 14">
              <a:extLst>
                <a:ext uri="{FF2B5EF4-FFF2-40B4-BE49-F238E27FC236}">
                  <a16:creationId xmlns:a16="http://schemas.microsoft.com/office/drawing/2014/main" id="{59BA982A-2F80-164F-E901-A91187E81383}"/>
                </a:ext>
              </a:extLst>
            </p:cNvPr>
            <p:cNvSpPr/>
            <p:nvPr/>
          </p:nvSpPr>
          <p:spPr>
            <a:xfrm>
              <a:off x="843626" y="10080296"/>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9" name="Picture 8">
              <a:extLst>
                <a:ext uri="{FF2B5EF4-FFF2-40B4-BE49-F238E27FC236}">
                  <a16:creationId xmlns:a16="http://schemas.microsoft.com/office/drawing/2014/main" id="{AB703E46-CF0B-8899-8933-712598457A98}"/>
                </a:ext>
              </a:extLst>
            </p:cNvPr>
            <p:cNvPicPr>
              <a:picLocks noChangeAspect="1"/>
            </p:cNvPicPr>
            <p:nvPr/>
          </p:nvPicPr>
          <p:blipFill>
            <a:blip r:embed="rId2"/>
            <a:stretch>
              <a:fillRect/>
            </a:stretch>
          </p:blipFill>
          <p:spPr>
            <a:xfrm>
              <a:off x="1237230" y="10406313"/>
              <a:ext cx="1003558" cy="944525"/>
            </a:xfrm>
            <a:prstGeom prst="rect">
              <a:avLst/>
            </a:prstGeom>
          </p:spPr>
        </p:pic>
      </p:grpSp>
      <p:sp>
        <p:nvSpPr>
          <p:cNvPr id="11" name="TextBox 10">
            <a:extLst>
              <a:ext uri="{FF2B5EF4-FFF2-40B4-BE49-F238E27FC236}">
                <a16:creationId xmlns:a16="http://schemas.microsoft.com/office/drawing/2014/main" id="{4C37F64F-63A2-FAD3-BFEB-9AEC01A1C817}"/>
              </a:ext>
            </a:extLst>
          </p:cNvPr>
          <p:cNvSpPr txBox="1"/>
          <p:nvPr/>
        </p:nvSpPr>
        <p:spPr>
          <a:xfrm>
            <a:off x="2463021" y="10381643"/>
            <a:ext cx="5117332" cy="781752"/>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User Profile API</a:t>
            </a:r>
          </a:p>
        </p:txBody>
      </p:sp>
      <p:pic>
        <p:nvPicPr>
          <p:cNvPr id="28" name="Picture 27">
            <a:extLst>
              <a:ext uri="{FF2B5EF4-FFF2-40B4-BE49-F238E27FC236}">
                <a16:creationId xmlns:a16="http://schemas.microsoft.com/office/drawing/2014/main" id="{74EA6CF5-9FF5-20AD-25A2-2CA850389773}"/>
              </a:ext>
            </a:extLst>
          </p:cNvPr>
          <p:cNvPicPr>
            <a:picLocks noChangeAspect="1"/>
          </p:cNvPicPr>
          <p:nvPr/>
        </p:nvPicPr>
        <p:blipFill>
          <a:blip r:embed="rId3"/>
          <a:stretch>
            <a:fillRect/>
          </a:stretch>
        </p:blipFill>
        <p:spPr>
          <a:xfrm>
            <a:off x="5763559" y="2779726"/>
            <a:ext cx="9421052" cy="4535474"/>
          </a:xfrm>
          <a:prstGeom prst="rect">
            <a:avLst/>
          </a:prstGeom>
        </p:spPr>
      </p:pic>
      <p:pic>
        <p:nvPicPr>
          <p:cNvPr id="44" name="Picture 43">
            <a:extLst>
              <a:ext uri="{FF2B5EF4-FFF2-40B4-BE49-F238E27FC236}">
                <a16:creationId xmlns:a16="http://schemas.microsoft.com/office/drawing/2014/main" id="{E6318D51-71FB-56D2-42C4-6B848FD9E7E2}"/>
              </a:ext>
            </a:extLst>
          </p:cNvPr>
          <p:cNvPicPr>
            <a:picLocks noChangeAspect="1"/>
          </p:cNvPicPr>
          <p:nvPr/>
        </p:nvPicPr>
        <p:blipFill>
          <a:blip r:embed="rId4"/>
          <a:stretch>
            <a:fillRect/>
          </a:stretch>
        </p:blipFill>
        <p:spPr>
          <a:xfrm>
            <a:off x="16183155" y="2779726"/>
            <a:ext cx="7315569" cy="4535474"/>
          </a:xfrm>
          <a:prstGeom prst="rect">
            <a:avLst/>
          </a:prstGeom>
        </p:spPr>
      </p:pic>
      <p:pic>
        <p:nvPicPr>
          <p:cNvPr id="46" name="Picture 45">
            <a:extLst>
              <a:ext uri="{FF2B5EF4-FFF2-40B4-BE49-F238E27FC236}">
                <a16:creationId xmlns:a16="http://schemas.microsoft.com/office/drawing/2014/main" id="{3179FDD1-ACE4-D71C-9E50-A205FE48DF0A}"/>
              </a:ext>
            </a:extLst>
          </p:cNvPr>
          <p:cNvPicPr>
            <a:picLocks noChangeAspect="1"/>
          </p:cNvPicPr>
          <p:nvPr/>
        </p:nvPicPr>
        <p:blipFill>
          <a:blip r:embed="rId5"/>
          <a:stretch>
            <a:fillRect/>
          </a:stretch>
        </p:blipFill>
        <p:spPr>
          <a:xfrm>
            <a:off x="5763559" y="9506309"/>
            <a:ext cx="9201000" cy="2089882"/>
          </a:xfrm>
          <a:prstGeom prst="rect">
            <a:avLst/>
          </a:prstGeom>
        </p:spPr>
      </p:pic>
      <p:pic>
        <p:nvPicPr>
          <p:cNvPr id="48" name="Picture 47">
            <a:extLst>
              <a:ext uri="{FF2B5EF4-FFF2-40B4-BE49-F238E27FC236}">
                <a16:creationId xmlns:a16="http://schemas.microsoft.com/office/drawing/2014/main" id="{373698A7-8711-7703-1023-FE6DE81A82FB}"/>
              </a:ext>
            </a:extLst>
          </p:cNvPr>
          <p:cNvPicPr>
            <a:picLocks noChangeAspect="1"/>
          </p:cNvPicPr>
          <p:nvPr/>
        </p:nvPicPr>
        <p:blipFill>
          <a:blip r:embed="rId6"/>
          <a:stretch>
            <a:fillRect/>
          </a:stretch>
        </p:blipFill>
        <p:spPr>
          <a:xfrm>
            <a:off x="16285228" y="9506309"/>
            <a:ext cx="7213496" cy="3830129"/>
          </a:xfrm>
          <a:prstGeom prst="rect">
            <a:avLst/>
          </a:prstGeom>
        </p:spPr>
      </p:pic>
      <p:grpSp>
        <p:nvGrpSpPr>
          <p:cNvPr id="50" name="Group 49">
            <a:extLst>
              <a:ext uri="{FF2B5EF4-FFF2-40B4-BE49-F238E27FC236}">
                <a16:creationId xmlns:a16="http://schemas.microsoft.com/office/drawing/2014/main" id="{5DBDFA0A-60A6-F024-724C-003670DF7462}"/>
              </a:ext>
            </a:extLst>
          </p:cNvPr>
          <p:cNvGrpSpPr/>
          <p:nvPr/>
        </p:nvGrpSpPr>
        <p:grpSpPr>
          <a:xfrm>
            <a:off x="487104" y="4785215"/>
            <a:ext cx="1813775" cy="1597516"/>
            <a:chOff x="487104" y="4785215"/>
            <a:chExt cx="1813775" cy="1597516"/>
          </a:xfrm>
        </p:grpSpPr>
        <p:sp>
          <p:nvSpPr>
            <p:cNvPr id="14" name="Graphic 14">
              <a:extLst>
                <a:ext uri="{FF2B5EF4-FFF2-40B4-BE49-F238E27FC236}">
                  <a16:creationId xmlns:a16="http://schemas.microsoft.com/office/drawing/2014/main" id="{14DF6840-3A01-2815-F881-27EBCD1A9A96}"/>
                </a:ext>
              </a:extLst>
            </p:cNvPr>
            <p:cNvSpPr/>
            <p:nvPr/>
          </p:nvSpPr>
          <p:spPr>
            <a:xfrm>
              <a:off x="487104" y="4785215"/>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49" name="Picture 48">
              <a:extLst>
                <a:ext uri="{FF2B5EF4-FFF2-40B4-BE49-F238E27FC236}">
                  <a16:creationId xmlns:a16="http://schemas.microsoft.com/office/drawing/2014/main" id="{982E0A96-DDDB-EFD6-8BEB-727C7E8FE909}"/>
                </a:ext>
              </a:extLst>
            </p:cNvPr>
            <p:cNvPicPr>
              <a:picLocks noChangeAspect="1"/>
            </p:cNvPicPr>
            <p:nvPr/>
          </p:nvPicPr>
          <p:blipFill>
            <a:blip r:embed="rId7"/>
            <a:stretch>
              <a:fillRect/>
            </a:stretch>
          </p:blipFill>
          <p:spPr>
            <a:xfrm>
              <a:off x="861895" y="5055605"/>
              <a:ext cx="1013370" cy="1056735"/>
            </a:xfrm>
            <a:prstGeom prst="rect">
              <a:avLst/>
            </a:prstGeom>
          </p:spPr>
        </p:pic>
      </p:grpSp>
    </p:spTree>
    <p:extLst>
      <p:ext uri="{BB962C8B-B14F-4D97-AF65-F5344CB8AC3E}">
        <p14:creationId xmlns:p14="http://schemas.microsoft.com/office/powerpoint/2010/main" val="394111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0C3C8C4-5E48-5B90-93CA-B145B5269716}"/>
              </a:ext>
            </a:extLst>
          </p:cNvPr>
          <p:cNvGrpSpPr/>
          <p:nvPr/>
        </p:nvGrpSpPr>
        <p:grpSpPr>
          <a:xfrm>
            <a:off x="1190265" y="5260484"/>
            <a:ext cx="1813775" cy="1597516"/>
            <a:chOff x="832121" y="9153338"/>
            <a:chExt cx="1813775" cy="1597516"/>
          </a:xfrm>
        </p:grpSpPr>
        <p:sp>
          <p:nvSpPr>
            <p:cNvPr id="4" name="Graphic 14">
              <a:extLst>
                <a:ext uri="{FF2B5EF4-FFF2-40B4-BE49-F238E27FC236}">
                  <a16:creationId xmlns:a16="http://schemas.microsoft.com/office/drawing/2014/main" id="{AE6477FA-7470-14AB-4ECE-AB384614CDA9}"/>
                </a:ext>
              </a:extLst>
            </p:cNvPr>
            <p:cNvSpPr/>
            <p:nvPr/>
          </p:nvSpPr>
          <p:spPr>
            <a:xfrm>
              <a:off x="832121" y="9153338"/>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5" name="Picture 4">
              <a:extLst>
                <a:ext uri="{FF2B5EF4-FFF2-40B4-BE49-F238E27FC236}">
                  <a16:creationId xmlns:a16="http://schemas.microsoft.com/office/drawing/2014/main" id="{B6EDEE87-FF16-E770-79EA-880415197620}"/>
                </a:ext>
              </a:extLst>
            </p:cNvPr>
            <p:cNvPicPr>
              <a:picLocks noChangeAspect="1"/>
            </p:cNvPicPr>
            <p:nvPr/>
          </p:nvPicPr>
          <p:blipFill>
            <a:blip r:embed="rId2"/>
            <a:stretch>
              <a:fillRect/>
            </a:stretch>
          </p:blipFill>
          <p:spPr>
            <a:xfrm>
              <a:off x="1190265" y="9426513"/>
              <a:ext cx="1050523" cy="1165827"/>
            </a:xfrm>
            <a:prstGeom prst="rect">
              <a:avLst/>
            </a:prstGeom>
          </p:spPr>
        </p:pic>
      </p:grpSp>
      <p:sp>
        <p:nvSpPr>
          <p:cNvPr id="6" name="TextBox 5">
            <a:extLst>
              <a:ext uri="{FF2B5EF4-FFF2-40B4-BE49-F238E27FC236}">
                <a16:creationId xmlns:a16="http://schemas.microsoft.com/office/drawing/2014/main" id="{B3ED2C64-478B-5AFA-5D83-144613D2E0E0}"/>
              </a:ext>
            </a:extLst>
          </p:cNvPr>
          <p:cNvSpPr txBox="1"/>
          <p:nvPr/>
        </p:nvSpPr>
        <p:spPr>
          <a:xfrm>
            <a:off x="3563037" y="5720078"/>
            <a:ext cx="5117332" cy="781752"/>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JWT</a:t>
            </a:r>
          </a:p>
        </p:txBody>
      </p:sp>
      <p:pic>
        <p:nvPicPr>
          <p:cNvPr id="7" name="Picture 6">
            <a:extLst>
              <a:ext uri="{FF2B5EF4-FFF2-40B4-BE49-F238E27FC236}">
                <a16:creationId xmlns:a16="http://schemas.microsoft.com/office/drawing/2014/main" id="{7898EDBD-ED30-C20E-EB6A-EA4A6AD5EDB8}"/>
              </a:ext>
            </a:extLst>
          </p:cNvPr>
          <p:cNvPicPr>
            <a:picLocks noChangeAspect="1"/>
          </p:cNvPicPr>
          <p:nvPr/>
        </p:nvPicPr>
        <p:blipFill>
          <a:blip r:embed="rId3"/>
          <a:stretch>
            <a:fillRect/>
          </a:stretch>
        </p:blipFill>
        <p:spPr>
          <a:xfrm>
            <a:off x="8298311" y="2474663"/>
            <a:ext cx="12129040" cy="6979888"/>
          </a:xfrm>
          <a:prstGeom prst="rect">
            <a:avLst/>
          </a:prstGeom>
        </p:spPr>
      </p:pic>
      <p:sp>
        <p:nvSpPr>
          <p:cNvPr id="8" name="TextBox 7">
            <a:extLst>
              <a:ext uri="{FF2B5EF4-FFF2-40B4-BE49-F238E27FC236}">
                <a16:creationId xmlns:a16="http://schemas.microsoft.com/office/drawing/2014/main" id="{C0C210CD-DACC-A905-2EE2-35BE205430AE}"/>
              </a:ext>
            </a:extLst>
          </p:cNvPr>
          <p:cNvSpPr txBox="1"/>
          <p:nvPr/>
        </p:nvSpPr>
        <p:spPr>
          <a:xfrm>
            <a:off x="1520824" y="791305"/>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Backend</a:t>
            </a:r>
          </a:p>
        </p:txBody>
      </p:sp>
      <p:sp>
        <p:nvSpPr>
          <p:cNvPr id="9" name="TextBox 8">
            <a:extLst>
              <a:ext uri="{FF2B5EF4-FFF2-40B4-BE49-F238E27FC236}">
                <a16:creationId xmlns:a16="http://schemas.microsoft.com/office/drawing/2014/main" id="{81457086-2A0C-9FDF-EE45-5078975E5FA2}"/>
              </a:ext>
            </a:extLst>
          </p:cNvPr>
          <p:cNvSpPr txBox="1"/>
          <p:nvPr/>
        </p:nvSpPr>
        <p:spPr>
          <a:xfrm>
            <a:off x="2271252" y="10500852"/>
            <a:ext cx="12431458" cy="1754326"/>
          </a:xfrm>
          <a:prstGeom prst="rect">
            <a:avLst/>
          </a:prstGeom>
          <a:noFill/>
        </p:spPr>
        <p:txBody>
          <a:bodyPr wrap="squar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With integrating JWT I implemented secure user authentication and authorization processes. By generating and validating tokens, I ensured data confidentiality and user identity verification.</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715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raphic 12">
            <a:extLst>
              <a:ext uri="{FF2B5EF4-FFF2-40B4-BE49-F238E27FC236}">
                <a16:creationId xmlns:a16="http://schemas.microsoft.com/office/drawing/2014/main" id="{6349C395-7928-6072-0F0F-5ADE322842FE}"/>
              </a:ext>
            </a:extLst>
          </p:cNvPr>
          <p:cNvSpPr/>
          <p:nvPr/>
        </p:nvSpPr>
        <p:spPr>
          <a:xfrm>
            <a:off x="21815699" y="10529992"/>
            <a:ext cx="3366051" cy="3366051"/>
          </a:xfrm>
          <a:custGeom>
            <a:avLst/>
            <a:gdLst>
              <a:gd name="connsiteX0" fmla="*/ 2447925 w 5562600"/>
              <a:gd name="connsiteY0" fmla="*/ 2981325 h 5562600"/>
              <a:gd name="connsiteX1" fmla="*/ 3515678 w 5562600"/>
              <a:gd name="connsiteY1" fmla="*/ 98108 h 5562600"/>
              <a:gd name="connsiteX2" fmla="*/ 2781300 w 5562600"/>
              <a:gd name="connsiteY2" fmla="*/ 0 h 5562600"/>
              <a:gd name="connsiteX3" fmla="*/ 0 w 5562600"/>
              <a:gd name="connsiteY3" fmla="*/ 2781300 h 5562600"/>
              <a:gd name="connsiteX4" fmla="*/ 2781300 w 5562600"/>
              <a:gd name="connsiteY4" fmla="*/ 5562600 h 5562600"/>
              <a:gd name="connsiteX5" fmla="*/ 5562600 w 5562600"/>
              <a:gd name="connsiteY5" fmla="*/ 2781300 h 5562600"/>
              <a:gd name="connsiteX6" fmla="*/ 5530215 w 5562600"/>
              <a:gd name="connsiteY6" fmla="*/ 2353628 h 5562600"/>
              <a:gd name="connsiteX7" fmla="*/ 2447925 w 5562600"/>
              <a:gd name="connsiteY7" fmla="*/ 2981325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2600" h="5562600">
                <a:moveTo>
                  <a:pt x="2447925" y="2981325"/>
                </a:moveTo>
                <a:lnTo>
                  <a:pt x="3515678" y="98108"/>
                </a:lnTo>
                <a:cubicBezTo>
                  <a:pt x="3282315" y="34290"/>
                  <a:pt x="3035618" y="0"/>
                  <a:pt x="2781300" y="0"/>
                </a:cubicBezTo>
                <a:cubicBezTo>
                  <a:pt x="1244918" y="0"/>
                  <a:pt x="0" y="1244918"/>
                  <a:pt x="0" y="2781300"/>
                </a:cubicBezTo>
                <a:cubicBezTo>
                  <a:pt x="0" y="4317683"/>
                  <a:pt x="1244918" y="5562600"/>
                  <a:pt x="2781300" y="5562600"/>
                </a:cubicBezTo>
                <a:cubicBezTo>
                  <a:pt x="4317683" y="5562600"/>
                  <a:pt x="5562600" y="4317683"/>
                  <a:pt x="5562600" y="2781300"/>
                </a:cubicBezTo>
                <a:cubicBezTo>
                  <a:pt x="5562600" y="2635568"/>
                  <a:pt x="5551170" y="2492693"/>
                  <a:pt x="5530215" y="2353628"/>
                </a:cubicBezTo>
                <a:lnTo>
                  <a:pt x="2447925" y="2981325"/>
                </a:lnTo>
                <a:close/>
              </a:path>
            </a:pathLst>
          </a:custGeom>
          <a:solidFill>
            <a:schemeClr val="accent3"/>
          </a:solidFill>
          <a:ln w="9525" cap="flat">
            <a:noFill/>
            <a:prstDash val="solid"/>
            <a:miter/>
          </a:ln>
        </p:spPr>
        <p:txBody>
          <a:bodyPr rtlCol="0" anchor="ctr"/>
          <a:lstStyle/>
          <a:p>
            <a:endParaRPr lang="en-US" dirty="0">
              <a:latin typeface="Urbanist Light" panose="020B0A04040200000203" pitchFamily="34" charset="77"/>
            </a:endParaRPr>
          </a:p>
        </p:txBody>
      </p:sp>
      <p:grpSp>
        <p:nvGrpSpPr>
          <p:cNvPr id="5" name="Graphic 4">
            <a:extLst>
              <a:ext uri="{FF2B5EF4-FFF2-40B4-BE49-F238E27FC236}">
                <a16:creationId xmlns:a16="http://schemas.microsoft.com/office/drawing/2014/main" id="{0D23C168-4C28-A2B4-C77A-A5BB213486BF}"/>
              </a:ext>
            </a:extLst>
          </p:cNvPr>
          <p:cNvGrpSpPr/>
          <p:nvPr/>
        </p:nvGrpSpPr>
        <p:grpSpPr>
          <a:xfrm>
            <a:off x="-925508" y="-198421"/>
            <a:ext cx="2819400" cy="2222500"/>
            <a:chOff x="12949303" y="10731500"/>
            <a:chExt cx="2819400" cy="2222500"/>
          </a:xfrm>
        </p:grpSpPr>
        <p:sp>
          <p:nvSpPr>
            <p:cNvPr id="6" name="Freeform 5">
              <a:extLst>
                <a:ext uri="{FF2B5EF4-FFF2-40B4-BE49-F238E27FC236}">
                  <a16:creationId xmlns:a16="http://schemas.microsoft.com/office/drawing/2014/main" id="{CEFC4585-7D7C-03DE-512C-4E53C93B4CBE}"/>
                </a:ext>
              </a:extLst>
            </p:cNvPr>
            <p:cNvSpPr/>
            <p:nvPr/>
          </p:nvSpPr>
          <p:spPr>
            <a:xfrm>
              <a:off x="12949303" y="10731500"/>
              <a:ext cx="2819400" cy="1367692"/>
            </a:xfrm>
            <a:custGeom>
              <a:avLst/>
              <a:gdLst>
                <a:gd name="connsiteX0" fmla="*/ 2487148 w 2819400"/>
                <a:gd name="connsiteY0" fmla="*/ 702842 h 1367692"/>
                <a:gd name="connsiteX1" fmla="*/ 2382725 w 2819400"/>
                <a:gd name="connsiteY1" fmla="*/ 719938 h 1367692"/>
                <a:gd name="connsiteX2" fmla="*/ 1908079 w 2819400"/>
                <a:gd name="connsiteY2" fmla="*/ 256442 h 1367692"/>
                <a:gd name="connsiteX3" fmla="*/ 1633733 w 2819400"/>
                <a:gd name="connsiteY3" fmla="*/ 343823 h 1367692"/>
                <a:gd name="connsiteX4" fmla="*/ 1177123 w 2819400"/>
                <a:gd name="connsiteY4" fmla="*/ 0 h 1367692"/>
                <a:gd name="connsiteX5" fmla="*/ 702477 w 2819400"/>
                <a:gd name="connsiteY5" fmla="*/ 474893 h 1367692"/>
                <a:gd name="connsiteX6" fmla="*/ 702477 w 2819400"/>
                <a:gd name="connsiteY6" fmla="*/ 475843 h 1367692"/>
                <a:gd name="connsiteX7" fmla="*/ 474646 w 2819400"/>
                <a:gd name="connsiteY7" fmla="*/ 417906 h 1367692"/>
                <a:gd name="connsiteX8" fmla="*/ 0 w 2819400"/>
                <a:gd name="connsiteY8" fmla="*/ 892799 h 1367692"/>
                <a:gd name="connsiteX9" fmla="*/ 455661 w 2819400"/>
                <a:gd name="connsiteY9" fmla="*/ 1366743 h 1367692"/>
                <a:gd name="connsiteX10" fmla="*/ 455661 w 2819400"/>
                <a:gd name="connsiteY10" fmla="*/ 1367692 h 1367692"/>
                <a:gd name="connsiteX11" fmla="*/ 2487148 w 2819400"/>
                <a:gd name="connsiteY11" fmla="*/ 1367692 h 1367692"/>
                <a:gd name="connsiteX12" fmla="*/ 2819400 w 2819400"/>
                <a:gd name="connsiteY12" fmla="*/ 1035267 h 1367692"/>
                <a:gd name="connsiteX13" fmla="*/ 2487148 w 2819400"/>
                <a:gd name="connsiteY13" fmla="*/ 702842 h 136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19400" h="1367692">
                  <a:moveTo>
                    <a:pt x="2487148" y="702842"/>
                  </a:moveTo>
                  <a:cubicBezTo>
                    <a:pt x="2450125" y="702842"/>
                    <a:pt x="2415001" y="708541"/>
                    <a:pt x="2382725" y="719938"/>
                  </a:cubicBezTo>
                  <a:cubicBezTo>
                    <a:pt x="2376080" y="462546"/>
                    <a:pt x="2166287" y="256442"/>
                    <a:pt x="1908079" y="256442"/>
                  </a:cubicBezTo>
                  <a:cubicBezTo>
                    <a:pt x="1805555" y="256442"/>
                    <a:pt x="1710626" y="288735"/>
                    <a:pt x="1633733" y="343823"/>
                  </a:cubicBezTo>
                  <a:cubicBezTo>
                    <a:pt x="1576776" y="145317"/>
                    <a:pt x="1393562" y="0"/>
                    <a:pt x="1177123" y="0"/>
                  </a:cubicBezTo>
                  <a:cubicBezTo>
                    <a:pt x="915118" y="0"/>
                    <a:pt x="702477" y="212752"/>
                    <a:pt x="702477" y="474893"/>
                  </a:cubicBezTo>
                  <a:cubicBezTo>
                    <a:pt x="702477" y="474893"/>
                    <a:pt x="702477" y="475843"/>
                    <a:pt x="702477" y="475843"/>
                  </a:cubicBezTo>
                  <a:cubicBezTo>
                    <a:pt x="635077" y="438801"/>
                    <a:pt x="557235" y="417906"/>
                    <a:pt x="474646" y="417906"/>
                  </a:cubicBezTo>
                  <a:cubicBezTo>
                    <a:pt x="212642" y="417906"/>
                    <a:pt x="0" y="630658"/>
                    <a:pt x="0" y="892799"/>
                  </a:cubicBezTo>
                  <a:cubicBezTo>
                    <a:pt x="0" y="1148292"/>
                    <a:pt x="202199" y="1357245"/>
                    <a:pt x="455661" y="1366743"/>
                  </a:cubicBezTo>
                  <a:lnTo>
                    <a:pt x="455661" y="1367692"/>
                  </a:lnTo>
                  <a:lnTo>
                    <a:pt x="2487148" y="1367692"/>
                  </a:lnTo>
                  <a:cubicBezTo>
                    <a:pt x="2670361" y="1367692"/>
                    <a:pt x="2819400" y="1218576"/>
                    <a:pt x="2819400" y="1035267"/>
                  </a:cubicBezTo>
                  <a:cubicBezTo>
                    <a:pt x="2819400" y="851958"/>
                    <a:pt x="2670361" y="702842"/>
                    <a:pt x="2487148" y="702842"/>
                  </a:cubicBezTo>
                  <a:close/>
                </a:path>
              </a:pathLst>
            </a:custGeom>
            <a:solidFill>
              <a:schemeClr val="accent5"/>
            </a:solidFill>
            <a:ln w="9493" cap="flat">
              <a:noFill/>
              <a:prstDash val="solid"/>
              <a:miter/>
            </a:ln>
          </p:spPr>
          <p:txBody>
            <a:bodyPr rtlCol="0" anchor="ctr"/>
            <a:lstStyle/>
            <a:p>
              <a:endParaRPr lang="en-US" dirty="0">
                <a:latin typeface="Urbanist Light" panose="020B0A04040200000203" pitchFamily="34" charset="77"/>
              </a:endParaRPr>
            </a:p>
          </p:txBody>
        </p:sp>
        <p:sp>
          <p:nvSpPr>
            <p:cNvPr id="7" name="Freeform 6">
              <a:extLst>
                <a:ext uri="{FF2B5EF4-FFF2-40B4-BE49-F238E27FC236}">
                  <a16:creationId xmlns:a16="http://schemas.microsoft.com/office/drawing/2014/main" id="{744A4BB1-8B83-FE98-9A96-ADA6EB5F6982}"/>
                </a:ext>
              </a:extLst>
            </p:cNvPr>
            <p:cNvSpPr/>
            <p:nvPr/>
          </p:nvSpPr>
          <p:spPr>
            <a:xfrm>
              <a:off x="13842587" y="11662290"/>
              <a:ext cx="1099281" cy="1291709"/>
            </a:xfrm>
            <a:custGeom>
              <a:avLst/>
              <a:gdLst>
                <a:gd name="connsiteX0" fmla="*/ 881893 w 1099281"/>
                <a:gd name="connsiteY0" fmla="*/ 854808 h 1291709"/>
                <a:gd name="connsiteX1" fmla="*/ 881893 w 1099281"/>
                <a:gd name="connsiteY1" fmla="*/ 0 h 1291709"/>
                <a:gd name="connsiteX2" fmla="*/ 217388 w 1099281"/>
                <a:gd name="connsiteY2" fmla="*/ 0 h 1291709"/>
                <a:gd name="connsiteX3" fmla="*/ 217388 w 1099281"/>
                <a:gd name="connsiteY3" fmla="*/ 854808 h 1291709"/>
                <a:gd name="connsiteX4" fmla="*/ 0 w 1099281"/>
                <a:gd name="connsiteY4" fmla="*/ 854808 h 1291709"/>
                <a:gd name="connsiteX5" fmla="*/ 549641 w 1099281"/>
                <a:gd name="connsiteY5" fmla="*/ 1291709 h 1291709"/>
                <a:gd name="connsiteX6" fmla="*/ 1099281 w 1099281"/>
                <a:gd name="connsiteY6" fmla="*/ 854808 h 129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281" h="1291709">
                  <a:moveTo>
                    <a:pt x="881893" y="854808"/>
                  </a:moveTo>
                  <a:lnTo>
                    <a:pt x="881893" y="0"/>
                  </a:lnTo>
                  <a:lnTo>
                    <a:pt x="217388" y="0"/>
                  </a:lnTo>
                  <a:lnTo>
                    <a:pt x="217388" y="854808"/>
                  </a:lnTo>
                  <a:lnTo>
                    <a:pt x="0" y="854808"/>
                  </a:lnTo>
                  <a:lnTo>
                    <a:pt x="549641" y="1291709"/>
                  </a:lnTo>
                  <a:lnTo>
                    <a:pt x="1099281" y="854808"/>
                  </a:lnTo>
                  <a:close/>
                </a:path>
              </a:pathLst>
            </a:custGeom>
            <a:solidFill>
              <a:schemeClr val="accent3"/>
            </a:solidFill>
            <a:ln w="9493" cap="flat">
              <a:noFill/>
              <a:prstDash val="solid"/>
              <a:miter/>
            </a:ln>
          </p:spPr>
          <p:txBody>
            <a:bodyPr rtlCol="0" anchor="ctr"/>
            <a:lstStyle/>
            <a:p>
              <a:endParaRPr lang="en-US" dirty="0">
                <a:latin typeface="Urbanist Light" panose="020B0A04040200000203" pitchFamily="34" charset="77"/>
              </a:endParaRPr>
            </a:p>
          </p:txBody>
        </p:sp>
      </p:grpSp>
      <p:sp>
        <p:nvSpPr>
          <p:cNvPr id="10" name="TextBox 9">
            <a:extLst>
              <a:ext uri="{FF2B5EF4-FFF2-40B4-BE49-F238E27FC236}">
                <a16:creationId xmlns:a16="http://schemas.microsoft.com/office/drawing/2014/main" id="{8C2BEA88-EE90-E658-55CA-255FA5DAB4C7}"/>
              </a:ext>
            </a:extLst>
          </p:cNvPr>
          <p:cNvSpPr txBox="1"/>
          <p:nvPr/>
        </p:nvSpPr>
        <p:spPr>
          <a:xfrm>
            <a:off x="1520824" y="791305"/>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Backend</a:t>
            </a:r>
          </a:p>
        </p:txBody>
      </p:sp>
      <p:sp>
        <p:nvSpPr>
          <p:cNvPr id="8" name="TextBox 7">
            <a:extLst>
              <a:ext uri="{FF2B5EF4-FFF2-40B4-BE49-F238E27FC236}">
                <a16:creationId xmlns:a16="http://schemas.microsoft.com/office/drawing/2014/main" id="{21A552EC-71C7-445F-30E8-B0E44A2FBD99}"/>
              </a:ext>
            </a:extLst>
          </p:cNvPr>
          <p:cNvSpPr txBox="1"/>
          <p:nvPr/>
        </p:nvSpPr>
        <p:spPr>
          <a:xfrm>
            <a:off x="2925972" y="8032235"/>
            <a:ext cx="5117332" cy="781752"/>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Orders</a:t>
            </a:r>
          </a:p>
        </p:txBody>
      </p:sp>
      <p:pic>
        <p:nvPicPr>
          <p:cNvPr id="16" name="Picture 15">
            <a:extLst>
              <a:ext uri="{FF2B5EF4-FFF2-40B4-BE49-F238E27FC236}">
                <a16:creationId xmlns:a16="http://schemas.microsoft.com/office/drawing/2014/main" id="{A7946272-76FE-2805-A4B6-4C285444F18A}"/>
              </a:ext>
            </a:extLst>
          </p:cNvPr>
          <p:cNvPicPr>
            <a:picLocks noChangeAspect="1"/>
          </p:cNvPicPr>
          <p:nvPr/>
        </p:nvPicPr>
        <p:blipFill>
          <a:blip r:embed="rId2"/>
          <a:stretch>
            <a:fillRect/>
          </a:stretch>
        </p:blipFill>
        <p:spPr>
          <a:xfrm>
            <a:off x="12507843" y="5307700"/>
            <a:ext cx="10625978" cy="5665100"/>
          </a:xfrm>
          <a:prstGeom prst="rect">
            <a:avLst/>
          </a:prstGeom>
        </p:spPr>
      </p:pic>
      <p:pic>
        <p:nvPicPr>
          <p:cNvPr id="20" name="Picture 19">
            <a:extLst>
              <a:ext uri="{FF2B5EF4-FFF2-40B4-BE49-F238E27FC236}">
                <a16:creationId xmlns:a16="http://schemas.microsoft.com/office/drawing/2014/main" id="{22C8FDA0-43AB-A9AF-9A07-6214D2841D40}"/>
              </a:ext>
            </a:extLst>
          </p:cNvPr>
          <p:cNvPicPr>
            <a:picLocks noChangeAspect="1"/>
          </p:cNvPicPr>
          <p:nvPr/>
        </p:nvPicPr>
        <p:blipFill>
          <a:blip r:embed="rId3"/>
          <a:stretch>
            <a:fillRect/>
          </a:stretch>
        </p:blipFill>
        <p:spPr>
          <a:xfrm>
            <a:off x="7520755" y="7572640"/>
            <a:ext cx="4283527" cy="1597516"/>
          </a:xfrm>
          <a:prstGeom prst="rect">
            <a:avLst/>
          </a:prstGeom>
        </p:spPr>
      </p:pic>
      <p:sp>
        <p:nvSpPr>
          <p:cNvPr id="23" name="TextBox 22">
            <a:extLst>
              <a:ext uri="{FF2B5EF4-FFF2-40B4-BE49-F238E27FC236}">
                <a16:creationId xmlns:a16="http://schemas.microsoft.com/office/drawing/2014/main" id="{EE7A9E2D-7871-5BA3-F515-1358058FAB74}"/>
              </a:ext>
            </a:extLst>
          </p:cNvPr>
          <p:cNvSpPr txBox="1"/>
          <p:nvPr/>
        </p:nvSpPr>
        <p:spPr>
          <a:xfrm>
            <a:off x="15674699" y="4258668"/>
            <a:ext cx="5117332" cy="678327"/>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dirty="0"/>
              <a:t>Order creation</a:t>
            </a:r>
          </a:p>
        </p:txBody>
      </p:sp>
      <p:pic>
        <p:nvPicPr>
          <p:cNvPr id="26" name="Picture 25">
            <a:extLst>
              <a:ext uri="{FF2B5EF4-FFF2-40B4-BE49-F238E27FC236}">
                <a16:creationId xmlns:a16="http://schemas.microsoft.com/office/drawing/2014/main" id="{3AB22E5E-9E81-C7F8-17FB-809ED6CE232B}"/>
              </a:ext>
            </a:extLst>
          </p:cNvPr>
          <p:cNvPicPr>
            <a:picLocks noChangeAspect="1"/>
          </p:cNvPicPr>
          <p:nvPr/>
        </p:nvPicPr>
        <p:blipFill>
          <a:blip r:embed="rId4"/>
          <a:stretch>
            <a:fillRect/>
          </a:stretch>
        </p:blipFill>
        <p:spPr>
          <a:xfrm>
            <a:off x="12491085" y="5307699"/>
            <a:ext cx="10625978" cy="5665100"/>
          </a:xfrm>
          <a:prstGeom prst="rect">
            <a:avLst/>
          </a:prstGeom>
        </p:spPr>
      </p:pic>
      <p:sp>
        <p:nvSpPr>
          <p:cNvPr id="27" name="TextBox 26">
            <a:extLst>
              <a:ext uri="{FF2B5EF4-FFF2-40B4-BE49-F238E27FC236}">
                <a16:creationId xmlns:a16="http://schemas.microsoft.com/office/drawing/2014/main" id="{482BEADB-1945-BC32-50A9-97DE079DADCF}"/>
              </a:ext>
            </a:extLst>
          </p:cNvPr>
          <p:cNvSpPr txBox="1"/>
          <p:nvPr/>
        </p:nvSpPr>
        <p:spPr>
          <a:xfrm>
            <a:off x="15674699" y="4291318"/>
            <a:ext cx="5117332" cy="678327"/>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dirty="0"/>
              <a:t>Retrieve an Order</a:t>
            </a:r>
          </a:p>
        </p:txBody>
      </p:sp>
      <p:grpSp>
        <p:nvGrpSpPr>
          <p:cNvPr id="31" name="Group 30">
            <a:extLst>
              <a:ext uri="{FF2B5EF4-FFF2-40B4-BE49-F238E27FC236}">
                <a16:creationId xmlns:a16="http://schemas.microsoft.com/office/drawing/2014/main" id="{AB10B01E-C553-C311-E0F4-DEBDE64D458C}"/>
              </a:ext>
            </a:extLst>
          </p:cNvPr>
          <p:cNvGrpSpPr/>
          <p:nvPr/>
        </p:nvGrpSpPr>
        <p:grpSpPr>
          <a:xfrm>
            <a:off x="843626" y="7572641"/>
            <a:ext cx="1813775" cy="1597516"/>
            <a:chOff x="843626" y="7572641"/>
            <a:chExt cx="1813775" cy="1597516"/>
          </a:xfrm>
        </p:grpSpPr>
        <p:sp>
          <p:nvSpPr>
            <p:cNvPr id="4" name="Graphic 14">
              <a:extLst>
                <a:ext uri="{FF2B5EF4-FFF2-40B4-BE49-F238E27FC236}">
                  <a16:creationId xmlns:a16="http://schemas.microsoft.com/office/drawing/2014/main" id="{2355FE3C-1BE0-335E-2C36-C2A37E0E3BEA}"/>
                </a:ext>
              </a:extLst>
            </p:cNvPr>
            <p:cNvSpPr/>
            <p:nvPr/>
          </p:nvSpPr>
          <p:spPr>
            <a:xfrm>
              <a:off x="843626" y="7572641"/>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30" name="Picture 29">
              <a:extLst>
                <a:ext uri="{FF2B5EF4-FFF2-40B4-BE49-F238E27FC236}">
                  <a16:creationId xmlns:a16="http://schemas.microsoft.com/office/drawing/2014/main" id="{B401D4ED-B0B5-51DA-239C-6A00A2F15574}"/>
                </a:ext>
              </a:extLst>
            </p:cNvPr>
            <p:cNvPicPr>
              <a:picLocks noChangeAspect="1"/>
            </p:cNvPicPr>
            <p:nvPr/>
          </p:nvPicPr>
          <p:blipFill>
            <a:blip r:embed="rId5"/>
            <a:stretch>
              <a:fillRect/>
            </a:stretch>
          </p:blipFill>
          <p:spPr>
            <a:xfrm>
              <a:off x="1157402" y="7811980"/>
              <a:ext cx="1186222" cy="1166048"/>
            </a:xfrm>
            <a:prstGeom prst="rect">
              <a:avLst/>
            </a:prstGeom>
          </p:spPr>
        </p:pic>
      </p:grpSp>
    </p:spTree>
    <p:extLst>
      <p:ext uri="{BB962C8B-B14F-4D97-AF65-F5344CB8AC3E}">
        <p14:creationId xmlns:p14="http://schemas.microsoft.com/office/powerpoint/2010/main" val="30215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6"/>
                                        </p:tgtEl>
                                        <p:attrNameLst>
                                          <p:attrName>ppt_x</p:attrName>
                                        </p:attrNameLst>
                                      </p:cBhvr>
                                      <p:tavLst>
                                        <p:tav tm="0">
                                          <p:val>
                                            <p:strVal val="ppt_x"/>
                                          </p:val>
                                        </p:tav>
                                        <p:tav tm="100000">
                                          <p:val>
                                            <p:strVal val="ppt_x"/>
                                          </p:val>
                                        </p:tav>
                                      </p:tavLst>
                                    </p:anim>
                                    <p:anim calcmode="lin" valueType="num">
                                      <p:cBhvr additive="base">
                                        <p:cTn id="7" dur="500"/>
                                        <p:tgtEl>
                                          <p:spTgt spid="16"/>
                                        </p:tgtEl>
                                        <p:attrNameLst>
                                          <p:attrName>ppt_y</p:attrName>
                                        </p:attrNameLst>
                                      </p:cBhvr>
                                      <p:tavLst>
                                        <p:tav tm="0">
                                          <p:val>
                                            <p:strVal val="ppt_y"/>
                                          </p:val>
                                        </p:tav>
                                        <p:tav tm="100000">
                                          <p:val>
                                            <p:strVal val="1+ppt_h/2"/>
                                          </p:val>
                                        </p:tav>
                                      </p:tavLst>
                                    </p:anim>
                                    <p:set>
                                      <p:cBhvr>
                                        <p:cTn id="8" dur="1" fill="hold">
                                          <p:stCondLst>
                                            <p:cond delay="499"/>
                                          </p:stCondLst>
                                        </p:cTn>
                                        <p:tgtEl>
                                          <p:spTgt spid="1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42"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ED2C64-478B-5AFA-5D83-144613D2E0E0}"/>
              </a:ext>
            </a:extLst>
          </p:cNvPr>
          <p:cNvSpPr txBox="1"/>
          <p:nvPr/>
        </p:nvSpPr>
        <p:spPr>
          <a:xfrm>
            <a:off x="2801051" y="5625443"/>
            <a:ext cx="5117332" cy="781752"/>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Payment</a:t>
            </a:r>
          </a:p>
        </p:txBody>
      </p:sp>
      <p:grpSp>
        <p:nvGrpSpPr>
          <p:cNvPr id="10" name="Group 9">
            <a:extLst>
              <a:ext uri="{FF2B5EF4-FFF2-40B4-BE49-F238E27FC236}">
                <a16:creationId xmlns:a16="http://schemas.microsoft.com/office/drawing/2014/main" id="{FEC06065-A532-FDC1-CDC3-FA8DEAAF436D}"/>
              </a:ext>
            </a:extLst>
          </p:cNvPr>
          <p:cNvGrpSpPr/>
          <p:nvPr/>
        </p:nvGrpSpPr>
        <p:grpSpPr>
          <a:xfrm>
            <a:off x="745587" y="5260483"/>
            <a:ext cx="1813775" cy="1597516"/>
            <a:chOff x="745587" y="5260483"/>
            <a:chExt cx="1813775" cy="1597516"/>
          </a:xfrm>
        </p:grpSpPr>
        <p:sp>
          <p:nvSpPr>
            <p:cNvPr id="4" name="Graphic 14">
              <a:extLst>
                <a:ext uri="{FF2B5EF4-FFF2-40B4-BE49-F238E27FC236}">
                  <a16:creationId xmlns:a16="http://schemas.microsoft.com/office/drawing/2014/main" id="{AE6477FA-7470-14AB-4ECE-AB384614CDA9}"/>
                </a:ext>
              </a:extLst>
            </p:cNvPr>
            <p:cNvSpPr/>
            <p:nvPr/>
          </p:nvSpPr>
          <p:spPr>
            <a:xfrm>
              <a:off x="745587" y="5260483"/>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9" name="Picture 8">
              <a:extLst>
                <a:ext uri="{FF2B5EF4-FFF2-40B4-BE49-F238E27FC236}">
                  <a16:creationId xmlns:a16="http://schemas.microsoft.com/office/drawing/2014/main" id="{9980D50C-9EF6-EE9B-9A62-CB441564C5F7}"/>
                </a:ext>
              </a:extLst>
            </p:cNvPr>
            <p:cNvPicPr>
              <a:picLocks noChangeAspect="1"/>
            </p:cNvPicPr>
            <p:nvPr/>
          </p:nvPicPr>
          <p:blipFill>
            <a:blip r:embed="rId2"/>
            <a:stretch>
              <a:fillRect/>
            </a:stretch>
          </p:blipFill>
          <p:spPr>
            <a:xfrm>
              <a:off x="1125514" y="5496188"/>
              <a:ext cx="1053920" cy="1126106"/>
            </a:xfrm>
            <a:prstGeom prst="rect">
              <a:avLst/>
            </a:prstGeom>
          </p:spPr>
        </p:pic>
      </p:grpSp>
      <p:pic>
        <p:nvPicPr>
          <p:cNvPr id="12" name="Picture 11">
            <a:extLst>
              <a:ext uri="{FF2B5EF4-FFF2-40B4-BE49-F238E27FC236}">
                <a16:creationId xmlns:a16="http://schemas.microsoft.com/office/drawing/2014/main" id="{D41A7FC4-D950-D03B-772C-4713B7F3E0BE}"/>
              </a:ext>
            </a:extLst>
          </p:cNvPr>
          <p:cNvPicPr>
            <a:picLocks noChangeAspect="1"/>
          </p:cNvPicPr>
          <p:nvPr/>
        </p:nvPicPr>
        <p:blipFill>
          <a:blip r:embed="rId3"/>
          <a:stretch>
            <a:fillRect/>
          </a:stretch>
        </p:blipFill>
        <p:spPr>
          <a:xfrm>
            <a:off x="5892800" y="3644653"/>
            <a:ext cx="12592050" cy="4829175"/>
          </a:xfrm>
          <a:prstGeom prst="rect">
            <a:avLst/>
          </a:prstGeom>
        </p:spPr>
      </p:pic>
      <p:sp>
        <p:nvSpPr>
          <p:cNvPr id="13" name="TextBox 12">
            <a:extLst>
              <a:ext uri="{FF2B5EF4-FFF2-40B4-BE49-F238E27FC236}">
                <a16:creationId xmlns:a16="http://schemas.microsoft.com/office/drawing/2014/main" id="{CC01A681-7C83-AA73-041D-38277E6DDE38}"/>
              </a:ext>
            </a:extLst>
          </p:cNvPr>
          <p:cNvSpPr txBox="1"/>
          <p:nvPr/>
        </p:nvSpPr>
        <p:spPr>
          <a:xfrm>
            <a:off x="8919334" y="2481178"/>
            <a:ext cx="6233579" cy="678327"/>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b="1" dirty="0"/>
              <a:t>Create PayPal Sandbox Account</a:t>
            </a:r>
          </a:p>
        </p:txBody>
      </p:sp>
      <p:pic>
        <p:nvPicPr>
          <p:cNvPr id="15" name="Picture 14">
            <a:extLst>
              <a:ext uri="{FF2B5EF4-FFF2-40B4-BE49-F238E27FC236}">
                <a16:creationId xmlns:a16="http://schemas.microsoft.com/office/drawing/2014/main" id="{4B4D5FF5-95BD-9396-D479-7B37C7C76690}"/>
              </a:ext>
            </a:extLst>
          </p:cNvPr>
          <p:cNvPicPr>
            <a:picLocks noChangeAspect="1"/>
          </p:cNvPicPr>
          <p:nvPr/>
        </p:nvPicPr>
        <p:blipFill>
          <a:blip r:embed="rId4"/>
          <a:stretch>
            <a:fillRect/>
          </a:stretch>
        </p:blipFill>
        <p:spPr>
          <a:xfrm>
            <a:off x="5271183" y="4791524"/>
            <a:ext cx="4821238" cy="2346164"/>
          </a:xfrm>
          <a:prstGeom prst="rect">
            <a:avLst/>
          </a:prstGeom>
        </p:spPr>
      </p:pic>
      <p:pic>
        <p:nvPicPr>
          <p:cNvPr id="17" name="Picture 16">
            <a:extLst>
              <a:ext uri="{FF2B5EF4-FFF2-40B4-BE49-F238E27FC236}">
                <a16:creationId xmlns:a16="http://schemas.microsoft.com/office/drawing/2014/main" id="{CEF7300E-203C-82D5-497B-BC37BEEA809F}"/>
              </a:ext>
            </a:extLst>
          </p:cNvPr>
          <p:cNvPicPr>
            <a:picLocks noChangeAspect="1"/>
          </p:cNvPicPr>
          <p:nvPr/>
        </p:nvPicPr>
        <p:blipFill>
          <a:blip r:embed="rId5"/>
          <a:stretch>
            <a:fillRect/>
          </a:stretch>
        </p:blipFill>
        <p:spPr>
          <a:xfrm>
            <a:off x="10973014" y="3159505"/>
            <a:ext cx="13031412" cy="2230797"/>
          </a:xfrm>
          <a:prstGeom prst="rect">
            <a:avLst/>
          </a:prstGeom>
        </p:spPr>
      </p:pic>
      <p:pic>
        <p:nvPicPr>
          <p:cNvPr id="19" name="Picture 18">
            <a:extLst>
              <a:ext uri="{FF2B5EF4-FFF2-40B4-BE49-F238E27FC236}">
                <a16:creationId xmlns:a16="http://schemas.microsoft.com/office/drawing/2014/main" id="{24318698-F5EF-9166-BBBF-FD07C8ED3EC2}"/>
              </a:ext>
            </a:extLst>
          </p:cNvPr>
          <p:cNvPicPr>
            <a:picLocks noChangeAspect="1"/>
          </p:cNvPicPr>
          <p:nvPr/>
        </p:nvPicPr>
        <p:blipFill>
          <a:blip r:embed="rId6"/>
          <a:stretch>
            <a:fillRect/>
          </a:stretch>
        </p:blipFill>
        <p:spPr>
          <a:xfrm>
            <a:off x="10980772" y="5727321"/>
            <a:ext cx="13023654" cy="6290508"/>
          </a:xfrm>
          <a:prstGeom prst="rect">
            <a:avLst/>
          </a:prstGeom>
        </p:spPr>
      </p:pic>
      <p:sp>
        <p:nvSpPr>
          <p:cNvPr id="20" name="TextBox 19">
            <a:extLst>
              <a:ext uri="{FF2B5EF4-FFF2-40B4-BE49-F238E27FC236}">
                <a16:creationId xmlns:a16="http://schemas.microsoft.com/office/drawing/2014/main" id="{1F5CBED4-C38B-19AA-08DE-E53E62E601EB}"/>
              </a:ext>
            </a:extLst>
          </p:cNvPr>
          <p:cNvSpPr txBox="1"/>
          <p:nvPr/>
        </p:nvSpPr>
        <p:spPr>
          <a:xfrm>
            <a:off x="9612910" y="1973505"/>
            <a:ext cx="6233579" cy="678327"/>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b="1" dirty="0"/>
              <a:t> PayPal Configuration</a:t>
            </a:r>
          </a:p>
        </p:txBody>
      </p:sp>
    </p:spTree>
    <p:extLst>
      <p:ext uri="{BB962C8B-B14F-4D97-AF65-F5344CB8AC3E}">
        <p14:creationId xmlns:p14="http://schemas.microsoft.com/office/powerpoint/2010/main" val="220377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1+ppt_h/2"/>
                                          </p:val>
                                        </p:tav>
                                      </p:tavLst>
                                    </p:anim>
                                    <p:set>
                                      <p:cBhvr>
                                        <p:cTn id="8" dur="1" fill="hold">
                                          <p:stCondLst>
                                            <p:cond delay="499"/>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anim calcmode="lin" valueType="num">
                                      <p:cBhvr>
                                        <p:cTn id="16" dur="1000" fill="hold"/>
                                        <p:tgtEl>
                                          <p:spTgt spid="19"/>
                                        </p:tgtEl>
                                        <p:attrNameLst>
                                          <p:attrName>ppt_x</p:attrName>
                                        </p:attrNameLst>
                                      </p:cBhvr>
                                      <p:tavLst>
                                        <p:tav tm="0">
                                          <p:val>
                                            <p:strVal val="#ppt_x"/>
                                          </p:val>
                                        </p:tav>
                                        <p:tav tm="100000">
                                          <p:val>
                                            <p:strVal val="#ppt_x"/>
                                          </p:val>
                                        </p:tav>
                                      </p:tavLst>
                                    </p:anim>
                                    <p:anim calcmode="lin" valueType="num">
                                      <p:cBhvr>
                                        <p:cTn id="17" dur="1000" fill="hold"/>
                                        <p:tgtEl>
                                          <p:spTgt spid="19"/>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par>
                                <p:cTn id="28" presetID="1"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raphic 10">
            <a:extLst>
              <a:ext uri="{FF2B5EF4-FFF2-40B4-BE49-F238E27FC236}">
                <a16:creationId xmlns:a16="http://schemas.microsoft.com/office/drawing/2014/main" id="{47C4A85F-8543-EDA5-EC70-55A3FEFBFE77}"/>
              </a:ext>
            </a:extLst>
          </p:cNvPr>
          <p:cNvSpPr/>
          <p:nvPr/>
        </p:nvSpPr>
        <p:spPr>
          <a:xfrm rot="5933797">
            <a:off x="-227185" y="3635076"/>
            <a:ext cx="2530259" cy="1705094"/>
          </a:xfrm>
          <a:custGeom>
            <a:avLst/>
            <a:gdLst>
              <a:gd name="connsiteX0" fmla="*/ 829245 w 4181403"/>
              <a:gd name="connsiteY0" fmla="*/ 2311048 h 2817769"/>
              <a:gd name="connsiteX1" fmla="*/ 794981 w 4181403"/>
              <a:gd name="connsiteY1" fmla="*/ 2158648 h 2817769"/>
              <a:gd name="connsiteX2" fmla="*/ 809258 w 4181403"/>
              <a:gd name="connsiteY2" fmla="*/ 2265328 h 2817769"/>
              <a:gd name="connsiteX3" fmla="*/ 810210 w 4181403"/>
              <a:gd name="connsiteY3" fmla="*/ 1991961 h 2817769"/>
              <a:gd name="connsiteX4" fmla="*/ 795933 w 4181403"/>
              <a:gd name="connsiteY4" fmla="*/ 2098641 h 2817769"/>
              <a:gd name="connsiteX5" fmla="*/ 881593 w 4181403"/>
              <a:gd name="connsiteY5" fmla="*/ 1790031 h 2817769"/>
              <a:gd name="connsiteX6" fmla="*/ 841618 w 4181403"/>
              <a:gd name="connsiteY6" fmla="*/ 1885281 h 2817769"/>
              <a:gd name="connsiteX7" fmla="*/ 1017697 w 4181403"/>
              <a:gd name="connsiteY7" fmla="*/ 1584291 h 2817769"/>
              <a:gd name="connsiteX8" fmla="*/ 954880 w 4181403"/>
              <a:gd name="connsiteY8" fmla="*/ 1665253 h 2817769"/>
              <a:gd name="connsiteX9" fmla="*/ 1284195 w 4181403"/>
              <a:gd name="connsiteY9" fmla="*/ 1340451 h 2817769"/>
              <a:gd name="connsiteX10" fmla="*/ 1203294 w 4181403"/>
              <a:gd name="connsiteY10" fmla="*/ 1403316 h 2817769"/>
              <a:gd name="connsiteX11" fmla="*/ 1747710 w 4181403"/>
              <a:gd name="connsiteY11" fmla="*/ 1076608 h 2817769"/>
              <a:gd name="connsiteX12" fmla="*/ 1933306 w 4181403"/>
              <a:gd name="connsiteY12" fmla="*/ 992788 h 2817769"/>
              <a:gd name="connsiteX13" fmla="*/ 1838129 w 4181403"/>
              <a:gd name="connsiteY13" fmla="*/ 1032793 h 2817769"/>
              <a:gd name="connsiteX14" fmla="*/ 2452025 w 4181403"/>
              <a:gd name="connsiteY14" fmla="*/ 840388 h 2817769"/>
              <a:gd name="connsiteX15" fmla="*/ 2630959 w 4181403"/>
              <a:gd name="connsiteY15" fmla="*/ 810861 h 2817769"/>
              <a:gd name="connsiteX16" fmla="*/ 2524360 w 4181403"/>
              <a:gd name="connsiteY16" fmla="*/ 825148 h 2817769"/>
              <a:gd name="connsiteX17" fmla="*/ 3297202 w 4181403"/>
              <a:gd name="connsiteY17" fmla="*/ 826101 h 2817769"/>
              <a:gd name="connsiteX18" fmla="*/ 3190603 w 4181403"/>
              <a:gd name="connsiteY18" fmla="*/ 811813 h 2817769"/>
              <a:gd name="connsiteX19" fmla="*/ 3676010 w 4181403"/>
              <a:gd name="connsiteY19" fmla="*/ 921351 h 2817769"/>
              <a:gd name="connsiteX20" fmla="*/ 3834956 w 4181403"/>
              <a:gd name="connsiteY20" fmla="*/ 928971 h 2817769"/>
              <a:gd name="connsiteX21" fmla="*/ 3983433 w 4181403"/>
              <a:gd name="connsiteY21" fmla="*/ 881346 h 2817769"/>
              <a:gd name="connsiteX22" fmla="*/ 4095743 w 4181403"/>
              <a:gd name="connsiteY22" fmla="*/ 778476 h 2817769"/>
              <a:gd name="connsiteX23" fmla="*/ 4167127 w 4181403"/>
              <a:gd name="connsiteY23" fmla="*/ 642268 h 2817769"/>
              <a:gd name="connsiteX24" fmla="*/ 4181403 w 4181403"/>
              <a:gd name="connsiteY24" fmla="*/ 535588 h 2817769"/>
              <a:gd name="connsiteX25" fmla="*/ 4127152 w 4181403"/>
              <a:gd name="connsiteY25" fmla="*/ 333658 h 2817769"/>
              <a:gd name="connsiteX26" fmla="*/ 4064334 w 4181403"/>
              <a:gd name="connsiteY26" fmla="*/ 252696 h 2817769"/>
              <a:gd name="connsiteX27" fmla="*/ 3888256 w 4181403"/>
              <a:gd name="connsiteY27" fmla="*/ 149826 h 2817769"/>
              <a:gd name="connsiteX28" fmla="*/ 3430451 w 4181403"/>
              <a:gd name="connsiteY28" fmla="*/ 44098 h 2817769"/>
              <a:gd name="connsiteX29" fmla="*/ 2861289 w 4181403"/>
              <a:gd name="connsiteY29" fmla="*/ 283 h 2817769"/>
              <a:gd name="connsiteX30" fmla="*/ 2295933 w 4181403"/>
              <a:gd name="connsiteY30" fmla="*/ 58386 h 2817769"/>
              <a:gd name="connsiteX31" fmla="*/ 1840032 w 4181403"/>
              <a:gd name="connsiteY31" fmla="*/ 178401 h 2817769"/>
              <a:gd name="connsiteX32" fmla="*/ 1312748 w 4181403"/>
              <a:gd name="connsiteY32" fmla="*/ 400333 h 2817769"/>
              <a:gd name="connsiteX33" fmla="*/ 941555 w 4181403"/>
              <a:gd name="connsiteY33" fmla="*/ 609883 h 2817769"/>
              <a:gd name="connsiteX34" fmla="*/ 694093 w 4181403"/>
              <a:gd name="connsiteY34" fmla="*/ 792763 h 2817769"/>
              <a:gd name="connsiteX35" fmla="*/ 535146 w 4181403"/>
              <a:gd name="connsiteY35" fmla="*/ 933733 h 2817769"/>
              <a:gd name="connsiteX36" fmla="*/ 395235 w 4181403"/>
              <a:gd name="connsiteY36" fmla="*/ 1089943 h 2817769"/>
              <a:gd name="connsiteX37" fmla="*/ 220108 w 4181403"/>
              <a:gd name="connsiteY37" fmla="*/ 1338546 h 2817769"/>
              <a:gd name="connsiteX38" fmla="*/ 93522 w 4181403"/>
              <a:gd name="connsiteY38" fmla="*/ 1616676 h 2817769"/>
              <a:gd name="connsiteX39" fmla="*/ 35463 w 4181403"/>
              <a:gd name="connsiteY39" fmla="*/ 1815748 h 2817769"/>
              <a:gd name="connsiteX40" fmla="*/ 248 w 4181403"/>
              <a:gd name="connsiteY40" fmla="*/ 2120548 h 2817769"/>
              <a:gd name="connsiteX41" fmla="*/ 4055 w 4181403"/>
              <a:gd name="connsiteY41" fmla="*/ 2222466 h 2817769"/>
              <a:gd name="connsiteX42" fmla="*/ 31656 w 4181403"/>
              <a:gd name="connsiteY42" fmla="*/ 2424396 h 2817769"/>
              <a:gd name="connsiteX43" fmla="*/ 56402 w 4181403"/>
              <a:gd name="connsiteY43" fmla="*/ 2523456 h 2817769"/>
              <a:gd name="connsiteX44" fmla="*/ 127786 w 4181403"/>
              <a:gd name="connsiteY44" fmla="*/ 2659663 h 2817769"/>
              <a:gd name="connsiteX45" fmla="*/ 240095 w 4181403"/>
              <a:gd name="connsiteY45" fmla="*/ 2762534 h 2817769"/>
              <a:gd name="connsiteX46" fmla="*/ 388573 w 4181403"/>
              <a:gd name="connsiteY46" fmla="*/ 2810159 h 2817769"/>
              <a:gd name="connsiteX47" fmla="*/ 547519 w 4181403"/>
              <a:gd name="connsiteY47" fmla="*/ 2802538 h 2817769"/>
              <a:gd name="connsiteX48" fmla="*/ 642697 w 4181403"/>
              <a:gd name="connsiteY48" fmla="*/ 2762534 h 2817769"/>
              <a:gd name="connsiteX49" fmla="*/ 786415 w 4181403"/>
              <a:gd name="connsiteY49" fmla="*/ 2618706 h 2817769"/>
              <a:gd name="connsiteX50" fmla="*/ 826390 w 4181403"/>
              <a:gd name="connsiteY50" fmla="*/ 2523456 h 2817769"/>
              <a:gd name="connsiteX51" fmla="*/ 829245 w 4181403"/>
              <a:gd name="connsiteY51" fmla="*/ 2311048 h 2817769"/>
              <a:gd name="connsiteX52" fmla="*/ 829245 w 4181403"/>
              <a:gd name="connsiteY52" fmla="*/ 2311048 h 281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181403" h="2817769">
                <a:moveTo>
                  <a:pt x="829245" y="2311048"/>
                </a:moveTo>
                <a:cubicBezTo>
                  <a:pt x="814017" y="2261518"/>
                  <a:pt x="802595" y="2210084"/>
                  <a:pt x="794981" y="2158648"/>
                </a:cubicBezTo>
                <a:cubicBezTo>
                  <a:pt x="799740" y="2193891"/>
                  <a:pt x="804499" y="2229134"/>
                  <a:pt x="809258" y="2265328"/>
                </a:cubicBezTo>
                <a:cubicBezTo>
                  <a:pt x="796885" y="2174841"/>
                  <a:pt x="798788" y="2082448"/>
                  <a:pt x="810210" y="1991961"/>
                </a:cubicBezTo>
                <a:cubicBezTo>
                  <a:pt x="805451" y="2027203"/>
                  <a:pt x="800692" y="2062446"/>
                  <a:pt x="795933" y="2098641"/>
                </a:cubicBezTo>
                <a:cubicBezTo>
                  <a:pt x="810210" y="1991961"/>
                  <a:pt x="839715" y="1889091"/>
                  <a:pt x="881593" y="1790031"/>
                </a:cubicBezTo>
                <a:cubicBezTo>
                  <a:pt x="868268" y="1821463"/>
                  <a:pt x="854943" y="1853848"/>
                  <a:pt x="841618" y="1885281"/>
                </a:cubicBezTo>
                <a:cubicBezTo>
                  <a:pt x="887304" y="1777648"/>
                  <a:pt x="946314" y="1676683"/>
                  <a:pt x="1017697" y="1584291"/>
                </a:cubicBezTo>
                <a:cubicBezTo>
                  <a:pt x="996758" y="1610961"/>
                  <a:pt x="975819" y="1638583"/>
                  <a:pt x="954880" y="1665253"/>
                </a:cubicBezTo>
                <a:cubicBezTo>
                  <a:pt x="1050057" y="1542381"/>
                  <a:pt x="1162367" y="1435701"/>
                  <a:pt x="1284195" y="1340451"/>
                </a:cubicBezTo>
                <a:cubicBezTo>
                  <a:pt x="1257545" y="1361406"/>
                  <a:pt x="1229943" y="1382361"/>
                  <a:pt x="1203294" y="1403316"/>
                </a:cubicBezTo>
                <a:cubicBezTo>
                  <a:pt x="1371758" y="1273776"/>
                  <a:pt x="1556403" y="1169001"/>
                  <a:pt x="1747710" y="1076608"/>
                </a:cubicBezTo>
                <a:cubicBezTo>
                  <a:pt x="1808623" y="1047081"/>
                  <a:pt x="1870489" y="1019458"/>
                  <a:pt x="1933306" y="992788"/>
                </a:cubicBezTo>
                <a:cubicBezTo>
                  <a:pt x="1901898" y="1006123"/>
                  <a:pt x="1869537" y="1019458"/>
                  <a:pt x="1838129" y="1032793"/>
                </a:cubicBezTo>
                <a:cubicBezTo>
                  <a:pt x="2036098" y="948973"/>
                  <a:pt x="2241682" y="882298"/>
                  <a:pt x="2452025" y="840388"/>
                </a:cubicBezTo>
                <a:cubicBezTo>
                  <a:pt x="2511035" y="828958"/>
                  <a:pt x="2570997" y="818481"/>
                  <a:pt x="2630959" y="810861"/>
                </a:cubicBezTo>
                <a:cubicBezTo>
                  <a:pt x="2595743" y="815623"/>
                  <a:pt x="2560527" y="820386"/>
                  <a:pt x="2524360" y="825148"/>
                </a:cubicBezTo>
                <a:cubicBezTo>
                  <a:pt x="2780388" y="790858"/>
                  <a:pt x="3041174" y="791811"/>
                  <a:pt x="3297202" y="826101"/>
                </a:cubicBezTo>
                <a:cubicBezTo>
                  <a:pt x="3261987" y="821338"/>
                  <a:pt x="3226771" y="816576"/>
                  <a:pt x="3190603" y="811813"/>
                </a:cubicBezTo>
                <a:cubicBezTo>
                  <a:pt x="3355261" y="834673"/>
                  <a:pt x="3518015" y="870868"/>
                  <a:pt x="3676010" y="921351"/>
                </a:cubicBezTo>
                <a:cubicBezTo>
                  <a:pt x="3729309" y="938496"/>
                  <a:pt x="3782608" y="940401"/>
                  <a:pt x="3834956" y="928971"/>
                </a:cubicBezTo>
                <a:cubicBezTo>
                  <a:pt x="3888256" y="926113"/>
                  <a:pt x="3937748" y="910873"/>
                  <a:pt x="3983433" y="881346"/>
                </a:cubicBezTo>
                <a:cubicBezTo>
                  <a:pt x="4030070" y="856581"/>
                  <a:pt x="4067190" y="822291"/>
                  <a:pt x="4095743" y="778476"/>
                </a:cubicBezTo>
                <a:cubicBezTo>
                  <a:pt x="4130959" y="739423"/>
                  <a:pt x="4154753" y="694656"/>
                  <a:pt x="4167127" y="642268"/>
                </a:cubicBezTo>
                <a:cubicBezTo>
                  <a:pt x="4171885" y="607026"/>
                  <a:pt x="4176644" y="571783"/>
                  <a:pt x="4181403" y="535588"/>
                </a:cubicBezTo>
                <a:cubicBezTo>
                  <a:pt x="4181403" y="463198"/>
                  <a:pt x="4163319" y="396523"/>
                  <a:pt x="4127152" y="333658"/>
                </a:cubicBezTo>
                <a:cubicBezTo>
                  <a:pt x="4106213" y="306988"/>
                  <a:pt x="4085274" y="279366"/>
                  <a:pt x="4064334" y="252696"/>
                </a:cubicBezTo>
                <a:cubicBezTo>
                  <a:pt x="4014842" y="203166"/>
                  <a:pt x="3955832" y="168876"/>
                  <a:pt x="3888256" y="149826"/>
                </a:cubicBezTo>
                <a:cubicBezTo>
                  <a:pt x="3738827" y="102201"/>
                  <a:pt x="3585591" y="66958"/>
                  <a:pt x="3430451" y="44098"/>
                </a:cubicBezTo>
                <a:cubicBezTo>
                  <a:pt x="3241048" y="16476"/>
                  <a:pt x="3052596" y="-2574"/>
                  <a:pt x="2861289" y="283"/>
                </a:cubicBezTo>
                <a:cubicBezTo>
                  <a:pt x="2671885" y="3141"/>
                  <a:pt x="2482482" y="25048"/>
                  <a:pt x="2295933" y="58386"/>
                </a:cubicBezTo>
                <a:cubicBezTo>
                  <a:pt x="2140794" y="86008"/>
                  <a:pt x="1988509" y="126966"/>
                  <a:pt x="1840032" y="178401"/>
                </a:cubicBezTo>
                <a:cubicBezTo>
                  <a:pt x="1660146" y="241266"/>
                  <a:pt x="1484068" y="316513"/>
                  <a:pt x="1312748" y="400333"/>
                </a:cubicBezTo>
                <a:cubicBezTo>
                  <a:pt x="1185210" y="463198"/>
                  <a:pt x="1060527" y="531778"/>
                  <a:pt x="941555" y="609883"/>
                </a:cubicBezTo>
                <a:cubicBezTo>
                  <a:pt x="855895" y="666081"/>
                  <a:pt x="774994" y="728946"/>
                  <a:pt x="694093" y="792763"/>
                </a:cubicBezTo>
                <a:cubicBezTo>
                  <a:pt x="638890" y="836578"/>
                  <a:pt x="585590" y="883251"/>
                  <a:pt x="535146" y="933733"/>
                </a:cubicBezTo>
                <a:cubicBezTo>
                  <a:pt x="485654" y="983263"/>
                  <a:pt x="439017" y="1034698"/>
                  <a:pt x="395235" y="1089943"/>
                </a:cubicBezTo>
                <a:cubicBezTo>
                  <a:pt x="332418" y="1169953"/>
                  <a:pt x="270552" y="1249963"/>
                  <a:pt x="220108" y="1338546"/>
                </a:cubicBezTo>
                <a:cubicBezTo>
                  <a:pt x="169664" y="1427128"/>
                  <a:pt x="129689" y="1522378"/>
                  <a:pt x="93522" y="1616676"/>
                </a:cubicBezTo>
                <a:cubicBezTo>
                  <a:pt x="68776" y="1681446"/>
                  <a:pt x="49740" y="1747168"/>
                  <a:pt x="35463" y="1815748"/>
                </a:cubicBezTo>
                <a:cubicBezTo>
                  <a:pt x="15476" y="1915761"/>
                  <a:pt x="1199" y="2018631"/>
                  <a:pt x="248" y="2120548"/>
                </a:cubicBezTo>
                <a:cubicBezTo>
                  <a:pt x="-704" y="2154839"/>
                  <a:pt x="1199" y="2188176"/>
                  <a:pt x="4055" y="2222466"/>
                </a:cubicBezTo>
                <a:cubicBezTo>
                  <a:pt x="9765" y="2290093"/>
                  <a:pt x="19283" y="2357721"/>
                  <a:pt x="31656" y="2424396"/>
                </a:cubicBezTo>
                <a:cubicBezTo>
                  <a:pt x="38319" y="2457734"/>
                  <a:pt x="46885" y="2491071"/>
                  <a:pt x="56402" y="2523456"/>
                </a:cubicBezTo>
                <a:cubicBezTo>
                  <a:pt x="68776" y="2575843"/>
                  <a:pt x="92570" y="2620611"/>
                  <a:pt x="127786" y="2659663"/>
                </a:cubicBezTo>
                <a:cubicBezTo>
                  <a:pt x="156339" y="2703478"/>
                  <a:pt x="193458" y="2737768"/>
                  <a:pt x="240095" y="2762534"/>
                </a:cubicBezTo>
                <a:cubicBezTo>
                  <a:pt x="285781" y="2792061"/>
                  <a:pt x="335273" y="2807301"/>
                  <a:pt x="388573" y="2810159"/>
                </a:cubicBezTo>
                <a:cubicBezTo>
                  <a:pt x="441872" y="2822541"/>
                  <a:pt x="495172" y="2819684"/>
                  <a:pt x="547519" y="2802538"/>
                </a:cubicBezTo>
                <a:cubicBezTo>
                  <a:pt x="578928" y="2789203"/>
                  <a:pt x="611288" y="2775868"/>
                  <a:pt x="642697" y="2762534"/>
                </a:cubicBezTo>
                <a:cubicBezTo>
                  <a:pt x="702659" y="2727291"/>
                  <a:pt x="750248" y="2678713"/>
                  <a:pt x="786415" y="2618706"/>
                </a:cubicBezTo>
                <a:cubicBezTo>
                  <a:pt x="799740" y="2587274"/>
                  <a:pt x="813065" y="2554888"/>
                  <a:pt x="826390" y="2523456"/>
                </a:cubicBezTo>
                <a:cubicBezTo>
                  <a:pt x="848281" y="2452971"/>
                  <a:pt x="848281" y="2382486"/>
                  <a:pt x="829245" y="2311048"/>
                </a:cubicBezTo>
                <a:lnTo>
                  <a:pt x="829245" y="2311048"/>
                </a:lnTo>
                <a:close/>
              </a:path>
            </a:pathLst>
          </a:custGeom>
          <a:solidFill>
            <a:schemeClr val="accent3"/>
          </a:solidFill>
          <a:ln w="9503" cap="flat">
            <a:noFill/>
            <a:prstDash val="solid"/>
            <a:miter/>
          </a:ln>
        </p:spPr>
        <p:txBody>
          <a:bodyPr rtlCol="0" anchor="ctr"/>
          <a:lstStyle/>
          <a:p>
            <a:endParaRPr lang="en-US" dirty="0">
              <a:latin typeface="Urbanist Light" panose="020B0A04040200000203" pitchFamily="34" charset="77"/>
            </a:endParaRPr>
          </a:p>
        </p:txBody>
      </p:sp>
      <p:sp>
        <p:nvSpPr>
          <p:cNvPr id="16" name="Graphic 12">
            <a:extLst>
              <a:ext uri="{FF2B5EF4-FFF2-40B4-BE49-F238E27FC236}">
                <a16:creationId xmlns:a16="http://schemas.microsoft.com/office/drawing/2014/main" id="{4A59C80A-F592-4484-8BBD-0C968ABF3551}"/>
              </a:ext>
            </a:extLst>
          </p:cNvPr>
          <p:cNvSpPr/>
          <p:nvPr/>
        </p:nvSpPr>
        <p:spPr>
          <a:xfrm>
            <a:off x="1520825" y="597903"/>
            <a:ext cx="3366051" cy="3366051"/>
          </a:xfrm>
          <a:custGeom>
            <a:avLst/>
            <a:gdLst>
              <a:gd name="connsiteX0" fmla="*/ 2447925 w 5562600"/>
              <a:gd name="connsiteY0" fmla="*/ 2981325 h 5562600"/>
              <a:gd name="connsiteX1" fmla="*/ 3515678 w 5562600"/>
              <a:gd name="connsiteY1" fmla="*/ 98108 h 5562600"/>
              <a:gd name="connsiteX2" fmla="*/ 2781300 w 5562600"/>
              <a:gd name="connsiteY2" fmla="*/ 0 h 5562600"/>
              <a:gd name="connsiteX3" fmla="*/ 0 w 5562600"/>
              <a:gd name="connsiteY3" fmla="*/ 2781300 h 5562600"/>
              <a:gd name="connsiteX4" fmla="*/ 2781300 w 5562600"/>
              <a:gd name="connsiteY4" fmla="*/ 5562600 h 5562600"/>
              <a:gd name="connsiteX5" fmla="*/ 5562600 w 5562600"/>
              <a:gd name="connsiteY5" fmla="*/ 2781300 h 5562600"/>
              <a:gd name="connsiteX6" fmla="*/ 5530215 w 5562600"/>
              <a:gd name="connsiteY6" fmla="*/ 2353628 h 5562600"/>
              <a:gd name="connsiteX7" fmla="*/ 2447925 w 5562600"/>
              <a:gd name="connsiteY7" fmla="*/ 2981325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2600" h="5562600">
                <a:moveTo>
                  <a:pt x="2447925" y="2981325"/>
                </a:moveTo>
                <a:lnTo>
                  <a:pt x="3515678" y="98108"/>
                </a:lnTo>
                <a:cubicBezTo>
                  <a:pt x="3282315" y="34290"/>
                  <a:pt x="3035618" y="0"/>
                  <a:pt x="2781300" y="0"/>
                </a:cubicBezTo>
                <a:cubicBezTo>
                  <a:pt x="1244918" y="0"/>
                  <a:pt x="0" y="1244918"/>
                  <a:pt x="0" y="2781300"/>
                </a:cubicBezTo>
                <a:cubicBezTo>
                  <a:pt x="0" y="4317683"/>
                  <a:pt x="1244918" y="5562600"/>
                  <a:pt x="2781300" y="5562600"/>
                </a:cubicBezTo>
                <a:cubicBezTo>
                  <a:pt x="4317683" y="5562600"/>
                  <a:pt x="5562600" y="4317683"/>
                  <a:pt x="5562600" y="2781300"/>
                </a:cubicBezTo>
                <a:cubicBezTo>
                  <a:pt x="5562600" y="2635568"/>
                  <a:pt x="5551170" y="2492693"/>
                  <a:pt x="5530215" y="2353628"/>
                </a:cubicBezTo>
                <a:lnTo>
                  <a:pt x="2447925" y="2981325"/>
                </a:lnTo>
                <a:close/>
              </a:path>
            </a:pathLst>
          </a:custGeom>
          <a:solidFill>
            <a:schemeClr val="accent1"/>
          </a:solidFill>
          <a:ln w="9525" cap="flat">
            <a:noFill/>
            <a:prstDash val="solid"/>
            <a:miter/>
          </a:ln>
        </p:spPr>
        <p:txBody>
          <a:bodyPr rtlCol="0" anchor="ctr"/>
          <a:lstStyle/>
          <a:p>
            <a:endParaRPr lang="en-US" dirty="0">
              <a:latin typeface="Urbanist Light" panose="020B0A04040200000203" pitchFamily="34" charset="77"/>
            </a:endParaRPr>
          </a:p>
        </p:txBody>
      </p:sp>
      <p:sp>
        <p:nvSpPr>
          <p:cNvPr id="17" name="Graphic 4">
            <a:extLst>
              <a:ext uri="{FF2B5EF4-FFF2-40B4-BE49-F238E27FC236}">
                <a16:creationId xmlns:a16="http://schemas.microsoft.com/office/drawing/2014/main" id="{B7F7C2A7-ED52-E164-9F7E-B51F83F28B34}"/>
              </a:ext>
            </a:extLst>
          </p:cNvPr>
          <p:cNvSpPr/>
          <p:nvPr/>
        </p:nvSpPr>
        <p:spPr>
          <a:xfrm>
            <a:off x="21285343" y="8922040"/>
            <a:ext cx="4702951" cy="4180802"/>
          </a:xfrm>
          <a:custGeom>
            <a:avLst/>
            <a:gdLst>
              <a:gd name="connsiteX0" fmla="*/ 5713560 w 7771908"/>
              <a:gd name="connsiteY0" fmla="*/ 67093 h 6909025"/>
              <a:gd name="connsiteX1" fmla="*/ 5017523 w 7771908"/>
              <a:gd name="connsiteY1" fmla="*/ 164957 h 6909025"/>
              <a:gd name="connsiteX2" fmla="*/ 4100572 w 7771908"/>
              <a:gd name="connsiteY2" fmla="*/ 789473 h 6909025"/>
              <a:gd name="connsiteX3" fmla="*/ 2071980 w 7771908"/>
              <a:gd name="connsiteY3" fmla="*/ 1597611 h 6909025"/>
              <a:gd name="connsiteX4" fmla="*/ 1126784 w 7771908"/>
              <a:gd name="connsiteY4" fmla="*/ 2317470 h 6909025"/>
              <a:gd name="connsiteX5" fmla="*/ 185118 w 7771908"/>
              <a:gd name="connsiteY5" fmla="*/ 3003529 h 6909025"/>
              <a:gd name="connsiteX6" fmla="*/ 43389 w 7771908"/>
              <a:gd name="connsiteY6" fmla="*/ 3649233 h 6909025"/>
              <a:gd name="connsiteX7" fmla="*/ 15648 w 7771908"/>
              <a:gd name="connsiteY7" fmla="*/ 5930886 h 6909025"/>
              <a:gd name="connsiteX8" fmla="*/ 60538 w 7771908"/>
              <a:gd name="connsiteY8" fmla="*/ 6445935 h 6909025"/>
              <a:gd name="connsiteX9" fmla="*/ 176544 w 7771908"/>
              <a:gd name="connsiteY9" fmla="*/ 6909025 h 6909025"/>
              <a:gd name="connsiteX10" fmla="*/ 7771909 w 7771908"/>
              <a:gd name="connsiteY10" fmla="*/ 0 h 6909025"/>
              <a:gd name="connsiteX11" fmla="*/ 5713560 w 7771908"/>
              <a:gd name="connsiteY11" fmla="*/ 67093 h 690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1908" h="6909025">
                <a:moveTo>
                  <a:pt x="5713560" y="67093"/>
                </a:moveTo>
                <a:cubicBezTo>
                  <a:pt x="5478017" y="74659"/>
                  <a:pt x="5237935" y="83235"/>
                  <a:pt x="5017523" y="164957"/>
                </a:cubicBezTo>
                <a:cubicBezTo>
                  <a:pt x="4669506" y="294098"/>
                  <a:pt x="4411771" y="587186"/>
                  <a:pt x="4100572" y="789473"/>
                </a:cubicBezTo>
                <a:cubicBezTo>
                  <a:pt x="3487758" y="1187489"/>
                  <a:pt x="2694378" y="1215738"/>
                  <a:pt x="2071980" y="1597611"/>
                </a:cubicBezTo>
                <a:cubicBezTo>
                  <a:pt x="1734050" y="1804942"/>
                  <a:pt x="1462697" y="2107112"/>
                  <a:pt x="1126784" y="2317470"/>
                </a:cubicBezTo>
                <a:cubicBezTo>
                  <a:pt x="792888" y="2526314"/>
                  <a:pt x="379302" y="2661004"/>
                  <a:pt x="185118" y="3003529"/>
                </a:cubicBezTo>
                <a:cubicBezTo>
                  <a:pt x="75669" y="3197240"/>
                  <a:pt x="56503" y="3427272"/>
                  <a:pt x="43389" y="3649233"/>
                </a:cubicBezTo>
                <a:cubicBezTo>
                  <a:pt x="-3013" y="4408943"/>
                  <a:pt x="-12092" y="5170671"/>
                  <a:pt x="15648" y="5930886"/>
                </a:cubicBezTo>
                <a:lnTo>
                  <a:pt x="60538" y="6445935"/>
                </a:lnTo>
                <a:cubicBezTo>
                  <a:pt x="99375" y="6600299"/>
                  <a:pt x="137707" y="6754662"/>
                  <a:pt x="176544" y="6909025"/>
                </a:cubicBezTo>
                <a:cubicBezTo>
                  <a:pt x="2830054" y="4746424"/>
                  <a:pt x="5302495" y="2371951"/>
                  <a:pt x="7771909" y="0"/>
                </a:cubicBezTo>
                <a:cubicBezTo>
                  <a:pt x="7085961" y="22196"/>
                  <a:pt x="6399508" y="44897"/>
                  <a:pt x="5713560" y="67093"/>
                </a:cubicBezTo>
                <a:close/>
              </a:path>
            </a:pathLst>
          </a:custGeom>
          <a:solidFill>
            <a:schemeClr val="accent5"/>
          </a:solidFill>
          <a:ln w="5044" cap="flat">
            <a:noFill/>
            <a:prstDash val="solid"/>
            <a:miter/>
          </a:ln>
        </p:spPr>
        <p:txBody>
          <a:bodyPr rtlCol="0" anchor="ctr"/>
          <a:lstStyle/>
          <a:p>
            <a:endParaRPr lang="en-US" dirty="0">
              <a:latin typeface="Urbanist Light" panose="020B0A04040200000203" pitchFamily="34" charset="77"/>
            </a:endParaRPr>
          </a:p>
        </p:txBody>
      </p:sp>
      <p:sp>
        <p:nvSpPr>
          <p:cNvPr id="2" name="TextBox 1">
            <a:extLst>
              <a:ext uri="{FF2B5EF4-FFF2-40B4-BE49-F238E27FC236}">
                <a16:creationId xmlns:a16="http://schemas.microsoft.com/office/drawing/2014/main" id="{1F3D6224-ADB1-69F5-AD3A-064AAE587AB4}"/>
              </a:ext>
            </a:extLst>
          </p:cNvPr>
          <p:cNvSpPr txBox="1"/>
          <p:nvPr/>
        </p:nvSpPr>
        <p:spPr>
          <a:xfrm>
            <a:off x="3109602" y="4827542"/>
            <a:ext cx="5685183"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l"/>
            <a:r>
              <a:rPr lang="en-US" sz="4400" dirty="0">
                <a:latin typeface="Syncopate" panose="02000505000000020003" pitchFamily="2" charset="0"/>
              </a:rPr>
              <a:t>Introduction</a:t>
            </a:r>
          </a:p>
        </p:txBody>
      </p:sp>
      <p:sp>
        <p:nvSpPr>
          <p:cNvPr id="4" name="TextBox 3">
            <a:extLst>
              <a:ext uri="{FF2B5EF4-FFF2-40B4-BE49-F238E27FC236}">
                <a16:creationId xmlns:a16="http://schemas.microsoft.com/office/drawing/2014/main" id="{64C90D2B-B5B7-217E-B909-C00CACE66AF3}"/>
              </a:ext>
            </a:extLst>
          </p:cNvPr>
          <p:cNvSpPr txBox="1"/>
          <p:nvPr/>
        </p:nvSpPr>
        <p:spPr>
          <a:xfrm>
            <a:off x="9147579" y="4827542"/>
            <a:ext cx="1441319"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4400" dirty="0">
                <a:latin typeface="Syncopate" panose="02000505000000020003" pitchFamily="2" charset="0"/>
              </a:rPr>
              <a:t>01</a:t>
            </a:r>
          </a:p>
        </p:txBody>
      </p:sp>
      <p:sp>
        <p:nvSpPr>
          <p:cNvPr id="5" name="TextBox 4">
            <a:extLst>
              <a:ext uri="{FF2B5EF4-FFF2-40B4-BE49-F238E27FC236}">
                <a16:creationId xmlns:a16="http://schemas.microsoft.com/office/drawing/2014/main" id="{DDA93C1D-2DB1-95E3-976A-D936E58EA90E}"/>
              </a:ext>
            </a:extLst>
          </p:cNvPr>
          <p:cNvSpPr txBox="1"/>
          <p:nvPr/>
        </p:nvSpPr>
        <p:spPr>
          <a:xfrm>
            <a:off x="3109602" y="6825440"/>
            <a:ext cx="5685183"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l"/>
            <a:r>
              <a:rPr lang="en-US" sz="4400" dirty="0">
                <a:latin typeface="Syncopate" panose="02000505000000020003" pitchFamily="2" charset="0"/>
              </a:rPr>
              <a:t>Used technologies</a:t>
            </a:r>
          </a:p>
        </p:txBody>
      </p:sp>
      <p:sp>
        <p:nvSpPr>
          <p:cNvPr id="6" name="TextBox 5">
            <a:extLst>
              <a:ext uri="{FF2B5EF4-FFF2-40B4-BE49-F238E27FC236}">
                <a16:creationId xmlns:a16="http://schemas.microsoft.com/office/drawing/2014/main" id="{74B3B7B3-9B2C-E973-9B63-627B007A1F70}"/>
              </a:ext>
            </a:extLst>
          </p:cNvPr>
          <p:cNvSpPr txBox="1"/>
          <p:nvPr/>
        </p:nvSpPr>
        <p:spPr>
          <a:xfrm>
            <a:off x="9147579" y="6825440"/>
            <a:ext cx="1441319"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4400" dirty="0">
                <a:latin typeface="Syncopate" panose="02000505000000020003" pitchFamily="2" charset="0"/>
              </a:rPr>
              <a:t>02</a:t>
            </a:r>
          </a:p>
        </p:txBody>
      </p:sp>
      <p:sp>
        <p:nvSpPr>
          <p:cNvPr id="7" name="TextBox 6">
            <a:extLst>
              <a:ext uri="{FF2B5EF4-FFF2-40B4-BE49-F238E27FC236}">
                <a16:creationId xmlns:a16="http://schemas.microsoft.com/office/drawing/2014/main" id="{57493541-BE5A-8221-502F-346B6B19BF49}"/>
              </a:ext>
            </a:extLst>
          </p:cNvPr>
          <p:cNvSpPr txBox="1"/>
          <p:nvPr/>
        </p:nvSpPr>
        <p:spPr>
          <a:xfrm>
            <a:off x="3109602" y="8823338"/>
            <a:ext cx="5685183"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l"/>
            <a:r>
              <a:rPr lang="en-US" sz="4400" dirty="0">
                <a:latin typeface="Syncopate" panose="02000505000000020003" pitchFamily="2" charset="0"/>
              </a:rPr>
              <a:t>Key Features</a:t>
            </a:r>
          </a:p>
        </p:txBody>
      </p:sp>
      <p:sp>
        <p:nvSpPr>
          <p:cNvPr id="8" name="TextBox 7">
            <a:extLst>
              <a:ext uri="{FF2B5EF4-FFF2-40B4-BE49-F238E27FC236}">
                <a16:creationId xmlns:a16="http://schemas.microsoft.com/office/drawing/2014/main" id="{CAF7F6D4-3911-02AB-0BEC-EB4BC5C1A502}"/>
              </a:ext>
            </a:extLst>
          </p:cNvPr>
          <p:cNvSpPr txBox="1"/>
          <p:nvPr/>
        </p:nvSpPr>
        <p:spPr>
          <a:xfrm>
            <a:off x="9147579" y="8823338"/>
            <a:ext cx="1441319"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4400" dirty="0">
                <a:latin typeface="Syncopate" panose="02000505000000020003" pitchFamily="2" charset="0"/>
              </a:rPr>
              <a:t>03</a:t>
            </a:r>
          </a:p>
        </p:txBody>
      </p:sp>
      <p:sp>
        <p:nvSpPr>
          <p:cNvPr id="9" name="TextBox 8">
            <a:extLst>
              <a:ext uri="{FF2B5EF4-FFF2-40B4-BE49-F238E27FC236}">
                <a16:creationId xmlns:a16="http://schemas.microsoft.com/office/drawing/2014/main" id="{6CF71D21-9781-2D32-E5FF-63C29D59083C}"/>
              </a:ext>
            </a:extLst>
          </p:cNvPr>
          <p:cNvSpPr txBox="1"/>
          <p:nvPr/>
        </p:nvSpPr>
        <p:spPr>
          <a:xfrm>
            <a:off x="13788753" y="4273544"/>
            <a:ext cx="6711505" cy="1323439"/>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l"/>
            <a:r>
              <a:rPr lang="en-US" sz="4400" dirty="0">
                <a:latin typeface="Syncopate" panose="02000505000000020003" pitchFamily="2" charset="0"/>
              </a:rPr>
              <a:t>Frontend</a:t>
            </a:r>
            <a:r>
              <a:rPr lang="en-US" sz="3600" dirty="0">
                <a:latin typeface="Syncopate" panose="02000505000000020003" pitchFamily="2" charset="0"/>
              </a:rPr>
              <a:t>(creating </a:t>
            </a:r>
            <a:r>
              <a:rPr lang="en-US" sz="3600" dirty="0" err="1">
                <a:latin typeface="Syncopate" panose="02000505000000020003" pitchFamily="2" charset="0"/>
              </a:rPr>
              <a:t>components,pages,redux</a:t>
            </a:r>
            <a:r>
              <a:rPr lang="en-US" sz="3600" dirty="0">
                <a:latin typeface="Syncopate" panose="02000505000000020003" pitchFamily="2" charset="0"/>
              </a:rPr>
              <a:t>)</a:t>
            </a:r>
          </a:p>
        </p:txBody>
      </p:sp>
      <p:sp>
        <p:nvSpPr>
          <p:cNvPr id="10" name="TextBox 9">
            <a:extLst>
              <a:ext uri="{FF2B5EF4-FFF2-40B4-BE49-F238E27FC236}">
                <a16:creationId xmlns:a16="http://schemas.microsoft.com/office/drawing/2014/main" id="{6F6F9766-F307-27AC-0918-5D6F3513FD90}"/>
              </a:ext>
            </a:extLst>
          </p:cNvPr>
          <p:cNvSpPr txBox="1"/>
          <p:nvPr/>
        </p:nvSpPr>
        <p:spPr>
          <a:xfrm>
            <a:off x="19819424" y="4892662"/>
            <a:ext cx="1441319"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4400" dirty="0">
                <a:latin typeface="Syncopate" panose="02000505000000020003" pitchFamily="2" charset="0"/>
              </a:rPr>
              <a:t>05</a:t>
            </a:r>
          </a:p>
        </p:txBody>
      </p:sp>
      <p:sp>
        <p:nvSpPr>
          <p:cNvPr id="11" name="TextBox 10">
            <a:extLst>
              <a:ext uri="{FF2B5EF4-FFF2-40B4-BE49-F238E27FC236}">
                <a16:creationId xmlns:a16="http://schemas.microsoft.com/office/drawing/2014/main" id="{DCF400B2-00B5-C8C7-0C5B-383BE785F075}"/>
              </a:ext>
            </a:extLst>
          </p:cNvPr>
          <p:cNvSpPr txBox="1"/>
          <p:nvPr/>
        </p:nvSpPr>
        <p:spPr>
          <a:xfrm>
            <a:off x="13818250" y="6332997"/>
            <a:ext cx="5685183" cy="1261884"/>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l"/>
            <a:r>
              <a:rPr lang="en-US" sz="4400" dirty="0">
                <a:latin typeface="Syncopate" panose="02000505000000020003" pitchFamily="2" charset="0"/>
              </a:rPr>
              <a:t>Backend</a:t>
            </a:r>
            <a:r>
              <a:rPr lang="en-US" sz="3200" dirty="0">
                <a:latin typeface="Syncopate" panose="02000505000000020003" pitchFamily="2" charset="0"/>
              </a:rPr>
              <a:t>(starting </a:t>
            </a:r>
            <a:r>
              <a:rPr lang="en-US" sz="3200" dirty="0" err="1">
                <a:latin typeface="Syncopate" panose="02000505000000020003" pitchFamily="2" charset="0"/>
              </a:rPr>
              <a:t>server,create</a:t>
            </a:r>
            <a:r>
              <a:rPr lang="en-US" sz="3200" dirty="0">
                <a:latin typeface="Syncopate" panose="02000505000000020003" pitchFamily="2" charset="0"/>
              </a:rPr>
              <a:t> </a:t>
            </a:r>
            <a:r>
              <a:rPr lang="en-US" sz="3200" dirty="0" err="1">
                <a:latin typeface="Syncopate" panose="02000505000000020003" pitchFamily="2" charset="0"/>
              </a:rPr>
              <a:t>ddatabase</a:t>
            </a:r>
            <a:r>
              <a:rPr lang="en-US" sz="3200" dirty="0">
                <a:latin typeface="Syncopate" panose="02000505000000020003" pitchFamily="2" charset="0"/>
              </a:rPr>
              <a:t>)</a:t>
            </a:r>
            <a:endParaRPr lang="en-US" sz="4400" dirty="0">
              <a:latin typeface="Syncopate" panose="02000505000000020003" pitchFamily="2" charset="0"/>
            </a:endParaRPr>
          </a:p>
        </p:txBody>
      </p:sp>
      <p:sp>
        <p:nvSpPr>
          <p:cNvPr id="12" name="TextBox 11">
            <a:extLst>
              <a:ext uri="{FF2B5EF4-FFF2-40B4-BE49-F238E27FC236}">
                <a16:creationId xmlns:a16="http://schemas.microsoft.com/office/drawing/2014/main" id="{DD1CBBD3-94B9-ABA8-6D9A-7A891927C1D2}"/>
              </a:ext>
            </a:extLst>
          </p:cNvPr>
          <p:cNvSpPr txBox="1"/>
          <p:nvPr/>
        </p:nvSpPr>
        <p:spPr>
          <a:xfrm>
            <a:off x="19826730" y="6825440"/>
            <a:ext cx="1441319"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4400" dirty="0">
                <a:latin typeface="Syncopate" panose="02000505000000020003" pitchFamily="2" charset="0"/>
              </a:rPr>
              <a:t>06</a:t>
            </a:r>
          </a:p>
        </p:txBody>
      </p:sp>
      <p:sp>
        <p:nvSpPr>
          <p:cNvPr id="13" name="TextBox 12">
            <a:extLst>
              <a:ext uri="{FF2B5EF4-FFF2-40B4-BE49-F238E27FC236}">
                <a16:creationId xmlns:a16="http://schemas.microsoft.com/office/drawing/2014/main" id="{412F2C27-A3AF-349E-91B3-A35406AD3555}"/>
              </a:ext>
            </a:extLst>
          </p:cNvPr>
          <p:cNvSpPr txBox="1"/>
          <p:nvPr/>
        </p:nvSpPr>
        <p:spPr>
          <a:xfrm>
            <a:off x="13788753" y="8330895"/>
            <a:ext cx="5685183" cy="1261884"/>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l"/>
            <a:r>
              <a:rPr lang="en-US" sz="4400" dirty="0">
                <a:latin typeface="Syncopate" panose="02000505000000020003" pitchFamily="2" charset="0"/>
              </a:rPr>
              <a:t>Backend</a:t>
            </a:r>
            <a:r>
              <a:rPr lang="en-US" sz="3200" dirty="0">
                <a:latin typeface="Syncopate" panose="02000505000000020003" pitchFamily="2" charset="0"/>
              </a:rPr>
              <a:t>(creating </a:t>
            </a:r>
            <a:r>
              <a:rPr lang="en-US" sz="3200" dirty="0" err="1">
                <a:latin typeface="Syncopate" panose="02000505000000020003" pitchFamily="2" charset="0"/>
              </a:rPr>
              <a:t>models,routes</a:t>
            </a:r>
            <a:r>
              <a:rPr lang="en-US" sz="3200" dirty="0">
                <a:latin typeface="Syncopate" panose="02000505000000020003" pitchFamily="2" charset="0"/>
              </a:rPr>
              <a:t>)</a:t>
            </a:r>
            <a:endParaRPr lang="en-US" sz="4400" dirty="0">
              <a:latin typeface="Syncopate" panose="02000505000000020003" pitchFamily="2" charset="0"/>
            </a:endParaRPr>
          </a:p>
        </p:txBody>
      </p:sp>
      <p:sp>
        <p:nvSpPr>
          <p:cNvPr id="14" name="TextBox 13">
            <a:extLst>
              <a:ext uri="{FF2B5EF4-FFF2-40B4-BE49-F238E27FC236}">
                <a16:creationId xmlns:a16="http://schemas.microsoft.com/office/drawing/2014/main" id="{AC849C85-1C66-6A0D-E95B-2F08EAA541E1}"/>
              </a:ext>
            </a:extLst>
          </p:cNvPr>
          <p:cNvSpPr txBox="1"/>
          <p:nvPr/>
        </p:nvSpPr>
        <p:spPr>
          <a:xfrm>
            <a:off x="19826730" y="8823338"/>
            <a:ext cx="1441319"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4400" dirty="0">
                <a:latin typeface="Syncopate" panose="02000505000000020003" pitchFamily="2" charset="0"/>
              </a:rPr>
              <a:t>07</a:t>
            </a:r>
          </a:p>
        </p:txBody>
      </p:sp>
      <p:sp>
        <p:nvSpPr>
          <p:cNvPr id="19" name="TextBox 18">
            <a:extLst>
              <a:ext uri="{FF2B5EF4-FFF2-40B4-BE49-F238E27FC236}">
                <a16:creationId xmlns:a16="http://schemas.microsoft.com/office/drawing/2014/main" id="{0164D867-309C-D5EF-B693-73F1BE588A71}"/>
              </a:ext>
            </a:extLst>
          </p:cNvPr>
          <p:cNvSpPr txBox="1"/>
          <p:nvPr/>
        </p:nvSpPr>
        <p:spPr>
          <a:xfrm>
            <a:off x="3109602" y="10821237"/>
            <a:ext cx="5685183"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l"/>
            <a:r>
              <a:rPr lang="en-US" sz="4400" dirty="0">
                <a:latin typeface="Syncopate" panose="02000505000000020003" pitchFamily="2" charset="0"/>
              </a:rPr>
              <a:t>composition</a:t>
            </a:r>
          </a:p>
        </p:txBody>
      </p:sp>
      <p:sp>
        <p:nvSpPr>
          <p:cNvPr id="20" name="TextBox 19">
            <a:extLst>
              <a:ext uri="{FF2B5EF4-FFF2-40B4-BE49-F238E27FC236}">
                <a16:creationId xmlns:a16="http://schemas.microsoft.com/office/drawing/2014/main" id="{1B969DE7-872A-88BC-0700-0B10F37FFFB7}"/>
              </a:ext>
            </a:extLst>
          </p:cNvPr>
          <p:cNvSpPr txBox="1"/>
          <p:nvPr/>
        </p:nvSpPr>
        <p:spPr>
          <a:xfrm>
            <a:off x="9147579" y="10821237"/>
            <a:ext cx="1441319"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4400" dirty="0">
                <a:latin typeface="Syncopate" panose="02000505000000020003" pitchFamily="2" charset="0"/>
              </a:rPr>
              <a:t>04</a:t>
            </a:r>
          </a:p>
        </p:txBody>
      </p:sp>
      <p:sp>
        <p:nvSpPr>
          <p:cNvPr id="21" name="TextBox 20">
            <a:extLst>
              <a:ext uri="{FF2B5EF4-FFF2-40B4-BE49-F238E27FC236}">
                <a16:creationId xmlns:a16="http://schemas.microsoft.com/office/drawing/2014/main" id="{DAAD9B0D-39FB-4C38-72DB-03D53D3B87DE}"/>
              </a:ext>
            </a:extLst>
          </p:cNvPr>
          <p:cNvSpPr txBox="1"/>
          <p:nvPr/>
        </p:nvSpPr>
        <p:spPr>
          <a:xfrm>
            <a:off x="13788753" y="10328794"/>
            <a:ext cx="5685183" cy="1261884"/>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l"/>
            <a:r>
              <a:rPr lang="en-US" sz="4400" dirty="0">
                <a:latin typeface="Syncopate" panose="02000505000000020003" pitchFamily="2" charset="0"/>
              </a:rPr>
              <a:t>Backend </a:t>
            </a:r>
            <a:r>
              <a:rPr lang="en-US" sz="3200" dirty="0">
                <a:latin typeface="Syncopate" panose="02000505000000020003" pitchFamily="2" charset="0"/>
              </a:rPr>
              <a:t>(implementation of payment)</a:t>
            </a:r>
            <a:endParaRPr lang="en-US" sz="4400" dirty="0">
              <a:latin typeface="Syncopate" panose="02000505000000020003" pitchFamily="2" charset="0"/>
            </a:endParaRPr>
          </a:p>
        </p:txBody>
      </p:sp>
      <p:sp>
        <p:nvSpPr>
          <p:cNvPr id="22" name="TextBox 21">
            <a:extLst>
              <a:ext uri="{FF2B5EF4-FFF2-40B4-BE49-F238E27FC236}">
                <a16:creationId xmlns:a16="http://schemas.microsoft.com/office/drawing/2014/main" id="{AFBD0408-F943-92CB-5637-60FAF9A10E90}"/>
              </a:ext>
            </a:extLst>
          </p:cNvPr>
          <p:cNvSpPr txBox="1"/>
          <p:nvPr/>
        </p:nvSpPr>
        <p:spPr>
          <a:xfrm>
            <a:off x="19826730" y="10821237"/>
            <a:ext cx="1441319"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r"/>
            <a:r>
              <a:rPr lang="en-US" sz="4400" dirty="0">
                <a:latin typeface="Syncopate" panose="02000505000000020003" pitchFamily="2" charset="0"/>
              </a:rPr>
              <a:t>08</a:t>
            </a:r>
          </a:p>
        </p:txBody>
      </p:sp>
      <p:sp>
        <p:nvSpPr>
          <p:cNvPr id="3" name="TextBox 2">
            <a:extLst>
              <a:ext uri="{FF2B5EF4-FFF2-40B4-BE49-F238E27FC236}">
                <a16:creationId xmlns:a16="http://schemas.microsoft.com/office/drawing/2014/main" id="{A7DF1296-DF64-2AFB-4984-2114F6B131AC}"/>
              </a:ext>
            </a:extLst>
          </p:cNvPr>
          <p:cNvSpPr txBox="1"/>
          <p:nvPr/>
        </p:nvSpPr>
        <p:spPr>
          <a:xfrm>
            <a:off x="1520983" y="1277612"/>
            <a:ext cx="2133584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Table of Contents</a:t>
            </a:r>
          </a:p>
        </p:txBody>
      </p:sp>
    </p:spTree>
    <p:extLst>
      <p:ext uri="{BB962C8B-B14F-4D97-AF65-F5344CB8AC3E}">
        <p14:creationId xmlns:p14="http://schemas.microsoft.com/office/powerpoint/2010/main" val="1650588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8C5BF6-5AFA-8049-216F-46006BF35238}"/>
              </a:ext>
            </a:extLst>
          </p:cNvPr>
          <p:cNvSpPr txBox="1"/>
          <p:nvPr/>
        </p:nvSpPr>
        <p:spPr>
          <a:xfrm>
            <a:off x="3679006" y="6073170"/>
            <a:ext cx="17019638" cy="1569660"/>
          </a:xfrm>
          <a:prstGeom prst="rect">
            <a:avLst/>
          </a:prstGeom>
          <a:noFill/>
        </p:spPr>
        <p:txBody>
          <a:bodyPr wrap="square" rtlCol="0">
            <a:spAutoFit/>
          </a:bodyPr>
          <a:lstStyle/>
          <a:p>
            <a:r>
              <a:rPr lang="fr-FR" sz="9600" dirty="0">
                <a:solidFill>
                  <a:schemeClr val="tx2"/>
                </a:solidFill>
                <a:latin typeface="Eras Bold ITC" panose="020B0907030504020204" pitchFamily="34" charset="0"/>
              </a:rPr>
              <a:t>THANKS FOR YOUR TIME</a:t>
            </a:r>
          </a:p>
        </p:txBody>
      </p:sp>
      <p:sp>
        <p:nvSpPr>
          <p:cNvPr id="6" name="Graphic 6">
            <a:extLst>
              <a:ext uri="{FF2B5EF4-FFF2-40B4-BE49-F238E27FC236}">
                <a16:creationId xmlns:a16="http://schemas.microsoft.com/office/drawing/2014/main" id="{0B91CE92-A564-3259-0059-99B0AADA4E06}"/>
              </a:ext>
            </a:extLst>
          </p:cNvPr>
          <p:cNvSpPr/>
          <p:nvPr/>
        </p:nvSpPr>
        <p:spPr>
          <a:xfrm rot="9370780">
            <a:off x="-356205" y="-2394420"/>
            <a:ext cx="4702722" cy="5337984"/>
          </a:xfrm>
          <a:custGeom>
            <a:avLst/>
            <a:gdLst>
              <a:gd name="connsiteX0" fmla="*/ 1075206 w 7771529"/>
              <a:gd name="connsiteY0" fmla="*/ 5698257 h 8821337"/>
              <a:gd name="connsiteX1" fmla="*/ 156323 w 7771529"/>
              <a:gd name="connsiteY1" fmla="*/ 4806831 h 8821337"/>
              <a:gd name="connsiteX2" fmla="*/ 28128 w 7771529"/>
              <a:gd name="connsiteY2" fmla="*/ 4267497 h 8821337"/>
              <a:gd name="connsiteX3" fmla="*/ 179631 w 7771529"/>
              <a:gd name="connsiteY3" fmla="*/ 4056063 h 8821337"/>
              <a:gd name="connsiteX4" fmla="*/ 1260775 w 7771529"/>
              <a:gd name="connsiteY4" fmla="*/ 3344714 h 8821337"/>
              <a:gd name="connsiteX5" fmla="*/ 2205655 w 7771529"/>
              <a:gd name="connsiteY5" fmla="*/ 2496293 h 8821337"/>
              <a:gd name="connsiteX6" fmla="*/ 2410947 w 7771529"/>
              <a:gd name="connsiteY6" fmla="*/ 1695354 h 8821337"/>
              <a:gd name="connsiteX7" fmla="*/ 3422166 w 7771529"/>
              <a:gd name="connsiteY7" fmla="*/ 163356 h 8821337"/>
              <a:gd name="connsiteX8" fmla="*/ 3722483 w 7771529"/>
              <a:gd name="connsiteY8" fmla="*/ 5677 h 8821337"/>
              <a:gd name="connsiteX9" fmla="*/ 4195820 w 7771529"/>
              <a:gd name="connsiteY9" fmla="*/ 189337 h 8821337"/>
              <a:gd name="connsiteX10" fmla="*/ 5174766 w 7771529"/>
              <a:gd name="connsiteY10" fmla="*/ 970567 h 8821337"/>
              <a:gd name="connsiteX11" fmla="*/ 5613140 w 7771529"/>
              <a:gd name="connsiteY11" fmla="*/ 1234859 h 8821337"/>
              <a:gd name="connsiteX12" fmla="*/ 6642288 w 7771529"/>
              <a:gd name="connsiteY12" fmla="*/ 1069116 h 8821337"/>
              <a:gd name="connsiteX13" fmla="*/ 6926469 w 7771529"/>
              <a:gd name="connsiteY13" fmla="*/ 989381 h 8821337"/>
              <a:gd name="connsiteX14" fmla="*/ 7161344 w 7771529"/>
              <a:gd name="connsiteY14" fmla="*/ 1067324 h 8821337"/>
              <a:gd name="connsiteX15" fmla="*/ 7766462 w 7771529"/>
              <a:gd name="connsiteY15" fmla="*/ 1999065 h 8821337"/>
              <a:gd name="connsiteX16" fmla="*/ 7536966 w 7771529"/>
              <a:gd name="connsiteY16" fmla="*/ 2594842 h 8821337"/>
              <a:gd name="connsiteX17" fmla="*/ 7001773 w 7771529"/>
              <a:gd name="connsiteY17" fmla="*/ 4116089 h 8821337"/>
              <a:gd name="connsiteX18" fmla="*/ 6937227 w 7771529"/>
              <a:gd name="connsiteY18" fmla="*/ 4525517 h 8821337"/>
              <a:gd name="connsiteX19" fmla="*/ 7103074 w 7771529"/>
              <a:gd name="connsiteY19" fmla="*/ 4900901 h 8821337"/>
              <a:gd name="connsiteX20" fmla="*/ 7535173 w 7771529"/>
              <a:gd name="connsiteY20" fmla="*/ 5545057 h 8821337"/>
              <a:gd name="connsiteX21" fmla="*/ 7450904 w 7771529"/>
              <a:gd name="connsiteY21" fmla="*/ 7181875 h 8821337"/>
              <a:gd name="connsiteX22" fmla="*/ 7097695 w 7771529"/>
              <a:gd name="connsiteY22" fmla="*/ 7547405 h 8821337"/>
              <a:gd name="connsiteX23" fmla="*/ 6272046 w 7771529"/>
              <a:gd name="connsiteY23" fmla="*/ 7331491 h 8821337"/>
              <a:gd name="connsiteX24" fmla="*/ 5024159 w 7771529"/>
              <a:gd name="connsiteY24" fmla="*/ 7368224 h 8821337"/>
              <a:gd name="connsiteX25" fmla="*/ 4007561 w 7771529"/>
              <a:gd name="connsiteY25" fmla="*/ 8259649 h 8821337"/>
              <a:gd name="connsiteX26" fmla="*/ 2829599 w 7771529"/>
              <a:gd name="connsiteY26" fmla="*/ 8815110 h 8821337"/>
              <a:gd name="connsiteX27" fmla="*/ 2144695 w 7771529"/>
              <a:gd name="connsiteY27" fmla="*/ 8247106 h 8821337"/>
              <a:gd name="connsiteX28" fmla="*/ 1921474 w 7771529"/>
              <a:gd name="connsiteY28" fmla="*/ 7349409 h 8821337"/>
              <a:gd name="connsiteX29" fmla="*/ 1117340 w 7771529"/>
              <a:gd name="connsiteY29" fmla="*/ 5760074 h 882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71529" h="8821337">
                <a:moveTo>
                  <a:pt x="1075206" y="5698257"/>
                </a:moveTo>
                <a:cubicBezTo>
                  <a:pt x="713031" y="5458154"/>
                  <a:pt x="401060" y="5156234"/>
                  <a:pt x="156323" y="4806831"/>
                </a:cubicBezTo>
                <a:cubicBezTo>
                  <a:pt x="47850" y="4652736"/>
                  <a:pt x="-49865" y="4461012"/>
                  <a:pt x="28128" y="4267497"/>
                </a:cubicBezTo>
                <a:cubicBezTo>
                  <a:pt x="59504" y="4188657"/>
                  <a:pt x="117775" y="4119672"/>
                  <a:pt x="179631" y="4056063"/>
                </a:cubicBezTo>
                <a:cubicBezTo>
                  <a:pt x="479949" y="3747872"/>
                  <a:pt x="883361" y="3557044"/>
                  <a:pt x="1260775" y="3344714"/>
                </a:cubicBezTo>
                <a:cubicBezTo>
                  <a:pt x="1638189" y="3132385"/>
                  <a:pt x="2021879" y="2868093"/>
                  <a:pt x="2205655" y="2496293"/>
                </a:cubicBezTo>
                <a:cubicBezTo>
                  <a:pt x="2332057" y="2240064"/>
                  <a:pt x="2348194" y="1963229"/>
                  <a:pt x="2410947" y="1695354"/>
                </a:cubicBezTo>
                <a:cubicBezTo>
                  <a:pt x="2546314" y="1116599"/>
                  <a:pt x="2914763" y="558450"/>
                  <a:pt x="3422166" y="163356"/>
                </a:cubicBezTo>
                <a:cubicBezTo>
                  <a:pt x="3512709" y="92580"/>
                  <a:pt x="3613114" y="25387"/>
                  <a:pt x="3722483" y="5677"/>
                </a:cubicBezTo>
                <a:cubicBezTo>
                  <a:pt x="3908949" y="-26576"/>
                  <a:pt x="4064038" y="84517"/>
                  <a:pt x="4195820" y="189337"/>
                </a:cubicBezTo>
                <a:cubicBezTo>
                  <a:pt x="4522135" y="450046"/>
                  <a:pt x="4848450" y="709858"/>
                  <a:pt x="5174766" y="970567"/>
                </a:cubicBezTo>
                <a:cubicBezTo>
                  <a:pt x="5307443" y="1076283"/>
                  <a:pt x="5443707" y="1183792"/>
                  <a:pt x="5613140" y="1234859"/>
                </a:cubicBezTo>
                <a:cubicBezTo>
                  <a:pt x="5931387" y="1330720"/>
                  <a:pt x="6307008" y="1210669"/>
                  <a:pt x="6642288" y="1069116"/>
                </a:cubicBezTo>
                <a:cubicBezTo>
                  <a:pt x="6734625" y="1029696"/>
                  <a:pt x="6831443" y="987589"/>
                  <a:pt x="6926469" y="989381"/>
                </a:cubicBezTo>
                <a:cubicBezTo>
                  <a:pt x="7013427" y="990276"/>
                  <a:pt x="7090524" y="1027904"/>
                  <a:pt x="7161344" y="1067324"/>
                </a:cubicBezTo>
                <a:cubicBezTo>
                  <a:pt x="7509175" y="1263527"/>
                  <a:pt x="7814872" y="1590533"/>
                  <a:pt x="7766462" y="1999065"/>
                </a:cubicBezTo>
                <a:cubicBezTo>
                  <a:pt x="7742257" y="2203332"/>
                  <a:pt x="7631095" y="2399535"/>
                  <a:pt x="7536966" y="2594842"/>
                </a:cubicBezTo>
                <a:cubicBezTo>
                  <a:pt x="7297608" y="3087590"/>
                  <a:pt x="7148794" y="3603631"/>
                  <a:pt x="7001773" y="4116089"/>
                </a:cubicBezTo>
                <a:cubicBezTo>
                  <a:pt x="6962328" y="4252266"/>
                  <a:pt x="6922884" y="4392028"/>
                  <a:pt x="6937227" y="4525517"/>
                </a:cubicBezTo>
                <a:cubicBezTo>
                  <a:pt x="6951571" y="4666174"/>
                  <a:pt x="7025081" y="4788018"/>
                  <a:pt x="7103074" y="4900901"/>
                </a:cubicBezTo>
                <a:cubicBezTo>
                  <a:pt x="7250095" y="5114127"/>
                  <a:pt x="7421321" y="5312122"/>
                  <a:pt x="7535173" y="5545057"/>
                </a:cubicBezTo>
                <a:cubicBezTo>
                  <a:pt x="7773634" y="6028846"/>
                  <a:pt x="7741361" y="6651500"/>
                  <a:pt x="7450904" y="7181875"/>
                </a:cubicBezTo>
                <a:cubicBezTo>
                  <a:pt x="7370222" y="7329699"/>
                  <a:pt x="7258163" y="7480212"/>
                  <a:pt x="7097695" y="7547405"/>
                </a:cubicBezTo>
                <a:cubicBezTo>
                  <a:pt x="6800067" y="7671039"/>
                  <a:pt x="6531126" y="7456022"/>
                  <a:pt x="6272046" y="7331491"/>
                </a:cubicBezTo>
                <a:cubicBezTo>
                  <a:pt x="5908079" y="7156790"/>
                  <a:pt x="5427571" y="7163061"/>
                  <a:pt x="5024159" y="7368224"/>
                </a:cubicBezTo>
                <a:cubicBezTo>
                  <a:pt x="4618954" y="7574282"/>
                  <a:pt x="4330290" y="7943394"/>
                  <a:pt x="4007561" y="8259649"/>
                </a:cubicBezTo>
                <a:cubicBezTo>
                  <a:pt x="3684832" y="8575903"/>
                  <a:pt x="3250043" y="8867968"/>
                  <a:pt x="2829599" y="8815110"/>
                </a:cubicBezTo>
                <a:cubicBezTo>
                  <a:pt x="2501490" y="8773898"/>
                  <a:pt x="2267511" y="8526628"/>
                  <a:pt x="2144695" y="8247106"/>
                </a:cubicBezTo>
                <a:cubicBezTo>
                  <a:pt x="2022775" y="7967584"/>
                  <a:pt x="1989606" y="7651329"/>
                  <a:pt x="1921474" y="7349409"/>
                </a:cubicBezTo>
                <a:cubicBezTo>
                  <a:pt x="1787900" y="6757216"/>
                  <a:pt x="1510890" y="6210714"/>
                  <a:pt x="1117340" y="5760074"/>
                </a:cubicBezTo>
              </a:path>
            </a:pathLst>
          </a:custGeom>
          <a:solidFill>
            <a:schemeClr val="accent5"/>
          </a:solidFill>
          <a:ln w="8965" cap="flat">
            <a:noFill/>
            <a:prstDash val="solid"/>
            <a:miter/>
          </a:ln>
        </p:spPr>
        <p:txBody>
          <a:bodyPr rtlCol="0" anchor="ctr"/>
          <a:lstStyle/>
          <a:p>
            <a:endParaRPr lang="en-US" dirty="0">
              <a:latin typeface="Urbanist Light" panose="020B0A04040200000203" pitchFamily="34" charset="77"/>
            </a:endParaRPr>
          </a:p>
        </p:txBody>
      </p:sp>
      <p:sp>
        <p:nvSpPr>
          <p:cNvPr id="7" name="Graphic 2">
            <a:extLst>
              <a:ext uri="{FF2B5EF4-FFF2-40B4-BE49-F238E27FC236}">
                <a16:creationId xmlns:a16="http://schemas.microsoft.com/office/drawing/2014/main" id="{A3D988EE-7765-A7A3-E79A-31F2C7D7F552}"/>
              </a:ext>
            </a:extLst>
          </p:cNvPr>
          <p:cNvSpPr/>
          <p:nvPr/>
        </p:nvSpPr>
        <p:spPr>
          <a:xfrm rot="20073563">
            <a:off x="21142326" y="8350467"/>
            <a:ext cx="7773640" cy="3655093"/>
          </a:xfrm>
          <a:custGeom>
            <a:avLst/>
            <a:gdLst>
              <a:gd name="connsiteX0" fmla="*/ 7773641 w 7773640"/>
              <a:gd name="connsiteY0" fmla="*/ 3056717 h 3655093"/>
              <a:gd name="connsiteX1" fmla="*/ 7618192 w 7773640"/>
              <a:gd name="connsiteY1" fmla="*/ 2932830 h 3655093"/>
              <a:gd name="connsiteX2" fmla="*/ 7518970 w 7773640"/>
              <a:gd name="connsiteY2" fmla="*/ 2853542 h 3655093"/>
              <a:gd name="connsiteX3" fmla="*/ 7617779 w 7773640"/>
              <a:gd name="connsiteY3" fmla="*/ 2773841 h 3655093"/>
              <a:gd name="connsiteX4" fmla="*/ 7772400 w 7773640"/>
              <a:gd name="connsiteY4" fmla="*/ 2649128 h 3655093"/>
              <a:gd name="connsiteX5" fmla="*/ 7616952 w 7773640"/>
              <a:gd name="connsiteY5" fmla="*/ 2525240 h 3655093"/>
              <a:gd name="connsiteX6" fmla="*/ 7517730 w 7773640"/>
              <a:gd name="connsiteY6" fmla="*/ 2445952 h 3655093"/>
              <a:gd name="connsiteX7" fmla="*/ 7616539 w 7773640"/>
              <a:gd name="connsiteY7" fmla="*/ 2366251 h 3655093"/>
              <a:gd name="connsiteX8" fmla="*/ 7771160 w 7773640"/>
              <a:gd name="connsiteY8" fmla="*/ 2241538 h 3655093"/>
              <a:gd name="connsiteX9" fmla="*/ 7615712 w 7773640"/>
              <a:gd name="connsiteY9" fmla="*/ 2117650 h 3655093"/>
              <a:gd name="connsiteX10" fmla="*/ 7516490 w 7773640"/>
              <a:gd name="connsiteY10" fmla="*/ 2038362 h 3655093"/>
              <a:gd name="connsiteX11" fmla="*/ 7615299 w 7773640"/>
              <a:gd name="connsiteY11" fmla="*/ 1958661 h 3655093"/>
              <a:gd name="connsiteX12" fmla="*/ 7769920 w 7773640"/>
              <a:gd name="connsiteY12" fmla="*/ 1833948 h 3655093"/>
              <a:gd name="connsiteX13" fmla="*/ 7614472 w 7773640"/>
              <a:gd name="connsiteY13" fmla="*/ 1710060 h 3655093"/>
              <a:gd name="connsiteX14" fmla="*/ 7515250 w 7773640"/>
              <a:gd name="connsiteY14" fmla="*/ 1630772 h 3655093"/>
              <a:gd name="connsiteX15" fmla="*/ 7614058 w 7773640"/>
              <a:gd name="connsiteY15" fmla="*/ 1551071 h 3655093"/>
              <a:gd name="connsiteX16" fmla="*/ 7768679 w 7773640"/>
              <a:gd name="connsiteY16" fmla="*/ 1426358 h 3655093"/>
              <a:gd name="connsiteX17" fmla="*/ 7613231 w 7773640"/>
              <a:gd name="connsiteY17" fmla="*/ 1302471 h 3655093"/>
              <a:gd name="connsiteX18" fmla="*/ 7514009 w 7773640"/>
              <a:gd name="connsiteY18" fmla="*/ 1223183 h 3655093"/>
              <a:gd name="connsiteX19" fmla="*/ 7612818 w 7773640"/>
              <a:gd name="connsiteY19" fmla="*/ 1143482 h 3655093"/>
              <a:gd name="connsiteX20" fmla="*/ 7767439 w 7773640"/>
              <a:gd name="connsiteY20" fmla="*/ 1018768 h 3655093"/>
              <a:gd name="connsiteX21" fmla="*/ 7611991 w 7773640"/>
              <a:gd name="connsiteY21" fmla="*/ 894881 h 3655093"/>
              <a:gd name="connsiteX22" fmla="*/ 7512769 w 7773640"/>
              <a:gd name="connsiteY22" fmla="*/ 815593 h 3655093"/>
              <a:gd name="connsiteX23" fmla="*/ 7611578 w 7773640"/>
              <a:gd name="connsiteY23" fmla="*/ 735892 h 3655093"/>
              <a:gd name="connsiteX24" fmla="*/ 7707079 w 7773640"/>
              <a:gd name="connsiteY24" fmla="*/ 659081 h 3655093"/>
              <a:gd name="connsiteX25" fmla="*/ 7245283 w 7773640"/>
              <a:gd name="connsiteY25" fmla="*/ 158989 h 3655093"/>
              <a:gd name="connsiteX26" fmla="*/ 7270915 w 7773640"/>
              <a:gd name="connsiteY26" fmla="*/ 0 h 3655093"/>
              <a:gd name="connsiteX27" fmla="*/ 547375 w 7773640"/>
              <a:gd name="connsiteY27" fmla="*/ 0 h 3655093"/>
              <a:gd name="connsiteX28" fmla="*/ 549856 w 7773640"/>
              <a:gd name="connsiteY28" fmla="*/ 51620 h 3655093"/>
              <a:gd name="connsiteX29" fmla="*/ 119067 w 7773640"/>
              <a:gd name="connsiteY29" fmla="*/ 548409 h 3655093"/>
              <a:gd name="connsiteX30" fmla="*/ 0 w 7773640"/>
              <a:gd name="connsiteY30" fmla="*/ 640085 h 3655093"/>
              <a:gd name="connsiteX31" fmla="*/ 0 w 7773640"/>
              <a:gd name="connsiteY31" fmla="*/ 667341 h 3655093"/>
              <a:gd name="connsiteX32" fmla="*/ 137671 w 7773640"/>
              <a:gd name="connsiteY32" fmla="*/ 772232 h 3655093"/>
              <a:gd name="connsiteX33" fmla="*/ 236893 w 7773640"/>
              <a:gd name="connsiteY33" fmla="*/ 847803 h 3655093"/>
              <a:gd name="connsiteX34" fmla="*/ 138084 w 7773640"/>
              <a:gd name="connsiteY34" fmla="*/ 923788 h 3655093"/>
              <a:gd name="connsiteX35" fmla="*/ 0 w 7773640"/>
              <a:gd name="connsiteY35" fmla="*/ 1029918 h 3655093"/>
              <a:gd name="connsiteX36" fmla="*/ 0 w 7773640"/>
              <a:gd name="connsiteY36" fmla="*/ 1055521 h 3655093"/>
              <a:gd name="connsiteX37" fmla="*/ 138498 w 7773640"/>
              <a:gd name="connsiteY37" fmla="*/ 1160826 h 3655093"/>
              <a:gd name="connsiteX38" fmla="*/ 237720 w 7773640"/>
              <a:gd name="connsiteY38" fmla="*/ 1236397 h 3655093"/>
              <a:gd name="connsiteX39" fmla="*/ 138911 w 7773640"/>
              <a:gd name="connsiteY39" fmla="*/ 1312382 h 3655093"/>
              <a:gd name="connsiteX40" fmla="*/ 0 w 7773640"/>
              <a:gd name="connsiteY40" fmla="*/ 1419751 h 3655093"/>
              <a:gd name="connsiteX41" fmla="*/ 0 w 7773640"/>
              <a:gd name="connsiteY41" fmla="*/ 1444115 h 3655093"/>
              <a:gd name="connsiteX42" fmla="*/ 139324 w 7773640"/>
              <a:gd name="connsiteY42" fmla="*/ 1550245 h 3655093"/>
              <a:gd name="connsiteX43" fmla="*/ 238547 w 7773640"/>
              <a:gd name="connsiteY43" fmla="*/ 1625817 h 3655093"/>
              <a:gd name="connsiteX44" fmla="*/ 139738 w 7773640"/>
              <a:gd name="connsiteY44" fmla="*/ 1701801 h 3655093"/>
              <a:gd name="connsiteX45" fmla="*/ 0 w 7773640"/>
              <a:gd name="connsiteY45" fmla="*/ 1809583 h 3655093"/>
              <a:gd name="connsiteX46" fmla="*/ 0 w 7773640"/>
              <a:gd name="connsiteY46" fmla="*/ 1832709 h 3655093"/>
              <a:gd name="connsiteX47" fmla="*/ 140151 w 7773640"/>
              <a:gd name="connsiteY47" fmla="*/ 1939665 h 3655093"/>
              <a:gd name="connsiteX48" fmla="*/ 239373 w 7773640"/>
              <a:gd name="connsiteY48" fmla="*/ 2015237 h 3655093"/>
              <a:gd name="connsiteX49" fmla="*/ 140565 w 7773640"/>
              <a:gd name="connsiteY49" fmla="*/ 2091221 h 3655093"/>
              <a:gd name="connsiteX50" fmla="*/ 0 w 7773640"/>
              <a:gd name="connsiteY50" fmla="*/ 2199416 h 3655093"/>
              <a:gd name="connsiteX51" fmla="*/ 0 w 7773640"/>
              <a:gd name="connsiteY51" fmla="*/ 2221303 h 3655093"/>
              <a:gd name="connsiteX52" fmla="*/ 140978 w 7773640"/>
              <a:gd name="connsiteY52" fmla="*/ 2328672 h 3655093"/>
              <a:gd name="connsiteX53" fmla="*/ 240200 w 7773640"/>
              <a:gd name="connsiteY53" fmla="*/ 2404243 h 3655093"/>
              <a:gd name="connsiteX54" fmla="*/ 141392 w 7773640"/>
              <a:gd name="connsiteY54" fmla="*/ 2480228 h 3655093"/>
              <a:gd name="connsiteX55" fmla="*/ 0 w 7773640"/>
              <a:gd name="connsiteY55" fmla="*/ 2589249 h 3655093"/>
              <a:gd name="connsiteX56" fmla="*/ 0 w 7773640"/>
              <a:gd name="connsiteY56" fmla="*/ 2609897 h 3655093"/>
              <a:gd name="connsiteX57" fmla="*/ 141805 w 7773640"/>
              <a:gd name="connsiteY57" fmla="*/ 2718092 h 3655093"/>
              <a:gd name="connsiteX58" fmla="*/ 241027 w 7773640"/>
              <a:gd name="connsiteY58" fmla="*/ 2793663 h 3655093"/>
              <a:gd name="connsiteX59" fmla="*/ 142218 w 7773640"/>
              <a:gd name="connsiteY59" fmla="*/ 2869647 h 3655093"/>
              <a:gd name="connsiteX60" fmla="*/ 0 w 7773640"/>
              <a:gd name="connsiteY60" fmla="*/ 2979081 h 3655093"/>
              <a:gd name="connsiteX61" fmla="*/ 0 w 7773640"/>
              <a:gd name="connsiteY61" fmla="*/ 2998490 h 3655093"/>
              <a:gd name="connsiteX62" fmla="*/ 107904 w 7773640"/>
              <a:gd name="connsiteY62" fmla="*/ 3080669 h 3655093"/>
              <a:gd name="connsiteX63" fmla="*/ 549856 w 7773640"/>
              <a:gd name="connsiteY63" fmla="*/ 3578697 h 3655093"/>
              <a:gd name="connsiteX64" fmla="*/ 544068 w 7773640"/>
              <a:gd name="connsiteY64" fmla="*/ 3655094 h 3655093"/>
              <a:gd name="connsiteX65" fmla="*/ 7248176 w 7773640"/>
              <a:gd name="connsiteY65" fmla="*/ 3655094 h 3655093"/>
              <a:gd name="connsiteX66" fmla="*/ 7576850 w 7773640"/>
              <a:gd name="connsiteY66" fmla="*/ 3214881 h 3655093"/>
              <a:gd name="connsiteX67" fmla="*/ 7618606 w 7773640"/>
              <a:gd name="connsiteY67" fmla="*/ 3181018 h 3655093"/>
              <a:gd name="connsiteX68" fmla="*/ 7773641 w 7773640"/>
              <a:gd name="connsiteY68" fmla="*/ 3056717 h 36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7773640" h="3655093">
                <a:moveTo>
                  <a:pt x="7773641" y="3056717"/>
                </a:moveTo>
                <a:lnTo>
                  <a:pt x="7618192" y="2932830"/>
                </a:lnTo>
                <a:lnTo>
                  <a:pt x="7518970" y="2853542"/>
                </a:lnTo>
                <a:lnTo>
                  <a:pt x="7617779" y="2773841"/>
                </a:lnTo>
                <a:lnTo>
                  <a:pt x="7772400" y="2649128"/>
                </a:lnTo>
                <a:lnTo>
                  <a:pt x="7616952" y="2525240"/>
                </a:lnTo>
                <a:lnTo>
                  <a:pt x="7517730" y="2445952"/>
                </a:lnTo>
                <a:lnTo>
                  <a:pt x="7616539" y="2366251"/>
                </a:lnTo>
                <a:lnTo>
                  <a:pt x="7771160" y="2241538"/>
                </a:lnTo>
                <a:lnTo>
                  <a:pt x="7615712" y="2117650"/>
                </a:lnTo>
                <a:lnTo>
                  <a:pt x="7516490" y="2038362"/>
                </a:lnTo>
                <a:lnTo>
                  <a:pt x="7615299" y="1958661"/>
                </a:lnTo>
                <a:lnTo>
                  <a:pt x="7769920" y="1833948"/>
                </a:lnTo>
                <a:lnTo>
                  <a:pt x="7614472" y="1710060"/>
                </a:lnTo>
                <a:lnTo>
                  <a:pt x="7515250" y="1630772"/>
                </a:lnTo>
                <a:lnTo>
                  <a:pt x="7614058" y="1551071"/>
                </a:lnTo>
                <a:lnTo>
                  <a:pt x="7768679" y="1426358"/>
                </a:lnTo>
                <a:lnTo>
                  <a:pt x="7613231" y="1302471"/>
                </a:lnTo>
                <a:lnTo>
                  <a:pt x="7514009" y="1223183"/>
                </a:lnTo>
                <a:lnTo>
                  <a:pt x="7612818" y="1143482"/>
                </a:lnTo>
                <a:lnTo>
                  <a:pt x="7767439" y="1018768"/>
                </a:lnTo>
                <a:lnTo>
                  <a:pt x="7611991" y="894881"/>
                </a:lnTo>
                <a:lnTo>
                  <a:pt x="7512769" y="815593"/>
                </a:lnTo>
                <a:lnTo>
                  <a:pt x="7611578" y="735892"/>
                </a:lnTo>
                <a:lnTo>
                  <a:pt x="7707079" y="659081"/>
                </a:lnTo>
                <a:cubicBezTo>
                  <a:pt x="7448688" y="638434"/>
                  <a:pt x="7245283" y="422456"/>
                  <a:pt x="7245283" y="158989"/>
                </a:cubicBezTo>
                <a:cubicBezTo>
                  <a:pt x="7245283" y="103240"/>
                  <a:pt x="7254378" y="49968"/>
                  <a:pt x="7270915" y="0"/>
                </a:cubicBezTo>
                <a:lnTo>
                  <a:pt x="547375" y="0"/>
                </a:lnTo>
                <a:cubicBezTo>
                  <a:pt x="549029" y="16931"/>
                  <a:pt x="549856" y="34276"/>
                  <a:pt x="549856" y="51620"/>
                </a:cubicBezTo>
                <a:cubicBezTo>
                  <a:pt x="549856" y="304350"/>
                  <a:pt x="362574" y="513720"/>
                  <a:pt x="119067" y="548409"/>
                </a:cubicBezTo>
                <a:lnTo>
                  <a:pt x="0" y="640085"/>
                </a:lnTo>
                <a:lnTo>
                  <a:pt x="0" y="667341"/>
                </a:lnTo>
                <a:lnTo>
                  <a:pt x="137671" y="772232"/>
                </a:lnTo>
                <a:lnTo>
                  <a:pt x="236893" y="847803"/>
                </a:lnTo>
                <a:lnTo>
                  <a:pt x="138084" y="923788"/>
                </a:lnTo>
                <a:lnTo>
                  <a:pt x="0" y="1029918"/>
                </a:lnTo>
                <a:lnTo>
                  <a:pt x="0" y="1055521"/>
                </a:lnTo>
                <a:lnTo>
                  <a:pt x="138498" y="1160826"/>
                </a:lnTo>
                <a:lnTo>
                  <a:pt x="237720" y="1236397"/>
                </a:lnTo>
                <a:lnTo>
                  <a:pt x="138911" y="1312382"/>
                </a:lnTo>
                <a:lnTo>
                  <a:pt x="0" y="1419751"/>
                </a:lnTo>
                <a:lnTo>
                  <a:pt x="0" y="1444115"/>
                </a:lnTo>
                <a:lnTo>
                  <a:pt x="139324" y="1550245"/>
                </a:lnTo>
                <a:lnTo>
                  <a:pt x="238547" y="1625817"/>
                </a:lnTo>
                <a:lnTo>
                  <a:pt x="139738" y="1701801"/>
                </a:lnTo>
                <a:lnTo>
                  <a:pt x="0" y="1809583"/>
                </a:lnTo>
                <a:lnTo>
                  <a:pt x="0" y="1832709"/>
                </a:lnTo>
                <a:lnTo>
                  <a:pt x="140151" y="1939665"/>
                </a:lnTo>
                <a:lnTo>
                  <a:pt x="239373" y="2015237"/>
                </a:lnTo>
                <a:lnTo>
                  <a:pt x="140565" y="2091221"/>
                </a:lnTo>
                <a:lnTo>
                  <a:pt x="0" y="2199416"/>
                </a:lnTo>
                <a:lnTo>
                  <a:pt x="0" y="2221303"/>
                </a:lnTo>
                <a:lnTo>
                  <a:pt x="140978" y="2328672"/>
                </a:lnTo>
                <a:lnTo>
                  <a:pt x="240200" y="2404243"/>
                </a:lnTo>
                <a:lnTo>
                  <a:pt x="141392" y="2480228"/>
                </a:lnTo>
                <a:lnTo>
                  <a:pt x="0" y="2589249"/>
                </a:lnTo>
                <a:lnTo>
                  <a:pt x="0" y="2609897"/>
                </a:lnTo>
                <a:lnTo>
                  <a:pt x="141805" y="2718092"/>
                </a:lnTo>
                <a:lnTo>
                  <a:pt x="241027" y="2793663"/>
                </a:lnTo>
                <a:lnTo>
                  <a:pt x="142218" y="2869647"/>
                </a:lnTo>
                <a:lnTo>
                  <a:pt x="0" y="2979081"/>
                </a:lnTo>
                <a:lnTo>
                  <a:pt x="0" y="2998490"/>
                </a:lnTo>
                <a:lnTo>
                  <a:pt x="107904" y="3080669"/>
                </a:lnTo>
                <a:cubicBezTo>
                  <a:pt x="356786" y="3110402"/>
                  <a:pt x="549856" y="3321837"/>
                  <a:pt x="549856" y="3578697"/>
                </a:cubicBezTo>
                <a:cubicBezTo>
                  <a:pt x="549856" y="3604713"/>
                  <a:pt x="547789" y="3630317"/>
                  <a:pt x="544068" y="3655094"/>
                </a:cubicBezTo>
                <a:lnTo>
                  <a:pt x="7248176" y="3655094"/>
                </a:lnTo>
                <a:cubicBezTo>
                  <a:pt x="7260579" y="3451919"/>
                  <a:pt x="7393703" y="3281780"/>
                  <a:pt x="7576850" y="3214881"/>
                </a:cubicBezTo>
                <a:lnTo>
                  <a:pt x="7618606" y="3181018"/>
                </a:lnTo>
                <a:lnTo>
                  <a:pt x="7773641" y="3056717"/>
                </a:lnTo>
                <a:close/>
              </a:path>
            </a:pathLst>
          </a:custGeom>
          <a:solidFill>
            <a:schemeClr val="accent4"/>
          </a:solidFill>
          <a:ln w="4134" cap="flat">
            <a:noFill/>
            <a:prstDash val="solid"/>
            <a:miter/>
          </a:ln>
        </p:spPr>
        <p:txBody>
          <a:bodyPr rtlCol="0" anchor="ctr"/>
          <a:lstStyle/>
          <a:p>
            <a:endParaRPr lang="en-US" dirty="0">
              <a:latin typeface="Urbanist Light" panose="020B0A04040200000203" pitchFamily="34" charset="77"/>
            </a:endParaRPr>
          </a:p>
        </p:txBody>
      </p:sp>
      <p:sp>
        <p:nvSpPr>
          <p:cNvPr id="8" name="Graphic 10">
            <a:extLst>
              <a:ext uri="{FF2B5EF4-FFF2-40B4-BE49-F238E27FC236}">
                <a16:creationId xmlns:a16="http://schemas.microsoft.com/office/drawing/2014/main" id="{2C0C834F-917A-202C-87D4-94670EBFDCFC}"/>
              </a:ext>
            </a:extLst>
          </p:cNvPr>
          <p:cNvSpPr/>
          <p:nvPr/>
        </p:nvSpPr>
        <p:spPr>
          <a:xfrm>
            <a:off x="21028265" y="664289"/>
            <a:ext cx="2530259" cy="1705094"/>
          </a:xfrm>
          <a:custGeom>
            <a:avLst/>
            <a:gdLst>
              <a:gd name="connsiteX0" fmla="*/ 829245 w 4181403"/>
              <a:gd name="connsiteY0" fmla="*/ 2311048 h 2817769"/>
              <a:gd name="connsiteX1" fmla="*/ 794981 w 4181403"/>
              <a:gd name="connsiteY1" fmla="*/ 2158648 h 2817769"/>
              <a:gd name="connsiteX2" fmla="*/ 809258 w 4181403"/>
              <a:gd name="connsiteY2" fmla="*/ 2265328 h 2817769"/>
              <a:gd name="connsiteX3" fmla="*/ 810210 w 4181403"/>
              <a:gd name="connsiteY3" fmla="*/ 1991961 h 2817769"/>
              <a:gd name="connsiteX4" fmla="*/ 795933 w 4181403"/>
              <a:gd name="connsiteY4" fmla="*/ 2098641 h 2817769"/>
              <a:gd name="connsiteX5" fmla="*/ 881593 w 4181403"/>
              <a:gd name="connsiteY5" fmla="*/ 1790031 h 2817769"/>
              <a:gd name="connsiteX6" fmla="*/ 841618 w 4181403"/>
              <a:gd name="connsiteY6" fmla="*/ 1885281 h 2817769"/>
              <a:gd name="connsiteX7" fmla="*/ 1017697 w 4181403"/>
              <a:gd name="connsiteY7" fmla="*/ 1584291 h 2817769"/>
              <a:gd name="connsiteX8" fmla="*/ 954880 w 4181403"/>
              <a:gd name="connsiteY8" fmla="*/ 1665253 h 2817769"/>
              <a:gd name="connsiteX9" fmla="*/ 1284195 w 4181403"/>
              <a:gd name="connsiteY9" fmla="*/ 1340451 h 2817769"/>
              <a:gd name="connsiteX10" fmla="*/ 1203294 w 4181403"/>
              <a:gd name="connsiteY10" fmla="*/ 1403316 h 2817769"/>
              <a:gd name="connsiteX11" fmla="*/ 1747710 w 4181403"/>
              <a:gd name="connsiteY11" fmla="*/ 1076608 h 2817769"/>
              <a:gd name="connsiteX12" fmla="*/ 1933306 w 4181403"/>
              <a:gd name="connsiteY12" fmla="*/ 992788 h 2817769"/>
              <a:gd name="connsiteX13" fmla="*/ 1838129 w 4181403"/>
              <a:gd name="connsiteY13" fmla="*/ 1032793 h 2817769"/>
              <a:gd name="connsiteX14" fmla="*/ 2452025 w 4181403"/>
              <a:gd name="connsiteY14" fmla="*/ 840388 h 2817769"/>
              <a:gd name="connsiteX15" fmla="*/ 2630959 w 4181403"/>
              <a:gd name="connsiteY15" fmla="*/ 810861 h 2817769"/>
              <a:gd name="connsiteX16" fmla="*/ 2524360 w 4181403"/>
              <a:gd name="connsiteY16" fmla="*/ 825148 h 2817769"/>
              <a:gd name="connsiteX17" fmla="*/ 3297202 w 4181403"/>
              <a:gd name="connsiteY17" fmla="*/ 826101 h 2817769"/>
              <a:gd name="connsiteX18" fmla="*/ 3190603 w 4181403"/>
              <a:gd name="connsiteY18" fmla="*/ 811813 h 2817769"/>
              <a:gd name="connsiteX19" fmla="*/ 3676010 w 4181403"/>
              <a:gd name="connsiteY19" fmla="*/ 921351 h 2817769"/>
              <a:gd name="connsiteX20" fmla="*/ 3834956 w 4181403"/>
              <a:gd name="connsiteY20" fmla="*/ 928971 h 2817769"/>
              <a:gd name="connsiteX21" fmla="*/ 3983433 w 4181403"/>
              <a:gd name="connsiteY21" fmla="*/ 881346 h 2817769"/>
              <a:gd name="connsiteX22" fmla="*/ 4095743 w 4181403"/>
              <a:gd name="connsiteY22" fmla="*/ 778476 h 2817769"/>
              <a:gd name="connsiteX23" fmla="*/ 4167127 w 4181403"/>
              <a:gd name="connsiteY23" fmla="*/ 642268 h 2817769"/>
              <a:gd name="connsiteX24" fmla="*/ 4181403 w 4181403"/>
              <a:gd name="connsiteY24" fmla="*/ 535588 h 2817769"/>
              <a:gd name="connsiteX25" fmla="*/ 4127152 w 4181403"/>
              <a:gd name="connsiteY25" fmla="*/ 333658 h 2817769"/>
              <a:gd name="connsiteX26" fmla="*/ 4064334 w 4181403"/>
              <a:gd name="connsiteY26" fmla="*/ 252696 h 2817769"/>
              <a:gd name="connsiteX27" fmla="*/ 3888256 w 4181403"/>
              <a:gd name="connsiteY27" fmla="*/ 149826 h 2817769"/>
              <a:gd name="connsiteX28" fmla="*/ 3430451 w 4181403"/>
              <a:gd name="connsiteY28" fmla="*/ 44098 h 2817769"/>
              <a:gd name="connsiteX29" fmla="*/ 2861289 w 4181403"/>
              <a:gd name="connsiteY29" fmla="*/ 283 h 2817769"/>
              <a:gd name="connsiteX30" fmla="*/ 2295933 w 4181403"/>
              <a:gd name="connsiteY30" fmla="*/ 58386 h 2817769"/>
              <a:gd name="connsiteX31" fmla="*/ 1840032 w 4181403"/>
              <a:gd name="connsiteY31" fmla="*/ 178401 h 2817769"/>
              <a:gd name="connsiteX32" fmla="*/ 1312748 w 4181403"/>
              <a:gd name="connsiteY32" fmla="*/ 400333 h 2817769"/>
              <a:gd name="connsiteX33" fmla="*/ 941555 w 4181403"/>
              <a:gd name="connsiteY33" fmla="*/ 609883 h 2817769"/>
              <a:gd name="connsiteX34" fmla="*/ 694093 w 4181403"/>
              <a:gd name="connsiteY34" fmla="*/ 792763 h 2817769"/>
              <a:gd name="connsiteX35" fmla="*/ 535146 w 4181403"/>
              <a:gd name="connsiteY35" fmla="*/ 933733 h 2817769"/>
              <a:gd name="connsiteX36" fmla="*/ 395235 w 4181403"/>
              <a:gd name="connsiteY36" fmla="*/ 1089943 h 2817769"/>
              <a:gd name="connsiteX37" fmla="*/ 220108 w 4181403"/>
              <a:gd name="connsiteY37" fmla="*/ 1338546 h 2817769"/>
              <a:gd name="connsiteX38" fmla="*/ 93522 w 4181403"/>
              <a:gd name="connsiteY38" fmla="*/ 1616676 h 2817769"/>
              <a:gd name="connsiteX39" fmla="*/ 35463 w 4181403"/>
              <a:gd name="connsiteY39" fmla="*/ 1815748 h 2817769"/>
              <a:gd name="connsiteX40" fmla="*/ 248 w 4181403"/>
              <a:gd name="connsiteY40" fmla="*/ 2120548 h 2817769"/>
              <a:gd name="connsiteX41" fmla="*/ 4055 w 4181403"/>
              <a:gd name="connsiteY41" fmla="*/ 2222466 h 2817769"/>
              <a:gd name="connsiteX42" fmla="*/ 31656 w 4181403"/>
              <a:gd name="connsiteY42" fmla="*/ 2424396 h 2817769"/>
              <a:gd name="connsiteX43" fmla="*/ 56402 w 4181403"/>
              <a:gd name="connsiteY43" fmla="*/ 2523456 h 2817769"/>
              <a:gd name="connsiteX44" fmla="*/ 127786 w 4181403"/>
              <a:gd name="connsiteY44" fmla="*/ 2659663 h 2817769"/>
              <a:gd name="connsiteX45" fmla="*/ 240095 w 4181403"/>
              <a:gd name="connsiteY45" fmla="*/ 2762534 h 2817769"/>
              <a:gd name="connsiteX46" fmla="*/ 388573 w 4181403"/>
              <a:gd name="connsiteY46" fmla="*/ 2810159 h 2817769"/>
              <a:gd name="connsiteX47" fmla="*/ 547519 w 4181403"/>
              <a:gd name="connsiteY47" fmla="*/ 2802538 h 2817769"/>
              <a:gd name="connsiteX48" fmla="*/ 642697 w 4181403"/>
              <a:gd name="connsiteY48" fmla="*/ 2762534 h 2817769"/>
              <a:gd name="connsiteX49" fmla="*/ 786415 w 4181403"/>
              <a:gd name="connsiteY49" fmla="*/ 2618706 h 2817769"/>
              <a:gd name="connsiteX50" fmla="*/ 826390 w 4181403"/>
              <a:gd name="connsiteY50" fmla="*/ 2523456 h 2817769"/>
              <a:gd name="connsiteX51" fmla="*/ 829245 w 4181403"/>
              <a:gd name="connsiteY51" fmla="*/ 2311048 h 2817769"/>
              <a:gd name="connsiteX52" fmla="*/ 829245 w 4181403"/>
              <a:gd name="connsiteY52" fmla="*/ 2311048 h 281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181403" h="2817769">
                <a:moveTo>
                  <a:pt x="829245" y="2311048"/>
                </a:moveTo>
                <a:cubicBezTo>
                  <a:pt x="814017" y="2261518"/>
                  <a:pt x="802595" y="2210084"/>
                  <a:pt x="794981" y="2158648"/>
                </a:cubicBezTo>
                <a:cubicBezTo>
                  <a:pt x="799740" y="2193891"/>
                  <a:pt x="804499" y="2229134"/>
                  <a:pt x="809258" y="2265328"/>
                </a:cubicBezTo>
                <a:cubicBezTo>
                  <a:pt x="796885" y="2174841"/>
                  <a:pt x="798788" y="2082448"/>
                  <a:pt x="810210" y="1991961"/>
                </a:cubicBezTo>
                <a:cubicBezTo>
                  <a:pt x="805451" y="2027203"/>
                  <a:pt x="800692" y="2062446"/>
                  <a:pt x="795933" y="2098641"/>
                </a:cubicBezTo>
                <a:cubicBezTo>
                  <a:pt x="810210" y="1991961"/>
                  <a:pt x="839715" y="1889091"/>
                  <a:pt x="881593" y="1790031"/>
                </a:cubicBezTo>
                <a:cubicBezTo>
                  <a:pt x="868268" y="1821463"/>
                  <a:pt x="854943" y="1853848"/>
                  <a:pt x="841618" y="1885281"/>
                </a:cubicBezTo>
                <a:cubicBezTo>
                  <a:pt x="887304" y="1777648"/>
                  <a:pt x="946314" y="1676683"/>
                  <a:pt x="1017697" y="1584291"/>
                </a:cubicBezTo>
                <a:cubicBezTo>
                  <a:pt x="996758" y="1610961"/>
                  <a:pt x="975819" y="1638583"/>
                  <a:pt x="954880" y="1665253"/>
                </a:cubicBezTo>
                <a:cubicBezTo>
                  <a:pt x="1050057" y="1542381"/>
                  <a:pt x="1162367" y="1435701"/>
                  <a:pt x="1284195" y="1340451"/>
                </a:cubicBezTo>
                <a:cubicBezTo>
                  <a:pt x="1257545" y="1361406"/>
                  <a:pt x="1229943" y="1382361"/>
                  <a:pt x="1203294" y="1403316"/>
                </a:cubicBezTo>
                <a:cubicBezTo>
                  <a:pt x="1371758" y="1273776"/>
                  <a:pt x="1556403" y="1169001"/>
                  <a:pt x="1747710" y="1076608"/>
                </a:cubicBezTo>
                <a:cubicBezTo>
                  <a:pt x="1808623" y="1047081"/>
                  <a:pt x="1870489" y="1019458"/>
                  <a:pt x="1933306" y="992788"/>
                </a:cubicBezTo>
                <a:cubicBezTo>
                  <a:pt x="1901898" y="1006123"/>
                  <a:pt x="1869537" y="1019458"/>
                  <a:pt x="1838129" y="1032793"/>
                </a:cubicBezTo>
                <a:cubicBezTo>
                  <a:pt x="2036098" y="948973"/>
                  <a:pt x="2241682" y="882298"/>
                  <a:pt x="2452025" y="840388"/>
                </a:cubicBezTo>
                <a:cubicBezTo>
                  <a:pt x="2511035" y="828958"/>
                  <a:pt x="2570997" y="818481"/>
                  <a:pt x="2630959" y="810861"/>
                </a:cubicBezTo>
                <a:cubicBezTo>
                  <a:pt x="2595743" y="815623"/>
                  <a:pt x="2560527" y="820386"/>
                  <a:pt x="2524360" y="825148"/>
                </a:cubicBezTo>
                <a:cubicBezTo>
                  <a:pt x="2780388" y="790858"/>
                  <a:pt x="3041174" y="791811"/>
                  <a:pt x="3297202" y="826101"/>
                </a:cubicBezTo>
                <a:cubicBezTo>
                  <a:pt x="3261987" y="821338"/>
                  <a:pt x="3226771" y="816576"/>
                  <a:pt x="3190603" y="811813"/>
                </a:cubicBezTo>
                <a:cubicBezTo>
                  <a:pt x="3355261" y="834673"/>
                  <a:pt x="3518015" y="870868"/>
                  <a:pt x="3676010" y="921351"/>
                </a:cubicBezTo>
                <a:cubicBezTo>
                  <a:pt x="3729309" y="938496"/>
                  <a:pt x="3782608" y="940401"/>
                  <a:pt x="3834956" y="928971"/>
                </a:cubicBezTo>
                <a:cubicBezTo>
                  <a:pt x="3888256" y="926113"/>
                  <a:pt x="3937748" y="910873"/>
                  <a:pt x="3983433" y="881346"/>
                </a:cubicBezTo>
                <a:cubicBezTo>
                  <a:pt x="4030070" y="856581"/>
                  <a:pt x="4067190" y="822291"/>
                  <a:pt x="4095743" y="778476"/>
                </a:cubicBezTo>
                <a:cubicBezTo>
                  <a:pt x="4130959" y="739423"/>
                  <a:pt x="4154753" y="694656"/>
                  <a:pt x="4167127" y="642268"/>
                </a:cubicBezTo>
                <a:cubicBezTo>
                  <a:pt x="4171885" y="607026"/>
                  <a:pt x="4176644" y="571783"/>
                  <a:pt x="4181403" y="535588"/>
                </a:cubicBezTo>
                <a:cubicBezTo>
                  <a:pt x="4181403" y="463198"/>
                  <a:pt x="4163319" y="396523"/>
                  <a:pt x="4127152" y="333658"/>
                </a:cubicBezTo>
                <a:cubicBezTo>
                  <a:pt x="4106213" y="306988"/>
                  <a:pt x="4085274" y="279366"/>
                  <a:pt x="4064334" y="252696"/>
                </a:cubicBezTo>
                <a:cubicBezTo>
                  <a:pt x="4014842" y="203166"/>
                  <a:pt x="3955832" y="168876"/>
                  <a:pt x="3888256" y="149826"/>
                </a:cubicBezTo>
                <a:cubicBezTo>
                  <a:pt x="3738827" y="102201"/>
                  <a:pt x="3585591" y="66958"/>
                  <a:pt x="3430451" y="44098"/>
                </a:cubicBezTo>
                <a:cubicBezTo>
                  <a:pt x="3241048" y="16476"/>
                  <a:pt x="3052596" y="-2574"/>
                  <a:pt x="2861289" y="283"/>
                </a:cubicBezTo>
                <a:cubicBezTo>
                  <a:pt x="2671885" y="3141"/>
                  <a:pt x="2482482" y="25048"/>
                  <a:pt x="2295933" y="58386"/>
                </a:cubicBezTo>
                <a:cubicBezTo>
                  <a:pt x="2140794" y="86008"/>
                  <a:pt x="1988509" y="126966"/>
                  <a:pt x="1840032" y="178401"/>
                </a:cubicBezTo>
                <a:cubicBezTo>
                  <a:pt x="1660146" y="241266"/>
                  <a:pt x="1484068" y="316513"/>
                  <a:pt x="1312748" y="400333"/>
                </a:cubicBezTo>
                <a:cubicBezTo>
                  <a:pt x="1185210" y="463198"/>
                  <a:pt x="1060527" y="531778"/>
                  <a:pt x="941555" y="609883"/>
                </a:cubicBezTo>
                <a:cubicBezTo>
                  <a:pt x="855895" y="666081"/>
                  <a:pt x="774994" y="728946"/>
                  <a:pt x="694093" y="792763"/>
                </a:cubicBezTo>
                <a:cubicBezTo>
                  <a:pt x="638890" y="836578"/>
                  <a:pt x="585590" y="883251"/>
                  <a:pt x="535146" y="933733"/>
                </a:cubicBezTo>
                <a:cubicBezTo>
                  <a:pt x="485654" y="983263"/>
                  <a:pt x="439017" y="1034698"/>
                  <a:pt x="395235" y="1089943"/>
                </a:cubicBezTo>
                <a:cubicBezTo>
                  <a:pt x="332418" y="1169953"/>
                  <a:pt x="270552" y="1249963"/>
                  <a:pt x="220108" y="1338546"/>
                </a:cubicBezTo>
                <a:cubicBezTo>
                  <a:pt x="169664" y="1427128"/>
                  <a:pt x="129689" y="1522378"/>
                  <a:pt x="93522" y="1616676"/>
                </a:cubicBezTo>
                <a:cubicBezTo>
                  <a:pt x="68776" y="1681446"/>
                  <a:pt x="49740" y="1747168"/>
                  <a:pt x="35463" y="1815748"/>
                </a:cubicBezTo>
                <a:cubicBezTo>
                  <a:pt x="15476" y="1915761"/>
                  <a:pt x="1199" y="2018631"/>
                  <a:pt x="248" y="2120548"/>
                </a:cubicBezTo>
                <a:cubicBezTo>
                  <a:pt x="-704" y="2154839"/>
                  <a:pt x="1199" y="2188176"/>
                  <a:pt x="4055" y="2222466"/>
                </a:cubicBezTo>
                <a:cubicBezTo>
                  <a:pt x="9765" y="2290093"/>
                  <a:pt x="19283" y="2357721"/>
                  <a:pt x="31656" y="2424396"/>
                </a:cubicBezTo>
                <a:cubicBezTo>
                  <a:pt x="38319" y="2457734"/>
                  <a:pt x="46885" y="2491071"/>
                  <a:pt x="56402" y="2523456"/>
                </a:cubicBezTo>
                <a:cubicBezTo>
                  <a:pt x="68776" y="2575843"/>
                  <a:pt x="92570" y="2620611"/>
                  <a:pt x="127786" y="2659663"/>
                </a:cubicBezTo>
                <a:cubicBezTo>
                  <a:pt x="156339" y="2703478"/>
                  <a:pt x="193458" y="2737768"/>
                  <a:pt x="240095" y="2762534"/>
                </a:cubicBezTo>
                <a:cubicBezTo>
                  <a:pt x="285781" y="2792061"/>
                  <a:pt x="335273" y="2807301"/>
                  <a:pt x="388573" y="2810159"/>
                </a:cubicBezTo>
                <a:cubicBezTo>
                  <a:pt x="441872" y="2822541"/>
                  <a:pt x="495172" y="2819684"/>
                  <a:pt x="547519" y="2802538"/>
                </a:cubicBezTo>
                <a:cubicBezTo>
                  <a:pt x="578928" y="2789203"/>
                  <a:pt x="611288" y="2775868"/>
                  <a:pt x="642697" y="2762534"/>
                </a:cubicBezTo>
                <a:cubicBezTo>
                  <a:pt x="702659" y="2727291"/>
                  <a:pt x="750248" y="2678713"/>
                  <a:pt x="786415" y="2618706"/>
                </a:cubicBezTo>
                <a:cubicBezTo>
                  <a:pt x="799740" y="2587274"/>
                  <a:pt x="813065" y="2554888"/>
                  <a:pt x="826390" y="2523456"/>
                </a:cubicBezTo>
                <a:cubicBezTo>
                  <a:pt x="848281" y="2452971"/>
                  <a:pt x="848281" y="2382486"/>
                  <a:pt x="829245" y="2311048"/>
                </a:cubicBezTo>
                <a:lnTo>
                  <a:pt x="829245" y="2311048"/>
                </a:lnTo>
                <a:close/>
              </a:path>
            </a:pathLst>
          </a:custGeom>
          <a:solidFill>
            <a:schemeClr val="accent3"/>
          </a:solidFill>
          <a:ln w="9503" cap="flat">
            <a:noFill/>
            <a:prstDash val="solid"/>
            <a:miter/>
          </a:ln>
        </p:spPr>
        <p:txBody>
          <a:bodyPr rtlCol="0" anchor="ctr"/>
          <a:lstStyle/>
          <a:p>
            <a:endParaRPr lang="en-US" dirty="0">
              <a:latin typeface="Urbanist Light" panose="020B0A04040200000203" pitchFamily="34" charset="77"/>
            </a:endParaRPr>
          </a:p>
        </p:txBody>
      </p:sp>
      <p:sp>
        <p:nvSpPr>
          <p:cNvPr id="9" name="Graphic 14">
            <a:extLst>
              <a:ext uri="{FF2B5EF4-FFF2-40B4-BE49-F238E27FC236}">
                <a16:creationId xmlns:a16="http://schemas.microsoft.com/office/drawing/2014/main" id="{CDAFA37D-B705-69C9-4AF9-D638FE82A5DE}"/>
              </a:ext>
            </a:extLst>
          </p:cNvPr>
          <p:cNvSpPr/>
          <p:nvPr/>
        </p:nvSpPr>
        <p:spPr>
          <a:xfrm>
            <a:off x="18159206" y="0"/>
            <a:ext cx="2122226" cy="1869190"/>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2"/>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spTree>
    <p:extLst>
      <p:ext uri="{BB962C8B-B14F-4D97-AF65-F5344CB8AC3E}">
        <p14:creationId xmlns:p14="http://schemas.microsoft.com/office/powerpoint/2010/main" val="95478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drawing a diagram on a piece of paper&#10;&#10;Description automatically generated with low confidence">
            <a:extLst>
              <a:ext uri="{FF2B5EF4-FFF2-40B4-BE49-F238E27FC236}">
                <a16:creationId xmlns:a16="http://schemas.microsoft.com/office/drawing/2014/main" id="{EF30230D-6F41-8D7C-6DFC-7E2C14ED65AC}"/>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t="4" b="4"/>
          <a:stretch/>
        </p:blipFill>
        <p:spPr>
          <a:xfrm>
            <a:off x="11189716" y="2870763"/>
            <a:ext cx="13187934" cy="9272332"/>
          </a:xfrm>
        </p:spPr>
      </p:pic>
      <p:sp>
        <p:nvSpPr>
          <p:cNvPr id="8" name="Graphic 6">
            <a:extLst>
              <a:ext uri="{FF2B5EF4-FFF2-40B4-BE49-F238E27FC236}">
                <a16:creationId xmlns:a16="http://schemas.microsoft.com/office/drawing/2014/main" id="{2F9D0EA3-9544-9BCE-E17A-FFAC0B96B7F8}"/>
              </a:ext>
            </a:extLst>
          </p:cNvPr>
          <p:cNvSpPr/>
          <p:nvPr/>
        </p:nvSpPr>
        <p:spPr>
          <a:xfrm rot="9370780">
            <a:off x="-356205" y="-2394420"/>
            <a:ext cx="4702722" cy="5337984"/>
          </a:xfrm>
          <a:custGeom>
            <a:avLst/>
            <a:gdLst>
              <a:gd name="connsiteX0" fmla="*/ 1075206 w 7771529"/>
              <a:gd name="connsiteY0" fmla="*/ 5698257 h 8821337"/>
              <a:gd name="connsiteX1" fmla="*/ 156323 w 7771529"/>
              <a:gd name="connsiteY1" fmla="*/ 4806831 h 8821337"/>
              <a:gd name="connsiteX2" fmla="*/ 28128 w 7771529"/>
              <a:gd name="connsiteY2" fmla="*/ 4267497 h 8821337"/>
              <a:gd name="connsiteX3" fmla="*/ 179631 w 7771529"/>
              <a:gd name="connsiteY3" fmla="*/ 4056063 h 8821337"/>
              <a:gd name="connsiteX4" fmla="*/ 1260775 w 7771529"/>
              <a:gd name="connsiteY4" fmla="*/ 3344714 h 8821337"/>
              <a:gd name="connsiteX5" fmla="*/ 2205655 w 7771529"/>
              <a:gd name="connsiteY5" fmla="*/ 2496293 h 8821337"/>
              <a:gd name="connsiteX6" fmla="*/ 2410947 w 7771529"/>
              <a:gd name="connsiteY6" fmla="*/ 1695354 h 8821337"/>
              <a:gd name="connsiteX7" fmla="*/ 3422166 w 7771529"/>
              <a:gd name="connsiteY7" fmla="*/ 163356 h 8821337"/>
              <a:gd name="connsiteX8" fmla="*/ 3722483 w 7771529"/>
              <a:gd name="connsiteY8" fmla="*/ 5677 h 8821337"/>
              <a:gd name="connsiteX9" fmla="*/ 4195820 w 7771529"/>
              <a:gd name="connsiteY9" fmla="*/ 189337 h 8821337"/>
              <a:gd name="connsiteX10" fmla="*/ 5174766 w 7771529"/>
              <a:gd name="connsiteY10" fmla="*/ 970567 h 8821337"/>
              <a:gd name="connsiteX11" fmla="*/ 5613140 w 7771529"/>
              <a:gd name="connsiteY11" fmla="*/ 1234859 h 8821337"/>
              <a:gd name="connsiteX12" fmla="*/ 6642288 w 7771529"/>
              <a:gd name="connsiteY12" fmla="*/ 1069116 h 8821337"/>
              <a:gd name="connsiteX13" fmla="*/ 6926469 w 7771529"/>
              <a:gd name="connsiteY13" fmla="*/ 989381 h 8821337"/>
              <a:gd name="connsiteX14" fmla="*/ 7161344 w 7771529"/>
              <a:gd name="connsiteY14" fmla="*/ 1067324 h 8821337"/>
              <a:gd name="connsiteX15" fmla="*/ 7766462 w 7771529"/>
              <a:gd name="connsiteY15" fmla="*/ 1999065 h 8821337"/>
              <a:gd name="connsiteX16" fmla="*/ 7536966 w 7771529"/>
              <a:gd name="connsiteY16" fmla="*/ 2594842 h 8821337"/>
              <a:gd name="connsiteX17" fmla="*/ 7001773 w 7771529"/>
              <a:gd name="connsiteY17" fmla="*/ 4116089 h 8821337"/>
              <a:gd name="connsiteX18" fmla="*/ 6937227 w 7771529"/>
              <a:gd name="connsiteY18" fmla="*/ 4525517 h 8821337"/>
              <a:gd name="connsiteX19" fmla="*/ 7103074 w 7771529"/>
              <a:gd name="connsiteY19" fmla="*/ 4900901 h 8821337"/>
              <a:gd name="connsiteX20" fmla="*/ 7535173 w 7771529"/>
              <a:gd name="connsiteY20" fmla="*/ 5545057 h 8821337"/>
              <a:gd name="connsiteX21" fmla="*/ 7450904 w 7771529"/>
              <a:gd name="connsiteY21" fmla="*/ 7181875 h 8821337"/>
              <a:gd name="connsiteX22" fmla="*/ 7097695 w 7771529"/>
              <a:gd name="connsiteY22" fmla="*/ 7547405 h 8821337"/>
              <a:gd name="connsiteX23" fmla="*/ 6272046 w 7771529"/>
              <a:gd name="connsiteY23" fmla="*/ 7331491 h 8821337"/>
              <a:gd name="connsiteX24" fmla="*/ 5024159 w 7771529"/>
              <a:gd name="connsiteY24" fmla="*/ 7368224 h 8821337"/>
              <a:gd name="connsiteX25" fmla="*/ 4007561 w 7771529"/>
              <a:gd name="connsiteY25" fmla="*/ 8259649 h 8821337"/>
              <a:gd name="connsiteX26" fmla="*/ 2829599 w 7771529"/>
              <a:gd name="connsiteY26" fmla="*/ 8815110 h 8821337"/>
              <a:gd name="connsiteX27" fmla="*/ 2144695 w 7771529"/>
              <a:gd name="connsiteY27" fmla="*/ 8247106 h 8821337"/>
              <a:gd name="connsiteX28" fmla="*/ 1921474 w 7771529"/>
              <a:gd name="connsiteY28" fmla="*/ 7349409 h 8821337"/>
              <a:gd name="connsiteX29" fmla="*/ 1117340 w 7771529"/>
              <a:gd name="connsiteY29" fmla="*/ 5760074 h 882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71529" h="8821337">
                <a:moveTo>
                  <a:pt x="1075206" y="5698257"/>
                </a:moveTo>
                <a:cubicBezTo>
                  <a:pt x="713031" y="5458154"/>
                  <a:pt x="401060" y="5156234"/>
                  <a:pt x="156323" y="4806831"/>
                </a:cubicBezTo>
                <a:cubicBezTo>
                  <a:pt x="47850" y="4652736"/>
                  <a:pt x="-49865" y="4461012"/>
                  <a:pt x="28128" y="4267497"/>
                </a:cubicBezTo>
                <a:cubicBezTo>
                  <a:pt x="59504" y="4188657"/>
                  <a:pt x="117775" y="4119672"/>
                  <a:pt x="179631" y="4056063"/>
                </a:cubicBezTo>
                <a:cubicBezTo>
                  <a:pt x="479949" y="3747872"/>
                  <a:pt x="883361" y="3557044"/>
                  <a:pt x="1260775" y="3344714"/>
                </a:cubicBezTo>
                <a:cubicBezTo>
                  <a:pt x="1638189" y="3132385"/>
                  <a:pt x="2021879" y="2868093"/>
                  <a:pt x="2205655" y="2496293"/>
                </a:cubicBezTo>
                <a:cubicBezTo>
                  <a:pt x="2332057" y="2240064"/>
                  <a:pt x="2348194" y="1963229"/>
                  <a:pt x="2410947" y="1695354"/>
                </a:cubicBezTo>
                <a:cubicBezTo>
                  <a:pt x="2546314" y="1116599"/>
                  <a:pt x="2914763" y="558450"/>
                  <a:pt x="3422166" y="163356"/>
                </a:cubicBezTo>
                <a:cubicBezTo>
                  <a:pt x="3512709" y="92580"/>
                  <a:pt x="3613114" y="25387"/>
                  <a:pt x="3722483" y="5677"/>
                </a:cubicBezTo>
                <a:cubicBezTo>
                  <a:pt x="3908949" y="-26576"/>
                  <a:pt x="4064038" y="84517"/>
                  <a:pt x="4195820" y="189337"/>
                </a:cubicBezTo>
                <a:cubicBezTo>
                  <a:pt x="4522135" y="450046"/>
                  <a:pt x="4848450" y="709858"/>
                  <a:pt x="5174766" y="970567"/>
                </a:cubicBezTo>
                <a:cubicBezTo>
                  <a:pt x="5307443" y="1076283"/>
                  <a:pt x="5443707" y="1183792"/>
                  <a:pt x="5613140" y="1234859"/>
                </a:cubicBezTo>
                <a:cubicBezTo>
                  <a:pt x="5931387" y="1330720"/>
                  <a:pt x="6307008" y="1210669"/>
                  <a:pt x="6642288" y="1069116"/>
                </a:cubicBezTo>
                <a:cubicBezTo>
                  <a:pt x="6734625" y="1029696"/>
                  <a:pt x="6831443" y="987589"/>
                  <a:pt x="6926469" y="989381"/>
                </a:cubicBezTo>
                <a:cubicBezTo>
                  <a:pt x="7013427" y="990276"/>
                  <a:pt x="7090524" y="1027904"/>
                  <a:pt x="7161344" y="1067324"/>
                </a:cubicBezTo>
                <a:cubicBezTo>
                  <a:pt x="7509175" y="1263527"/>
                  <a:pt x="7814872" y="1590533"/>
                  <a:pt x="7766462" y="1999065"/>
                </a:cubicBezTo>
                <a:cubicBezTo>
                  <a:pt x="7742257" y="2203332"/>
                  <a:pt x="7631095" y="2399535"/>
                  <a:pt x="7536966" y="2594842"/>
                </a:cubicBezTo>
                <a:cubicBezTo>
                  <a:pt x="7297608" y="3087590"/>
                  <a:pt x="7148794" y="3603631"/>
                  <a:pt x="7001773" y="4116089"/>
                </a:cubicBezTo>
                <a:cubicBezTo>
                  <a:pt x="6962328" y="4252266"/>
                  <a:pt x="6922884" y="4392028"/>
                  <a:pt x="6937227" y="4525517"/>
                </a:cubicBezTo>
                <a:cubicBezTo>
                  <a:pt x="6951571" y="4666174"/>
                  <a:pt x="7025081" y="4788018"/>
                  <a:pt x="7103074" y="4900901"/>
                </a:cubicBezTo>
                <a:cubicBezTo>
                  <a:pt x="7250095" y="5114127"/>
                  <a:pt x="7421321" y="5312122"/>
                  <a:pt x="7535173" y="5545057"/>
                </a:cubicBezTo>
                <a:cubicBezTo>
                  <a:pt x="7773634" y="6028846"/>
                  <a:pt x="7741361" y="6651500"/>
                  <a:pt x="7450904" y="7181875"/>
                </a:cubicBezTo>
                <a:cubicBezTo>
                  <a:pt x="7370222" y="7329699"/>
                  <a:pt x="7258163" y="7480212"/>
                  <a:pt x="7097695" y="7547405"/>
                </a:cubicBezTo>
                <a:cubicBezTo>
                  <a:pt x="6800067" y="7671039"/>
                  <a:pt x="6531126" y="7456022"/>
                  <a:pt x="6272046" y="7331491"/>
                </a:cubicBezTo>
                <a:cubicBezTo>
                  <a:pt x="5908079" y="7156790"/>
                  <a:pt x="5427571" y="7163061"/>
                  <a:pt x="5024159" y="7368224"/>
                </a:cubicBezTo>
                <a:cubicBezTo>
                  <a:pt x="4618954" y="7574282"/>
                  <a:pt x="4330290" y="7943394"/>
                  <a:pt x="4007561" y="8259649"/>
                </a:cubicBezTo>
                <a:cubicBezTo>
                  <a:pt x="3684832" y="8575903"/>
                  <a:pt x="3250043" y="8867968"/>
                  <a:pt x="2829599" y="8815110"/>
                </a:cubicBezTo>
                <a:cubicBezTo>
                  <a:pt x="2501490" y="8773898"/>
                  <a:pt x="2267511" y="8526628"/>
                  <a:pt x="2144695" y="8247106"/>
                </a:cubicBezTo>
                <a:cubicBezTo>
                  <a:pt x="2022775" y="7967584"/>
                  <a:pt x="1989606" y="7651329"/>
                  <a:pt x="1921474" y="7349409"/>
                </a:cubicBezTo>
                <a:cubicBezTo>
                  <a:pt x="1787900" y="6757216"/>
                  <a:pt x="1510890" y="6210714"/>
                  <a:pt x="1117340" y="5760074"/>
                </a:cubicBezTo>
              </a:path>
            </a:pathLst>
          </a:custGeom>
          <a:solidFill>
            <a:schemeClr val="accent5"/>
          </a:solidFill>
          <a:ln w="8965" cap="flat">
            <a:noFill/>
            <a:prstDash val="solid"/>
            <a:miter/>
          </a:ln>
        </p:spPr>
        <p:txBody>
          <a:bodyPr rtlCol="0" anchor="ctr"/>
          <a:lstStyle/>
          <a:p>
            <a:endParaRPr lang="en-US" dirty="0">
              <a:latin typeface="Urbanist Light" panose="020B0A04040200000203" pitchFamily="34" charset="77"/>
            </a:endParaRPr>
          </a:p>
        </p:txBody>
      </p:sp>
      <p:sp>
        <p:nvSpPr>
          <p:cNvPr id="9" name="Graphic 2">
            <a:extLst>
              <a:ext uri="{FF2B5EF4-FFF2-40B4-BE49-F238E27FC236}">
                <a16:creationId xmlns:a16="http://schemas.microsoft.com/office/drawing/2014/main" id="{7E0C07A8-A183-C216-D49D-9EE0E12B8745}"/>
              </a:ext>
            </a:extLst>
          </p:cNvPr>
          <p:cNvSpPr/>
          <p:nvPr/>
        </p:nvSpPr>
        <p:spPr>
          <a:xfrm rot="20073563">
            <a:off x="21142326" y="8350467"/>
            <a:ext cx="7773640" cy="3655093"/>
          </a:xfrm>
          <a:custGeom>
            <a:avLst/>
            <a:gdLst>
              <a:gd name="connsiteX0" fmla="*/ 7773641 w 7773640"/>
              <a:gd name="connsiteY0" fmla="*/ 3056717 h 3655093"/>
              <a:gd name="connsiteX1" fmla="*/ 7618192 w 7773640"/>
              <a:gd name="connsiteY1" fmla="*/ 2932830 h 3655093"/>
              <a:gd name="connsiteX2" fmla="*/ 7518970 w 7773640"/>
              <a:gd name="connsiteY2" fmla="*/ 2853542 h 3655093"/>
              <a:gd name="connsiteX3" fmla="*/ 7617779 w 7773640"/>
              <a:gd name="connsiteY3" fmla="*/ 2773841 h 3655093"/>
              <a:gd name="connsiteX4" fmla="*/ 7772400 w 7773640"/>
              <a:gd name="connsiteY4" fmla="*/ 2649128 h 3655093"/>
              <a:gd name="connsiteX5" fmla="*/ 7616952 w 7773640"/>
              <a:gd name="connsiteY5" fmla="*/ 2525240 h 3655093"/>
              <a:gd name="connsiteX6" fmla="*/ 7517730 w 7773640"/>
              <a:gd name="connsiteY6" fmla="*/ 2445952 h 3655093"/>
              <a:gd name="connsiteX7" fmla="*/ 7616539 w 7773640"/>
              <a:gd name="connsiteY7" fmla="*/ 2366251 h 3655093"/>
              <a:gd name="connsiteX8" fmla="*/ 7771160 w 7773640"/>
              <a:gd name="connsiteY8" fmla="*/ 2241538 h 3655093"/>
              <a:gd name="connsiteX9" fmla="*/ 7615712 w 7773640"/>
              <a:gd name="connsiteY9" fmla="*/ 2117650 h 3655093"/>
              <a:gd name="connsiteX10" fmla="*/ 7516490 w 7773640"/>
              <a:gd name="connsiteY10" fmla="*/ 2038362 h 3655093"/>
              <a:gd name="connsiteX11" fmla="*/ 7615299 w 7773640"/>
              <a:gd name="connsiteY11" fmla="*/ 1958661 h 3655093"/>
              <a:gd name="connsiteX12" fmla="*/ 7769920 w 7773640"/>
              <a:gd name="connsiteY12" fmla="*/ 1833948 h 3655093"/>
              <a:gd name="connsiteX13" fmla="*/ 7614472 w 7773640"/>
              <a:gd name="connsiteY13" fmla="*/ 1710060 h 3655093"/>
              <a:gd name="connsiteX14" fmla="*/ 7515250 w 7773640"/>
              <a:gd name="connsiteY14" fmla="*/ 1630772 h 3655093"/>
              <a:gd name="connsiteX15" fmla="*/ 7614058 w 7773640"/>
              <a:gd name="connsiteY15" fmla="*/ 1551071 h 3655093"/>
              <a:gd name="connsiteX16" fmla="*/ 7768679 w 7773640"/>
              <a:gd name="connsiteY16" fmla="*/ 1426358 h 3655093"/>
              <a:gd name="connsiteX17" fmla="*/ 7613231 w 7773640"/>
              <a:gd name="connsiteY17" fmla="*/ 1302471 h 3655093"/>
              <a:gd name="connsiteX18" fmla="*/ 7514009 w 7773640"/>
              <a:gd name="connsiteY18" fmla="*/ 1223183 h 3655093"/>
              <a:gd name="connsiteX19" fmla="*/ 7612818 w 7773640"/>
              <a:gd name="connsiteY19" fmla="*/ 1143482 h 3655093"/>
              <a:gd name="connsiteX20" fmla="*/ 7767439 w 7773640"/>
              <a:gd name="connsiteY20" fmla="*/ 1018768 h 3655093"/>
              <a:gd name="connsiteX21" fmla="*/ 7611991 w 7773640"/>
              <a:gd name="connsiteY21" fmla="*/ 894881 h 3655093"/>
              <a:gd name="connsiteX22" fmla="*/ 7512769 w 7773640"/>
              <a:gd name="connsiteY22" fmla="*/ 815593 h 3655093"/>
              <a:gd name="connsiteX23" fmla="*/ 7611578 w 7773640"/>
              <a:gd name="connsiteY23" fmla="*/ 735892 h 3655093"/>
              <a:gd name="connsiteX24" fmla="*/ 7707079 w 7773640"/>
              <a:gd name="connsiteY24" fmla="*/ 659081 h 3655093"/>
              <a:gd name="connsiteX25" fmla="*/ 7245283 w 7773640"/>
              <a:gd name="connsiteY25" fmla="*/ 158989 h 3655093"/>
              <a:gd name="connsiteX26" fmla="*/ 7270915 w 7773640"/>
              <a:gd name="connsiteY26" fmla="*/ 0 h 3655093"/>
              <a:gd name="connsiteX27" fmla="*/ 547375 w 7773640"/>
              <a:gd name="connsiteY27" fmla="*/ 0 h 3655093"/>
              <a:gd name="connsiteX28" fmla="*/ 549856 w 7773640"/>
              <a:gd name="connsiteY28" fmla="*/ 51620 h 3655093"/>
              <a:gd name="connsiteX29" fmla="*/ 119067 w 7773640"/>
              <a:gd name="connsiteY29" fmla="*/ 548409 h 3655093"/>
              <a:gd name="connsiteX30" fmla="*/ 0 w 7773640"/>
              <a:gd name="connsiteY30" fmla="*/ 640085 h 3655093"/>
              <a:gd name="connsiteX31" fmla="*/ 0 w 7773640"/>
              <a:gd name="connsiteY31" fmla="*/ 667341 h 3655093"/>
              <a:gd name="connsiteX32" fmla="*/ 137671 w 7773640"/>
              <a:gd name="connsiteY32" fmla="*/ 772232 h 3655093"/>
              <a:gd name="connsiteX33" fmla="*/ 236893 w 7773640"/>
              <a:gd name="connsiteY33" fmla="*/ 847803 h 3655093"/>
              <a:gd name="connsiteX34" fmla="*/ 138084 w 7773640"/>
              <a:gd name="connsiteY34" fmla="*/ 923788 h 3655093"/>
              <a:gd name="connsiteX35" fmla="*/ 0 w 7773640"/>
              <a:gd name="connsiteY35" fmla="*/ 1029918 h 3655093"/>
              <a:gd name="connsiteX36" fmla="*/ 0 w 7773640"/>
              <a:gd name="connsiteY36" fmla="*/ 1055521 h 3655093"/>
              <a:gd name="connsiteX37" fmla="*/ 138498 w 7773640"/>
              <a:gd name="connsiteY37" fmla="*/ 1160826 h 3655093"/>
              <a:gd name="connsiteX38" fmla="*/ 237720 w 7773640"/>
              <a:gd name="connsiteY38" fmla="*/ 1236397 h 3655093"/>
              <a:gd name="connsiteX39" fmla="*/ 138911 w 7773640"/>
              <a:gd name="connsiteY39" fmla="*/ 1312382 h 3655093"/>
              <a:gd name="connsiteX40" fmla="*/ 0 w 7773640"/>
              <a:gd name="connsiteY40" fmla="*/ 1419751 h 3655093"/>
              <a:gd name="connsiteX41" fmla="*/ 0 w 7773640"/>
              <a:gd name="connsiteY41" fmla="*/ 1444115 h 3655093"/>
              <a:gd name="connsiteX42" fmla="*/ 139324 w 7773640"/>
              <a:gd name="connsiteY42" fmla="*/ 1550245 h 3655093"/>
              <a:gd name="connsiteX43" fmla="*/ 238547 w 7773640"/>
              <a:gd name="connsiteY43" fmla="*/ 1625817 h 3655093"/>
              <a:gd name="connsiteX44" fmla="*/ 139738 w 7773640"/>
              <a:gd name="connsiteY44" fmla="*/ 1701801 h 3655093"/>
              <a:gd name="connsiteX45" fmla="*/ 0 w 7773640"/>
              <a:gd name="connsiteY45" fmla="*/ 1809583 h 3655093"/>
              <a:gd name="connsiteX46" fmla="*/ 0 w 7773640"/>
              <a:gd name="connsiteY46" fmla="*/ 1832709 h 3655093"/>
              <a:gd name="connsiteX47" fmla="*/ 140151 w 7773640"/>
              <a:gd name="connsiteY47" fmla="*/ 1939665 h 3655093"/>
              <a:gd name="connsiteX48" fmla="*/ 239373 w 7773640"/>
              <a:gd name="connsiteY48" fmla="*/ 2015237 h 3655093"/>
              <a:gd name="connsiteX49" fmla="*/ 140565 w 7773640"/>
              <a:gd name="connsiteY49" fmla="*/ 2091221 h 3655093"/>
              <a:gd name="connsiteX50" fmla="*/ 0 w 7773640"/>
              <a:gd name="connsiteY50" fmla="*/ 2199416 h 3655093"/>
              <a:gd name="connsiteX51" fmla="*/ 0 w 7773640"/>
              <a:gd name="connsiteY51" fmla="*/ 2221303 h 3655093"/>
              <a:gd name="connsiteX52" fmla="*/ 140978 w 7773640"/>
              <a:gd name="connsiteY52" fmla="*/ 2328672 h 3655093"/>
              <a:gd name="connsiteX53" fmla="*/ 240200 w 7773640"/>
              <a:gd name="connsiteY53" fmla="*/ 2404243 h 3655093"/>
              <a:gd name="connsiteX54" fmla="*/ 141392 w 7773640"/>
              <a:gd name="connsiteY54" fmla="*/ 2480228 h 3655093"/>
              <a:gd name="connsiteX55" fmla="*/ 0 w 7773640"/>
              <a:gd name="connsiteY55" fmla="*/ 2589249 h 3655093"/>
              <a:gd name="connsiteX56" fmla="*/ 0 w 7773640"/>
              <a:gd name="connsiteY56" fmla="*/ 2609897 h 3655093"/>
              <a:gd name="connsiteX57" fmla="*/ 141805 w 7773640"/>
              <a:gd name="connsiteY57" fmla="*/ 2718092 h 3655093"/>
              <a:gd name="connsiteX58" fmla="*/ 241027 w 7773640"/>
              <a:gd name="connsiteY58" fmla="*/ 2793663 h 3655093"/>
              <a:gd name="connsiteX59" fmla="*/ 142218 w 7773640"/>
              <a:gd name="connsiteY59" fmla="*/ 2869647 h 3655093"/>
              <a:gd name="connsiteX60" fmla="*/ 0 w 7773640"/>
              <a:gd name="connsiteY60" fmla="*/ 2979081 h 3655093"/>
              <a:gd name="connsiteX61" fmla="*/ 0 w 7773640"/>
              <a:gd name="connsiteY61" fmla="*/ 2998490 h 3655093"/>
              <a:gd name="connsiteX62" fmla="*/ 107904 w 7773640"/>
              <a:gd name="connsiteY62" fmla="*/ 3080669 h 3655093"/>
              <a:gd name="connsiteX63" fmla="*/ 549856 w 7773640"/>
              <a:gd name="connsiteY63" fmla="*/ 3578697 h 3655093"/>
              <a:gd name="connsiteX64" fmla="*/ 544068 w 7773640"/>
              <a:gd name="connsiteY64" fmla="*/ 3655094 h 3655093"/>
              <a:gd name="connsiteX65" fmla="*/ 7248176 w 7773640"/>
              <a:gd name="connsiteY65" fmla="*/ 3655094 h 3655093"/>
              <a:gd name="connsiteX66" fmla="*/ 7576850 w 7773640"/>
              <a:gd name="connsiteY66" fmla="*/ 3214881 h 3655093"/>
              <a:gd name="connsiteX67" fmla="*/ 7618606 w 7773640"/>
              <a:gd name="connsiteY67" fmla="*/ 3181018 h 3655093"/>
              <a:gd name="connsiteX68" fmla="*/ 7773641 w 7773640"/>
              <a:gd name="connsiteY68" fmla="*/ 3056717 h 36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7773640" h="3655093">
                <a:moveTo>
                  <a:pt x="7773641" y="3056717"/>
                </a:moveTo>
                <a:lnTo>
                  <a:pt x="7618192" y="2932830"/>
                </a:lnTo>
                <a:lnTo>
                  <a:pt x="7518970" y="2853542"/>
                </a:lnTo>
                <a:lnTo>
                  <a:pt x="7617779" y="2773841"/>
                </a:lnTo>
                <a:lnTo>
                  <a:pt x="7772400" y="2649128"/>
                </a:lnTo>
                <a:lnTo>
                  <a:pt x="7616952" y="2525240"/>
                </a:lnTo>
                <a:lnTo>
                  <a:pt x="7517730" y="2445952"/>
                </a:lnTo>
                <a:lnTo>
                  <a:pt x="7616539" y="2366251"/>
                </a:lnTo>
                <a:lnTo>
                  <a:pt x="7771160" y="2241538"/>
                </a:lnTo>
                <a:lnTo>
                  <a:pt x="7615712" y="2117650"/>
                </a:lnTo>
                <a:lnTo>
                  <a:pt x="7516490" y="2038362"/>
                </a:lnTo>
                <a:lnTo>
                  <a:pt x="7615299" y="1958661"/>
                </a:lnTo>
                <a:lnTo>
                  <a:pt x="7769920" y="1833948"/>
                </a:lnTo>
                <a:lnTo>
                  <a:pt x="7614472" y="1710060"/>
                </a:lnTo>
                <a:lnTo>
                  <a:pt x="7515250" y="1630772"/>
                </a:lnTo>
                <a:lnTo>
                  <a:pt x="7614058" y="1551071"/>
                </a:lnTo>
                <a:lnTo>
                  <a:pt x="7768679" y="1426358"/>
                </a:lnTo>
                <a:lnTo>
                  <a:pt x="7613231" y="1302471"/>
                </a:lnTo>
                <a:lnTo>
                  <a:pt x="7514009" y="1223183"/>
                </a:lnTo>
                <a:lnTo>
                  <a:pt x="7612818" y="1143482"/>
                </a:lnTo>
                <a:lnTo>
                  <a:pt x="7767439" y="1018768"/>
                </a:lnTo>
                <a:lnTo>
                  <a:pt x="7611991" y="894881"/>
                </a:lnTo>
                <a:lnTo>
                  <a:pt x="7512769" y="815593"/>
                </a:lnTo>
                <a:lnTo>
                  <a:pt x="7611578" y="735892"/>
                </a:lnTo>
                <a:lnTo>
                  <a:pt x="7707079" y="659081"/>
                </a:lnTo>
                <a:cubicBezTo>
                  <a:pt x="7448688" y="638434"/>
                  <a:pt x="7245283" y="422456"/>
                  <a:pt x="7245283" y="158989"/>
                </a:cubicBezTo>
                <a:cubicBezTo>
                  <a:pt x="7245283" y="103240"/>
                  <a:pt x="7254378" y="49968"/>
                  <a:pt x="7270915" y="0"/>
                </a:cubicBezTo>
                <a:lnTo>
                  <a:pt x="547375" y="0"/>
                </a:lnTo>
                <a:cubicBezTo>
                  <a:pt x="549029" y="16931"/>
                  <a:pt x="549856" y="34276"/>
                  <a:pt x="549856" y="51620"/>
                </a:cubicBezTo>
                <a:cubicBezTo>
                  <a:pt x="549856" y="304350"/>
                  <a:pt x="362574" y="513720"/>
                  <a:pt x="119067" y="548409"/>
                </a:cubicBezTo>
                <a:lnTo>
                  <a:pt x="0" y="640085"/>
                </a:lnTo>
                <a:lnTo>
                  <a:pt x="0" y="667341"/>
                </a:lnTo>
                <a:lnTo>
                  <a:pt x="137671" y="772232"/>
                </a:lnTo>
                <a:lnTo>
                  <a:pt x="236893" y="847803"/>
                </a:lnTo>
                <a:lnTo>
                  <a:pt x="138084" y="923788"/>
                </a:lnTo>
                <a:lnTo>
                  <a:pt x="0" y="1029918"/>
                </a:lnTo>
                <a:lnTo>
                  <a:pt x="0" y="1055521"/>
                </a:lnTo>
                <a:lnTo>
                  <a:pt x="138498" y="1160826"/>
                </a:lnTo>
                <a:lnTo>
                  <a:pt x="237720" y="1236397"/>
                </a:lnTo>
                <a:lnTo>
                  <a:pt x="138911" y="1312382"/>
                </a:lnTo>
                <a:lnTo>
                  <a:pt x="0" y="1419751"/>
                </a:lnTo>
                <a:lnTo>
                  <a:pt x="0" y="1444115"/>
                </a:lnTo>
                <a:lnTo>
                  <a:pt x="139324" y="1550245"/>
                </a:lnTo>
                <a:lnTo>
                  <a:pt x="238547" y="1625817"/>
                </a:lnTo>
                <a:lnTo>
                  <a:pt x="139738" y="1701801"/>
                </a:lnTo>
                <a:lnTo>
                  <a:pt x="0" y="1809583"/>
                </a:lnTo>
                <a:lnTo>
                  <a:pt x="0" y="1832709"/>
                </a:lnTo>
                <a:lnTo>
                  <a:pt x="140151" y="1939665"/>
                </a:lnTo>
                <a:lnTo>
                  <a:pt x="239373" y="2015237"/>
                </a:lnTo>
                <a:lnTo>
                  <a:pt x="140565" y="2091221"/>
                </a:lnTo>
                <a:lnTo>
                  <a:pt x="0" y="2199416"/>
                </a:lnTo>
                <a:lnTo>
                  <a:pt x="0" y="2221303"/>
                </a:lnTo>
                <a:lnTo>
                  <a:pt x="140978" y="2328672"/>
                </a:lnTo>
                <a:lnTo>
                  <a:pt x="240200" y="2404243"/>
                </a:lnTo>
                <a:lnTo>
                  <a:pt x="141392" y="2480228"/>
                </a:lnTo>
                <a:lnTo>
                  <a:pt x="0" y="2589249"/>
                </a:lnTo>
                <a:lnTo>
                  <a:pt x="0" y="2609897"/>
                </a:lnTo>
                <a:lnTo>
                  <a:pt x="141805" y="2718092"/>
                </a:lnTo>
                <a:lnTo>
                  <a:pt x="241027" y="2793663"/>
                </a:lnTo>
                <a:lnTo>
                  <a:pt x="142218" y="2869647"/>
                </a:lnTo>
                <a:lnTo>
                  <a:pt x="0" y="2979081"/>
                </a:lnTo>
                <a:lnTo>
                  <a:pt x="0" y="2998490"/>
                </a:lnTo>
                <a:lnTo>
                  <a:pt x="107904" y="3080669"/>
                </a:lnTo>
                <a:cubicBezTo>
                  <a:pt x="356786" y="3110402"/>
                  <a:pt x="549856" y="3321837"/>
                  <a:pt x="549856" y="3578697"/>
                </a:cubicBezTo>
                <a:cubicBezTo>
                  <a:pt x="549856" y="3604713"/>
                  <a:pt x="547789" y="3630317"/>
                  <a:pt x="544068" y="3655094"/>
                </a:cubicBezTo>
                <a:lnTo>
                  <a:pt x="7248176" y="3655094"/>
                </a:lnTo>
                <a:cubicBezTo>
                  <a:pt x="7260579" y="3451919"/>
                  <a:pt x="7393703" y="3281780"/>
                  <a:pt x="7576850" y="3214881"/>
                </a:cubicBezTo>
                <a:lnTo>
                  <a:pt x="7618606" y="3181018"/>
                </a:lnTo>
                <a:lnTo>
                  <a:pt x="7773641" y="3056717"/>
                </a:lnTo>
                <a:close/>
              </a:path>
            </a:pathLst>
          </a:custGeom>
          <a:solidFill>
            <a:schemeClr val="accent4"/>
          </a:solidFill>
          <a:ln w="4134" cap="flat">
            <a:noFill/>
            <a:prstDash val="solid"/>
            <a:miter/>
          </a:ln>
        </p:spPr>
        <p:txBody>
          <a:bodyPr rtlCol="0" anchor="ctr"/>
          <a:lstStyle/>
          <a:p>
            <a:endParaRPr lang="en-US" dirty="0">
              <a:latin typeface="Urbanist Light" panose="020B0A04040200000203" pitchFamily="34" charset="77"/>
            </a:endParaRPr>
          </a:p>
        </p:txBody>
      </p:sp>
      <p:sp>
        <p:nvSpPr>
          <p:cNvPr id="3" name="Graphic 10">
            <a:extLst>
              <a:ext uri="{FF2B5EF4-FFF2-40B4-BE49-F238E27FC236}">
                <a16:creationId xmlns:a16="http://schemas.microsoft.com/office/drawing/2014/main" id="{D46FA16D-DD6A-5418-C410-3AEA80FF6BCD}"/>
              </a:ext>
            </a:extLst>
          </p:cNvPr>
          <p:cNvSpPr/>
          <p:nvPr/>
        </p:nvSpPr>
        <p:spPr>
          <a:xfrm>
            <a:off x="21028265" y="664289"/>
            <a:ext cx="2530259" cy="1705094"/>
          </a:xfrm>
          <a:custGeom>
            <a:avLst/>
            <a:gdLst>
              <a:gd name="connsiteX0" fmla="*/ 829245 w 4181403"/>
              <a:gd name="connsiteY0" fmla="*/ 2311048 h 2817769"/>
              <a:gd name="connsiteX1" fmla="*/ 794981 w 4181403"/>
              <a:gd name="connsiteY1" fmla="*/ 2158648 h 2817769"/>
              <a:gd name="connsiteX2" fmla="*/ 809258 w 4181403"/>
              <a:gd name="connsiteY2" fmla="*/ 2265328 h 2817769"/>
              <a:gd name="connsiteX3" fmla="*/ 810210 w 4181403"/>
              <a:gd name="connsiteY3" fmla="*/ 1991961 h 2817769"/>
              <a:gd name="connsiteX4" fmla="*/ 795933 w 4181403"/>
              <a:gd name="connsiteY4" fmla="*/ 2098641 h 2817769"/>
              <a:gd name="connsiteX5" fmla="*/ 881593 w 4181403"/>
              <a:gd name="connsiteY5" fmla="*/ 1790031 h 2817769"/>
              <a:gd name="connsiteX6" fmla="*/ 841618 w 4181403"/>
              <a:gd name="connsiteY6" fmla="*/ 1885281 h 2817769"/>
              <a:gd name="connsiteX7" fmla="*/ 1017697 w 4181403"/>
              <a:gd name="connsiteY7" fmla="*/ 1584291 h 2817769"/>
              <a:gd name="connsiteX8" fmla="*/ 954880 w 4181403"/>
              <a:gd name="connsiteY8" fmla="*/ 1665253 h 2817769"/>
              <a:gd name="connsiteX9" fmla="*/ 1284195 w 4181403"/>
              <a:gd name="connsiteY9" fmla="*/ 1340451 h 2817769"/>
              <a:gd name="connsiteX10" fmla="*/ 1203294 w 4181403"/>
              <a:gd name="connsiteY10" fmla="*/ 1403316 h 2817769"/>
              <a:gd name="connsiteX11" fmla="*/ 1747710 w 4181403"/>
              <a:gd name="connsiteY11" fmla="*/ 1076608 h 2817769"/>
              <a:gd name="connsiteX12" fmla="*/ 1933306 w 4181403"/>
              <a:gd name="connsiteY12" fmla="*/ 992788 h 2817769"/>
              <a:gd name="connsiteX13" fmla="*/ 1838129 w 4181403"/>
              <a:gd name="connsiteY13" fmla="*/ 1032793 h 2817769"/>
              <a:gd name="connsiteX14" fmla="*/ 2452025 w 4181403"/>
              <a:gd name="connsiteY14" fmla="*/ 840388 h 2817769"/>
              <a:gd name="connsiteX15" fmla="*/ 2630959 w 4181403"/>
              <a:gd name="connsiteY15" fmla="*/ 810861 h 2817769"/>
              <a:gd name="connsiteX16" fmla="*/ 2524360 w 4181403"/>
              <a:gd name="connsiteY16" fmla="*/ 825148 h 2817769"/>
              <a:gd name="connsiteX17" fmla="*/ 3297202 w 4181403"/>
              <a:gd name="connsiteY17" fmla="*/ 826101 h 2817769"/>
              <a:gd name="connsiteX18" fmla="*/ 3190603 w 4181403"/>
              <a:gd name="connsiteY18" fmla="*/ 811813 h 2817769"/>
              <a:gd name="connsiteX19" fmla="*/ 3676010 w 4181403"/>
              <a:gd name="connsiteY19" fmla="*/ 921351 h 2817769"/>
              <a:gd name="connsiteX20" fmla="*/ 3834956 w 4181403"/>
              <a:gd name="connsiteY20" fmla="*/ 928971 h 2817769"/>
              <a:gd name="connsiteX21" fmla="*/ 3983433 w 4181403"/>
              <a:gd name="connsiteY21" fmla="*/ 881346 h 2817769"/>
              <a:gd name="connsiteX22" fmla="*/ 4095743 w 4181403"/>
              <a:gd name="connsiteY22" fmla="*/ 778476 h 2817769"/>
              <a:gd name="connsiteX23" fmla="*/ 4167127 w 4181403"/>
              <a:gd name="connsiteY23" fmla="*/ 642268 h 2817769"/>
              <a:gd name="connsiteX24" fmla="*/ 4181403 w 4181403"/>
              <a:gd name="connsiteY24" fmla="*/ 535588 h 2817769"/>
              <a:gd name="connsiteX25" fmla="*/ 4127152 w 4181403"/>
              <a:gd name="connsiteY25" fmla="*/ 333658 h 2817769"/>
              <a:gd name="connsiteX26" fmla="*/ 4064334 w 4181403"/>
              <a:gd name="connsiteY26" fmla="*/ 252696 h 2817769"/>
              <a:gd name="connsiteX27" fmla="*/ 3888256 w 4181403"/>
              <a:gd name="connsiteY27" fmla="*/ 149826 h 2817769"/>
              <a:gd name="connsiteX28" fmla="*/ 3430451 w 4181403"/>
              <a:gd name="connsiteY28" fmla="*/ 44098 h 2817769"/>
              <a:gd name="connsiteX29" fmla="*/ 2861289 w 4181403"/>
              <a:gd name="connsiteY29" fmla="*/ 283 h 2817769"/>
              <a:gd name="connsiteX30" fmla="*/ 2295933 w 4181403"/>
              <a:gd name="connsiteY30" fmla="*/ 58386 h 2817769"/>
              <a:gd name="connsiteX31" fmla="*/ 1840032 w 4181403"/>
              <a:gd name="connsiteY31" fmla="*/ 178401 h 2817769"/>
              <a:gd name="connsiteX32" fmla="*/ 1312748 w 4181403"/>
              <a:gd name="connsiteY32" fmla="*/ 400333 h 2817769"/>
              <a:gd name="connsiteX33" fmla="*/ 941555 w 4181403"/>
              <a:gd name="connsiteY33" fmla="*/ 609883 h 2817769"/>
              <a:gd name="connsiteX34" fmla="*/ 694093 w 4181403"/>
              <a:gd name="connsiteY34" fmla="*/ 792763 h 2817769"/>
              <a:gd name="connsiteX35" fmla="*/ 535146 w 4181403"/>
              <a:gd name="connsiteY35" fmla="*/ 933733 h 2817769"/>
              <a:gd name="connsiteX36" fmla="*/ 395235 w 4181403"/>
              <a:gd name="connsiteY36" fmla="*/ 1089943 h 2817769"/>
              <a:gd name="connsiteX37" fmla="*/ 220108 w 4181403"/>
              <a:gd name="connsiteY37" fmla="*/ 1338546 h 2817769"/>
              <a:gd name="connsiteX38" fmla="*/ 93522 w 4181403"/>
              <a:gd name="connsiteY38" fmla="*/ 1616676 h 2817769"/>
              <a:gd name="connsiteX39" fmla="*/ 35463 w 4181403"/>
              <a:gd name="connsiteY39" fmla="*/ 1815748 h 2817769"/>
              <a:gd name="connsiteX40" fmla="*/ 248 w 4181403"/>
              <a:gd name="connsiteY40" fmla="*/ 2120548 h 2817769"/>
              <a:gd name="connsiteX41" fmla="*/ 4055 w 4181403"/>
              <a:gd name="connsiteY41" fmla="*/ 2222466 h 2817769"/>
              <a:gd name="connsiteX42" fmla="*/ 31656 w 4181403"/>
              <a:gd name="connsiteY42" fmla="*/ 2424396 h 2817769"/>
              <a:gd name="connsiteX43" fmla="*/ 56402 w 4181403"/>
              <a:gd name="connsiteY43" fmla="*/ 2523456 h 2817769"/>
              <a:gd name="connsiteX44" fmla="*/ 127786 w 4181403"/>
              <a:gd name="connsiteY44" fmla="*/ 2659663 h 2817769"/>
              <a:gd name="connsiteX45" fmla="*/ 240095 w 4181403"/>
              <a:gd name="connsiteY45" fmla="*/ 2762534 h 2817769"/>
              <a:gd name="connsiteX46" fmla="*/ 388573 w 4181403"/>
              <a:gd name="connsiteY46" fmla="*/ 2810159 h 2817769"/>
              <a:gd name="connsiteX47" fmla="*/ 547519 w 4181403"/>
              <a:gd name="connsiteY47" fmla="*/ 2802538 h 2817769"/>
              <a:gd name="connsiteX48" fmla="*/ 642697 w 4181403"/>
              <a:gd name="connsiteY48" fmla="*/ 2762534 h 2817769"/>
              <a:gd name="connsiteX49" fmla="*/ 786415 w 4181403"/>
              <a:gd name="connsiteY49" fmla="*/ 2618706 h 2817769"/>
              <a:gd name="connsiteX50" fmla="*/ 826390 w 4181403"/>
              <a:gd name="connsiteY50" fmla="*/ 2523456 h 2817769"/>
              <a:gd name="connsiteX51" fmla="*/ 829245 w 4181403"/>
              <a:gd name="connsiteY51" fmla="*/ 2311048 h 2817769"/>
              <a:gd name="connsiteX52" fmla="*/ 829245 w 4181403"/>
              <a:gd name="connsiteY52" fmla="*/ 2311048 h 281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181403" h="2817769">
                <a:moveTo>
                  <a:pt x="829245" y="2311048"/>
                </a:moveTo>
                <a:cubicBezTo>
                  <a:pt x="814017" y="2261518"/>
                  <a:pt x="802595" y="2210084"/>
                  <a:pt x="794981" y="2158648"/>
                </a:cubicBezTo>
                <a:cubicBezTo>
                  <a:pt x="799740" y="2193891"/>
                  <a:pt x="804499" y="2229134"/>
                  <a:pt x="809258" y="2265328"/>
                </a:cubicBezTo>
                <a:cubicBezTo>
                  <a:pt x="796885" y="2174841"/>
                  <a:pt x="798788" y="2082448"/>
                  <a:pt x="810210" y="1991961"/>
                </a:cubicBezTo>
                <a:cubicBezTo>
                  <a:pt x="805451" y="2027203"/>
                  <a:pt x="800692" y="2062446"/>
                  <a:pt x="795933" y="2098641"/>
                </a:cubicBezTo>
                <a:cubicBezTo>
                  <a:pt x="810210" y="1991961"/>
                  <a:pt x="839715" y="1889091"/>
                  <a:pt x="881593" y="1790031"/>
                </a:cubicBezTo>
                <a:cubicBezTo>
                  <a:pt x="868268" y="1821463"/>
                  <a:pt x="854943" y="1853848"/>
                  <a:pt x="841618" y="1885281"/>
                </a:cubicBezTo>
                <a:cubicBezTo>
                  <a:pt x="887304" y="1777648"/>
                  <a:pt x="946314" y="1676683"/>
                  <a:pt x="1017697" y="1584291"/>
                </a:cubicBezTo>
                <a:cubicBezTo>
                  <a:pt x="996758" y="1610961"/>
                  <a:pt x="975819" y="1638583"/>
                  <a:pt x="954880" y="1665253"/>
                </a:cubicBezTo>
                <a:cubicBezTo>
                  <a:pt x="1050057" y="1542381"/>
                  <a:pt x="1162367" y="1435701"/>
                  <a:pt x="1284195" y="1340451"/>
                </a:cubicBezTo>
                <a:cubicBezTo>
                  <a:pt x="1257545" y="1361406"/>
                  <a:pt x="1229943" y="1382361"/>
                  <a:pt x="1203294" y="1403316"/>
                </a:cubicBezTo>
                <a:cubicBezTo>
                  <a:pt x="1371758" y="1273776"/>
                  <a:pt x="1556403" y="1169001"/>
                  <a:pt x="1747710" y="1076608"/>
                </a:cubicBezTo>
                <a:cubicBezTo>
                  <a:pt x="1808623" y="1047081"/>
                  <a:pt x="1870489" y="1019458"/>
                  <a:pt x="1933306" y="992788"/>
                </a:cubicBezTo>
                <a:cubicBezTo>
                  <a:pt x="1901898" y="1006123"/>
                  <a:pt x="1869537" y="1019458"/>
                  <a:pt x="1838129" y="1032793"/>
                </a:cubicBezTo>
                <a:cubicBezTo>
                  <a:pt x="2036098" y="948973"/>
                  <a:pt x="2241682" y="882298"/>
                  <a:pt x="2452025" y="840388"/>
                </a:cubicBezTo>
                <a:cubicBezTo>
                  <a:pt x="2511035" y="828958"/>
                  <a:pt x="2570997" y="818481"/>
                  <a:pt x="2630959" y="810861"/>
                </a:cubicBezTo>
                <a:cubicBezTo>
                  <a:pt x="2595743" y="815623"/>
                  <a:pt x="2560527" y="820386"/>
                  <a:pt x="2524360" y="825148"/>
                </a:cubicBezTo>
                <a:cubicBezTo>
                  <a:pt x="2780388" y="790858"/>
                  <a:pt x="3041174" y="791811"/>
                  <a:pt x="3297202" y="826101"/>
                </a:cubicBezTo>
                <a:cubicBezTo>
                  <a:pt x="3261987" y="821338"/>
                  <a:pt x="3226771" y="816576"/>
                  <a:pt x="3190603" y="811813"/>
                </a:cubicBezTo>
                <a:cubicBezTo>
                  <a:pt x="3355261" y="834673"/>
                  <a:pt x="3518015" y="870868"/>
                  <a:pt x="3676010" y="921351"/>
                </a:cubicBezTo>
                <a:cubicBezTo>
                  <a:pt x="3729309" y="938496"/>
                  <a:pt x="3782608" y="940401"/>
                  <a:pt x="3834956" y="928971"/>
                </a:cubicBezTo>
                <a:cubicBezTo>
                  <a:pt x="3888256" y="926113"/>
                  <a:pt x="3937748" y="910873"/>
                  <a:pt x="3983433" y="881346"/>
                </a:cubicBezTo>
                <a:cubicBezTo>
                  <a:pt x="4030070" y="856581"/>
                  <a:pt x="4067190" y="822291"/>
                  <a:pt x="4095743" y="778476"/>
                </a:cubicBezTo>
                <a:cubicBezTo>
                  <a:pt x="4130959" y="739423"/>
                  <a:pt x="4154753" y="694656"/>
                  <a:pt x="4167127" y="642268"/>
                </a:cubicBezTo>
                <a:cubicBezTo>
                  <a:pt x="4171885" y="607026"/>
                  <a:pt x="4176644" y="571783"/>
                  <a:pt x="4181403" y="535588"/>
                </a:cubicBezTo>
                <a:cubicBezTo>
                  <a:pt x="4181403" y="463198"/>
                  <a:pt x="4163319" y="396523"/>
                  <a:pt x="4127152" y="333658"/>
                </a:cubicBezTo>
                <a:cubicBezTo>
                  <a:pt x="4106213" y="306988"/>
                  <a:pt x="4085274" y="279366"/>
                  <a:pt x="4064334" y="252696"/>
                </a:cubicBezTo>
                <a:cubicBezTo>
                  <a:pt x="4014842" y="203166"/>
                  <a:pt x="3955832" y="168876"/>
                  <a:pt x="3888256" y="149826"/>
                </a:cubicBezTo>
                <a:cubicBezTo>
                  <a:pt x="3738827" y="102201"/>
                  <a:pt x="3585591" y="66958"/>
                  <a:pt x="3430451" y="44098"/>
                </a:cubicBezTo>
                <a:cubicBezTo>
                  <a:pt x="3241048" y="16476"/>
                  <a:pt x="3052596" y="-2574"/>
                  <a:pt x="2861289" y="283"/>
                </a:cubicBezTo>
                <a:cubicBezTo>
                  <a:pt x="2671885" y="3141"/>
                  <a:pt x="2482482" y="25048"/>
                  <a:pt x="2295933" y="58386"/>
                </a:cubicBezTo>
                <a:cubicBezTo>
                  <a:pt x="2140794" y="86008"/>
                  <a:pt x="1988509" y="126966"/>
                  <a:pt x="1840032" y="178401"/>
                </a:cubicBezTo>
                <a:cubicBezTo>
                  <a:pt x="1660146" y="241266"/>
                  <a:pt x="1484068" y="316513"/>
                  <a:pt x="1312748" y="400333"/>
                </a:cubicBezTo>
                <a:cubicBezTo>
                  <a:pt x="1185210" y="463198"/>
                  <a:pt x="1060527" y="531778"/>
                  <a:pt x="941555" y="609883"/>
                </a:cubicBezTo>
                <a:cubicBezTo>
                  <a:pt x="855895" y="666081"/>
                  <a:pt x="774994" y="728946"/>
                  <a:pt x="694093" y="792763"/>
                </a:cubicBezTo>
                <a:cubicBezTo>
                  <a:pt x="638890" y="836578"/>
                  <a:pt x="585590" y="883251"/>
                  <a:pt x="535146" y="933733"/>
                </a:cubicBezTo>
                <a:cubicBezTo>
                  <a:pt x="485654" y="983263"/>
                  <a:pt x="439017" y="1034698"/>
                  <a:pt x="395235" y="1089943"/>
                </a:cubicBezTo>
                <a:cubicBezTo>
                  <a:pt x="332418" y="1169953"/>
                  <a:pt x="270552" y="1249963"/>
                  <a:pt x="220108" y="1338546"/>
                </a:cubicBezTo>
                <a:cubicBezTo>
                  <a:pt x="169664" y="1427128"/>
                  <a:pt x="129689" y="1522378"/>
                  <a:pt x="93522" y="1616676"/>
                </a:cubicBezTo>
                <a:cubicBezTo>
                  <a:pt x="68776" y="1681446"/>
                  <a:pt x="49740" y="1747168"/>
                  <a:pt x="35463" y="1815748"/>
                </a:cubicBezTo>
                <a:cubicBezTo>
                  <a:pt x="15476" y="1915761"/>
                  <a:pt x="1199" y="2018631"/>
                  <a:pt x="248" y="2120548"/>
                </a:cubicBezTo>
                <a:cubicBezTo>
                  <a:pt x="-704" y="2154839"/>
                  <a:pt x="1199" y="2188176"/>
                  <a:pt x="4055" y="2222466"/>
                </a:cubicBezTo>
                <a:cubicBezTo>
                  <a:pt x="9765" y="2290093"/>
                  <a:pt x="19283" y="2357721"/>
                  <a:pt x="31656" y="2424396"/>
                </a:cubicBezTo>
                <a:cubicBezTo>
                  <a:pt x="38319" y="2457734"/>
                  <a:pt x="46885" y="2491071"/>
                  <a:pt x="56402" y="2523456"/>
                </a:cubicBezTo>
                <a:cubicBezTo>
                  <a:pt x="68776" y="2575843"/>
                  <a:pt x="92570" y="2620611"/>
                  <a:pt x="127786" y="2659663"/>
                </a:cubicBezTo>
                <a:cubicBezTo>
                  <a:pt x="156339" y="2703478"/>
                  <a:pt x="193458" y="2737768"/>
                  <a:pt x="240095" y="2762534"/>
                </a:cubicBezTo>
                <a:cubicBezTo>
                  <a:pt x="285781" y="2792061"/>
                  <a:pt x="335273" y="2807301"/>
                  <a:pt x="388573" y="2810159"/>
                </a:cubicBezTo>
                <a:cubicBezTo>
                  <a:pt x="441872" y="2822541"/>
                  <a:pt x="495172" y="2819684"/>
                  <a:pt x="547519" y="2802538"/>
                </a:cubicBezTo>
                <a:cubicBezTo>
                  <a:pt x="578928" y="2789203"/>
                  <a:pt x="611288" y="2775868"/>
                  <a:pt x="642697" y="2762534"/>
                </a:cubicBezTo>
                <a:cubicBezTo>
                  <a:pt x="702659" y="2727291"/>
                  <a:pt x="750248" y="2678713"/>
                  <a:pt x="786415" y="2618706"/>
                </a:cubicBezTo>
                <a:cubicBezTo>
                  <a:pt x="799740" y="2587274"/>
                  <a:pt x="813065" y="2554888"/>
                  <a:pt x="826390" y="2523456"/>
                </a:cubicBezTo>
                <a:cubicBezTo>
                  <a:pt x="848281" y="2452971"/>
                  <a:pt x="848281" y="2382486"/>
                  <a:pt x="829245" y="2311048"/>
                </a:cubicBezTo>
                <a:lnTo>
                  <a:pt x="829245" y="2311048"/>
                </a:lnTo>
                <a:close/>
              </a:path>
            </a:pathLst>
          </a:custGeom>
          <a:solidFill>
            <a:schemeClr val="accent3"/>
          </a:solidFill>
          <a:ln w="9503" cap="flat">
            <a:noFill/>
            <a:prstDash val="solid"/>
            <a:miter/>
          </a:ln>
        </p:spPr>
        <p:txBody>
          <a:bodyPr rtlCol="0" anchor="ctr"/>
          <a:lstStyle/>
          <a:p>
            <a:endParaRPr lang="en-US" dirty="0">
              <a:latin typeface="Urbanist Light" panose="020B0A04040200000203" pitchFamily="34" charset="77"/>
            </a:endParaRPr>
          </a:p>
        </p:txBody>
      </p:sp>
      <p:sp>
        <p:nvSpPr>
          <p:cNvPr id="5" name="Graphic 14">
            <a:extLst>
              <a:ext uri="{FF2B5EF4-FFF2-40B4-BE49-F238E27FC236}">
                <a16:creationId xmlns:a16="http://schemas.microsoft.com/office/drawing/2014/main" id="{0961E24C-6124-C843-27E1-2CF53DEA871B}"/>
              </a:ext>
            </a:extLst>
          </p:cNvPr>
          <p:cNvSpPr/>
          <p:nvPr/>
        </p:nvSpPr>
        <p:spPr>
          <a:xfrm>
            <a:off x="18159206" y="0"/>
            <a:ext cx="2122226" cy="1869190"/>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2"/>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sp>
        <p:nvSpPr>
          <p:cNvPr id="2" name="TextBox 1">
            <a:extLst>
              <a:ext uri="{FF2B5EF4-FFF2-40B4-BE49-F238E27FC236}">
                <a16:creationId xmlns:a16="http://schemas.microsoft.com/office/drawing/2014/main" id="{857EF43D-85F8-0F2A-3C8D-847CCAA7FCC8}"/>
              </a:ext>
            </a:extLst>
          </p:cNvPr>
          <p:cNvSpPr txBox="1"/>
          <p:nvPr/>
        </p:nvSpPr>
        <p:spPr>
          <a:xfrm>
            <a:off x="1520825" y="4260733"/>
            <a:ext cx="7406640" cy="1200329"/>
          </a:xfrm>
          <a:prstGeom prst="rect">
            <a:avLst/>
          </a:prstGeom>
          <a:noFill/>
        </p:spPr>
        <p:txBody>
          <a:bodyPr wrap="square" rtlCol="0" anchor="b">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l"/>
            <a:r>
              <a:rPr lang="en-US" b="1" dirty="0">
                <a:latin typeface="Syncopate" panose="02000505000000020003" pitchFamily="2" charset="0"/>
                <a:cs typeface="Space Grotesk" pitchFamily="2" charset="77"/>
              </a:rPr>
              <a:t>Introduction</a:t>
            </a:r>
          </a:p>
        </p:txBody>
      </p:sp>
      <p:sp>
        <p:nvSpPr>
          <p:cNvPr id="4" name="TextBox 3">
            <a:extLst>
              <a:ext uri="{FF2B5EF4-FFF2-40B4-BE49-F238E27FC236}">
                <a16:creationId xmlns:a16="http://schemas.microsoft.com/office/drawing/2014/main" id="{F473ED4C-E67B-5E97-F48C-1949AEF29E98}"/>
              </a:ext>
            </a:extLst>
          </p:cNvPr>
          <p:cNvSpPr txBox="1"/>
          <p:nvPr/>
        </p:nvSpPr>
        <p:spPr>
          <a:xfrm>
            <a:off x="1071781" y="5781433"/>
            <a:ext cx="9039020" cy="7144135"/>
          </a:xfrm>
          <a:prstGeom prst="rect">
            <a:avLst/>
          </a:prstGeom>
          <a:noFill/>
        </p:spPr>
        <p:txBody>
          <a:bodyPr wrap="square" rtlCol="0" anchor="t">
            <a:spAutoFit/>
          </a:bodyPr>
          <a:lstStyle>
            <a:defPPr>
              <a:defRPr lang="en-US"/>
            </a:defPPr>
            <a:lvl1pPr algn="ctr">
              <a:lnSpc>
                <a:spcPct val="110000"/>
              </a:lnSpc>
              <a:spcBef>
                <a:spcPts val="1200"/>
              </a:spcBef>
              <a:spcAft>
                <a:spcPts val="600"/>
              </a:spcAft>
              <a:defRPr sz="3800">
                <a:latin typeface="Josefin Sans Light" pitchFamily="2" charset="77"/>
              </a:defRPr>
            </a:lvl1pPr>
          </a:lstStyle>
          <a:p>
            <a:pPr algn="l">
              <a:lnSpc>
                <a:spcPct val="120000"/>
              </a:lnSpc>
            </a:pPr>
            <a:r>
              <a:rPr lang="en-US" sz="3200" b="0" i="0" dirty="0">
                <a:solidFill>
                  <a:srgbClr val="374151"/>
                </a:solidFill>
                <a:effectLst/>
                <a:latin typeface="Times New Roman" panose="02020603050405020304" pitchFamily="18" charset="0"/>
                <a:cs typeface="Times New Roman" panose="02020603050405020304" pitchFamily="18" charset="0"/>
              </a:rPr>
              <a:t>In this project, I implemented a comprehensive Ecommerce platform with key features for both admin and user interfaces. Admin functionalities included product management, order tracking, and user management, while users could browse products, add items to the cart, and securely make payments. Utilizing MongoDB for data storage, Express.js for API handling, React for dynamic user interfaces, and Node.js for server-side logic, the project provided a seamless online shopping experience for customers while offering efficient management tools for administrators.</a:t>
            </a:r>
            <a:endParaRPr lang="en-US" sz="3200" dirty="0">
              <a:latin typeface="Times New Roman" panose="02020603050405020304" pitchFamily="18" charset="0"/>
              <a:ea typeface="Urbanist Light" panose="020B0A04040200000203" pitchFamily="34" charset="77"/>
              <a:cs typeface="Times New Roman" panose="02020603050405020304" pitchFamily="18" charset="0"/>
            </a:endParaRPr>
          </a:p>
        </p:txBody>
      </p:sp>
    </p:spTree>
    <p:extLst>
      <p:ext uri="{BB962C8B-B14F-4D97-AF65-F5344CB8AC3E}">
        <p14:creationId xmlns:p14="http://schemas.microsoft.com/office/powerpoint/2010/main" val="29874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4">
            <a:extLst>
              <a:ext uri="{FF2B5EF4-FFF2-40B4-BE49-F238E27FC236}">
                <a16:creationId xmlns:a16="http://schemas.microsoft.com/office/drawing/2014/main" id="{E197C53C-E7C8-3090-B6D1-167E07AC584C}"/>
              </a:ext>
            </a:extLst>
          </p:cNvPr>
          <p:cNvSpPr/>
          <p:nvPr/>
        </p:nvSpPr>
        <p:spPr>
          <a:xfrm>
            <a:off x="2102479" y="3703465"/>
            <a:ext cx="2122226" cy="1869190"/>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sp>
        <p:nvSpPr>
          <p:cNvPr id="12" name="Graphic 14">
            <a:extLst>
              <a:ext uri="{FF2B5EF4-FFF2-40B4-BE49-F238E27FC236}">
                <a16:creationId xmlns:a16="http://schemas.microsoft.com/office/drawing/2014/main" id="{3CF500B6-3223-F417-55E8-287376EB930C}"/>
              </a:ext>
            </a:extLst>
          </p:cNvPr>
          <p:cNvSpPr/>
          <p:nvPr/>
        </p:nvSpPr>
        <p:spPr>
          <a:xfrm>
            <a:off x="2102479" y="6796913"/>
            <a:ext cx="2122226" cy="1869190"/>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sp>
        <p:nvSpPr>
          <p:cNvPr id="13" name="Graphic 14">
            <a:extLst>
              <a:ext uri="{FF2B5EF4-FFF2-40B4-BE49-F238E27FC236}">
                <a16:creationId xmlns:a16="http://schemas.microsoft.com/office/drawing/2014/main" id="{EB6012C1-3911-7B70-6F93-DCF926E071D0}"/>
              </a:ext>
            </a:extLst>
          </p:cNvPr>
          <p:cNvSpPr/>
          <p:nvPr/>
        </p:nvSpPr>
        <p:spPr>
          <a:xfrm>
            <a:off x="2102479" y="9836998"/>
            <a:ext cx="2122226" cy="1869190"/>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16" name="Picture Placeholder 15" descr="A close-up of a sketch of a website&#10;&#10;Description automatically generated with low confidence">
            <a:extLst>
              <a:ext uri="{FF2B5EF4-FFF2-40B4-BE49-F238E27FC236}">
                <a16:creationId xmlns:a16="http://schemas.microsoft.com/office/drawing/2014/main" id="{7EAA7238-9BA9-333E-1B5C-A497356BD770}"/>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val="0"/>
              </a:ext>
            </a:extLst>
          </a:blip>
          <a:srcRect l="12160" r="12160"/>
          <a:stretch/>
        </p:blipFill>
        <p:spPr>
          <a:xfrm>
            <a:off x="17831060" y="615070"/>
            <a:ext cx="4604677" cy="3388491"/>
          </a:xfrm>
        </p:spPr>
      </p:pic>
      <p:sp>
        <p:nvSpPr>
          <p:cNvPr id="17" name="Graphic 6">
            <a:extLst>
              <a:ext uri="{FF2B5EF4-FFF2-40B4-BE49-F238E27FC236}">
                <a16:creationId xmlns:a16="http://schemas.microsoft.com/office/drawing/2014/main" id="{F872ADCC-87E4-1972-6D07-967DE4D9FC94}"/>
              </a:ext>
            </a:extLst>
          </p:cNvPr>
          <p:cNvSpPr/>
          <p:nvPr/>
        </p:nvSpPr>
        <p:spPr>
          <a:xfrm>
            <a:off x="21087075" y="2133600"/>
            <a:ext cx="4702722" cy="5337984"/>
          </a:xfrm>
          <a:custGeom>
            <a:avLst/>
            <a:gdLst>
              <a:gd name="connsiteX0" fmla="*/ 1075206 w 7771529"/>
              <a:gd name="connsiteY0" fmla="*/ 5698257 h 8821337"/>
              <a:gd name="connsiteX1" fmla="*/ 156323 w 7771529"/>
              <a:gd name="connsiteY1" fmla="*/ 4806831 h 8821337"/>
              <a:gd name="connsiteX2" fmla="*/ 28128 w 7771529"/>
              <a:gd name="connsiteY2" fmla="*/ 4267497 h 8821337"/>
              <a:gd name="connsiteX3" fmla="*/ 179631 w 7771529"/>
              <a:gd name="connsiteY3" fmla="*/ 4056063 h 8821337"/>
              <a:gd name="connsiteX4" fmla="*/ 1260775 w 7771529"/>
              <a:gd name="connsiteY4" fmla="*/ 3344714 h 8821337"/>
              <a:gd name="connsiteX5" fmla="*/ 2205655 w 7771529"/>
              <a:gd name="connsiteY5" fmla="*/ 2496293 h 8821337"/>
              <a:gd name="connsiteX6" fmla="*/ 2410947 w 7771529"/>
              <a:gd name="connsiteY6" fmla="*/ 1695354 h 8821337"/>
              <a:gd name="connsiteX7" fmla="*/ 3422166 w 7771529"/>
              <a:gd name="connsiteY7" fmla="*/ 163356 h 8821337"/>
              <a:gd name="connsiteX8" fmla="*/ 3722483 w 7771529"/>
              <a:gd name="connsiteY8" fmla="*/ 5677 h 8821337"/>
              <a:gd name="connsiteX9" fmla="*/ 4195820 w 7771529"/>
              <a:gd name="connsiteY9" fmla="*/ 189337 h 8821337"/>
              <a:gd name="connsiteX10" fmla="*/ 5174766 w 7771529"/>
              <a:gd name="connsiteY10" fmla="*/ 970567 h 8821337"/>
              <a:gd name="connsiteX11" fmla="*/ 5613140 w 7771529"/>
              <a:gd name="connsiteY11" fmla="*/ 1234859 h 8821337"/>
              <a:gd name="connsiteX12" fmla="*/ 6642288 w 7771529"/>
              <a:gd name="connsiteY12" fmla="*/ 1069116 h 8821337"/>
              <a:gd name="connsiteX13" fmla="*/ 6926469 w 7771529"/>
              <a:gd name="connsiteY13" fmla="*/ 989381 h 8821337"/>
              <a:gd name="connsiteX14" fmla="*/ 7161344 w 7771529"/>
              <a:gd name="connsiteY14" fmla="*/ 1067324 h 8821337"/>
              <a:gd name="connsiteX15" fmla="*/ 7766462 w 7771529"/>
              <a:gd name="connsiteY15" fmla="*/ 1999065 h 8821337"/>
              <a:gd name="connsiteX16" fmla="*/ 7536966 w 7771529"/>
              <a:gd name="connsiteY16" fmla="*/ 2594842 h 8821337"/>
              <a:gd name="connsiteX17" fmla="*/ 7001773 w 7771529"/>
              <a:gd name="connsiteY17" fmla="*/ 4116089 h 8821337"/>
              <a:gd name="connsiteX18" fmla="*/ 6937227 w 7771529"/>
              <a:gd name="connsiteY18" fmla="*/ 4525517 h 8821337"/>
              <a:gd name="connsiteX19" fmla="*/ 7103074 w 7771529"/>
              <a:gd name="connsiteY19" fmla="*/ 4900901 h 8821337"/>
              <a:gd name="connsiteX20" fmla="*/ 7535173 w 7771529"/>
              <a:gd name="connsiteY20" fmla="*/ 5545057 h 8821337"/>
              <a:gd name="connsiteX21" fmla="*/ 7450904 w 7771529"/>
              <a:gd name="connsiteY21" fmla="*/ 7181875 h 8821337"/>
              <a:gd name="connsiteX22" fmla="*/ 7097695 w 7771529"/>
              <a:gd name="connsiteY22" fmla="*/ 7547405 h 8821337"/>
              <a:gd name="connsiteX23" fmla="*/ 6272046 w 7771529"/>
              <a:gd name="connsiteY23" fmla="*/ 7331491 h 8821337"/>
              <a:gd name="connsiteX24" fmla="*/ 5024159 w 7771529"/>
              <a:gd name="connsiteY24" fmla="*/ 7368224 h 8821337"/>
              <a:gd name="connsiteX25" fmla="*/ 4007561 w 7771529"/>
              <a:gd name="connsiteY25" fmla="*/ 8259649 h 8821337"/>
              <a:gd name="connsiteX26" fmla="*/ 2829599 w 7771529"/>
              <a:gd name="connsiteY26" fmla="*/ 8815110 h 8821337"/>
              <a:gd name="connsiteX27" fmla="*/ 2144695 w 7771529"/>
              <a:gd name="connsiteY27" fmla="*/ 8247106 h 8821337"/>
              <a:gd name="connsiteX28" fmla="*/ 1921474 w 7771529"/>
              <a:gd name="connsiteY28" fmla="*/ 7349409 h 8821337"/>
              <a:gd name="connsiteX29" fmla="*/ 1117340 w 7771529"/>
              <a:gd name="connsiteY29" fmla="*/ 5760074 h 882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71529" h="8821337">
                <a:moveTo>
                  <a:pt x="1075206" y="5698257"/>
                </a:moveTo>
                <a:cubicBezTo>
                  <a:pt x="713031" y="5458154"/>
                  <a:pt x="401060" y="5156234"/>
                  <a:pt x="156323" y="4806831"/>
                </a:cubicBezTo>
                <a:cubicBezTo>
                  <a:pt x="47850" y="4652736"/>
                  <a:pt x="-49865" y="4461012"/>
                  <a:pt x="28128" y="4267497"/>
                </a:cubicBezTo>
                <a:cubicBezTo>
                  <a:pt x="59504" y="4188657"/>
                  <a:pt x="117775" y="4119672"/>
                  <a:pt x="179631" y="4056063"/>
                </a:cubicBezTo>
                <a:cubicBezTo>
                  <a:pt x="479949" y="3747872"/>
                  <a:pt x="883361" y="3557044"/>
                  <a:pt x="1260775" y="3344714"/>
                </a:cubicBezTo>
                <a:cubicBezTo>
                  <a:pt x="1638189" y="3132385"/>
                  <a:pt x="2021879" y="2868093"/>
                  <a:pt x="2205655" y="2496293"/>
                </a:cubicBezTo>
                <a:cubicBezTo>
                  <a:pt x="2332057" y="2240064"/>
                  <a:pt x="2348194" y="1963229"/>
                  <a:pt x="2410947" y="1695354"/>
                </a:cubicBezTo>
                <a:cubicBezTo>
                  <a:pt x="2546314" y="1116599"/>
                  <a:pt x="2914763" y="558450"/>
                  <a:pt x="3422166" y="163356"/>
                </a:cubicBezTo>
                <a:cubicBezTo>
                  <a:pt x="3512709" y="92580"/>
                  <a:pt x="3613114" y="25387"/>
                  <a:pt x="3722483" y="5677"/>
                </a:cubicBezTo>
                <a:cubicBezTo>
                  <a:pt x="3908949" y="-26576"/>
                  <a:pt x="4064038" y="84517"/>
                  <a:pt x="4195820" y="189337"/>
                </a:cubicBezTo>
                <a:cubicBezTo>
                  <a:pt x="4522135" y="450046"/>
                  <a:pt x="4848450" y="709858"/>
                  <a:pt x="5174766" y="970567"/>
                </a:cubicBezTo>
                <a:cubicBezTo>
                  <a:pt x="5307443" y="1076283"/>
                  <a:pt x="5443707" y="1183792"/>
                  <a:pt x="5613140" y="1234859"/>
                </a:cubicBezTo>
                <a:cubicBezTo>
                  <a:pt x="5931387" y="1330720"/>
                  <a:pt x="6307008" y="1210669"/>
                  <a:pt x="6642288" y="1069116"/>
                </a:cubicBezTo>
                <a:cubicBezTo>
                  <a:pt x="6734625" y="1029696"/>
                  <a:pt x="6831443" y="987589"/>
                  <a:pt x="6926469" y="989381"/>
                </a:cubicBezTo>
                <a:cubicBezTo>
                  <a:pt x="7013427" y="990276"/>
                  <a:pt x="7090524" y="1027904"/>
                  <a:pt x="7161344" y="1067324"/>
                </a:cubicBezTo>
                <a:cubicBezTo>
                  <a:pt x="7509175" y="1263527"/>
                  <a:pt x="7814872" y="1590533"/>
                  <a:pt x="7766462" y="1999065"/>
                </a:cubicBezTo>
                <a:cubicBezTo>
                  <a:pt x="7742257" y="2203332"/>
                  <a:pt x="7631095" y="2399535"/>
                  <a:pt x="7536966" y="2594842"/>
                </a:cubicBezTo>
                <a:cubicBezTo>
                  <a:pt x="7297608" y="3087590"/>
                  <a:pt x="7148794" y="3603631"/>
                  <a:pt x="7001773" y="4116089"/>
                </a:cubicBezTo>
                <a:cubicBezTo>
                  <a:pt x="6962328" y="4252266"/>
                  <a:pt x="6922884" y="4392028"/>
                  <a:pt x="6937227" y="4525517"/>
                </a:cubicBezTo>
                <a:cubicBezTo>
                  <a:pt x="6951571" y="4666174"/>
                  <a:pt x="7025081" y="4788018"/>
                  <a:pt x="7103074" y="4900901"/>
                </a:cubicBezTo>
                <a:cubicBezTo>
                  <a:pt x="7250095" y="5114127"/>
                  <a:pt x="7421321" y="5312122"/>
                  <a:pt x="7535173" y="5545057"/>
                </a:cubicBezTo>
                <a:cubicBezTo>
                  <a:pt x="7773634" y="6028846"/>
                  <a:pt x="7741361" y="6651500"/>
                  <a:pt x="7450904" y="7181875"/>
                </a:cubicBezTo>
                <a:cubicBezTo>
                  <a:pt x="7370222" y="7329699"/>
                  <a:pt x="7258163" y="7480212"/>
                  <a:pt x="7097695" y="7547405"/>
                </a:cubicBezTo>
                <a:cubicBezTo>
                  <a:pt x="6800067" y="7671039"/>
                  <a:pt x="6531126" y="7456022"/>
                  <a:pt x="6272046" y="7331491"/>
                </a:cubicBezTo>
                <a:cubicBezTo>
                  <a:pt x="5908079" y="7156790"/>
                  <a:pt x="5427571" y="7163061"/>
                  <a:pt x="5024159" y="7368224"/>
                </a:cubicBezTo>
                <a:cubicBezTo>
                  <a:pt x="4618954" y="7574282"/>
                  <a:pt x="4330290" y="7943394"/>
                  <a:pt x="4007561" y="8259649"/>
                </a:cubicBezTo>
                <a:cubicBezTo>
                  <a:pt x="3684832" y="8575903"/>
                  <a:pt x="3250043" y="8867968"/>
                  <a:pt x="2829599" y="8815110"/>
                </a:cubicBezTo>
                <a:cubicBezTo>
                  <a:pt x="2501490" y="8773898"/>
                  <a:pt x="2267511" y="8526628"/>
                  <a:pt x="2144695" y="8247106"/>
                </a:cubicBezTo>
                <a:cubicBezTo>
                  <a:pt x="2022775" y="7967584"/>
                  <a:pt x="1989606" y="7651329"/>
                  <a:pt x="1921474" y="7349409"/>
                </a:cubicBezTo>
                <a:cubicBezTo>
                  <a:pt x="1787900" y="6757216"/>
                  <a:pt x="1510890" y="6210714"/>
                  <a:pt x="1117340" y="5760074"/>
                </a:cubicBezTo>
              </a:path>
            </a:pathLst>
          </a:custGeom>
          <a:solidFill>
            <a:schemeClr val="accent4"/>
          </a:solidFill>
          <a:ln w="8965" cap="flat">
            <a:noFill/>
            <a:prstDash val="solid"/>
            <a:miter/>
          </a:ln>
        </p:spPr>
        <p:txBody>
          <a:bodyPr rtlCol="0" anchor="ctr"/>
          <a:lstStyle/>
          <a:p>
            <a:endParaRPr lang="en-US" dirty="0">
              <a:latin typeface="Urbanist Light" panose="020B0A04040200000203" pitchFamily="34" charset="77"/>
            </a:endParaRPr>
          </a:p>
        </p:txBody>
      </p:sp>
      <p:sp>
        <p:nvSpPr>
          <p:cNvPr id="18" name="Graphic 12">
            <a:extLst>
              <a:ext uri="{FF2B5EF4-FFF2-40B4-BE49-F238E27FC236}">
                <a16:creationId xmlns:a16="http://schemas.microsoft.com/office/drawing/2014/main" id="{08929ABA-0A5C-048E-6F9E-469D4B46980E}"/>
              </a:ext>
            </a:extLst>
          </p:cNvPr>
          <p:cNvSpPr/>
          <p:nvPr/>
        </p:nvSpPr>
        <p:spPr>
          <a:xfrm rot="5629170">
            <a:off x="250855" y="148526"/>
            <a:ext cx="1866134" cy="1646614"/>
          </a:xfrm>
          <a:custGeom>
            <a:avLst/>
            <a:gdLst>
              <a:gd name="connsiteX0" fmla="*/ 2447925 w 5562600"/>
              <a:gd name="connsiteY0" fmla="*/ 2981325 h 5562600"/>
              <a:gd name="connsiteX1" fmla="*/ 3515678 w 5562600"/>
              <a:gd name="connsiteY1" fmla="*/ 98108 h 5562600"/>
              <a:gd name="connsiteX2" fmla="*/ 2781300 w 5562600"/>
              <a:gd name="connsiteY2" fmla="*/ 0 h 5562600"/>
              <a:gd name="connsiteX3" fmla="*/ 0 w 5562600"/>
              <a:gd name="connsiteY3" fmla="*/ 2781300 h 5562600"/>
              <a:gd name="connsiteX4" fmla="*/ 2781300 w 5562600"/>
              <a:gd name="connsiteY4" fmla="*/ 5562600 h 5562600"/>
              <a:gd name="connsiteX5" fmla="*/ 5562600 w 5562600"/>
              <a:gd name="connsiteY5" fmla="*/ 2781300 h 5562600"/>
              <a:gd name="connsiteX6" fmla="*/ 5530215 w 5562600"/>
              <a:gd name="connsiteY6" fmla="*/ 2353628 h 5562600"/>
              <a:gd name="connsiteX7" fmla="*/ 2447925 w 5562600"/>
              <a:gd name="connsiteY7" fmla="*/ 2981325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2600" h="5562600">
                <a:moveTo>
                  <a:pt x="2447925" y="2981325"/>
                </a:moveTo>
                <a:lnTo>
                  <a:pt x="3515678" y="98108"/>
                </a:lnTo>
                <a:cubicBezTo>
                  <a:pt x="3282315" y="34290"/>
                  <a:pt x="3035618" y="0"/>
                  <a:pt x="2781300" y="0"/>
                </a:cubicBezTo>
                <a:cubicBezTo>
                  <a:pt x="1244918" y="0"/>
                  <a:pt x="0" y="1244918"/>
                  <a:pt x="0" y="2781300"/>
                </a:cubicBezTo>
                <a:cubicBezTo>
                  <a:pt x="0" y="4317683"/>
                  <a:pt x="1244918" y="5562600"/>
                  <a:pt x="2781300" y="5562600"/>
                </a:cubicBezTo>
                <a:cubicBezTo>
                  <a:pt x="4317683" y="5562600"/>
                  <a:pt x="5562600" y="4317683"/>
                  <a:pt x="5562600" y="2781300"/>
                </a:cubicBezTo>
                <a:cubicBezTo>
                  <a:pt x="5562600" y="2635568"/>
                  <a:pt x="5551170" y="2492693"/>
                  <a:pt x="5530215" y="2353628"/>
                </a:cubicBezTo>
                <a:lnTo>
                  <a:pt x="2447925" y="2981325"/>
                </a:lnTo>
                <a:close/>
              </a:path>
            </a:pathLst>
          </a:custGeom>
          <a:solidFill>
            <a:schemeClr val="accent3"/>
          </a:solidFill>
          <a:ln w="9525" cap="flat">
            <a:noFill/>
            <a:prstDash val="solid"/>
            <a:miter/>
          </a:ln>
        </p:spPr>
        <p:txBody>
          <a:bodyPr rtlCol="0" anchor="ctr"/>
          <a:lstStyle/>
          <a:p>
            <a:endParaRPr lang="en-US" dirty="0">
              <a:latin typeface="Urbanist Light" panose="020B0A04040200000203" pitchFamily="34" charset="77"/>
            </a:endParaRPr>
          </a:p>
        </p:txBody>
      </p:sp>
      <p:grpSp>
        <p:nvGrpSpPr>
          <p:cNvPr id="7" name="Graphic 4">
            <a:extLst>
              <a:ext uri="{FF2B5EF4-FFF2-40B4-BE49-F238E27FC236}">
                <a16:creationId xmlns:a16="http://schemas.microsoft.com/office/drawing/2014/main" id="{FAF07DA9-18D3-99E2-1D64-135826308637}"/>
              </a:ext>
            </a:extLst>
          </p:cNvPr>
          <p:cNvGrpSpPr/>
          <p:nvPr/>
        </p:nvGrpSpPr>
        <p:grpSpPr>
          <a:xfrm>
            <a:off x="18939355" y="6443603"/>
            <a:ext cx="2819400" cy="2222500"/>
            <a:chOff x="12949303" y="10731500"/>
            <a:chExt cx="2819400" cy="2222500"/>
          </a:xfrm>
        </p:grpSpPr>
        <p:sp>
          <p:nvSpPr>
            <p:cNvPr id="8" name="Freeform 7">
              <a:extLst>
                <a:ext uri="{FF2B5EF4-FFF2-40B4-BE49-F238E27FC236}">
                  <a16:creationId xmlns:a16="http://schemas.microsoft.com/office/drawing/2014/main" id="{DA4854A4-5D77-2160-E9E2-49C18B243B1A}"/>
                </a:ext>
              </a:extLst>
            </p:cNvPr>
            <p:cNvSpPr/>
            <p:nvPr/>
          </p:nvSpPr>
          <p:spPr>
            <a:xfrm>
              <a:off x="12949303" y="10731500"/>
              <a:ext cx="2819400" cy="1367692"/>
            </a:xfrm>
            <a:custGeom>
              <a:avLst/>
              <a:gdLst>
                <a:gd name="connsiteX0" fmla="*/ 2487148 w 2819400"/>
                <a:gd name="connsiteY0" fmla="*/ 702842 h 1367692"/>
                <a:gd name="connsiteX1" fmla="*/ 2382725 w 2819400"/>
                <a:gd name="connsiteY1" fmla="*/ 719938 h 1367692"/>
                <a:gd name="connsiteX2" fmla="*/ 1908079 w 2819400"/>
                <a:gd name="connsiteY2" fmla="*/ 256442 h 1367692"/>
                <a:gd name="connsiteX3" fmla="*/ 1633733 w 2819400"/>
                <a:gd name="connsiteY3" fmla="*/ 343823 h 1367692"/>
                <a:gd name="connsiteX4" fmla="*/ 1177123 w 2819400"/>
                <a:gd name="connsiteY4" fmla="*/ 0 h 1367692"/>
                <a:gd name="connsiteX5" fmla="*/ 702477 w 2819400"/>
                <a:gd name="connsiteY5" fmla="*/ 474893 h 1367692"/>
                <a:gd name="connsiteX6" fmla="*/ 702477 w 2819400"/>
                <a:gd name="connsiteY6" fmla="*/ 475843 h 1367692"/>
                <a:gd name="connsiteX7" fmla="*/ 474646 w 2819400"/>
                <a:gd name="connsiteY7" fmla="*/ 417906 h 1367692"/>
                <a:gd name="connsiteX8" fmla="*/ 0 w 2819400"/>
                <a:gd name="connsiteY8" fmla="*/ 892799 h 1367692"/>
                <a:gd name="connsiteX9" fmla="*/ 455661 w 2819400"/>
                <a:gd name="connsiteY9" fmla="*/ 1366743 h 1367692"/>
                <a:gd name="connsiteX10" fmla="*/ 455661 w 2819400"/>
                <a:gd name="connsiteY10" fmla="*/ 1367692 h 1367692"/>
                <a:gd name="connsiteX11" fmla="*/ 2487148 w 2819400"/>
                <a:gd name="connsiteY11" fmla="*/ 1367692 h 1367692"/>
                <a:gd name="connsiteX12" fmla="*/ 2819400 w 2819400"/>
                <a:gd name="connsiteY12" fmla="*/ 1035267 h 1367692"/>
                <a:gd name="connsiteX13" fmla="*/ 2487148 w 2819400"/>
                <a:gd name="connsiteY13" fmla="*/ 702842 h 136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19400" h="1367692">
                  <a:moveTo>
                    <a:pt x="2487148" y="702842"/>
                  </a:moveTo>
                  <a:cubicBezTo>
                    <a:pt x="2450125" y="702842"/>
                    <a:pt x="2415001" y="708541"/>
                    <a:pt x="2382725" y="719938"/>
                  </a:cubicBezTo>
                  <a:cubicBezTo>
                    <a:pt x="2376080" y="462546"/>
                    <a:pt x="2166287" y="256442"/>
                    <a:pt x="1908079" y="256442"/>
                  </a:cubicBezTo>
                  <a:cubicBezTo>
                    <a:pt x="1805555" y="256442"/>
                    <a:pt x="1710626" y="288735"/>
                    <a:pt x="1633733" y="343823"/>
                  </a:cubicBezTo>
                  <a:cubicBezTo>
                    <a:pt x="1576776" y="145317"/>
                    <a:pt x="1393562" y="0"/>
                    <a:pt x="1177123" y="0"/>
                  </a:cubicBezTo>
                  <a:cubicBezTo>
                    <a:pt x="915118" y="0"/>
                    <a:pt x="702477" y="212752"/>
                    <a:pt x="702477" y="474893"/>
                  </a:cubicBezTo>
                  <a:cubicBezTo>
                    <a:pt x="702477" y="474893"/>
                    <a:pt x="702477" y="475843"/>
                    <a:pt x="702477" y="475843"/>
                  </a:cubicBezTo>
                  <a:cubicBezTo>
                    <a:pt x="635077" y="438801"/>
                    <a:pt x="557235" y="417906"/>
                    <a:pt x="474646" y="417906"/>
                  </a:cubicBezTo>
                  <a:cubicBezTo>
                    <a:pt x="212642" y="417906"/>
                    <a:pt x="0" y="630658"/>
                    <a:pt x="0" y="892799"/>
                  </a:cubicBezTo>
                  <a:cubicBezTo>
                    <a:pt x="0" y="1148292"/>
                    <a:pt x="202199" y="1357245"/>
                    <a:pt x="455661" y="1366743"/>
                  </a:cubicBezTo>
                  <a:lnTo>
                    <a:pt x="455661" y="1367692"/>
                  </a:lnTo>
                  <a:lnTo>
                    <a:pt x="2487148" y="1367692"/>
                  </a:lnTo>
                  <a:cubicBezTo>
                    <a:pt x="2670361" y="1367692"/>
                    <a:pt x="2819400" y="1218576"/>
                    <a:pt x="2819400" y="1035267"/>
                  </a:cubicBezTo>
                  <a:cubicBezTo>
                    <a:pt x="2819400" y="851958"/>
                    <a:pt x="2670361" y="702842"/>
                    <a:pt x="2487148" y="702842"/>
                  </a:cubicBezTo>
                  <a:close/>
                </a:path>
              </a:pathLst>
            </a:custGeom>
            <a:solidFill>
              <a:schemeClr val="accent1"/>
            </a:solidFill>
            <a:ln w="9493" cap="flat">
              <a:noFill/>
              <a:prstDash val="solid"/>
              <a:miter/>
            </a:ln>
          </p:spPr>
          <p:txBody>
            <a:bodyPr rtlCol="0" anchor="ctr"/>
            <a:lstStyle/>
            <a:p>
              <a:endParaRPr lang="en-US" dirty="0">
                <a:latin typeface="Urbanist Light" panose="020B0A04040200000203" pitchFamily="34" charset="77"/>
              </a:endParaRPr>
            </a:p>
          </p:txBody>
        </p:sp>
        <p:sp>
          <p:nvSpPr>
            <p:cNvPr id="14" name="Freeform 13">
              <a:extLst>
                <a:ext uri="{FF2B5EF4-FFF2-40B4-BE49-F238E27FC236}">
                  <a16:creationId xmlns:a16="http://schemas.microsoft.com/office/drawing/2014/main" id="{E2C6CAC3-B741-E3B9-0136-878B2C271298}"/>
                </a:ext>
              </a:extLst>
            </p:cNvPr>
            <p:cNvSpPr/>
            <p:nvPr/>
          </p:nvSpPr>
          <p:spPr>
            <a:xfrm>
              <a:off x="13842587" y="11662290"/>
              <a:ext cx="1099281" cy="1291709"/>
            </a:xfrm>
            <a:custGeom>
              <a:avLst/>
              <a:gdLst>
                <a:gd name="connsiteX0" fmla="*/ 881893 w 1099281"/>
                <a:gd name="connsiteY0" fmla="*/ 854808 h 1291709"/>
                <a:gd name="connsiteX1" fmla="*/ 881893 w 1099281"/>
                <a:gd name="connsiteY1" fmla="*/ 0 h 1291709"/>
                <a:gd name="connsiteX2" fmla="*/ 217388 w 1099281"/>
                <a:gd name="connsiteY2" fmla="*/ 0 h 1291709"/>
                <a:gd name="connsiteX3" fmla="*/ 217388 w 1099281"/>
                <a:gd name="connsiteY3" fmla="*/ 854808 h 1291709"/>
                <a:gd name="connsiteX4" fmla="*/ 0 w 1099281"/>
                <a:gd name="connsiteY4" fmla="*/ 854808 h 1291709"/>
                <a:gd name="connsiteX5" fmla="*/ 549641 w 1099281"/>
                <a:gd name="connsiteY5" fmla="*/ 1291709 h 1291709"/>
                <a:gd name="connsiteX6" fmla="*/ 1099281 w 1099281"/>
                <a:gd name="connsiteY6" fmla="*/ 854808 h 129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281" h="1291709">
                  <a:moveTo>
                    <a:pt x="881893" y="854808"/>
                  </a:moveTo>
                  <a:lnTo>
                    <a:pt x="881893" y="0"/>
                  </a:lnTo>
                  <a:lnTo>
                    <a:pt x="217388" y="0"/>
                  </a:lnTo>
                  <a:lnTo>
                    <a:pt x="217388" y="854808"/>
                  </a:lnTo>
                  <a:lnTo>
                    <a:pt x="0" y="854808"/>
                  </a:lnTo>
                  <a:lnTo>
                    <a:pt x="549641" y="1291709"/>
                  </a:lnTo>
                  <a:lnTo>
                    <a:pt x="1099281" y="854808"/>
                  </a:lnTo>
                  <a:close/>
                </a:path>
              </a:pathLst>
            </a:custGeom>
            <a:solidFill>
              <a:schemeClr val="accent4"/>
            </a:solidFill>
            <a:ln w="9493" cap="flat">
              <a:noFill/>
              <a:prstDash val="solid"/>
              <a:miter/>
            </a:ln>
          </p:spPr>
          <p:txBody>
            <a:bodyPr rtlCol="0" anchor="ctr"/>
            <a:lstStyle/>
            <a:p>
              <a:endParaRPr lang="en-US" dirty="0">
                <a:latin typeface="Urbanist Light" panose="020B0A04040200000203" pitchFamily="34" charset="77"/>
              </a:endParaRPr>
            </a:p>
          </p:txBody>
        </p:sp>
      </p:grpSp>
      <p:sp>
        <p:nvSpPr>
          <p:cNvPr id="3" name="TextBox 2">
            <a:extLst>
              <a:ext uri="{FF2B5EF4-FFF2-40B4-BE49-F238E27FC236}">
                <a16:creationId xmlns:a16="http://schemas.microsoft.com/office/drawing/2014/main" id="{E0B1A494-B6F0-0E70-47F9-262B879B76DB}"/>
              </a:ext>
            </a:extLst>
          </p:cNvPr>
          <p:cNvSpPr txBox="1"/>
          <p:nvPr/>
        </p:nvSpPr>
        <p:spPr>
          <a:xfrm>
            <a:off x="4919209" y="4831569"/>
            <a:ext cx="5669280" cy="672235"/>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dirty="0"/>
              <a:t>Describe your content here.</a:t>
            </a:r>
          </a:p>
        </p:txBody>
      </p:sp>
      <p:sp>
        <p:nvSpPr>
          <p:cNvPr id="4" name="TextBox 3">
            <a:extLst>
              <a:ext uri="{FF2B5EF4-FFF2-40B4-BE49-F238E27FC236}">
                <a16:creationId xmlns:a16="http://schemas.microsoft.com/office/drawing/2014/main" id="{C2338246-3153-9EBF-58CA-4634EC1B7645}"/>
              </a:ext>
            </a:extLst>
          </p:cNvPr>
          <p:cNvSpPr txBox="1"/>
          <p:nvPr/>
        </p:nvSpPr>
        <p:spPr>
          <a:xfrm>
            <a:off x="4919209" y="4003561"/>
            <a:ext cx="5669280"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l"/>
            <a:r>
              <a:rPr lang="en-US" sz="4400" dirty="0">
                <a:latin typeface="Syncopate" panose="02000505000000020003" pitchFamily="2" charset="0"/>
              </a:rPr>
              <a:t>React </a:t>
            </a:r>
            <a:r>
              <a:rPr lang="en-US" sz="4400" dirty="0" err="1">
                <a:latin typeface="Syncopate" panose="02000505000000020003" pitchFamily="2" charset="0"/>
              </a:rPr>
              <a:t>js</a:t>
            </a:r>
            <a:endParaRPr lang="en-US" sz="4400" dirty="0">
              <a:latin typeface="Syncopate" panose="02000505000000020003" pitchFamily="2" charset="0"/>
            </a:endParaRPr>
          </a:p>
        </p:txBody>
      </p:sp>
      <p:sp>
        <p:nvSpPr>
          <p:cNvPr id="5" name="TextBox 4">
            <a:extLst>
              <a:ext uri="{FF2B5EF4-FFF2-40B4-BE49-F238E27FC236}">
                <a16:creationId xmlns:a16="http://schemas.microsoft.com/office/drawing/2014/main" id="{0EE9AD05-B61B-FD49-F39D-3F24A6373162}"/>
              </a:ext>
            </a:extLst>
          </p:cNvPr>
          <p:cNvSpPr txBox="1"/>
          <p:nvPr/>
        </p:nvSpPr>
        <p:spPr>
          <a:xfrm>
            <a:off x="4919209" y="7753064"/>
            <a:ext cx="5669280" cy="672235"/>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dirty="0"/>
              <a:t>Describe your content here.</a:t>
            </a:r>
          </a:p>
        </p:txBody>
      </p:sp>
      <p:sp>
        <p:nvSpPr>
          <p:cNvPr id="6" name="TextBox 5">
            <a:extLst>
              <a:ext uri="{FF2B5EF4-FFF2-40B4-BE49-F238E27FC236}">
                <a16:creationId xmlns:a16="http://schemas.microsoft.com/office/drawing/2014/main" id="{50C2652E-5640-27B0-863D-01B64E203BDE}"/>
              </a:ext>
            </a:extLst>
          </p:cNvPr>
          <p:cNvSpPr txBox="1"/>
          <p:nvPr/>
        </p:nvSpPr>
        <p:spPr>
          <a:xfrm>
            <a:off x="4919209" y="6925056"/>
            <a:ext cx="5669280"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l"/>
            <a:r>
              <a:rPr lang="en-US" sz="4400" dirty="0">
                <a:latin typeface="Syncopate" panose="02000505000000020003" pitchFamily="2" charset="0"/>
              </a:rPr>
              <a:t>Express </a:t>
            </a:r>
          </a:p>
        </p:txBody>
      </p:sp>
      <p:sp>
        <p:nvSpPr>
          <p:cNvPr id="9" name="TextBox 8">
            <a:extLst>
              <a:ext uri="{FF2B5EF4-FFF2-40B4-BE49-F238E27FC236}">
                <a16:creationId xmlns:a16="http://schemas.microsoft.com/office/drawing/2014/main" id="{02A55CA3-8C1C-6D6B-73FD-89E1F17972F5}"/>
              </a:ext>
            </a:extLst>
          </p:cNvPr>
          <p:cNvSpPr txBox="1"/>
          <p:nvPr/>
        </p:nvSpPr>
        <p:spPr>
          <a:xfrm>
            <a:off x="4919209" y="10965102"/>
            <a:ext cx="5669280" cy="672235"/>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dirty="0"/>
              <a:t>Describe your content here.</a:t>
            </a:r>
          </a:p>
        </p:txBody>
      </p:sp>
      <p:sp>
        <p:nvSpPr>
          <p:cNvPr id="10" name="TextBox 9">
            <a:extLst>
              <a:ext uri="{FF2B5EF4-FFF2-40B4-BE49-F238E27FC236}">
                <a16:creationId xmlns:a16="http://schemas.microsoft.com/office/drawing/2014/main" id="{88D5357F-8DF1-B08F-5432-341600D369FE}"/>
              </a:ext>
            </a:extLst>
          </p:cNvPr>
          <p:cNvSpPr txBox="1"/>
          <p:nvPr/>
        </p:nvSpPr>
        <p:spPr>
          <a:xfrm>
            <a:off x="4919209" y="10137094"/>
            <a:ext cx="5669280"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pPr algn="l"/>
            <a:r>
              <a:rPr lang="en-US" sz="4400" dirty="0">
                <a:latin typeface="Syncopate" panose="02000505000000020003" pitchFamily="2" charset="0"/>
              </a:rPr>
              <a:t>MongoDB</a:t>
            </a:r>
          </a:p>
        </p:txBody>
      </p:sp>
      <p:sp>
        <p:nvSpPr>
          <p:cNvPr id="2" name="TextBox 1">
            <a:extLst>
              <a:ext uri="{FF2B5EF4-FFF2-40B4-BE49-F238E27FC236}">
                <a16:creationId xmlns:a16="http://schemas.microsoft.com/office/drawing/2014/main" id="{55B8B656-086E-9F8F-A437-F6B0161C3A35}"/>
              </a:ext>
            </a:extLst>
          </p:cNvPr>
          <p:cNvSpPr txBox="1"/>
          <p:nvPr/>
        </p:nvSpPr>
        <p:spPr>
          <a:xfrm>
            <a:off x="2102479" y="1277612"/>
            <a:ext cx="10086346" cy="1200329"/>
          </a:xfrm>
          <a:prstGeom prst="rect">
            <a:avLst/>
          </a:prstGeom>
          <a:noFill/>
        </p:spPr>
        <p:txBody>
          <a:bodyPr wrap="square" rtlCol="0" anchor="t">
            <a:spAutoFit/>
          </a:bodyPr>
          <a:lstStyle/>
          <a:p>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Used Technologies</a:t>
            </a:r>
          </a:p>
        </p:txBody>
      </p:sp>
      <p:pic>
        <p:nvPicPr>
          <p:cNvPr id="19" name="Picture 18">
            <a:extLst>
              <a:ext uri="{FF2B5EF4-FFF2-40B4-BE49-F238E27FC236}">
                <a16:creationId xmlns:a16="http://schemas.microsoft.com/office/drawing/2014/main" id="{9E8EA337-F19B-9B5E-40BE-9CDE7CAB00DB}"/>
              </a:ext>
            </a:extLst>
          </p:cNvPr>
          <p:cNvPicPr>
            <a:picLocks noChangeAspect="1"/>
          </p:cNvPicPr>
          <p:nvPr/>
        </p:nvPicPr>
        <p:blipFill>
          <a:blip r:embed="rId3"/>
          <a:stretch>
            <a:fillRect/>
          </a:stretch>
        </p:blipFill>
        <p:spPr>
          <a:xfrm>
            <a:off x="10458242" y="3342371"/>
            <a:ext cx="4604677" cy="1812107"/>
          </a:xfrm>
          <a:prstGeom prst="rect">
            <a:avLst/>
          </a:prstGeom>
        </p:spPr>
      </p:pic>
      <p:pic>
        <p:nvPicPr>
          <p:cNvPr id="23" name="Picture 22">
            <a:extLst>
              <a:ext uri="{FF2B5EF4-FFF2-40B4-BE49-F238E27FC236}">
                <a16:creationId xmlns:a16="http://schemas.microsoft.com/office/drawing/2014/main" id="{7DBC714B-EB79-56CE-AC4B-AA95D7BF0A9F}"/>
              </a:ext>
            </a:extLst>
          </p:cNvPr>
          <p:cNvPicPr>
            <a:picLocks noChangeAspect="1"/>
          </p:cNvPicPr>
          <p:nvPr/>
        </p:nvPicPr>
        <p:blipFill>
          <a:blip r:embed="rId4"/>
          <a:stretch>
            <a:fillRect/>
          </a:stretch>
        </p:blipFill>
        <p:spPr>
          <a:xfrm>
            <a:off x="10409463" y="6049270"/>
            <a:ext cx="4702234" cy="1703794"/>
          </a:xfrm>
          <a:prstGeom prst="rect">
            <a:avLst/>
          </a:prstGeom>
        </p:spPr>
      </p:pic>
      <p:pic>
        <p:nvPicPr>
          <p:cNvPr id="25" name="Picture 24">
            <a:extLst>
              <a:ext uri="{FF2B5EF4-FFF2-40B4-BE49-F238E27FC236}">
                <a16:creationId xmlns:a16="http://schemas.microsoft.com/office/drawing/2014/main" id="{F2C5FC63-7CC7-0A5D-709D-D9EB2EE6652F}"/>
              </a:ext>
            </a:extLst>
          </p:cNvPr>
          <p:cNvPicPr>
            <a:picLocks noChangeAspect="1"/>
          </p:cNvPicPr>
          <p:nvPr/>
        </p:nvPicPr>
        <p:blipFill>
          <a:blip r:embed="rId5"/>
          <a:stretch>
            <a:fillRect/>
          </a:stretch>
        </p:blipFill>
        <p:spPr>
          <a:xfrm>
            <a:off x="10360686" y="8814872"/>
            <a:ext cx="4702233" cy="1558757"/>
          </a:xfrm>
          <a:prstGeom prst="rect">
            <a:avLst/>
          </a:prstGeom>
        </p:spPr>
      </p:pic>
      <p:sp>
        <p:nvSpPr>
          <p:cNvPr id="26" name="TextBox 25">
            <a:extLst>
              <a:ext uri="{FF2B5EF4-FFF2-40B4-BE49-F238E27FC236}">
                <a16:creationId xmlns:a16="http://schemas.microsoft.com/office/drawing/2014/main" id="{62A64F40-C89F-9E60-B52C-07E60E7FF5B7}"/>
              </a:ext>
            </a:extLst>
          </p:cNvPr>
          <p:cNvSpPr txBox="1"/>
          <p:nvPr/>
        </p:nvSpPr>
        <p:spPr>
          <a:xfrm>
            <a:off x="10043912" y="10965102"/>
            <a:ext cx="12867182" cy="2308324"/>
          </a:xfrm>
          <a:prstGeom prst="rect">
            <a:avLst/>
          </a:prstGeom>
          <a:noFill/>
        </p:spPr>
        <p:txBody>
          <a:bodyPr wrap="square" rtlCol="0">
            <a:spAutoFit/>
          </a:bodyPr>
          <a:lstStyle/>
          <a:p>
            <a:r>
              <a:rPr lang="fr-FR" b="0" i="0" dirty="0">
                <a:solidFill>
                  <a:srgbClr val="374151"/>
                </a:solidFill>
                <a:effectLst/>
                <a:latin typeface="Times New Roman" panose="02020603050405020304" pitchFamily="18" charset="0"/>
                <a:cs typeface="Times New Roman" panose="02020603050405020304" pitchFamily="18" charset="0"/>
              </a:rPr>
              <a:t>I </a:t>
            </a:r>
            <a:r>
              <a:rPr lang="fr-FR" b="0" i="0" dirty="0" err="1">
                <a:solidFill>
                  <a:srgbClr val="374151"/>
                </a:solidFill>
                <a:effectLst/>
                <a:latin typeface="Times New Roman" panose="02020603050405020304" pitchFamily="18" charset="0"/>
                <a:cs typeface="Times New Roman" panose="02020603050405020304" pitchFamily="18" charset="0"/>
              </a:rPr>
              <a:t>used</a:t>
            </a:r>
            <a:r>
              <a:rPr lang="fr-FR" b="0" i="0" dirty="0">
                <a:solidFill>
                  <a:srgbClr val="374151"/>
                </a:solidFill>
                <a:effectLst/>
                <a:latin typeface="Times New Roman" panose="02020603050405020304" pitchFamily="18" charset="0"/>
                <a:cs typeface="Times New Roman" panose="02020603050405020304" pitchFamily="18" charset="0"/>
              </a:rPr>
              <a:t> </a:t>
            </a:r>
            <a:r>
              <a:rPr lang="fr-FR" b="0" i="0" dirty="0" err="1">
                <a:solidFill>
                  <a:srgbClr val="374151"/>
                </a:solidFill>
                <a:effectLst/>
                <a:latin typeface="Times New Roman" panose="02020603050405020304" pitchFamily="18" charset="0"/>
                <a:cs typeface="Times New Roman" panose="02020603050405020304" pitchFamily="18" charset="0"/>
              </a:rPr>
              <a:t>React</a:t>
            </a:r>
            <a:r>
              <a:rPr lang="fr-FR" b="0" i="0" dirty="0">
                <a:solidFill>
                  <a:srgbClr val="374151"/>
                </a:solidFill>
                <a:effectLst/>
                <a:latin typeface="Times New Roman" panose="02020603050405020304" pitchFamily="18" charset="0"/>
                <a:cs typeface="Times New Roman" panose="02020603050405020304" pitchFamily="18" charset="0"/>
              </a:rPr>
              <a:t> </a:t>
            </a:r>
            <a:r>
              <a:rPr lang="fr-FR" b="0" i="0" dirty="0" err="1">
                <a:solidFill>
                  <a:srgbClr val="374151"/>
                </a:solidFill>
                <a:effectLst/>
                <a:latin typeface="Times New Roman" panose="02020603050405020304" pitchFamily="18" charset="0"/>
                <a:cs typeface="Times New Roman" panose="02020603050405020304" pitchFamily="18" charset="0"/>
              </a:rPr>
              <a:t>js</a:t>
            </a:r>
            <a:r>
              <a:rPr lang="fr-FR" b="0" i="0" dirty="0">
                <a:solidFill>
                  <a:srgbClr val="374151"/>
                </a:solidFill>
                <a:effectLst/>
                <a:latin typeface="Times New Roman" panose="02020603050405020304" pitchFamily="18" charset="0"/>
                <a:cs typeface="Times New Roman" panose="02020603050405020304" pitchFamily="18" charset="0"/>
              </a:rPr>
              <a:t> for the frontend </a:t>
            </a:r>
            <a:r>
              <a:rPr lang="fr-FR" b="0" i="0" dirty="0" err="1">
                <a:solidFill>
                  <a:srgbClr val="374151"/>
                </a:solidFill>
                <a:effectLst/>
                <a:latin typeface="Times New Roman" panose="02020603050405020304" pitchFamily="18" charset="0"/>
                <a:cs typeface="Times New Roman" panose="02020603050405020304" pitchFamily="18" charset="0"/>
              </a:rPr>
              <a:t>develpment</a:t>
            </a:r>
            <a:r>
              <a:rPr lang="fr-FR" b="0" i="0" dirty="0">
                <a:solidFill>
                  <a:srgbClr val="374151"/>
                </a:solidFill>
                <a:effectLst/>
                <a:latin typeface="Times New Roman" panose="02020603050405020304" pitchFamily="18" charset="0"/>
                <a:cs typeface="Times New Roman" panose="02020603050405020304" pitchFamily="18" charset="0"/>
              </a:rPr>
              <a:t>, Node.js as the backend runtime for </a:t>
            </a:r>
            <a:r>
              <a:rPr lang="fr-FR" b="0" i="0" dirty="0" err="1">
                <a:solidFill>
                  <a:srgbClr val="374151"/>
                </a:solidFill>
                <a:effectLst/>
                <a:latin typeface="Times New Roman" panose="02020603050405020304" pitchFamily="18" charset="0"/>
                <a:cs typeface="Times New Roman" panose="02020603050405020304" pitchFamily="18" charset="0"/>
              </a:rPr>
              <a:t>my</a:t>
            </a:r>
            <a:r>
              <a:rPr lang="fr-FR" b="0" i="0" dirty="0">
                <a:solidFill>
                  <a:srgbClr val="374151"/>
                </a:solidFill>
                <a:effectLst/>
                <a:latin typeface="Times New Roman" panose="02020603050405020304" pitchFamily="18" charset="0"/>
                <a:cs typeface="Times New Roman" panose="02020603050405020304" pitchFamily="18" charset="0"/>
              </a:rPr>
              <a:t> </a:t>
            </a:r>
            <a:r>
              <a:rPr lang="fr-FR" b="0" i="0" dirty="0" err="1">
                <a:solidFill>
                  <a:srgbClr val="374151"/>
                </a:solidFill>
                <a:effectLst/>
                <a:latin typeface="Times New Roman" panose="02020603050405020304" pitchFamily="18" charset="0"/>
                <a:cs typeface="Times New Roman" panose="02020603050405020304" pitchFamily="18" charset="0"/>
              </a:rPr>
              <a:t>project</a:t>
            </a:r>
            <a:r>
              <a:rPr lang="fr-FR" dirty="0">
                <a:solidFill>
                  <a:srgbClr val="374151"/>
                </a:solidFill>
                <a:latin typeface="Times New Roman" panose="02020603050405020304" pitchFamily="18" charset="0"/>
                <a:cs typeface="Times New Roman" panose="02020603050405020304" pitchFamily="18" charset="0"/>
              </a:rPr>
              <a:t>,</a:t>
            </a:r>
            <a:r>
              <a:rPr lang="fr-FR" b="0" i="0" dirty="0">
                <a:solidFill>
                  <a:srgbClr val="374151"/>
                </a:solidFill>
                <a:effectLst/>
                <a:latin typeface="Times New Roman" panose="02020603050405020304" pitchFamily="18" charset="0"/>
                <a:cs typeface="Times New Roman" panose="02020603050405020304" pitchFamily="18" charset="0"/>
              </a:rPr>
              <a:t> Express.js  for the API </a:t>
            </a:r>
            <a:r>
              <a:rPr lang="fr-FR" b="0" i="0" dirty="0" err="1">
                <a:solidFill>
                  <a:srgbClr val="374151"/>
                </a:solidFill>
                <a:effectLst/>
                <a:latin typeface="Times New Roman" panose="02020603050405020304" pitchFamily="18" charset="0"/>
                <a:cs typeface="Times New Roman" panose="02020603050405020304" pitchFamily="18" charset="0"/>
              </a:rPr>
              <a:t>development</a:t>
            </a:r>
            <a:r>
              <a:rPr lang="fr-FR" b="0" i="0" dirty="0">
                <a:solidFill>
                  <a:srgbClr val="374151"/>
                </a:solidFill>
                <a:effectLst/>
                <a:latin typeface="Times New Roman" panose="02020603050405020304" pitchFamily="18" charset="0"/>
                <a:cs typeface="Times New Roman" panose="02020603050405020304" pitchFamily="18" charset="0"/>
              </a:rPr>
              <a:t> process, handling routes and HTTP </a:t>
            </a:r>
            <a:r>
              <a:rPr lang="fr-FR" b="0" i="0" dirty="0" err="1">
                <a:solidFill>
                  <a:srgbClr val="374151"/>
                </a:solidFill>
                <a:effectLst/>
                <a:latin typeface="Times New Roman" panose="02020603050405020304" pitchFamily="18" charset="0"/>
                <a:cs typeface="Times New Roman" panose="02020603050405020304" pitchFamily="18" charset="0"/>
              </a:rPr>
              <a:t>requests</a:t>
            </a:r>
            <a:r>
              <a:rPr lang="fr-FR" dirty="0">
                <a:solidFill>
                  <a:srgbClr val="374151"/>
                </a:solidFill>
                <a:latin typeface="Times New Roman" panose="02020603050405020304" pitchFamily="18" charset="0"/>
                <a:cs typeface="Times New Roman" panose="02020603050405020304" pitchFamily="18" charset="0"/>
              </a:rPr>
              <a:t> and</a:t>
            </a:r>
            <a:r>
              <a:rPr lang="fr-FR" b="0" i="0" dirty="0">
                <a:solidFill>
                  <a:srgbClr val="374151"/>
                </a:solidFill>
                <a:effectLst/>
                <a:latin typeface="Times New Roman" panose="02020603050405020304" pitchFamily="18" charset="0"/>
                <a:cs typeface="Times New Roman" panose="02020603050405020304" pitchFamily="18" charset="0"/>
              </a:rPr>
              <a:t> MongoDB, </a:t>
            </a:r>
            <a:r>
              <a:rPr lang="fr-FR" dirty="0">
                <a:solidFill>
                  <a:srgbClr val="374151"/>
                </a:solidFill>
                <a:latin typeface="Times New Roman" panose="02020603050405020304" pitchFamily="18" charset="0"/>
                <a:cs typeface="Times New Roman" panose="02020603050405020304" pitchFamily="18" charset="0"/>
              </a:rPr>
              <a:t>as a </a:t>
            </a:r>
            <a:r>
              <a:rPr lang="fr-FR" b="0" i="0" dirty="0" err="1">
                <a:solidFill>
                  <a:srgbClr val="374151"/>
                </a:solidFill>
                <a:effectLst/>
                <a:latin typeface="Times New Roman" panose="02020603050405020304" pitchFamily="18" charset="0"/>
                <a:cs typeface="Times New Roman" panose="02020603050405020304" pitchFamily="18" charset="0"/>
              </a:rPr>
              <a:t>database</a:t>
            </a:r>
            <a:r>
              <a:rPr lang="fr-FR" dirty="0">
                <a:solidFill>
                  <a:srgbClr val="374151"/>
                </a:solidFill>
                <a:latin typeface="Times New Roman" panose="02020603050405020304" pitchFamily="18" charset="0"/>
                <a:cs typeface="Times New Roman" panose="02020603050405020304" pitchFamily="18" charset="0"/>
              </a:rPr>
              <a:t> for</a:t>
            </a:r>
            <a:r>
              <a:rPr lang="fr-FR" b="0" i="0" dirty="0">
                <a:solidFill>
                  <a:srgbClr val="374151"/>
                </a:solidFill>
                <a:effectLst/>
                <a:latin typeface="Times New Roman" panose="02020603050405020304" pitchFamily="18" charset="0"/>
                <a:cs typeface="Times New Roman" panose="02020603050405020304" pitchFamily="18" charset="0"/>
              </a:rPr>
              <a:t> data management.</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18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raphic 6">
            <a:extLst>
              <a:ext uri="{FF2B5EF4-FFF2-40B4-BE49-F238E27FC236}">
                <a16:creationId xmlns:a16="http://schemas.microsoft.com/office/drawing/2014/main" id="{38B7CE6D-A703-2A8D-C46B-6F2DC282AA30}"/>
              </a:ext>
            </a:extLst>
          </p:cNvPr>
          <p:cNvSpPr/>
          <p:nvPr/>
        </p:nvSpPr>
        <p:spPr>
          <a:xfrm>
            <a:off x="20505464" y="762000"/>
            <a:ext cx="4702722" cy="5337984"/>
          </a:xfrm>
          <a:custGeom>
            <a:avLst/>
            <a:gdLst>
              <a:gd name="connsiteX0" fmla="*/ 1075206 w 7771529"/>
              <a:gd name="connsiteY0" fmla="*/ 5698257 h 8821337"/>
              <a:gd name="connsiteX1" fmla="*/ 156323 w 7771529"/>
              <a:gd name="connsiteY1" fmla="*/ 4806831 h 8821337"/>
              <a:gd name="connsiteX2" fmla="*/ 28128 w 7771529"/>
              <a:gd name="connsiteY2" fmla="*/ 4267497 h 8821337"/>
              <a:gd name="connsiteX3" fmla="*/ 179631 w 7771529"/>
              <a:gd name="connsiteY3" fmla="*/ 4056063 h 8821337"/>
              <a:gd name="connsiteX4" fmla="*/ 1260775 w 7771529"/>
              <a:gd name="connsiteY4" fmla="*/ 3344714 h 8821337"/>
              <a:gd name="connsiteX5" fmla="*/ 2205655 w 7771529"/>
              <a:gd name="connsiteY5" fmla="*/ 2496293 h 8821337"/>
              <a:gd name="connsiteX6" fmla="*/ 2410947 w 7771529"/>
              <a:gd name="connsiteY6" fmla="*/ 1695354 h 8821337"/>
              <a:gd name="connsiteX7" fmla="*/ 3422166 w 7771529"/>
              <a:gd name="connsiteY7" fmla="*/ 163356 h 8821337"/>
              <a:gd name="connsiteX8" fmla="*/ 3722483 w 7771529"/>
              <a:gd name="connsiteY8" fmla="*/ 5677 h 8821337"/>
              <a:gd name="connsiteX9" fmla="*/ 4195820 w 7771529"/>
              <a:gd name="connsiteY9" fmla="*/ 189337 h 8821337"/>
              <a:gd name="connsiteX10" fmla="*/ 5174766 w 7771529"/>
              <a:gd name="connsiteY10" fmla="*/ 970567 h 8821337"/>
              <a:gd name="connsiteX11" fmla="*/ 5613140 w 7771529"/>
              <a:gd name="connsiteY11" fmla="*/ 1234859 h 8821337"/>
              <a:gd name="connsiteX12" fmla="*/ 6642288 w 7771529"/>
              <a:gd name="connsiteY12" fmla="*/ 1069116 h 8821337"/>
              <a:gd name="connsiteX13" fmla="*/ 6926469 w 7771529"/>
              <a:gd name="connsiteY13" fmla="*/ 989381 h 8821337"/>
              <a:gd name="connsiteX14" fmla="*/ 7161344 w 7771529"/>
              <a:gd name="connsiteY14" fmla="*/ 1067324 h 8821337"/>
              <a:gd name="connsiteX15" fmla="*/ 7766462 w 7771529"/>
              <a:gd name="connsiteY15" fmla="*/ 1999065 h 8821337"/>
              <a:gd name="connsiteX16" fmla="*/ 7536966 w 7771529"/>
              <a:gd name="connsiteY16" fmla="*/ 2594842 h 8821337"/>
              <a:gd name="connsiteX17" fmla="*/ 7001773 w 7771529"/>
              <a:gd name="connsiteY17" fmla="*/ 4116089 h 8821337"/>
              <a:gd name="connsiteX18" fmla="*/ 6937227 w 7771529"/>
              <a:gd name="connsiteY18" fmla="*/ 4525517 h 8821337"/>
              <a:gd name="connsiteX19" fmla="*/ 7103074 w 7771529"/>
              <a:gd name="connsiteY19" fmla="*/ 4900901 h 8821337"/>
              <a:gd name="connsiteX20" fmla="*/ 7535173 w 7771529"/>
              <a:gd name="connsiteY20" fmla="*/ 5545057 h 8821337"/>
              <a:gd name="connsiteX21" fmla="*/ 7450904 w 7771529"/>
              <a:gd name="connsiteY21" fmla="*/ 7181875 h 8821337"/>
              <a:gd name="connsiteX22" fmla="*/ 7097695 w 7771529"/>
              <a:gd name="connsiteY22" fmla="*/ 7547405 h 8821337"/>
              <a:gd name="connsiteX23" fmla="*/ 6272046 w 7771529"/>
              <a:gd name="connsiteY23" fmla="*/ 7331491 h 8821337"/>
              <a:gd name="connsiteX24" fmla="*/ 5024159 w 7771529"/>
              <a:gd name="connsiteY24" fmla="*/ 7368224 h 8821337"/>
              <a:gd name="connsiteX25" fmla="*/ 4007561 w 7771529"/>
              <a:gd name="connsiteY25" fmla="*/ 8259649 h 8821337"/>
              <a:gd name="connsiteX26" fmla="*/ 2829599 w 7771529"/>
              <a:gd name="connsiteY26" fmla="*/ 8815110 h 8821337"/>
              <a:gd name="connsiteX27" fmla="*/ 2144695 w 7771529"/>
              <a:gd name="connsiteY27" fmla="*/ 8247106 h 8821337"/>
              <a:gd name="connsiteX28" fmla="*/ 1921474 w 7771529"/>
              <a:gd name="connsiteY28" fmla="*/ 7349409 h 8821337"/>
              <a:gd name="connsiteX29" fmla="*/ 1117340 w 7771529"/>
              <a:gd name="connsiteY29" fmla="*/ 5760074 h 882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71529" h="8821337">
                <a:moveTo>
                  <a:pt x="1075206" y="5698257"/>
                </a:moveTo>
                <a:cubicBezTo>
                  <a:pt x="713031" y="5458154"/>
                  <a:pt x="401060" y="5156234"/>
                  <a:pt x="156323" y="4806831"/>
                </a:cubicBezTo>
                <a:cubicBezTo>
                  <a:pt x="47850" y="4652736"/>
                  <a:pt x="-49865" y="4461012"/>
                  <a:pt x="28128" y="4267497"/>
                </a:cubicBezTo>
                <a:cubicBezTo>
                  <a:pt x="59504" y="4188657"/>
                  <a:pt x="117775" y="4119672"/>
                  <a:pt x="179631" y="4056063"/>
                </a:cubicBezTo>
                <a:cubicBezTo>
                  <a:pt x="479949" y="3747872"/>
                  <a:pt x="883361" y="3557044"/>
                  <a:pt x="1260775" y="3344714"/>
                </a:cubicBezTo>
                <a:cubicBezTo>
                  <a:pt x="1638189" y="3132385"/>
                  <a:pt x="2021879" y="2868093"/>
                  <a:pt x="2205655" y="2496293"/>
                </a:cubicBezTo>
                <a:cubicBezTo>
                  <a:pt x="2332057" y="2240064"/>
                  <a:pt x="2348194" y="1963229"/>
                  <a:pt x="2410947" y="1695354"/>
                </a:cubicBezTo>
                <a:cubicBezTo>
                  <a:pt x="2546314" y="1116599"/>
                  <a:pt x="2914763" y="558450"/>
                  <a:pt x="3422166" y="163356"/>
                </a:cubicBezTo>
                <a:cubicBezTo>
                  <a:pt x="3512709" y="92580"/>
                  <a:pt x="3613114" y="25387"/>
                  <a:pt x="3722483" y="5677"/>
                </a:cubicBezTo>
                <a:cubicBezTo>
                  <a:pt x="3908949" y="-26576"/>
                  <a:pt x="4064038" y="84517"/>
                  <a:pt x="4195820" y="189337"/>
                </a:cubicBezTo>
                <a:cubicBezTo>
                  <a:pt x="4522135" y="450046"/>
                  <a:pt x="4848450" y="709858"/>
                  <a:pt x="5174766" y="970567"/>
                </a:cubicBezTo>
                <a:cubicBezTo>
                  <a:pt x="5307443" y="1076283"/>
                  <a:pt x="5443707" y="1183792"/>
                  <a:pt x="5613140" y="1234859"/>
                </a:cubicBezTo>
                <a:cubicBezTo>
                  <a:pt x="5931387" y="1330720"/>
                  <a:pt x="6307008" y="1210669"/>
                  <a:pt x="6642288" y="1069116"/>
                </a:cubicBezTo>
                <a:cubicBezTo>
                  <a:pt x="6734625" y="1029696"/>
                  <a:pt x="6831443" y="987589"/>
                  <a:pt x="6926469" y="989381"/>
                </a:cubicBezTo>
                <a:cubicBezTo>
                  <a:pt x="7013427" y="990276"/>
                  <a:pt x="7090524" y="1027904"/>
                  <a:pt x="7161344" y="1067324"/>
                </a:cubicBezTo>
                <a:cubicBezTo>
                  <a:pt x="7509175" y="1263527"/>
                  <a:pt x="7814872" y="1590533"/>
                  <a:pt x="7766462" y="1999065"/>
                </a:cubicBezTo>
                <a:cubicBezTo>
                  <a:pt x="7742257" y="2203332"/>
                  <a:pt x="7631095" y="2399535"/>
                  <a:pt x="7536966" y="2594842"/>
                </a:cubicBezTo>
                <a:cubicBezTo>
                  <a:pt x="7297608" y="3087590"/>
                  <a:pt x="7148794" y="3603631"/>
                  <a:pt x="7001773" y="4116089"/>
                </a:cubicBezTo>
                <a:cubicBezTo>
                  <a:pt x="6962328" y="4252266"/>
                  <a:pt x="6922884" y="4392028"/>
                  <a:pt x="6937227" y="4525517"/>
                </a:cubicBezTo>
                <a:cubicBezTo>
                  <a:pt x="6951571" y="4666174"/>
                  <a:pt x="7025081" y="4788018"/>
                  <a:pt x="7103074" y="4900901"/>
                </a:cubicBezTo>
                <a:cubicBezTo>
                  <a:pt x="7250095" y="5114127"/>
                  <a:pt x="7421321" y="5312122"/>
                  <a:pt x="7535173" y="5545057"/>
                </a:cubicBezTo>
                <a:cubicBezTo>
                  <a:pt x="7773634" y="6028846"/>
                  <a:pt x="7741361" y="6651500"/>
                  <a:pt x="7450904" y="7181875"/>
                </a:cubicBezTo>
                <a:cubicBezTo>
                  <a:pt x="7370222" y="7329699"/>
                  <a:pt x="7258163" y="7480212"/>
                  <a:pt x="7097695" y="7547405"/>
                </a:cubicBezTo>
                <a:cubicBezTo>
                  <a:pt x="6800067" y="7671039"/>
                  <a:pt x="6531126" y="7456022"/>
                  <a:pt x="6272046" y="7331491"/>
                </a:cubicBezTo>
                <a:cubicBezTo>
                  <a:pt x="5908079" y="7156790"/>
                  <a:pt x="5427571" y="7163061"/>
                  <a:pt x="5024159" y="7368224"/>
                </a:cubicBezTo>
                <a:cubicBezTo>
                  <a:pt x="4618954" y="7574282"/>
                  <a:pt x="4330290" y="7943394"/>
                  <a:pt x="4007561" y="8259649"/>
                </a:cubicBezTo>
                <a:cubicBezTo>
                  <a:pt x="3684832" y="8575903"/>
                  <a:pt x="3250043" y="8867968"/>
                  <a:pt x="2829599" y="8815110"/>
                </a:cubicBezTo>
                <a:cubicBezTo>
                  <a:pt x="2501490" y="8773898"/>
                  <a:pt x="2267511" y="8526628"/>
                  <a:pt x="2144695" y="8247106"/>
                </a:cubicBezTo>
                <a:cubicBezTo>
                  <a:pt x="2022775" y="7967584"/>
                  <a:pt x="1989606" y="7651329"/>
                  <a:pt x="1921474" y="7349409"/>
                </a:cubicBezTo>
                <a:cubicBezTo>
                  <a:pt x="1787900" y="6757216"/>
                  <a:pt x="1510890" y="6210714"/>
                  <a:pt x="1117340" y="5760074"/>
                </a:cubicBezTo>
              </a:path>
            </a:pathLst>
          </a:custGeom>
          <a:solidFill>
            <a:schemeClr val="accent5"/>
          </a:solidFill>
          <a:ln w="8965" cap="flat">
            <a:noFill/>
            <a:prstDash val="solid"/>
            <a:miter/>
          </a:ln>
        </p:spPr>
        <p:txBody>
          <a:bodyPr rtlCol="0" anchor="ctr"/>
          <a:lstStyle/>
          <a:p>
            <a:endParaRPr lang="en-US" dirty="0">
              <a:latin typeface="Urbanist Light" panose="020B0A04040200000203" pitchFamily="34" charset="77"/>
            </a:endParaRPr>
          </a:p>
        </p:txBody>
      </p:sp>
      <p:sp>
        <p:nvSpPr>
          <p:cNvPr id="3" name="Graphic 2">
            <a:extLst>
              <a:ext uri="{FF2B5EF4-FFF2-40B4-BE49-F238E27FC236}">
                <a16:creationId xmlns:a16="http://schemas.microsoft.com/office/drawing/2014/main" id="{CE5F649D-DFFF-02AA-5528-1C47988F0D92}"/>
              </a:ext>
            </a:extLst>
          </p:cNvPr>
          <p:cNvSpPr/>
          <p:nvPr/>
        </p:nvSpPr>
        <p:spPr>
          <a:xfrm>
            <a:off x="-2351298" y="8917275"/>
            <a:ext cx="4702596" cy="4126214"/>
          </a:xfrm>
          <a:custGeom>
            <a:avLst/>
            <a:gdLst>
              <a:gd name="connsiteX0" fmla="*/ 7623716 w 7771321"/>
              <a:gd name="connsiteY0" fmla="*/ 2762201 h 6818815"/>
              <a:gd name="connsiteX1" fmla="*/ 6602734 w 7771321"/>
              <a:gd name="connsiteY1" fmla="*/ 2433398 h 6818815"/>
              <a:gd name="connsiteX2" fmla="*/ 4772178 w 7771321"/>
              <a:gd name="connsiteY2" fmla="*/ 2757229 h 6818815"/>
              <a:gd name="connsiteX3" fmla="*/ 4935088 w 7771321"/>
              <a:gd name="connsiteY3" fmla="*/ 725982 h 6818815"/>
              <a:gd name="connsiteX4" fmla="*/ 4736115 w 7771321"/>
              <a:gd name="connsiteY4" fmla="*/ 245519 h 6818815"/>
              <a:gd name="connsiteX5" fmla="*/ 4428949 w 7771321"/>
              <a:gd name="connsiteY5" fmla="*/ 77077 h 6818815"/>
              <a:gd name="connsiteX6" fmla="*/ 2641297 w 7771321"/>
              <a:gd name="connsiteY6" fmla="*/ 532678 h 6818815"/>
              <a:gd name="connsiteX7" fmla="*/ 2337241 w 7771321"/>
              <a:gd name="connsiteY7" fmla="*/ 1073432 h 6818815"/>
              <a:gd name="connsiteX8" fmla="*/ 2667412 w 7771321"/>
              <a:gd name="connsiteY8" fmla="*/ 2095893 h 6818815"/>
              <a:gd name="connsiteX9" fmla="*/ 3126295 w 7771321"/>
              <a:gd name="connsiteY9" fmla="*/ 2700667 h 6818815"/>
              <a:gd name="connsiteX10" fmla="*/ 2485849 w 7771321"/>
              <a:gd name="connsiteY10" fmla="*/ 2350109 h 6818815"/>
              <a:gd name="connsiteX11" fmla="*/ 734883 w 7771321"/>
              <a:gd name="connsiteY11" fmla="*/ 2300385 h 6818815"/>
              <a:gd name="connsiteX12" fmla="*/ 562025 w 7771321"/>
              <a:gd name="connsiteY12" fmla="*/ 2456396 h 6818815"/>
              <a:gd name="connsiteX13" fmla="*/ 72052 w 7771321"/>
              <a:gd name="connsiteY13" fmla="*/ 3117110 h 6818815"/>
              <a:gd name="connsiteX14" fmla="*/ 129257 w 7771321"/>
              <a:gd name="connsiteY14" fmla="*/ 3908352 h 6818815"/>
              <a:gd name="connsiteX15" fmla="*/ 1135939 w 7771321"/>
              <a:gd name="connsiteY15" fmla="*/ 4278178 h 6818815"/>
              <a:gd name="connsiteX16" fmla="*/ 2977687 w 7771321"/>
              <a:gd name="connsiteY16" fmla="*/ 4028312 h 6818815"/>
              <a:gd name="connsiteX17" fmla="*/ 2732701 w 7771321"/>
              <a:gd name="connsiteY17" fmla="*/ 6051479 h 6818815"/>
              <a:gd name="connsiteX18" fmla="*/ 2912398 w 7771321"/>
              <a:gd name="connsiteY18" fmla="*/ 6539401 h 6818815"/>
              <a:gd name="connsiteX19" fmla="*/ 3212102 w 7771321"/>
              <a:gd name="connsiteY19" fmla="*/ 6719652 h 6818815"/>
              <a:gd name="connsiteX20" fmla="*/ 5017786 w 7771321"/>
              <a:gd name="connsiteY20" fmla="*/ 6336774 h 6818815"/>
              <a:gd name="connsiteX21" fmla="*/ 5343605 w 7771321"/>
              <a:gd name="connsiteY21" fmla="*/ 5808451 h 6818815"/>
              <a:gd name="connsiteX22" fmla="*/ 5055094 w 7771321"/>
              <a:gd name="connsiteY22" fmla="*/ 4773559 h 6818815"/>
              <a:gd name="connsiteX23" fmla="*/ 4555795 w 7771321"/>
              <a:gd name="connsiteY23" fmla="*/ 4067470 h 6818815"/>
              <a:gd name="connsiteX24" fmla="*/ 4557660 w 7771321"/>
              <a:gd name="connsiteY24" fmla="*/ 4045094 h 6818815"/>
              <a:gd name="connsiteX25" fmla="*/ 4496725 w 7771321"/>
              <a:gd name="connsiteY25" fmla="*/ 3971751 h 6818815"/>
              <a:gd name="connsiteX26" fmla="*/ 5553771 w 7771321"/>
              <a:gd name="connsiteY26" fmla="*/ 4486400 h 6818815"/>
              <a:gd name="connsiteX27" fmla="*/ 6973322 w 7771321"/>
              <a:gd name="connsiteY27" fmla="*/ 4474590 h 6818815"/>
              <a:gd name="connsiteX28" fmla="*/ 7251263 w 7771321"/>
              <a:gd name="connsiteY28" fmla="*/ 4229075 h 6818815"/>
              <a:gd name="connsiteX29" fmla="*/ 7713876 w 7771321"/>
              <a:gd name="connsiteY29" fmla="*/ 3549092 h 6818815"/>
              <a:gd name="connsiteX30" fmla="*/ 7623716 w 7771321"/>
              <a:gd name="connsiteY30" fmla="*/ 2762201 h 6818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771321" h="6818815">
                <a:moveTo>
                  <a:pt x="7623716" y="2762201"/>
                </a:moveTo>
                <a:cubicBezTo>
                  <a:pt x="7393653" y="2471935"/>
                  <a:pt x="6972700" y="2440235"/>
                  <a:pt x="6602734" y="2433398"/>
                </a:cubicBezTo>
                <a:cubicBezTo>
                  <a:pt x="5974102" y="2421588"/>
                  <a:pt x="5305054" y="2422831"/>
                  <a:pt x="4772178" y="2757229"/>
                </a:cubicBezTo>
                <a:cubicBezTo>
                  <a:pt x="5147741" y="2169858"/>
                  <a:pt x="5068773" y="1409694"/>
                  <a:pt x="4935088" y="725982"/>
                </a:cubicBezTo>
                <a:cubicBezTo>
                  <a:pt x="4901511" y="553189"/>
                  <a:pt x="4859851" y="370452"/>
                  <a:pt x="4736115" y="245519"/>
                </a:cubicBezTo>
                <a:cubicBezTo>
                  <a:pt x="4653416" y="161608"/>
                  <a:pt x="4541494" y="113127"/>
                  <a:pt x="4428949" y="77077"/>
                </a:cubicBezTo>
                <a:cubicBezTo>
                  <a:pt x="3811510" y="-118092"/>
                  <a:pt x="3090231" y="65889"/>
                  <a:pt x="2641297" y="532678"/>
                </a:cubicBezTo>
                <a:cubicBezTo>
                  <a:pt x="2495798" y="683716"/>
                  <a:pt x="2375792" y="867075"/>
                  <a:pt x="2337241" y="1073432"/>
                </a:cubicBezTo>
                <a:cubicBezTo>
                  <a:pt x="2270087" y="1435178"/>
                  <a:pt x="2460977" y="1791330"/>
                  <a:pt x="2667412" y="2095893"/>
                </a:cubicBezTo>
                <a:cubicBezTo>
                  <a:pt x="2809803" y="2305357"/>
                  <a:pt x="2962764" y="2507363"/>
                  <a:pt x="3126295" y="2700667"/>
                </a:cubicBezTo>
                <a:cubicBezTo>
                  <a:pt x="2893745" y="2545278"/>
                  <a:pt x="2679226" y="2432155"/>
                  <a:pt x="2485849" y="2350109"/>
                </a:cubicBezTo>
                <a:cubicBezTo>
                  <a:pt x="2217857" y="2205287"/>
                  <a:pt x="1308175" y="1777656"/>
                  <a:pt x="734883" y="2300385"/>
                </a:cubicBezTo>
                <a:cubicBezTo>
                  <a:pt x="673947" y="2348245"/>
                  <a:pt x="616742" y="2402320"/>
                  <a:pt x="562025" y="2456396"/>
                </a:cubicBezTo>
                <a:cubicBezTo>
                  <a:pt x="365538" y="2650321"/>
                  <a:pt x="175270" y="2861029"/>
                  <a:pt x="72052" y="3117110"/>
                </a:cubicBezTo>
                <a:cubicBezTo>
                  <a:pt x="-31165" y="3373192"/>
                  <a:pt x="-33030" y="3685213"/>
                  <a:pt x="129257" y="3908352"/>
                </a:cubicBezTo>
                <a:cubicBezTo>
                  <a:pt x="346884" y="4207321"/>
                  <a:pt x="766594" y="4256424"/>
                  <a:pt x="1135939" y="4278178"/>
                </a:cubicBezTo>
                <a:cubicBezTo>
                  <a:pt x="1763949" y="4315471"/>
                  <a:pt x="2432375" y="4341577"/>
                  <a:pt x="2977687" y="4028312"/>
                </a:cubicBezTo>
                <a:cubicBezTo>
                  <a:pt x="2579118" y="4599523"/>
                  <a:pt x="2626996" y="5362794"/>
                  <a:pt x="2732701" y="6051479"/>
                </a:cubicBezTo>
                <a:cubicBezTo>
                  <a:pt x="2759437" y="6225515"/>
                  <a:pt x="2793636" y="6409495"/>
                  <a:pt x="2912398" y="6539401"/>
                </a:cubicBezTo>
                <a:cubicBezTo>
                  <a:pt x="2991988" y="6626419"/>
                  <a:pt x="3101423" y="6679873"/>
                  <a:pt x="3212102" y="6719652"/>
                </a:cubicBezTo>
                <a:cubicBezTo>
                  <a:pt x="3821458" y="6939684"/>
                  <a:pt x="4550199" y="6785537"/>
                  <a:pt x="5017786" y="6336774"/>
                </a:cubicBezTo>
                <a:cubicBezTo>
                  <a:pt x="5168882" y="6191329"/>
                  <a:pt x="5296971" y="6012943"/>
                  <a:pt x="5343605" y="5808451"/>
                </a:cubicBezTo>
                <a:cubicBezTo>
                  <a:pt x="5425060" y="5449812"/>
                  <a:pt x="5249093" y="5086202"/>
                  <a:pt x="5055094" y="4773559"/>
                </a:cubicBezTo>
                <a:cubicBezTo>
                  <a:pt x="4902755" y="4528665"/>
                  <a:pt x="4736115" y="4293096"/>
                  <a:pt x="4555795" y="4067470"/>
                </a:cubicBezTo>
                <a:lnTo>
                  <a:pt x="4557660" y="4045094"/>
                </a:lnTo>
                <a:cubicBezTo>
                  <a:pt x="4537141" y="4020232"/>
                  <a:pt x="4517244" y="3995991"/>
                  <a:pt x="4496725" y="3971751"/>
                </a:cubicBezTo>
                <a:cubicBezTo>
                  <a:pt x="4903998" y="4247100"/>
                  <a:pt x="5260907" y="4401868"/>
                  <a:pt x="5553771" y="4486400"/>
                </a:cubicBezTo>
                <a:cubicBezTo>
                  <a:pt x="5869641" y="4602631"/>
                  <a:pt x="6553612" y="4794070"/>
                  <a:pt x="6973322" y="4474590"/>
                </a:cubicBezTo>
                <a:cubicBezTo>
                  <a:pt x="7077161" y="4409327"/>
                  <a:pt x="7166699" y="4319201"/>
                  <a:pt x="7251263" y="4229075"/>
                </a:cubicBezTo>
                <a:cubicBezTo>
                  <a:pt x="7440288" y="4027691"/>
                  <a:pt x="7621229" y="3809524"/>
                  <a:pt x="7713876" y="3549092"/>
                </a:cubicBezTo>
                <a:cubicBezTo>
                  <a:pt x="7805902" y="3289903"/>
                  <a:pt x="7795331" y="2978503"/>
                  <a:pt x="7623716" y="2762201"/>
                </a:cubicBezTo>
                <a:close/>
              </a:path>
            </a:pathLst>
          </a:custGeom>
          <a:solidFill>
            <a:schemeClr val="accent4"/>
          </a:solidFill>
          <a:ln w="6218" cap="flat">
            <a:noFill/>
            <a:prstDash val="solid"/>
            <a:miter/>
          </a:ln>
        </p:spPr>
        <p:txBody>
          <a:bodyPr rtlCol="0" anchor="ctr"/>
          <a:lstStyle/>
          <a:p>
            <a:endParaRPr lang="en-US" dirty="0">
              <a:latin typeface="Urbanist Light" panose="020B0A04040200000203" pitchFamily="34" charset="77"/>
            </a:endParaRPr>
          </a:p>
        </p:txBody>
      </p:sp>
      <p:sp>
        <p:nvSpPr>
          <p:cNvPr id="9" name="TextBox 8">
            <a:extLst>
              <a:ext uri="{FF2B5EF4-FFF2-40B4-BE49-F238E27FC236}">
                <a16:creationId xmlns:a16="http://schemas.microsoft.com/office/drawing/2014/main" id="{0F2B035A-50D7-59DF-7EEA-24BE30E25ED6}"/>
              </a:ext>
            </a:extLst>
          </p:cNvPr>
          <p:cNvSpPr txBox="1"/>
          <p:nvPr/>
        </p:nvSpPr>
        <p:spPr>
          <a:xfrm>
            <a:off x="4245155" y="5925939"/>
            <a:ext cx="5989472" cy="2818592"/>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pPr marL="457200" indent="-457200">
              <a:buFont typeface="Arial" panose="020B0604020202020204" pitchFamily="34" charset="0"/>
              <a:buChar char="•"/>
            </a:pPr>
            <a:r>
              <a:rPr lang="en-US" sz="2800" dirty="0"/>
              <a:t>User registration</a:t>
            </a:r>
          </a:p>
          <a:p>
            <a:pPr marL="457200" indent="-457200">
              <a:buFont typeface="Arial" panose="020B0604020202020204" pitchFamily="34" charset="0"/>
              <a:buChar char="•"/>
            </a:pPr>
            <a:r>
              <a:rPr lang="en-US" sz="2800" dirty="0"/>
              <a:t>User Login/ Logout</a:t>
            </a:r>
          </a:p>
          <a:p>
            <a:pPr marL="457200" indent="-457200">
              <a:buFont typeface="Arial" panose="020B0604020202020204" pitchFamily="34" charset="0"/>
              <a:buChar char="•"/>
            </a:pPr>
            <a:r>
              <a:rPr lang="en-US" sz="2800" dirty="0"/>
              <a:t>User profile management</a:t>
            </a:r>
          </a:p>
          <a:p>
            <a:pPr marL="457200" indent="-457200">
              <a:buFont typeface="Arial" panose="020B0604020202020204" pitchFamily="34" charset="0"/>
              <a:buChar char="•"/>
            </a:pPr>
            <a:r>
              <a:rPr lang="en-US" sz="2800" dirty="0"/>
              <a:t>Order placement and tracking</a:t>
            </a:r>
          </a:p>
        </p:txBody>
      </p:sp>
      <p:sp>
        <p:nvSpPr>
          <p:cNvPr id="10" name="TextBox 9">
            <a:extLst>
              <a:ext uri="{FF2B5EF4-FFF2-40B4-BE49-F238E27FC236}">
                <a16:creationId xmlns:a16="http://schemas.microsoft.com/office/drawing/2014/main" id="{4D0A2EE3-0EC7-DF1D-FB35-001667C0E610}"/>
              </a:ext>
            </a:extLst>
          </p:cNvPr>
          <p:cNvSpPr txBox="1"/>
          <p:nvPr/>
        </p:nvSpPr>
        <p:spPr>
          <a:xfrm>
            <a:off x="3317117" y="5183163"/>
            <a:ext cx="5533585"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4400" dirty="0">
                <a:latin typeface="Syncopate" panose="02000505000000020003" pitchFamily="2" charset="0"/>
              </a:rPr>
              <a:t>User Features</a:t>
            </a:r>
          </a:p>
        </p:txBody>
      </p:sp>
      <p:sp>
        <p:nvSpPr>
          <p:cNvPr id="11" name="TextBox 10">
            <a:extLst>
              <a:ext uri="{FF2B5EF4-FFF2-40B4-BE49-F238E27FC236}">
                <a16:creationId xmlns:a16="http://schemas.microsoft.com/office/drawing/2014/main" id="{63A3956B-889C-B515-FA2A-608ADEFF3913}"/>
              </a:ext>
            </a:extLst>
          </p:cNvPr>
          <p:cNvSpPr txBox="1"/>
          <p:nvPr/>
        </p:nvSpPr>
        <p:spPr>
          <a:xfrm>
            <a:off x="5698297" y="10863335"/>
            <a:ext cx="5989472" cy="1839863"/>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pPr marL="457200" indent="-457200">
              <a:buFont typeface="Arial" panose="020B0604020202020204" pitchFamily="34" charset="0"/>
              <a:buChar char="•"/>
            </a:pPr>
            <a:r>
              <a:rPr lang="en-US" sz="2800" dirty="0"/>
              <a:t>Secure payment gateway integration(</a:t>
            </a:r>
            <a:r>
              <a:rPr lang="en-US" sz="2800" dirty="0" err="1"/>
              <a:t>Paypal</a:t>
            </a:r>
            <a:r>
              <a:rPr lang="en-US" sz="2800" dirty="0"/>
              <a:t>)</a:t>
            </a:r>
          </a:p>
          <a:p>
            <a:pPr marL="457200" indent="-457200">
              <a:buFont typeface="Arial" panose="020B0604020202020204" pitchFamily="34" charset="0"/>
              <a:buChar char="•"/>
            </a:pPr>
            <a:r>
              <a:rPr lang="en-US" sz="2800" dirty="0" err="1"/>
              <a:t>Chekout</a:t>
            </a:r>
            <a:r>
              <a:rPr lang="en-US" sz="2800" dirty="0"/>
              <a:t> process</a:t>
            </a:r>
          </a:p>
        </p:txBody>
      </p:sp>
      <p:sp>
        <p:nvSpPr>
          <p:cNvPr id="12" name="TextBox 11">
            <a:extLst>
              <a:ext uri="{FF2B5EF4-FFF2-40B4-BE49-F238E27FC236}">
                <a16:creationId xmlns:a16="http://schemas.microsoft.com/office/drawing/2014/main" id="{18F3B932-088B-0791-C2CF-22C888FB6983}"/>
              </a:ext>
            </a:extLst>
          </p:cNvPr>
          <p:cNvSpPr txBox="1"/>
          <p:nvPr/>
        </p:nvSpPr>
        <p:spPr>
          <a:xfrm>
            <a:off x="4786590" y="10030069"/>
            <a:ext cx="3992707"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4400" dirty="0">
                <a:latin typeface="Syncopate" panose="02000505000000020003" pitchFamily="2" charset="0"/>
              </a:rPr>
              <a:t>Payment</a:t>
            </a:r>
          </a:p>
        </p:txBody>
      </p:sp>
      <p:sp>
        <p:nvSpPr>
          <p:cNvPr id="13" name="TextBox 12">
            <a:extLst>
              <a:ext uri="{FF2B5EF4-FFF2-40B4-BE49-F238E27FC236}">
                <a16:creationId xmlns:a16="http://schemas.microsoft.com/office/drawing/2014/main" id="{C24B9A68-4722-F5A3-18C7-5167375C1C68}"/>
              </a:ext>
            </a:extLst>
          </p:cNvPr>
          <p:cNvSpPr txBox="1"/>
          <p:nvPr/>
        </p:nvSpPr>
        <p:spPr>
          <a:xfrm>
            <a:off x="9459843" y="6091305"/>
            <a:ext cx="5910202" cy="2070695"/>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pPr marL="457200" indent="-457200">
              <a:buFont typeface="Arial" panose="020B0604020202020204" pitchFamily="34" charset="0"/>
              <a:buChar char="•"/>
            </a:pPr>
            <a:r>
              <a:rPr lang="en-US" sz="2800" dirty="0"/>
              <a:t>Product search and filtering</a:t>
            </a:r>
          </a:p>
          <a:p>
            <a:pPr marL="457200" indent="-457200">
              <a:buFont typeface="Arial" panose="020B0604020202020204" pitchFamily="34" charset="0"/>
              <a:buChar char="•"/>
            </a:pPr>
            <a:r>
              <a:rPr lang="en-US" sz="2800" dirty="0"/>
              <a:t>Detailed single product pages</a:t>
            </a:r>
          </a:p>
          <a:p>
            <a:pPr marL="457200" indent="-457200">
              <a:buFont typeface="Arial" panose="020B0604020202020204" pitchFamily="34" charset="0"/>
              <a:buChar char="•"/>
            </a:pPr>
            <a:r>
              <a:rPr lang="en-US" sz="2800" dirty="0"/>
              <a:t>Shopping Cart </a:t>
            </a:r>
            <a:r>
              <a:rPr lang="en-US" sz="2800" dirty="0" err="1"/>
              <a:t>fonctionality</a:t>
            </a:r>
            <a:endParaRPr lang="en-US" sz="2800" dirty="0"/>
          </a:p>
        </p:txBody>
      </p:sp>
      <p:sp>
        <p:nvSpPr>
          <p:cNvPr id="14" name="TextBox 13">
            <a:extLst>
              <a:ext uri="{FF2B5EF4-FFF2-40B4-BE49-F238E27FC236}">
                <a16:creationId xmlns:a16="http://schemas.microsoft.com/office/drawing/2014/main" id="{DAAA2A11-E7C9-47FA-35EC-3289D65FCA7A}"/>
              </a:ext>
            </a:extLst>
          </p:cNvPr>
          <p:cNvSpPr txBox="1"/>
          <p:nvPr/>
        </p:nvSpPr>
        <p:spPr>
          <a:xfrm>
            <a:off x="8570586" y="5310813"/>
            <a:ext cx="5989472"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4400" dirty="0">
                <a:latin typeface="Syncopate" panose="02000505000000020003" pitchFamily="2" charset="0"/>
              </a:rPr>
              <a:t>Product Features</a:t>
            </a:r>
          </a:p>
        </p:txBody>
      </p:sp>
      <p:sp>
        <p:nvSpPr>
          <p:cNvPr id="15" name="TextBox 14">
            <a:extLst>
              <a:ext uri="{FF2B5EF4-FFF2-40B4-BE49-F238E27FC236}">
                <a16:creationId xmlns:a16="http://schemas.microsoft.com/office/drawing/2014/main" id="{6548662A-42B0-F444-A4FD-CBD9E25446EF}"/>
              </a:ext>
            </a:extLst>
          </p:cNvPr>
          <p:cNvSpPr txBox="1"/>
          <p:nvPr/>
        </p:nvSpPr>
        <p:spPr>
          <a:xfrm>
            <a:off x="13667512" y="10948313"/>
            <a:ext cx="3992707" cy="1609030"/>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pPr marL="457200" indent="-457200">
              <a:buFont typeface="Arial" panose="020B0604020202020204" pitchFamily="34" charset="0"/>
              <a:buChar char="•"/>
            </a:pPr>
            <a:r>
              <a:rPr lang="en-US" sz="2800" dirty="0"/>
              <a:t>Responsive across various devices and screen sizes.</a:t>
            </a:r>
          </a:p>
        </p:txBody>
      </p:sp>
      <p:sp>
        <p:nvSpPr>
          <p:cNvPr id="16" name="TextBox 15">
            <a:extLst>
              <a:ext uri="{FF2B5EF4-FFF2-40B4-BE49-F238E27FC236}">
                <a16:creationId xmlns:a16="http://schemas.microsoft.com/office/drawing/2014/main" id="{606A8784-41A0-77CC-2268-46872EA9382D}"/>
              </a:ext>
            </a:extLst>
          </p:cNvPr>
          <p:cNvSpPr txBox="1"/>
          <p:nvPr/>
        </p:nvSpPr>
        <p:spPr>
          <a:xfrm>
            <a:off x="13250300" y="10122548"/>
            <a:ext cx="5236138"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4400" dirty="0">
                <a:latin typeface="Syncopate" panose="02000505000000020003" pitchFamily="2" charset="0"/>
              </a:rPr>
              <a:t>Responsive Design</a:t>
            </a:r>
          </a:p>
        </p:txBody>
      </p:sp>
      <p:sp>
        <p:nvSpPr>
          <p:cNvPr id="17" name="TextBox 16">
            <a:extLst>
              <a:ext uri="{FF2B5EF4-FFF2-40B4-BE49-F238E27FC236}">
                <a16:creationId xmlns:a16="http://schemas.microsoft.com/office/drawing/2014/main" id="{AF5D2A57-098E-E616-8588-2C369DF1DDC9}"/>
              </a:ext>
            </a:extLst>
          </p:cNvPr>
          <p:cNvSpPr txBox="1"/>
          <p:nvPr/>
        </p:nvSpPr>
        <p:spPr>
          <a:xfrm>
            <a:off x="15663866" y="5866760"/>
            <a:ext cx="7368662" cy="2070695"/>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pPr marL="457200" indent="-457200">
              <a:buFont typeface="Arial" panose="020B0604020202020204" pitchFamily="34" charset="0"/>
              <a:buChar char="•"/>
            </a:pPr>
            <a:r>
              <a:rPr lang="en-US" sz="2800" dirty="0" err="1"/>
              <a:t>Prodcut</a:t>
            </a:r>
            <a:r>
              <a:rPr lang="en-US" sz="2800" dirty="0"/>
              <a:t> </a:t>
            </a:r>
            <a:r>
              <a:rPr lang="en-US" sz="2800" dirty="0" err="1"/>
              <a:t>mangament</a:t>
            </a:r>
            <a:r>
              <a:rPr lang="en-US" sz="2800" dirty="0"/>
              <a:t> (</a:t>
            </a:r>
            <a:r>
              <a:rPr lang="en-US" sz="2800" dirty="0" err="1"/>
              <a:t>add,delete</a:t>
            </a:r>
            <a:r>
              <a:rPr lang="en-US" sz="2800" dirty="0"/>
              <a:t>)</a:t>
            </a:r>
          </a:p>
          <a:p>
            <a:pPr marL="457200" indent="-457200">
              <a:buFont typeface="Arial" panose="020B0604020202020204" pitchFamily="34" charset="0"/>
              <a:buChar char="•"/>
            </a:pPr>
            <a:r>
              <a:rPr lang="en-US" sz="2800" dirty="0"/>
              <a:t>User management (add, delete)</a:t>
            </a:r>
          </a:p>
          <a:p>
            <a:pPr marL="457200" indent="-457200">
              <a:buFont typeface="Arial" panose="020B0604020202020204" pitchFamily="34" charset="0"/>
              <a:buChar char="•"/>
            </a:pPr>
            <a:r>
              <a:rPr lang="en-US" sz="2800" dirty="0"/>
              <a:t>Order </a:t>
            </a:r>
            <a:r>
              <a:rPr lang="en-US" sz="2800" dirty="0" err="1"/>
              <a:t>managment</a:t>
            </a:r>
            <a:endParaRPr lang="en-US" sz="2800" dirty="0"/>
          </a:p>
        </p:txBody>
      </p:sp>
      <p:sp>
        <p:nvSpPr>
          <p:cNvPr id="18" name="TextBox 17">
            <a:extLst>
              <a:ext uri="{FF2B5EF4-FFF2-40B4-BE49-F238E27FC236}">
                <a16:creationId xmlns:a16="http://schemas.microsoft.com/office/drawing/2014/main" id="{D94C1FD6-FE4B-7511-4392-A40DB383B110}"/>
              </a:ext>
            </a:extLst>
          </p:cNvPr>
          <p:cNvSpPr txBox="1"/>
          <p:nvPr/>
        </p:nvSpPr>
        <p:spPr>
          <a:xfrm>
            <a:off x="15552310" y="5208722"/>
            <a:ext cx="3992707" cy="769441"/>
          </a:xfrm>
          <a:prstGeom prst="rect">
            <a:avLst/>
          </a:prstGeom>
          <a:noFill/>
        </p:spPr>
        <p:txBody>
          <a:bodyPr wrap="square" rtlCol="0" anchor="b">
            <a:spAutoFit/>
          </a:bodyPr>
          <a:lstStyle>
            <a:defPPr>
              <a:defRPr lang="en-US"/>
            </a:defPPr>
            <a:lvl1pPr algn="ctr">
              <a:defRPr sz="4800" b="1">
                <a:solidFill>
                  <a:schemeClr val="tx2"/>
                </a:solidFill>
                <a:latin typeface="Josefin Sans" pitchFamily="2" charset="77"/>
                <a:ea typeface="Arimo" panose="020B0604020202020204" pitchFamily="34" charset="0"/>
                <a:cs typeface="Space Grotesk" pitchFamily="2" charset="77"/>
              </a:defRPr>
            </a:lvl1pPr>
          </a:lstStyle>
          <a:p>
            <a:r>
              <a:rPr lang="en-US" sz="4400" dirty="0">
                <a:latin typeface="Syncopate" panose="02000505000000020003" pitchFamily="2" charset="0"/>
              </a:rPr>
              <a:t>Admin Features</a:t>
            </a:r>
          </a:p>
        </p:txBody>
      </p:sp>
      <p:sp>
        <p:nvSpPr>
          <p:cNvPr id="4" name="TextBox 3">
            <a:extLst>
              <a:ext uri="{FF2B5EF4-FFF2-40B4-BE49-F238E27FC236}">
                <a16:creationId xmlns:a16="http://schemas.microsoft.com/office/drawing/2014/main" id="{8E7169C5-C263-D546-A762-B2855EAA75E5}"/>
              </a:ext>
            </a:extLst>
          </p:cNvPr>
          <p:cNvSpPr txBox="1"/>
          <p:nvPr/>
        </p:nvSpPr>
        <p:spPr>
          <a:xfrm>
            <a:off x="1520824" y="1277612"/>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Key features</a:t>
            </a:r>
          </a:p>
        </p:txBody>
      </p:sp>
      <p:pic>
        <p:nvPicPr>
          <p:cNvPr id="6" name="Picture 5">
            <a:extLst>
              <a:ext uri="{FF2B5EF4-FFF2-40B4-BE49-F238E27FC236}">
                <a16:creationId xmlns:a16="http://schemas.microsoft.com/office/drawing/2014/main" id="{90C70EF4-E69B-FC69-51BA-5A5F3204D2D8}"/>
              </a:ext>
            </a:extLst>
          </p:cNvPr>
          <p:cNvPicPr>
            <a:picLocks noChangeAspect="1"/>
          </p:cNvPicPr>
          <p:nvPr/>
        </p:nvPicPr>
        <p:blipFill>
          <a:blip r:embed="rId2"/>
          <a:stretch>
            <a:fillRect/>
          </a:stretch>
        </p:blipFill>
        <p:spPr>
          <a:xfrm>
            <a:off x="17849681" y="3442450"/>
            <a:ext cx="2354766" cy="1811359"/>
          </a:xfrm>
          <a:prstGeom prst="rect">
            <a:avLst/>
          </a:prstGeom>
        </p:spPr>
      </p:pic>
      <p:pic>
        <p:nvPicPr>
          <p:cNvPr id="8" name="Picture 7">
            <a:extLst>
              <a:ext uri="{FF2B5EF4-FFF2-40B4-BE49-F238E27FC236}">
                <a16:creationId xmlns:a16="http://schemas.microsoft.com/office/drawing/2014/main" id="{16C31ED2-BE77-D3FF-75C4-A291142950FB}"/>
              </a:ext>
            </a:extLst>
          </p:cNvPr>
          <p:cNvPicPr>
            <a:picLocks noChangeAspect="1"/>
          </p:cNvPicPr>
          <p:nvPr/>
        </p:nvPicPr>
        <p:blipFill>
          <a:blip r:embed="rId3"/>
          <a:stretch>
            <a:fillRect/>
          </a:stretch>
        </p:blipFill>
        <p:spPr>
          <a:xfrm>
            <a:off x="4377437" y="2822584"/>
            <a:ext cx="2002842" cy="1936483"/>
          </a:xfrm>
          <a:prstGeom prst="rect">
            <a:avLst/>
          </a:prstGeom>
        </p:spPr>
      </p:pic>
      <p:pic>
        <p:nvPicPr>
          <p:cNvPr id="27" name="Picture 26">
            <a:extLst>
              <a:ext uri="{FF2B5EF4-FFF2-40B4-BE49-F238E27FC236}">
                <a16:creationId xmlns:a16="http://schemas.microsoft.com/office/drawing/2014/main" id="{6F4775FC-16B4-43E0-D1AD-0F90596C3C91}"/>
              </a:ext>
            </a:extLst>
          </p:cNvPr>
          <p:cNvPicPr>
            <a:picLocks noChangeAspect="1"/>
          </p:cNvPicPr>
          <p:nvPr/>
        </p:nvPicPr>
        <p:blipFill>
          <a:blip r:embed="rId4"/>
          <a:stretch>
            <a:fillRect/>
          </a:stretch>
        </p:blipFill>
        <p:spPr>
          <a:xfrm>
            <a:off x="11247457" y="2888207"/>
            <a:ext cx="2002843" cy="1837471"/>
          </a:xfrm>
          <a:prstGeom prst="rect">
            <a:avLst/>
          </a:prstGeom>
        </p:spPr>
      </p:pic>
      <p:pic>
        <p:nvPicPr>
          <p:cNvPr id="30" name="Picture 29">
            <a:extLst>
              <a:ext uri="{FF2B5EF4-FFF2-40B4-BE49-F238E27FC236}">
                <a16:creationId xmlns:a16="http://schemas.microsoft.com/office/drawing/2014/main" id="{50AD08BE-87FD-D3A4-460F-E136194B4329}"/>
              </a:ext>
            </a:extLst>
          </p:cNvPr>
          <p:cNvPicPr>
            <a:picLocks noChangeAspect="1"/>
          </p:cNvPicPr>
          <p:nvPr/>
        </p:nvPicPr>
        <p:blipFill>
          <a:blip r:embed="rId5"/>
          <a:stretch>
            <a:fillRect/>
          </a:stretch>
        </p:blipFill>
        <p:spPr>
          <a:xfrm>
            <a:off x="7309824" y="8908866"/>
            <a:ext cx="1184688" cy="1057378"/>
          </a:xfrm>
          <a:prstGeom prst="rect">
            <a:avLst/>
          </a:prstGeom>
        </p:spPr>
      </p:pic>
      <p:pic>
        <p:nvPicPr>
          <p:cNvPr id="32" name="Picture 31">
            <a:extLst>
              <a:ext uri="{FF2B5EF4-FFF2-40B4-BE49-F238E27FC236}">
                <a16:creationId xmlns:a16="http://schemas.microsoft.com/office/drawing/2014/main" id="{A0C4DC61-1D5C-E10D-D909-6A6FEAAEF779}"/>
              </a:ext>
            </a:extLst>
          </p:cNvPr>
          <p:cNvPicPr>
            <a:picLocks noChangeAspect="1"/>
          </p:cNvPicPr>
          <p:nvPr/>
        </p:nvPicPr>
        <p:blipFill>
          <a:blip r:embed="rId6"/>
          <a:stretch>
            <a:fillRect/>
          </a:stretch>
        </p:blipFill>
        <p:spPr>
          <a:xfrm>
            <a:off x="14430097" y="8818112"/>
            <a:ext cx="1574824" cy="1411911"/>
          </a:xfrm>
          <a:prstGeom prst="rect">
            <a:avLst/>
          </a:prstGeom>
        </p:spPr>
      </p:pic>
    </p:spTree>
    <p:extLst>
      <p:ext uri="{BB962C8B-B14F-4D97-AF65-F5344CB8AC3E}">
        <p14:creationId xmlns:p14="http://schemas.microsoft.com/office/powerpoint/2010/main" val="243787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B348B75-7BB7-A49C-6999-C68A1BA2F0A0}"/>
              </a:ext>
            </a:extLst>
          </p:cNvPr>
          <p:cNvSpPr/>
          <p:nvPr/>
        </p:nvSpPr>
        <p:spPr>
          <a:xfrm>
            <a:off x="3126658" y="2595716"/>
            <a:ext cx="6843252" cy="8465574"/>
          </a:xfrm>
          <a:prstGeom prst="roundRect">
            <a:avLst/>
          </a:prstGeom>
          <a:gradFill flip="none" rotWithShape="1">
            <a:gsLst>
              <a:gs pos="1000">
                <a:schemeClr val="accent3">
                  <a:lumMod val="60000"/>
                  <a:lumOff val="40000"/>
                </a:schemeClr>
              </a:gs>
              <a:gs pos="37000">
                <a:srgbClr val="3C8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Rounded Corners 3">
            <a:extLst>
              <a:ext uri="{FF2B5EF4-FFF2-40B4-BE49-F238E27FC236}">
                <a16:creationId xmlns:a16="http://schemas.microsoft.com/office/drawing/2014/main" id="{98DE39BD-CB2E-4A5B-204B-26E197010EFE}"/>
              </a:ext>
            </a:extLst>
          </p:cNvPr>
          <p:cNvSpPr/>
          <p:nvPr/>
        </p:nvSpPr>
        <p:spPr>
          <a:xfrm>
            <a:off x="13514439" y="2748116"/>
            <a:ext cx="6843252" cy="8465574"/>
          </a:xfrm>
          <a:prstGeom prst="roundRect">
            <a:avLst/>
          </a:prstGeom>
          <a:gradFill flip="none" rotWithShape="1">
            <a:gsLst>
              <a:gs pos="1000">
                <a:schemeClr val="accent3">
                  <a:lumMod val="60000"/>
                  <a:lumOff val="40000"/>
                </a:schemeClr>
              </a:gs>
              <a:gs pos="37000">
                <a:srgbClr val="3C8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3840376D-AE8F-2B88-4B06-FA5727D3BE52}"/>
              </a:ext>
            </a:extLst>
          </p:cNvPr>
          <p:cNvSpPr txBox="1"/>
          <p:nvPr/>
        </p:nvSpPr>
        <p:spPr>
          <a:xfrm>
            <a:off x="4070554" y="3303639"/>
            <a:ext cx="5132439" cy="6740307"/>
          </a:xfrm>
          <a:prstGeom prst="rect">
            <a:avLst/>
          </a:prstGeom>
          <a:noFill/>
        </p:spPr>
        <p:txBody>
          <a:bodyPr wrap="square" rtlCol="0">
            <a:spAutoFit/>
          </a:bodyPr>
          <a:lstStyle/>
          <a:p>
            <a:pPr algn="ctr"/>
            <a:r>
              <a:rPr lang="en-US" b="1" i="0" dirty="0">
                <a:solidFill>
                  <a:srgbClr val="374151"/>
                </a:solidFill>
                <a:effectLst/>
                <a:latin typeface="Times New Roman" panose="02020603050405020304" pitchFamily="18" charset="0"/>
                <a:cs typeface="Times New Roman" panose="02020603050405020304" pitchFamily="18" charset="0"/>
              </a:rPr>
              <a:t>FRONTEND</a:t>
            </a:r>
          </a:p>
          <a:p>
            <a:pPr algn="ctr"/>
            <a:endParaRPr lang="en-US" b="1" i="0" dirty="0">
              <a:solidFill>
                <a:srgbClr val="374151"/>
              </a:solidFill>
              <a:effectLst/>
              <a:latin typeface="Times New Roman" panose="02020603050405020304" pitchFamily="18" charset="0"/>
              <a:cs typeface="Times New Roman" panose="02020603050405020304" pitchFamily="18" charset="0"/>
            </a:endParaRPr>
          </a:p>
          <a:p>
            <a:r>
              <a:rPr lang="en-US" b="0" i="0" dirty="0">
                <a:solidFill>
                  <a:srgbClr val="374151"/>
                </a:solidFill>
                <a:effectLst/>
                <a:latin typeface="Times New Roman" panose="02020603050405020304" pitchFamily="18" charset="0"/>
                <a:cs typeface="Times New Roman" panose="02020603050405020304" pitchFamily="18" charset="0"/>
              </a:rPr>
              <a:t>In frontend development, I utilized React components to create modular UI elements, encapsulating specific functionalities. These components were organized into pages, combining multiple elements to form cohesive user interfaces.</a:t>
            </a:r>
            <a:endParaRPr lang="fr-FR"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294C01B-2264-2705-5D99-7EA447AE6790}"/>
              </a:ext>
            </a:extLst>
          </p:cNvPr>
          <p:cNvSpPr txBox="1"/>
          <p:nvPr/>
        </p:nvSpPr>
        <p:spPr>
          <a:xfrm>
            <a:off x="14407742" y="3210847"/>
            <a:ext cx="5355097" cy="7848302"/>
          </a:xfrm>
          <a:prstGeom prst="rect">
            <a:avLst/>
          </a:prstGeom>
          <a:noFill/>
        </p:spPr>
        <p:txBody>
          <a:bodyPr wrap="square" rtlCol="0">
            <a:spAutoFit/>
          </a:bodyPr>
          <a:lstStyle/>
          <a:p>
            <a:pPr algn="ctr"/>
            <a:r>
              <a:rPr lang="fr-FR" b="1" i="0" dirty="0">
                <a:solidFill>
                  <a:srgbClr val="374151"/>
                </a:solidFill>
                <a:effectLst/>
                <a:latin typeface="Söhne"/>
              </a:rPr>
              <a:t>BACKEND</a:t>
            </a:r>
          </a:p>
          <a:p>
            <a:pPr algn="ctr"/>
            <a:endParaRPr lang="fr-FR" b="1" i="0" dirty="0">
              <a:solidFill>
                <a:srgbClr val="374151"/>
              </a:solidFill>
              <a:effectLst/>
              <a:latin typeface="Söhne"/>
            </a:endParaRPr>
          </a:p>
          <a:p>
            <a:r>
              <a:rPr lang="fr-FR" b="0" i="0" dirty="0">
                <a:solidFill>
                  <a:srgbClr val="374151"/>
                </a:solidFill>
                <a:effectLst/>
                <a:latin typeface="Söhne"/>
              </a:rPr>
              <a:t>In the backend API </a:t>
            </a:r>
            <a:r>
              <a:rPr lang="fr-FR" b="0" i="0" dirty="0" err="1">
                <a:solidFill>
                  <a:srgbClr val="374151"/>
                </a:solidFill>
                <a:effectLst/>
                <a:latin typeface="Söhne"/>
              </a:rPr>
              <a:t>development</a:t>
            </a:r>
            <a:r>
              <a:rPr lang="fr-FR" b="0" i="0" dirty="0">
                <a:solidFill>
                  <a:srgbClr val="374151"/>
                </a:solidFill>
                <a:effectLst/>
                <a:latin typeface="Söhne"/>
              </a:rPr>
              <a:t>, I </a:t>
            </a:r>
            <a:r>
              <a:rPr lang="fr-FR" b="0" i="0" dirty="0" err="1">
                <a:solidFill>
                  <a:srgbClr val="374151"/>
                </a:solidFill>
                <a:effectLst/>
                <a:latin typeface="Söhne"/>
              </a:rPr>
              <a:t>employed</a:t>
            </a:r>
            <a:r>
              <a:rPr lang="fr-FR" b="0" i="0" dirty="0">
                <a:solidFill>
                  <a:srgbClr val="374151"/>
                </a:solidFill>
                <a:effectLst/>
                <a:latin typeface="Söhne"/>
              </a:rPr>
              <a:t> Express.js, a </a:t>
            </a:r>
            <a:r>
              <a:rPr lang="fr-FR" b="0" i="0" dirty="0" err="1">
                <a:solidFill>
                  <a:srgbClr val="374151"/>
                </a:solidFill>
                <a:effectLst/>
                <a:latin typeface="Söhne"/>
              </a:rPr>
              <a:t>robust</a:t>
            </a:r>
            <a:r>
              <a:rPr lang="fr-FR" b="0" i="0" dirty="0">
                <a:solidFill>
                  <a:srgbClr val="374151"/>
                </a:solidFill>
                <a:effectLst/>
                <a:latin typeface="Söhne"/>
              </a:rPr>
              <a:t> Node.js </a:t>
            </a:r>
            <a:r>
              <a:rPr lang="fr-FR" b="0" i="0" dirty="0" err="1">
                <a:solidFill>
                  <a:srgbClr val="374151"/>
                </a:solidFill>
                <a:effectLst/>
                <a:latin typeface="Söhne"/>
              </a:rPr>
              <a:t>framework</a:t>
            </a:r>
            <a:r>
              <a:rPr lang="fr-FR" b="0" i="0" dirty="0">
                <a:solidFill>
                  <a:srgbClr val="374151"/>
                </a:solidFill>
                <a:effectLst/>
                <a:latin typeface="Söhne"/>
              </a:rPr>
              <a:t>, to </a:t>
            </a:r>
            <a:r>
              <a:rPr lang="fr-FR" b="0" i="0" dirty="0" err="1">
                <a:solidFill>
                  <a:srgbClr val="374151"/>
                </a:solidFill>
                <a:effectLst/>
                <a:latin typeface="Söhne"/>
              </a:rPr>
              <a:t>create</a:t>
            </a:r>
            <a:r>
              <a:rPr lang="fr-FR" b="0" i="0" dirty="0">
                <a:solidFill>
                  <a:srgbClr val="374151"/>
                </a:solidFill>
                <a:effectLst/>
                <a:latin typeface="Söhne"/>
              </a:rPr>
              <a:t> RESTful </a:t>
            </a:r>
            <a:r>
              <a:rPr lang="fr-FR" b="0" i="0" dirty="0" err="1">
                <a:solidFill>
                  <a:srgbClr val="374151"/>
                </a:solidFill>
                <a:effectLst/>
                <a:latin typeface="Söhne"/>
              </a:rPr>
              <a:t>endpoints</a:t>
            </a:r>
            <a:r>
              <a:rPr lang="fr-FR" b="0" i="0" dirty="0">
                <a:solidFill>
                  <a:srgbClr val="374151"/>
                </a:solidFill>
                <a:effectLst/>
                <a:latin typeface="Söhne"/>
              </a:rPr>
              <a:t>. Leveraging middleware </a:t>
            </a:r>
            <a:r>
              <a:rPr lang="fr-FR" b="0" i="0" dirty="0" err="1">
                <a:solidFill>
                  <a:srgbClr val="374151"/>
                </a:solidFill>
                <a:effectLst/>
                <a:latin typeface="Söhne"/>
              </a:rPr>
              <a:t>functions</a:t>
            </a:r>
            <a:r>
              <a:rPr lang="fr-FR" b="0" i="0" dirty="0">
                <a:solidFill>
                  <a:srgbClr val="374151"/>
                </a:solidFill>
                <a:effectLst/>
                <a:latin typeface="Söhne"/>
              </a:rPr>
              <a:t>, I </a:t>
            </a:r>
            <a:r>
              <a:rPr lang="fr-FR" b="0" i="0" dirty="0" err="1">
                <a:solidFill>
                  <a:srgbClr val="374151"/>
                </a:solidFill>
                <a:effectLst/>
                <a:latin typeface="Söhne"/>
              </a:rPr>
              <a:t>implemented</a:t>
            </a:r>
            <a:r>
              <a:rPr lang="fr-FR" b="0" i="0" dirty="0">
                <a:solidFill>
                  <a:srgbClr val="374151"/>
                </a:solidFill>
                <a:effectLst/>
                <a:latin typeface="Söhne"/>
              </a:rPr>
              <a:t> </a:t>
            </a:r>
            <a:r>
              <a:rPr lang="fr-FR" b="0" i="0" dirty="0" err="1">
                <a:solidFill>
                  <a:srgbClr val="374151"/>
                </a:solidFill>
                <a:effectLst/>
                <a:latin typeface="Söhne"/>
              </a:rPr>
              <a:t>features</a:t>
            </a:r>
            <a:r>
              <a:rPr lang="fr-FR" b="0" i="0" dirty="0">
                <a:solidFill>
                  <a:srgbClr val="374151"/>
                </a:solidFill>
                <a:effectLst/>
                <a:latin typeface="Söhne"/>
              </a:rPr>
              <a:t> like </a:t>
            </a:r>
            <a:r>
              <a:rPr lang="fr-FR" b="0" i="0" dirty="0" err="1">
                <a:solidFill>
                  <a:srgbClr val="374151"/>
                </a:solidFill>
                <a:effectLst/>
                <a:latin typeface="Söhne"/>
              </a:rPr>
              <a:t>authentication</a:t>
            </a:r>
            <a:r>
              <a:rPr lang="fr-FR" b="0" i="0" dirty="0">
                <a:solidFill>
                  <a:srgbClr val="374151"/>
                </a:solidFill>
                <a:effectLst/>
                <a:latin typeface="Söhne"/>
              </a:rPr>
              <a:t>, validation, and </a:t>
            </a:r>
            <a:r>
              <a:rPr lang="fr-FR" b="0" i="0" dirty="0" err="1">
                <a:solidFill>
                  <a:srgbClr val="374151"/>
                </a:solidFill>
                <a:effectLst/>
                <a:latin typeface="Söhne"/>
              </a:rPr>
              <a:t>error</a:t>
            </a:r>
            <a:r>
              <a:rPr lang="fr-FR" b="0" i="0" dirty="0">
                <a:solidFill>
                  <a:srgbClr val="374151"/>
                </a:solidFill>
                <a:effectLst/>
                <a:latin typeface="Söhne"/>
              </a:rPr>
              <a:t> handling, </a:t>
            </a:r>
            <a:r>
              <a:rPr lang="fr-FR" b="0" i="0" dirty="0" err="1">
                <a:solidFill>
                  <a:srgbClr val="374151"/>
                </a:solidFill>
                <a:effectLst/>
                <a:latin typeface="Söhne"/>
              </a:rPr>
              <a:t>ensuring</a:t>
            </a:r>
            <a:r>
              <a:rPr lang="fr-FR" b="0" i="0" dirty="0">
                <a:solidFill>
                  <a:srgbClr val="374151"/>
                </a:solidFill>
                <a:effectLst/>
                <a:latin typeface="Söhne"/>
              </a:rPr>
              <a:t> </a:t>
            </a:r>
            <a:r>
              <a:rPr lang="fr-FR" b="0" i="0" dirty="0" err="1">
                <a:solidFill>
                  <a:srgbClr val="374151"/>
                </a:solidFill>
                <a:effectLst/>
                <a:latin typeface="Söhne"/>
              </a:rPr>
              <a:t>smooth</a:t>
            </a:r>
            <a:r>
              <a:rPr lang="fr-FR" b="0" i="0" dirty="0">
                <a:solidFill>
                  <a:srgbClr val="374151"/>
                </a:solidFill>
                <a:effectLst/>
                <a:latin typeface="Söhne"/>
              </a:rPr>
              <a:t> </a:t>
            </a:r>
            <a:r>
              <a:rPr lang="fr-FR" b="0" i="0" dirty="0" err="1">
                <a:solidFill>
                  <a:srgbClr val="374151"/>
                </a:solidFill>
                <a:effectLst/>
                <a:latin typeface="Söhne"/>
              </a:rPr>
              <a:t>request</a:t>
            </a:r>
            <a:r>
              <a:rPr lang="fr-FR" b="0" i="0" dirty="0">
                <a:solidFill>
                  <a:srgbClr val="374151"/>
                </a:solidFill>
                <a:effectLst/>
                <a:latin typeface="Söhne"/>
              </a:rPr>
              <a:t> </a:t>
            </a:r>
            <a:r>
              <a:rPr lang="fr-FR" b="0" i="0" dirty="0" err="1">
                <a:solidFill>
                  <a:srgbClr val="374151"/>
                </a:solidFill>
                <a:effectLst/>
                <a:latin typeface="Söhne"/>
              </a:rPr>
              <a:t>processing</a:t>
            </a:r>
            <a:r>
              <a:rPr lang="fr-FR" b="0" i="0" dirty="0">
                <a:solidFill>
                  <a:srgbClr val="374151"/>
                </a:solidFill>
                <a:effectLst/>
                <a:latin typeface="Söhne"/>
              </a:rPr>
              <a:t>. </a:t>
            </a:r>
            <a:endParaRPr lang="fr-FR" dirty="0"/>
          </a:p>
        </p:txBody>
      </p:sp>
      <p:sp>
        <p:nvSpPr>
          <p:cNvPr id="7" name="TextBox 6">
            <a:extLst>
              <a:ext uri="{FF2B5EF4-FFF2-40B4-BE49-F238E27FC236}">
                <a16:creationId xmlns:a16="http://schemas.microsoft.com/office/drawing/2014/main" id="{75F12314-94CB-48CD-4440-B70EE7642EA8}"/>
              </a:ext>
            </a:extLst>
          </p:cNvPr>
          <p:cNvSpPr txBox="1"/>
          <p:nvPr/>
        </p:nvSpPr>
        <p:spPr>
          <a:xfrm>
            <a:off x="1520824" y="791305"/>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COMPOSITION</a:t>
            </a:r>
          </a:p>
        </p:txBody>
      </p:sp>
    </p:spTree>
    <p:extLst>
      <p:ext uri="{BB962C8B-B14F-4D97-AF65-F5344CB8AC3E}">
        <p14:creationId xmlns:p14="http://schemas.microsoft.com/office/powerpoint/2010/main" val="3170637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raphic 12">
            <a:extLst>
              <a:ext uri="{FF2B5EF4-FFF2-40B4-BE49-F238E27FC236}">
                <a16:creationId xmlns:a16="http://schemas.microsoft.com/office/drawing/2014/main" id="{6349C395-7928-6072-0F0F-5ADE322842FE}"/>
              </a:ext>
            </a:extLst>
          </p:cNvPr>
          <p:cNvSpPr/>
          <p:nvPr/>
        </p:nvSpPr>
        <p:spPr>
          <a:xfrm>
            <a:off x="21815699" y="10529992"/>
            <a:ext cx="3366051" cy="3366051"/>
          </a:xfrm>
          <a:custGeom>
            <a:avLst/>
            <a:gdLst>
              <a:gd name="connsiteX0" fmla="*/ 2447925 w 5562600"/>
              <a:gd name="connsiteY0" fmla="*/ 2981325 h 5562600"/>
              <a:gd name="connsiteX1" fmla="*/ 3515678 w 5562600"/>
              <a:gd name="connsiteY1" fmla="*/ 98108 h 5562600"/>
              <a:gd name="connsiteX2" fmla="*/ 2781300 w 5562600"/>
              <a:gd name="connsiteY2" fmla="*/ 0 h 5562600"/>
              <a:gd name="connsiteX3" fmla="*/ 0 w 5562600"/>
              <a:gd name="connsiteY3" fmla="*/ 2781300 h 5562600"/>
              <a:gd name="connsiteX4" fmla="*/ 2781300 w 5562600"/>
              <a:gd name="connsiteY4" fmla="*/ 5562600 h 5562600"/>
              <a:gd name="connsiteX5" fmla="*/ 5562600 w 5562600"/>
              <a:gd name="connsiteY5" fmla="*/ 2781300 h 5562600"/>
              <a:gd name="connsiteX6" fmla="*/ 5530215 w 5562600"/>
              <a:gd name="connsiteY6" fmla="*/ 2353628 h 5562600"/>
              <a:gd name="connsiteX7" fmla="*/ 2447925 w 5562600"/>
              <a:gd name="connsiteY7" fmla="*/ 2981325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2600" h="5562600">
                <a:moveTo>
                  <a:pt x="2447925" y="2981325"/>
                </a:moveTo>
                <a:lnTo>
                  <a:pt x="3515678" y="98108"/>
                </a:lnTo>
                <a:cubicBezTo>
                  <a:pt x="3282315" y="34290"/>
                  <a:pt x="3035618" y="0"/>
                  <a:pt x="2781300" y="0"/>
                </a:cubicBezTo>
                <a:cubicBezTo>
                  <a:pt x="1244918" y="0"/>
                  <a:pt x="0" y="1244918"/>
                  <a:pt x="0" y="2781300"/>
                </a:cubicBezTo>
                <a:cubicBezTo>
                  <a:pt x="0" y="4317683"/>
                  <a:pt x="1244918" y="5562600"/>
                  <a:pt x="2781300" y="5562600"/>
                </a:cubicBezTo>
                <a:cubicBezTo>
                  <a:pt x="4317683" y="5562600"/>
                  <a:pt x="5562600" y="4317683"/>
                  <a:pt x="5562600" y="2781300"/>
                </a:cubicBezTo>
                <a:cubicBezTo>
                  <a:pt x="5562600" y="2635568"/>
                  <a:pt x="5551170" y="2492693"/>
                  <a:pt x="5530215" y="2353628"/>
                </a:cubicBezTo>
                <a:lnTo>
                  <a:pt x="2447925" y="2981325"/>
                </a:lnTo>
                <a:close/>
              </a:path>
            </a:pathLst>
          </a:custGeom>
          <a:solidFill>
            <a:schemeClr val="accent3"/>
          </a:solidFill>
          <a:ln w="9525" cap="flat">
            <a:noFill/>
            <a:prstDash val="solid"/>
            <a:miter/>
          </a:ln>
        </p:spPr>
        <p:txBody>
          <a:bodyPr rtlCol="0" anchor="ctr"/>
          <a:lstStyle/>
          <a:p>
            <a:endParaRPr lang="en-US" dirty="0">
              <a:latin typeface="Urbanist Light" panose="020B0A04040200000203" pitchFamily="34" charset="77"/>
            </a:endParaRPr>
          </a:p>
        </p:txBody>
      </p:sp>
      <p:grpSp>
        <p:nvGrpSpPr>
          <p:cNvPr id="5" name="Graphic 4">
            <a:extLst>
              <a:ext uri="{FF2B5EF4-FFF2-40B4-BE49-F238E27FC236}">
                <a16:creationId xmlns:a16="http://schemas.microsoft.com/office/drawing/2014/main" id="{0D23C168-4C28-A2B4-C77A-A5BB213486BF}"/>
              </a:ext>
            </a:extLst>
          </p:cNvPr>
          <p:cNvGrpSpPr/>
          <p:nvPr/>
        </p:nvGrpSpPr>
        <p:grpSpPr>
          <a:xfrm>
            <a:off x="-925508" y="-198421"/>
            <a:ext cx="2819400" cy="2222500"/>
            <a:chOff x="12949303" y="10731500"/>
            <a:chExt cx="2819400" cy="2222500"/>
          </a:xfrm>
        </p:grpSpPr>
        <p:sp>
          <p:nvSpPr>
            <p:cNvPr id="6" name="Freeform 5">
              <a:extLst>
                <a:ext uri="{FF2B5EF4-FFF2-40B4-BE49-F238E27FC236}">
                  <a16:creationId xmlns:a16="http://schemas.microsoft.com/office/drawing/2014/main" id="{CEFC4585-7D7C-03DE-512C-4E53C93B4CBE}"/>
                </a:ext>
              </a:extLst>
            </p:cNvPr>
            <p:cNvSpPr/>
            <p:nvPr/>
          </p:nvSpPr>
          <p:spPr>
            <a:xfrm>
              <a:off x="12949303" y="10731500"/>
              <a:ext cx="2819400" cy="1367692"/>
            </a:xfrm>
            <a:custGeom>
              <a:avLst/>
              <a:gdLst>
                <a:gd name="connsiteX0" fmla="*/ 2487148 w 2819400"/>
                <a:gd name="connsiteY0" fmla="*/ 702842 h 1367692"/>
                <a:gd name="connsiteX1" fmla="*/ 2382725 w 2819400"/>
                <a:gd name="connsiteY1" fmla="*/ 719938 h 1367692"/>
                <a:gd name="connsiteX2" fmla="*/ 1908079 w 2819400"/>
                <a:gd name="connsiteY2" fmla="*/ 256442 h 1367692"/>
                <a:gd name="connsiteX3" fmla="*/ 1633733 w 2819400"/>
                <a:gd name="connsiteY3" fmla="*/ 343823 h 1367692"/>
                <a:gd name="connsiteX4" fmla="*/ 1177123 w 2819400"/>
                <a:gd name="connsiteY4" fmla="*/ 0 h 1367692"/>
                <a:gd name="connsiteX5" fmla="*/ 702477 w 2819400"/>
                <a:gd name="connsiteY5" fmla="*/ 474893 h 1367692"/>
                <a:gd name="connsiteX6" fmla="*/ 702477 w 2819400"/>
                <a:gd name="connsiteY6" fmla="*/ 475843 h 1367692"/>
                <a:gd name="connsiteX7" fmla="*/ 474646 w 2819400"/>
                <a:gd name="connsiteY7" fmla="*/ 417906 h 1367692"/>
                <a:gd name="connsiteX8" fmla="*/ 0 w 2819400"/>
                <a:gd name="connsiteY8" fmla="*/ 892799 h 1367692"/>
                <a:gd name="connsiteX9" fmla="*/ 455661 w 2819400"/>
                <a:gd name="connsiteY9" fmla="*/ 1366743 h 1367692"/>
                <a:gd name="connsiteX10" fmla="*/ 455661 w 2819400"/>
                <a:gd name="connsiteY10" fmla="*/ 1367692 h 1367692"/>
                <a:gd name="connsiteX11" fmla="*/ 2487148 w 2819400"/>
                <a:gd name="connsiteY11" fmla="*/ 1367692 h 1367692"/>
                <a:gd name="connsiteX12" fmla="*/ 2819400 w 2819400"/>
                <a:gd name="connsiteY12" fmla="*/ 1035267 h 1367692"/>
                <a:gd name="connsiteX13" fmla="*/ 2487148 w 2819400"/>
                <a:gd name="connsiteY13" fmla="*/ 702842 h 136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19400" h="1367692">
                  <a:moveTo>
                    <a:pt x="2487148" y="702842"/>
                  </a:moveTo>
                  <a:cubicBezTo>
                    <a:pt x="2450125" y="702842"/>
                    <a:pt x="2415001" y="708541"/>
                    <a:pt x="2382725" y="719938"/>
                  </a:cubicBezTo>
                  <a:cubicBezTo>
                    <a:pt x="2376080" y="462546"/>
                    <a:pt x="2166287" y="256442"/>
                    <a:pt x="1908079" y="256442"/>
                  </a:cubicBezTo>
                  <a:cubicBezTo>
                    <a:pt x="1805555" y="256442"/>
                    <a:pt x="1710626" y="288735"/>
                    <a:pt x="1633733" y="343823"/>
                  </a:cubicBezTo>
                  <a:cubicBezTo>
                    <a:pt x="1576776" y="145317"/>
                    <a:pt x="1393562" y="0"/>
                    <a:pt x="1177123" y="0"/>
                  </a:cubicBezTo>
                  <a:cubicBezTo>
                    <a:pt x="915118" y="0"/>
                    <a:pt x="702477" y="212752"/>
                    <a:pt x="702477" y="474893"/>
                  </a:cubicBezTo>
                  <a:cubicBezTo>
                    <a:pt x="702477" y="474893"/>
                    <a:pt x="702477" y="475843"/>
                    <a:pt x="702477" y="475843"/>
                  </a:cubicBezTo>
                  <a:cubicBezTo>
                    <a:pt x="635077" y="438801"/>
                    <a:pt x="557235" y="417906"/>
                    <a:pt x="474646" y="417906"/>
                  </a:cubicBezTo>
                  <a:cubicBezTo>
                    <a:pt x="212642" y="417906"/>
                    <a:pt x="0" y="630658"/>
                    <a:pt x="0" y="892799"/>
                  </a:cubicBezTo>
                  <a:cubicBezTo>
                    <a:pt x="0" y="1148292"/>
                    <a:pt x="202199" y="1357245"/>
                    <a:pt x="455661" y="1366743"/>
                  </a:cubicBezTo>
                  <a:lnTo>
                    <a:pt x="455661" y="1367692"/>
                  </a:lnTo>
                  <a:lnTo>
                    <a:pt x="2487148" y="1367692"/>
                  </a:lnTo>
                  <a:cubicBezTo>
                    <a:pt x="2670361" y="1367692"/>
                    <a:pt x="2819400" y="1218576"/>
                    <a:pt x="2819400" y="1035267"/>
                  </a:cubicBezTo>
                  <a:cubicBezTo>
                    <a:pt x="2819400" y="851958"/>
                    <a:pt x="2670361" y="702842"/>
                    <a:pt x="2487148" y="702842"/>
                  </a:cubicBezTo>
                  <a:close/>
                </a:path>
              </a:pathLst>
            </a:custGeom>
            <a:solidFill>
              <a:schemeClr val="accent5"/>
            </a:solidFill>
            <a:ln w="9493" cap="flat">
              <a:noFill/>
              <a:prstDash val="solid"/>
              <a:miter/>
            </a:ln>
          </p:spPr>
          <p:txBody>
            <a:bodyPr rtlCol="0" anchor="ctr"/>
            <a:lstStyle/>
            <a:p>
              <a:endParaRPr lang="en-US" dirty="0">
                <a:latin typeface="Urbanist Light" panose="020B0A04040200000203" pitchFamily="34" charset="77"/>
              </a:endParaRPr>
            </a:p>
          </p:txBody>
        </p:sp>
        <p:sp>
          <p:nvSpPr>
            <p:cNvPr id="7" name="Freeform 6">
              <a:extLst>
                <a:ext uri="{FF2B5EF4-FFF2-40B4-BE49-F238E27FC236}">
                  <a16:creationId xmlns:a16="http://schemas.microsoft.com/office/drawing/2014/main" id="{744A4BB1-8B83-FE98-9A96-ADA6EB5F6982}"/>
                </a:ext>
              </a:extLst>
            </p:cNvPr>
            <p:cNvSpPr/>
            <p:nvPr/>
          </p:nvSpPr>
          <p:spPr>
            <a:xfrm>
              <a:off x="13842587" y="11662290"/>
              <a:ext cx="1099281" cy="1291709"/>
            </a:xfrm>
            <a:custGeom>
              <a:avLst/>
              <a:gdLst>
                <a:gd name="connsiteX0" fmla="*/ 881893 w 1099281"/>
                <a:gd name="connsiteY0" fmla="*/ 854808 h 1291709"/>
                <a:gd name="connsiteX1" fmla="*/ 881893 w 1099281"/>
                <a:gd name="connsiteY1" fmla="*/ 0 h 1291709"/>
                <a:gd name="connsiteX2" fmla="*/ 217388 w 1099281"/>
                <a:gd name="connsiteY2" fmla="*/ 0 h 1291709"/>
                <a:gd name="connsiteX3" fmla="*/ 217388 w 1099281"/>
                <a:gd name="connsiteY3" fmla="*/ 854808 h 1291709"/>
                <a:gd name="connsiteX4" fmla="*/ 0 w 1099281"/>
                <a:gd name="connsiteY4" fmla="*/ 854808 h 1291709"/>
                <a:gd name="connsiteX5" fmla="*/ 549641 w 1099281"/>
                <a:gd name="connsiteY5" fmla="*/ 1291709 h 1291709"/>
                <a:gd name="connsiteX6" fmla="*/ 1099281 w 1099281"/>
                <a:gd name="connsiteY6" fmla="*/ 854808 h 129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281" h="1291709">
                  <a:moveTo>
                    <a:pt x="881893" y="854808"/>
                  </a:moveTo>
                  <a:lnTo>
                    <a:pt x="881893" y="0"/>
                  </a:lnTo>
                  <a:lnTo>
                    <a:pt x="217388" y="0"/>
                  </a:lnTo>
                  <a:lnTo>
                    <a:pt x="217388" y="854808"/>
                  </a:lnTo>
                  <a:lnTo>
                    <a:pt x="0" y="854808"/>
                  </a:lnTo>
                  <a:lnTo>
                    <a:pt x="549641" y="1291709"/>
                  </a:lnTo>
                  <a:lnTo>
                    <a:pt x="1099281" y="854808"/>
                  </a:lnTo>
                  <a:close/>
                </a:path>
              </a:pathLst>
            </a:custGeom>
            <a:solidFill>
              <a:schemeClr val="accent3"/>
            </a:solidFill>
            <a:ln w="9493" cap="flat">
              <a:noFill/>
              <a:prstDash val="solid"/>
              <a:miter/>
            </a:ln>
          </p:spPr>
          <p:txBody>
            <a:bodyPr rtlCol="0" anchor="ctr"/>
            <a:lstStyle/>
            <a:p>
              <a:endParaRPr lang="en-US" dirty="0">
                <a:latin typeface="Urbanist Light" panose="020B0A04040200000203" pitchFamily="34" charset="77"/>
              </a:endParaRPr>
            </a:p>
          </p:txBody>
        </p:sp>
      </p:grpSp>
      <p:sp>
        <p:nvSpPr>
          <p:cNvPr id="35" name="TextBox 34">
            <a:extLst>
              <a:ext uri="{FF2B5EF4-FFF2-40B4-BE49-F238E27FC236}">
                <a16:creationId xmlns:a16="http://schemas.microsoft.com/office/drawing/2014/main" id="{8C2BC92F-BEE5-CE48-9D61-D8B2F1A0122F}"/>
              </a:ext>
            </a:extLst>
          </p:cNvPr>
          <p:cNvSpPr txBox="1"/>
          <p:nvPr/>
        </p:nvSpPr>
        <p:spPr>
          <a:xfrm>
            <a:off x="3204892" y="2836946"/>
            <a:ext cx="7408807" cy="781752"/>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Preparation of Components </a:t>
            </a:r>
          </a:p>
        </p:txBody>
      </p:sp>
      <p:sp>
        <p:nvSpPr>
          <p:cNvPr id="10" name="TextBox 9">
            <a:extLst>
              <a:ext uri="{FF2B5EF4-FFF2-40B4-BE49-F238E27FC236}">
                <a16:creationId xmlns:a16="http://schemas.microsoft.com/office/drawing/2014/main" id="{8C2BEA88-EE90-E658-55CA-255FA5DAB4C7}"/>
              </a:ext>
            </a:extLst>
          </p:cNvPr>
          <p:cNvSpPr txBox="1"/>
          <p:nvPr/>
        </p:nvSpPr>
        <p:spPr>
          <a:xfrm>
            <a:off x="1520824" y="791305"/>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Frontend</a:t>
            </a:r>
          </a:p>
        </p:txBody>
      </p:sp>
      <p:grpSp>
        <p:nvGrpSpPr>
          <p:cNvPr id="19" name="Group 18">
            <a:extLst>
              <a:ext uri="{FF2B5EF4-FFF2-40B4-BE49-F238E27FC236}">
                <a16:creationId xmlns:a16="http://schemas.microsoft.com/office/drawing/2014/main" id="{EF36AE9A-1BBD-8045-9925-A1692D44FBF9}"/>
              </a:ext>
            </a:extLst>
          </p:cNvPr>
          <p:cNvGrpSpPr/>
          <p:nvPr/>
        </p:nvGrpSpPr>
        <p:grpSpPr>
          <a:xfrm>
            <a:off x="843627" y="2365162"/>
            <a:ext cx="1813775" cy="1597516"/>
            <a:chOff x="843627" y="2365162"/>
            <a:chExt cx="1813775" cy="1597516"/>
          </a:xfrm>
        </p:grpSpPr>
        <p:sp>
          <p:nvSpPr>
            <p:cNvPr id="14" name="Graphic 14">
              <a:extLst>
                <a:ext uri="{FF2B5EF4-FFF2-40B4-BE49-F238E27FC236}">
                  <a16:creationId xmlns:a16="http://schemas.microsoft.com/office/drawing/2014/main" id="{14DF6840-3A01-2815-F881-27EBCD1A9A96}"/>
                </a:ext>
              </a:extLst>
            </p:cNvPr>
            <p:cNvSpPr/>
            <p:nvPr/>
          </p:nvSpPr>
          <p:spPr>
            <a:xfrm>
              <a:off x="843627" y="2365162"/>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15" name="Picture 14">
              <a:extLst>
                <a:ext uri="{FF2B5EF4-FFF2-40B4-BE49-F238E27FC236}">
                  <a16:creationId xmlns:a16="http://schemas.microsoft.com/office/drawing/2014/main" id="{FFA8A6A8-F5F6-3A94-7950-29373DCA6BC2}"/>
                </a:ext>
              </a:extLst>
            </p:cNvPr>
            <p:cNvPicPr>
              <a:picLocks noChangeAspect="1"/>
            </p:cNvPicPr>
            <p:nvPr/>
          </p:nvPicPr>
          <p:blipFill>
            <a:blip r:embed="rId2"/>
            <a:stretch>
              <a:fillRect/>
            </a:stretch>
          </p:blipFill>
          <p:spPr>
            <a:xfrm>
              <a:off x="1224950" y="2652843"/>
              <a:ext cx="1069675" cy="1022010"/>
            </a:xfrm>
            <a:prstGeom prst="rect">
              <a:avLst/>
            </a:prstGeom>
          </p:spPr>
        </p:pic>
      </p:grpSp>
      <p:pic>
        <p:nvPicPr>
          <p:cNvPr id="27" name="Picture 26">
            <a:extLst>
              <a:ext uri="{FF2B5EF4-FFF2-40B4-BE49-F238E27FC236}">
                <a16:creationId xmlns:a16="http://schemas.microsoft.com/office/drawing/2014/main" id="{3F496F2D-DD61-4810-5EE5-3C34623B3765}"/>
              </a:ext>
            </a:extLst>
          </p:cNvPr>
          <p:cNvPicPr>
            <a:picLocks noChangeAspect="1"/>
          </p:cNvPicPr>
          <p:nvPr/>
        </p:nvPicPr>
        <p:blipFill>
          <a:blip r:embed="rId3"/>
          <a:stretch>
            <a:fillRect/>
          </a:stretch>
        </p:blipFill>
        <p:spPr>
          <a:xfrm>
            <a:off x="4843872" y="3862031"/>
            <a:ext cx="5769827" cy="6667961"/>
          </a:xfrm>
          <a:prstGeom prst="rect">
            <a:avLst/>
          </a:prstGeom>
        </p:spPr>
      </p:pic>
      <p:pic>
        <p:nvPicPr>
          <p:cNvPr id="29" name="Picture 28">
            <a:extLst>
              <a:ext uri="{FF2B5EF4-FFF2-40B4-BE49-F238E27FC236}">
                <a16:creationId xmlns:a16="http://schemas.microsoft.com/office/drawing/2014/main" id="{A682FE66-1C5A-BFB8-9D0F-BFFC609DF65C}"/>
              </a:ext>
            </a:extLst>
          </p:cNvPr>
          <p:cNvPicPr>
            <a:picLocks noChangeAspect="1"/>
          </p:cNvPicPr>
          <p:nvPr/>
        </p:nvPicPr>
        <p:blipFill>
          <a:blip r:embed="rId4"/>
          <a:stretch>
            <a:fillRect/>
          </a:stretch>
        </p:blipFill>
        <p:spPr>
          <a:xfrm>
            <a:off x="11752240" y="2652843"/>
            <a:ext cx="11400460" cy="5252292"/>
          </a:xfrm>
          <a:prstGeom prst="rect">
            <a:avLst/>
          </a:prstGeom>
          <a:effectLst>
            <a:outerShdw blurRad="50800" dist="50800" dir="5400000" algn="ctr" rotWithShape="0">
              <a:schemeClr val="tx2"/>
            </a:outerShdw>
          </a:effectLst>
        </p:spPr>
      </p:pic>
      <p:pic>
        <p:nvPicPr>
          <p:cNvPr id="33" name="Picture 32">
            <a:extLst>
              <a:ext uri="{FF2B5EF4-FFF2-40B4-BE49-F238E27FC236}">
                <a16:creationId xmlns:a16="http://schemas.microsoft.com/office/drawing/2014/main" id="{83B1564A-1106-9C83-6C5C-2045A019D7E0}"/>
              </a:ext>
            </a:extLst>
          </p:cNvPr>
          <p:cNvPicPr>
            <a:picLocks noChangeAspect="1"/>
          </p:cNvPicPr>
          <p:nvPr/>
        </p:nvPicPr>
        <p:blipFill>
          <a:blip r:embed="rId5"/>
          <a:stretch>
            <a:fillRect/>
          </a:stretch>
        </p:blipFill>
        <p:spPr>
          <a:xfrm>
            <a:off x="11457272" y="10043064"/>
            <a:ext cx="9549297" cy="1462505"/>
          </a:xfrm>
          <a:prstGeom prst="rect">
            <a:avLst/>
          </a:prstGeom>
          <a:effectLst>
            <a:outerShdw blurRad="50800" dist="50800" dir="5400000" algn="ctr" rotWithShape="0">
              <a:schemeClr val="tx2"/>
            </a:outerShdw>
          </a:effectLst>
        </p:spPr>
      </p:pic>
      <p:sp>
        <p:nvSpPr>
          <p:cNvPr id="34" name="TextBox 33">
            <a:extLst>
              <a:ext uri="{FF2B5EF4-FFF2-40B4-BE49-F238E27FC236}">
                <a16:creationId xmlns:a16="http://schemas.microsoft.com/office/drawing/2014/main" id="{1F1BC8ED-DCD5-D806-B034-FE1B6B868770}"/>
              </a:ext>
            </a:extLst>
          </p:cNvPr>
          <p:cNvSpPr txBox="1"/>
          <p:nvPr/>
        </p:nvSpPr>
        <p:spPr>
          <a:xfrm>
            <a:off x="1224950" y="12014108"/>
            <a:ext cx="15521427" cy="1200329"/>
          </a:xfrm>
          <a:prstGeom prst="rect">
            <a:avLst/>
          </a:prstGeom>
          <a:noFill/>
        </p:spPr>
        <p:txBody>
          <a:bodyPr wrap="squar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In preparation of components, I meticulously planned the frontend architecture, defining clear and reusable React components.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21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aphic 4">
            <a:extLst>
              <a:ext uri="{FF2B5EF4-FFF2-40B4-BE49-F238E27FC236}">
                <a16:creationId xmlns:a16="http://schemas.microsoft.com/office/drawing/2014/main" id="{0D23C168-4C28-A2B4-C77A-A5BB213486BF}"/>
              </a:ext>
            </a:extLst>
          </p:cNvPr>
          <p:cNvGrpSpPr/>
          <p:nvPr/>
        </p:nvGrpSpPr>
        <p:grpSpPr>
          <a:xfrm>
            <a:off x="-925508" y="-198421"/>
            <a:ext cx="2819400" cy="2222500"/>
            <a:chOff x="12949303" y="10731500"/>
            <a:chExt cx="2819400" cy="2222500"/>
          </a:xfrm>
        </p:grpSpPr>
        <p:sp>
          <p:nvSpPr>
            <p:cNvPr id="6" name="Freeform 5">
              <a:extLst>
                <a:ext uri="{FF2B5EF4-FFF2-40B4-BE49-F238E27FC236}">
                  <a16:creationId xmlns:a16="http://schemas.microsoft.com/office/drawing/2014/main" id="{CEFC4585-7D7C-03DE-512C-4E53C93B4CBE}"/>
                </a:ext>
              </a:extLst>
            </p:cNvPr>
            <p:cNvSpPr/>
            <p:nvPr/>
          </p:nvSpPr>
          <p:spPr>
            <a:xfrm>
              <a:off x="12949303" y="10731500"/>
              <a:ext cx="2819400" cy="1367692"/>
            </a:xfrm>
            <a:custGeom>
              <a:avLst/>
              <a:gdLst>
                <a:gd name="connsiteX0" fmla="*/ 2487148 w 2819400"/>
                <a:gd name="connsiteY0" fmla="*/ 702842 h 1367692"/>
                <a:gd name="connsiteX1" fmla="*/ 2382725 w 2819400"/>
                <a:gd name="connsiteY1" fmla="*/ 719938 h 1367692"/>
                <a:gd name="connsiteX2" fmla="*/ 1908079 w 2819400"/>
                <a:gd name="connsiteY2" fmla="*/ 256442 h 1367692"/>
                <a:gd name="connsiteX3" fmla="*/ 1633733 w 2819400"/>
                <a:gd name="connsiteY3" fmla="*/ 343823 h 1367692"/>
                <a:gd name="connsiteX4" fmla="*/ 1177123 w 2819400"/>
                <a:gd name="connsiteY4" fmla="*/ 0 h 1367692"/>
                <a:gd name="connsiteX5" fmla="*/ 702477 w 2819400"/>
                <a:gd name="connsiteY5" fmla="*/ 474893 h 1367692"/>
                <a:gd name="connsiteX6" fmla="*/ 702477 w 2819400"/>
                <a:gd name="connsiteY6" fmla="*/ 475843 h 1367692"/>
                <a:gd name="connsiteX7" fmla="*/ 474646 w 2819400"/>
                <a:gd name="connsiteY7" fmla="*/ 417906 h 1367692"/>
                <a:gd name="connsiteX8" fmla="*/ 0 w 2819400"/>
                <a:gd name="connsiteY8" fmla="*/ 892799 h 1367692"/>
                <a:gd name="connsiteX9" fmla="*/ 455661 w 2819400"/>
                <a:gd name="connsiteY9" fmla="*/ 1366743 h 1367692"/>
                <a:gd name="connsiteX10" fmla="*/ 455661 w 2819400"/>
                <a:gd name="connsiteY10" fmla="*/ 1367692 h 1367692"/>
                <a:gd name="connsiteX11" fmla="*/ 2487148 w 2819400"/>
                <a:gd name="connsiteY11" fmla="*/ 1367692 h 1367692"/>
                <a:gd name="connsiteX12" fmla="*/ 2819400 w 2819400"/>
                <a:gd name="connsiteY12" fmla="*/ 1035267 h 1367692"/>
                <a:gd name="connsiteX13" fmla="*/ 2487148 w 2819400"/>
                <a:gd name="connsiteY13" fmla="*/ 702842 h 136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19400" h="1367692">
                  <a:moveTo>
                    <a:pt x="2487148" y="702842"/>
                  </a:moveTo>
                  <a:cubicBezTo>
                    <a:pt x="2450125" y="702842"/>
                    <a:pt x="2415001" y="708541"/>
                    <a:pt x="2382725" y="719938"/>
                  </a:cubicBezTo>
                  <a:cubicBezTo>
                    <a:pt x="2376080" y="462546"/>
                    <a:pt x="2166287" y="256442"/>
                    <a:pt x="1908079" y="256442"/>
                  </a:cubicBezTo>
                  <a:cubicBezTo>
                    <a:pt x="1805555" y="256442"/>
                    <a:pt x="1710626" y="288735"/>
                    <a:pt x="1633733" y="343823"/>
                  </a:cubicBezTo>
                  <a:cubicBezTo>
                    <a:pt x="1576776" y="145317"/>
                    <a:pt x="1393562" y="0"/>
                    <a:pt x="1177123" y="0"/>
                  </a:cubicBezTo>
                  <a:cubicBezTo>
                    <a:pt x="915118" y="0"/>
                    <a:pt x="702477" y="212752"/>
                    <a:pt x="702477" y="474893"/>
                  </a:cubicBezTo>
                  <a:cubicBezTo>
                    <a:pt x="702477" y="474893"/>
                    <a:pt x="702477" y="475843"/>
                    <a:pt x="702477" y="475843"/>
                  </a:cubicBezTo>
                  <a:cubicBezTo>
                    <a:pt x="635077" y="438801"/>
                    <a:pt x="557235" y="417906"/>
                    <a:pt x="474646" y="417906"/>
                  </a:cubicBezTo>
                  <a:cubicBezTo>
                    <a:pt x="212642" y="417906"/>
                    <a:pt x="0" y="630658"/>
                    <a:pt x="0" y="892799"/>
                  </a:cubicBezTo>
                  <a:cubicBezTo>
                    <a:pt x="0" y="1148292"/>
                    <a:pt x="202199" y="1357245"/>
                    <a:pt x="455661" y="1366743"/>
                  </a:cubicBezTo>
                  <a:lnTo>
                    <a:pt x="455661" y="1367692"/>
                  </a:lnTo>
                  <a:lnTo>
                    <a:pt x="2487148" y="1367692"/>
                  </a:lnTo>
                  <a:cubicBezTo>
                    <a:pt x="2670361" y="1367692"/>
                    <a:pt x="2819400" y="1218576"/>
                    <a:pt x="2819400" y="1035267"/>
                  </a:cubicBezTo>
                  <a:cubicBezTo>
                    <a:pt x="2819400" y="851958"/>
                    <a:pt x="2670361" y="702842"/>
                    <a:pt x="2487148" y="702842"/>
                  </a:cubicBezTo>
                  <a:close/>
                </a:path>
              </a:pathLst>
            </a:custGeom>
            <a:solidFill>
              <a:schemeClr val="accent5"/>
            </a:solidFill>
            <a:ln w="9493" cap="flat">
              <a:noFill/>
              <a:prstDash val="solid"/>
              <a:miter/>
            </a:ln>
          </p:spPr>
          <p:txBody>
            <a:bodyPr rtlCol="0" anchor="ctr"/>
            <a:lstStyle/>
            <a:p>
              <a:endParaRPr lang="en-US" dirty="0">
                <a:latin typeface="Urbanist Light" panose="020B0A04040200000203" pitchFamily="34" charset="77"/>
              </a:endParaRPr>
            </a:p>
          </p:txBody>
        </p:sp>
        <p:sp>
          <p:nvSpPr>
            <p:cNvPr id="7" name="Freeform 6">
              <a:extLst>
                <a:ext uri="{FF2B5EF4-FFF2-40B4-BE49-F238E27FC236}">
                  <a16:creationId xmlns:a16="http://schemas.microsoft.com/office/drawing/2014/main" id="{744A4BB1-8B83-FE98-9A96-ADA6EB5F6982}"/>
                </a:ext>
              </a:extLst>
            </p:cNvPr>
            <p:cNvSpPr/>
            <p:nvPr/>
          </p:nvSpPr>
          <p:spPr>
            <a:xfrm>
              <a:off x="13842587" y="11662290"/>
              <a:ext cx="1099281" cy="1291709"/>
            </a:xfrm>
            <a:custGeom>
              <a:avLst/>
              <a:gdLst>
                <a:gd name="connsiteX0" fmla="*/ 881893 w 1099281"/>
                <a:gd name="connsiteY0" fmla="*/ 854808 h 1291709"/>
                <a:gd name="connsiteX1" fmla="*/ 881893 w 1099281"/>
                <a:gd name="connsiteY1" fmla="*/ 0 h 1291709"/>
                <a:gd name="connsiteX2" fmla="*/ 217388 w 1099281"/>
                <a:gd name="connsiteY2" fmla="*/ 0 h 1291709"/>
                <a:gd name="connsiteX3" fmla="*/ 217388 w 1099281"/>
                <a:gd name="connsiteY3" fmla="*/ 854808 h 1291709"/>
                <a:gd name="connsiteX4" fmla="*/ 0 w 1099281"/>
                <a:gd name="connsiteY4" fmla="*/ 854808 h 1291709"/>
                <a:gd name="connsiteX5" fmla="*/ 549641 w 1099281"/>
                <a:gd name="connsiteY5" fmla="*/ 1291709 h 1291709"/>
                <a:gd name="connsiteX6" fmla="*/ 1099281 w 1099281"/>
                <a:gd name="connsiteY6" fmla="*/ 854808 h 129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281" h="1291709">
                  <a:moveTo>
                    <a:pt x="881893" y="854808"/>
                  </a:moveTo>
                  <a:lnTo>
                    <a:pt x="881893" y="0"/>
                  </a:lnTo>
                  <a:lnTo>
                    <a:pt x="217388" y="0"/>
                  </a:lnTo>
                  <a:lnTo>
                    <a:pt x="217388" y="854808"/>
                  </a:lnTo>
                  <a:lnTo>
                    <a:pt x="0" y="854808"/>
                  </a:lnTo>
                  <a:lnTo>
                    <a:pt x="549641" y="1291709"/>
                  </a:lnTo>
                  <a:lnTo>
                    <a:pt x="1099281" y="854808"/>
                  </a:lnTo>
                  <a:close/>
                </a:path>
              </a:pathLst>
            </a:custGeom>
            <a:solidFill>
              <a:schemeClr val="accent3"/>
            </a:solidFill>
            <a:ln w="9493" cap="flat">
              <a:noFill/>
              <a:prstDash val="solid"/>
              <a:miter/>
            </a:ln>
          </p:spPr>
          <p:txBody>
            <a:bodyPr rtlCol="0" anchor="ctr"/>
            <a:lstStyle/>
            <a:p>
              <a:endParaRPr lang="en-US" dirty="0">
                <a:latin typeface="Urbanist Light" panose="020B0A04040200000203" pitchFamily="34" charset="77"/>
              </a:endParaRPr>
            </a:p>
          </p:txBody>
        </p:sp>
      </p:grpSp>
      <p:sp>
        <p:nvSpPr>
          <p:cNvPr id="36" name="TextBox 35">
            <a:extLst>
              <a:ext uri="{FF2B5EF4-FFF2-40B4-BE49-F238E27FC236}">
                <a16:creationId xmlns:a16="http://schemas.microsoft.com/office/drawing/2014/main" id="{DD4761A6-38E7-E340-8364-EFB6AB31DC6C}"/>
              </a:ext>
            </a:extLst>
          </p:cNvPr>
          <p:cNvSpPr txBox="1"/>
          <p:nvPr/>
        </p:nvSpPr>
        <p:spPr>
          <a:xfrm>
            <a:off x="3204893" y="5256825"/>
            <a:ext cx="5117332" cy="781752"/>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Preparation of Pages</a:t>
            </a:r>
          </a:p>
        </p:txBody>
      </p:sp>
      <p:sp>
        <p:nvSpPr>
          <p:cNvPr id="10" name="TextBox 9">
            <a:extLst>
              <a:ext uri="{FF2B5EF4-FFF2-40B4-BE49-F238E27FC236}">
                <a16:creationId xmlns:a16="http://schemas.microsoft.com/office/drawing/2014/main" id="{8C2BEA88-EE90-E658-55CA-255FA5DAB4C7}"/>
              </a:ext>
            </a:extLst>
          </p:cNvPr>
          <p:cNvSpPr txBox="1"/>
          <p:nvPr/>
        </p:nvSpPr>
        <p:spPr>
          <a:xfrm>
            <a:off x="1520824" y="791305"/>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Frontend</a:t>
            </a:r>
          </a:p>
        </p:txBody>
      </p:sp>
      <p:grpSp>
        <p:nvGrpSpPr>
          <p:cNvPr id="22" name="Group 21">
            <a:extLst>
              <a:ext uri="{FF2B5EF4-FFF2-40B4-BE49-F238E27FC236}">
                <a16:creationId xmlns:a16="http://schemas.microsoft.com/office/drawing/2014/main" id="{2889C449-B353-4724-D642-EA57EEF2DEB8}"/>
              </a:ext>
            </a:extLst>
          </p:cNvPr>
          <p:cNvGrpSpPr/>
          <p:nvPr/>
        </p:nvGrpSpPr>
        <p:grpSpPr>
          <a:xfrm>
            <a:off x="843627" y="4785041"/>
            <a:ext cx="1813775" cy="1597516"/>
            <a:chOff x="843627" y="4785041"/>
            <a:chExt cx="1813775" cy="1597516"/>
          </a:xfrm>
        </p:grpSpPr>
        <p:sp>
          <p:nvSpPr>
            <p:cNvPr id="16" name="Graphic 14">
              <a:extLst>
                <a:ext uri="{FF2B5EF4-FFF2-40B4-BE49-F238E27FC236}">
                  <a16:creationId xmlns:a16="http://schemas.microsoft.com/office/drawing/2014/main" id="{DF2C2138-8054-F402-CE13-F1EAE49E4B46}"/>
                </a:ext>
              </a:extLst>
            </p:cNvPr>
            <p:cNvSpPr/>
            <p:nvPr/>
          </p:nvSpPr>
          <p:spPr>
            <a:xfrm>
              <a:off x="843627" y="4785041"/>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21" name="Picture 20">
              <a:extLst>
                <a:ext uri="{FF2B5EF4-FFF2-40B4-BE49-F238E27FC236}">
                  <a16:creationId xmlns:a16="http://schemas.microsoft.com/office/drawing/2014/main" id="{3C141023-E445-2AD9-3F2C-9E70EBB75282}"/>
                </a:ext>
              </a:extLst>
            </p:cNvPr>
            <p:cNvPicPr>
              <a:picLocks noChangeAspect="1"/>
            </p:cNvPicPr>
            <p:nvPr/>
          </p:nvPicPr>
          <p:blipFill>
            <a:blip r:embed="rId2"/>
            <a:stretch>
              <a:fillRect/>
            </a:stretch>
          </p:blipFill>
          <p:spPr>
            <a:xfrm>
              <a:off x="1193315" y="5059912"/>
              <a:ext cx="1101310" cy="1047774"/>
            </a:xfrm>
            <a:prstGeom prst="rect">
              <a:avLst/>
            </a:prstGeom>
          </p:spPr>
        </p:pic>
      </p:grpSp>
      <p:pic>
        <p:nvPicPr>
          <p:cNvPr id="3" name="Picture 2">
            <a:extLst>
              <a:ext uri="{FF2B5EF4-FFF2-40B4-BE49-F238E27FC236}">
                <a16:creationId xmlns:a16="http://schemas.microsoft.com/office/drawing/2014/main" id="{2CD41D76-69D9-E42E-6D3D-4183E154D961}"/>
              </a:ext>
            </a:extLst>
          </p:cNvPr>
          <p:cNvPicPr>
            <a:picLocks noChangeAspect="1"/>
          </p:cNvPicPr>
          <p:nvPr/>
        </p:nvPicPr>
        <p:blipFill>
          <a:blip r:embed="rId3"/>
          <a:stretch>
            <a:fillRect/>
          </a:stretch>
        </p:blipFill>
        <p:spPr>
          <a:xfrm>
            <a:off x="7079226" y="6115049"/>
            <a:ext cx="4377864" cy="4002345"/>
          </a:xfrm>
          <a:prstGeom prst="rect">
            <a:avLst/>
          </a:prstGeom>
        </p:spPr>
      </p:pic>
      <p:pic>
        <p:nvPicPr>
          <p:cNvPr id="8" name="Picture 7">
            <a:extLst>
              <a:ext uri="{FF2B5EF4-FFF2-40B4-BE49-F238E27FC236}">
                <a16:creationId xmlns:a16="http://schemas.microsoft.com/office/drawing/2014/main" id="{31D1CE07-6531-52E7-4CDC-7328FA961100}"/>
              </a:ext>
            </a:extLst>
          </p:cNvPr>
          <p:cNvPicPr>
            <a:picLocks noChangeAspect="1"/>
          </p:cNvPicPr>
          <p:nvPr/>
        </p:nvPicPr>
        <p:blipFill>
          <a:blip r:embed="rId4"/>
          <a:stretch>
            <a:fillRect/>
          </a:stretch>
        </p:blipFill>
        <p:spPr>
          <a:xfrm>
            <a:off x="12351673" y="2302424"/>
            <a:ext cx="11182350" cy="5514975"/>
          </a:xfrm>
          <a:prstGeom prst="rect">
            <a:avLst/>
          </a:prstGeom>
          <a:effectLst>
            <a:outerShdw blurRad="50800" dist="50800" dir="5400000" algn="ctr" rotWithShape="0">
              <a:schemeClr val="tx2"/>
            </a:outerShdw>
          </a:effectLst>
        </p:spPr>
      </p:pic>
      <p:pic>
        <p:nvPicPr>
          <p:cNvPr id="11" name="Picture 10">
            <a:extLst>
              <a:ext uri="{FF2B5EF4-FFF2-40B4-BE49-F238E27FC236}">
                <a16:creationId xmlns:a16="http://schemas.microsoft.com/office/drawing/2014/main" id="{6FB62203-87B6-DEF9-A18A-573492E43B13}"/>
              </a:ext>
            </a:extLst>
          </p:cNvPr>
          <p:cNvPicPr>
            <a:picLocks noChangeAspect="1"/>
          </p:cNvPicPr>
          <p:nvPr/>
        </p:nvPicPr>
        <p:blipFill>
          <a:blip r:embed="rId5"/>
          <a:stretch>
            <a:fillRect/>
          </a:stretch>
        </p:blipFill>
        <p:spPr>
          <a:xfrm>
            <a:off x="12351673" y="8128189"/>
            <a:ext cx="11182350" cy="5207257"/>
          </a:xfrm>
          <a:prstGeom prst="rect">
            <a:avLst/>
          </a:prstGeom>
          <a:effectLst>
            <a:outerShdw blurRad="50800" dist="50800" dir="5400000" algn="ctr" rotWithShape="0">
              <a:schemeClr val="tx2"/>
            </a:outerShdw>
          </a:effectLst>
        </p:spPr>
      </p:pic>
      <p:sp>
        <p:nvSpPr>
          <p:cNvPr id="12" name="TextBox 11">
            <a:extLst>
              <a:ext uri="{FF2B5EF4-FFF2-40B4-BE49-F238E27FC236}">
                <a16:creationId xmlns:a16="http://schemas.microsoft.com/office/drawing/2014/main" id="{6C81AD04-5AE6-6311-5903-0660CE278ABD}"/>
              </a:ext>
            </a:extLst>
          </p:cNvPr>
          <p:cNvSpPr txBox="1"/>
          <p:nvPr/>
        </p:nvSpPr>
        <p:spPr>
          <a:xfrm>
            <a:off x="1893893" y="11029294"/>
            <a:ext cx="8842934" cy="1754326"/>
          </a:xfrm>
          <a:prstGeom prst="rect">
            <a:avLst/>
          </a:prstGeom>
          <a:noFill/>
        </p:spPr>
        <p:txBody>
          <a:bodyPr wrap="squar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In preparation of pages, I carefully designed the layout and structure, focusing on user experience and intuitive navigation.</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54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raphic 12">
            <a:extLst>
              <a:ext uri="{FF2B5EF4-FFF2-40B4-BE49-F238E27FC236}">
                <a16:creationId xmlns:a16="http://schemas.microsoft.com/office/drawing/2014/main" id="{6349C395-7928-6072-0F0F-5ADE322842FE}"/>
              </a:ext>
            </a:extLst>
          </p:cNvPr>
          <p:cNvSpPr/>
          <p:nvPr/>
        </p:nvSpPr>
        <p:spPr>
          <a:xfrm>
            <a:off x="21815699" y="10529992"/>
            <a:ext cx="3366051" cy="3366051"/>
          </a:xfrm>
          <a:custGeom>
            <a:avLst/>
            <a:gdLst>
              <a:gd name="connsiteX0" fmla="*/ 2447925 w 5562600"/>
              <a:gd name="connsiteY0" fmla="*/ 2981325 h 5562600"/>
              <a:gd name="connsiteX1" fmla="*/ 3515678 w 5562600"/>
              <a:gd name="connsiteY1" fmla="*/ 98108 h 5562600"/>
              <a:gd name="connsiteX2" fmla="*/ 2781300 w 5562600"/>
              <a:gd name="connsiteY2" fmla="*/ 0 h 5562600"/>
              <a:gd name="connsiteX3" fmla="*/ 0 w 5562600"/>
              <a:gd name="connsiteY3" fmla="*/ 2781300 h 5562600"/>
              <a:gd name="connsiteX4" fmla="*/ 2781300 w 5562600"/>
              <a:gd name="connsiteY4" fmla="*/ 5562600 h 5562600"/>
              <a:gd name="connsiteX5" fmla="*/ 5562600 w 5562600"/>
              <a:gd name="connsiteY5" fmla="*/ 2781300 h 5562600"/>
              <a:gd name="connsiteX6" fmla="*/ 5530215 w 5562600"/>
              <a:gd name="connsiteY6" fmla="*/ 2353628 h 5562600"/>
              <a:gd name="connsiteX7" fmla="*/ 2447925 w 5562600"/>
              <a:gd name="connsiteY7" fmla="*/ 2981325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2600" h="5562600">
                <a:moveTo>
                  <a:pt x="2447925" y="2981325"/>
                </a:moveTo>
                <a:lnTo>
                  <a:pt x="3515678" y="98108"/>
                </a:lnTo>
                <a:cubicBezTo>
                  <a:pt x="3282315" y="34290"/>
                  <a:pt x="3035618" y="0"/>
                  <a:pt x="2781300" y="0"/>
                </a:cubicBezTo>
                <a:cubicBezTo>
                  <a:pt x="1244918" y="0"/>
                  <a:pt x="0" y="1244918"/>
                  <a:pt x="0" y="2781300"/>
                </a:cubicBezTo>
                <a:cubicBezTo>
                  <a:pt x="0" y="4317683"/>
                  <a:pt x="1244918" y="5562600"/>
                  <a:pt x="2781300" y="5562600"/>
                </a:cubicBezTo>
                <a:cubicBezTo>
                  <a:pt x="4317683" y="5562600"/>
                  <a:pt x="5562600" y="4317683"/>
                  <a:pt x="5562600" y="2781300"/>
                </a:cubicBezTo>
                <a:cubicBezTo>
                  <a:pt x="5562600" y="2635568"/>
                  <a:pt x="5551170" y="2492693"/>
                  <a:pt x="5530215" y="2353628"/>
                </a:cubicBezTo>
                <a:lnTo>
                  <a:pt x="2447925" y="2981325"/>
                </a:lnTo>
                <a:close/>
              </a:path>
            </a:pathLst>
          </a:custGeom>
          <a:solidFill>
            <a:schemeClr val="accent3"/>
          </a:solidFill>
          <a:ln w="9525" cap="flat">
            <a:noFill/>
            <a:prstDash val="solid"/>
            <a:miter/>
          </a:ln>
        </p:spPr>
        <p:txBody>
          <a:bodyPr rtlCol="0" anchor="ctr"/>
          <a:lstStyle/>
          <a:p>
            <a:endParaRPr lang="en-US" dirty="0">
              <a:latin typeface="Urbanist Light" panose="020B0A04040200000203" pitchFamily="34" charset="77"/>
            </a:endParaRPr>
          </a:p>
        </p:txBody>
      </p:sp>
      <p:grpSp>
        <p:nvGrpSpPr>
          <p:cNvPr id="5" name="Graphic 4">
            <a:extLst>
              <a:ext uri="{FF2B5EF4-FFF2-40B4-BE49-F238E27FC236}">
                <a16:creationId xmlns:a16="http://schemas.microsoft.com/office/drawing/2014/main" id="{0D23C168-4C28-A2B4-C77A-A5BB213486BF}"/>
              </a:ext>
            </a:extLst>
          </p:cNvPr>
          <p:cNvGrpSpPr/>
          <p:nvPr/>
        </p:nvGrpSpPr>
        <p:grpSpPr>
          <a:xfrm>
            <a:off x="-925508" y="-198421"/>
            <a:ext cx="2819400" cy="2222500"/>
            <a:chOff x="12949303" y="10731500"/>
            <a:chExt cx="2819400" cy="2222500"/>
          </a:xfrm>
        </p:grpSpPr>
        <p:sp>
          <p:nvSpPr>
            <p:cNvPr id="6" name="Freeform 5">
              <a:extLst>
                <a:ext uri="{FF2B5EF4-FFF2-40B4-BE49-F238E27FC236}">
                  <a16:creationId xmlns:a16="http://schemas.microsoft.com/office/drawing/2014/main" id="{CEFC4585-7D7C-03DE-512C-4E53C93B4CBE}"/>
                </a:ext>
              </a:extLst>
            </p:cNvPr>
            <p:cNvSpPr/>
            <p:nvPr/>
          </p:nvSpPr>
          <p:spPr>
            <a:xfrm>
              <a:off x="12949303" y="10731500"/>
              <a:ext cx="2819400" cy="1367692"/>
            </a:xfrm>
            <a:custGeom>
              <a:avLst/>
              <a:gdLst>
                <a:gd name="connsiteX0" fmla="*/ 2487148 w 2819400"/>
                <a:gd name="connsiteY0" fmla="*/ 702842 h 1367692"/>
                <a:gd name="connsiteX1" fmla="*/ 2382725 w 2819400"/>
                <a:gd name="connsiteY1" fmla="*/ 719938 h 1367692"/>
                <a:gd name="connsiteX2" fmla="*/ 1908079 w 2819400"/>
                <a:gd name="connsiteY2" fmla="*/ 256442 h 1367692"/>
                <a:gd name="connsiteX3" fmla="*/ 1633733 w 2819400"/>
                <a:gd name="connsiteY3" fmla="*/ 343823 h 1367692"/>
                <a:gd name="connsiteX4" fmla="*/ 1177123 w 2819400"/>
                <a:gd name="connsiteY4" fmla="*/ 0 h 1367692"/>
                <a:gd name="connsiteX5" fmla="*/ 702477 w 2819400"/>
                <a:gd name="connsiteY5" fmla="*/ 474893 h 1367692"/>
                <a:gd name="connsiteX6" fmla="*/ 702477 w 2819400"/>
                <a:gd name="connsiteY6" fmla="*/ 475843 h 1367692"/>
                <a:gd name="connsiteX7" fmla="*/ 474646 w 2819400"/>
                <a:gd name="connsiteY7" fmla="*/ 417906 h 1367692"/>
                <a:gd name="connsiteX8" fmla="*/ 0 w 2819400"/>
                <a:gd name="connsiteY8" fmla="*/ 892799 h 1367692"/>
                <a:gd name="connsiteX9" fmla="*/ 455661 w 2819400"/>
                <a:gd name="connsiteY9" fmla="*/ 1366743 h 1367692"/>
                <a:gd name="connsiteX10" fmla="*/ 455661 w 2819400"/>
                <a:gd name="connsiteY10" fmla="*/ 1367692 h 1367692"/>
                <a:gd name="connsiteX11" fmla="*/ 2487148 w 2819400"/>
                <a:gd name="connsiteY11" fmla="*/ 1367692 h 1367692"/>
                <a:gd name="connsiteX12" fmla="*/ 2819400 w 2819400"/>
                <a:gd name="connsiteY12" fmla="*/ 1035267 h 1367692"/>
                <a:gd name="connsiteX13" fmla="*/ 2487148 w 2819400"/>
                <a:gd name="connsiteY13" fmla="*/ 702842 h 136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19400" h="1367692">
                  <a:moveTo>
                    <a:pt x="2487148" y="702842"/>
                  </a:moveTo>
                  <a:cubicBezTo>
                    <a:pt x="2450125" y="702842"/>
                    <a:pt x="2415001" y="708541"/>
                    <a:pt x="2382725" y="719938"/>
                  </a:cubicBezTo>
                  <a:cubicBezTo>
                    <a:pt x="2376080" y="462546"/>
                    <a:pt x="2166287" y="256442"/>
                    <a:pt x="1908079" y="256442"/>
                  </a:cubicBezTo>
                  <a:cubicBezTo>
                    <a:pt x="1805555" y="256442"/>
                    <a:pt x="1710626" y="288735"/>
                    <a:pt x="1633733" y="343823"/>
                  </a:cubicBezTo>
                  <a:cubicBezTo>
                    <a:pt x="1576776" y="145317"/>
                    <a:pt x="1393562" y="0"/>
                    <a:pt x="1177123" y="0"/>
                  </a:cubicBezTo>
                  <a:cubicBezTo>
                    <a:pt x="915118" y="0"/>
                    <a:pt x="702477" y="212752"/>
                    <a:pt x="702477" y="474893"/>
                  </a:cubicBezTo>
                  <a:cubicBezTo>
                    <a:pt x="702477" y="474893"/>
                    <a:pt x="702477" y="475843"/>
                    <a:pt x="702477" y="475843"/>
                  </a:cubicBezTo>
                  <a:cubicBezTo>
                    <a:pt x="635077" y="438801"/>
                    <a:pt x="557235" y="417906"/>
                    <a:pt x="474646" y="417906"/>
                  </a:cubicBezTo>
                  <a:cubicBezTo>
                    <a:pt x="212642" y="417906"/>
                    <a:pt x="0" y="630658"/>
                    <a:pt x="0" y="892799"/>
                  </a:cubicBezTo>
                  <a:cubicBezTo>
                    <a:pt x="0" y="1148292"/>
                    <a:pt x="202199" y="1357245"/>
                    <a:pt x="455661" y="1366743"/>
                  </a:cubicBezTo>
                  <a:lnTo>
                    <a:pt x="455661" y="1367692"/>
                  </a:lnTo>
                  <a:lnTo>
                    <a:pt x="2487148" y="1367692"/>
                  </a:lnTo>
                  <a:cubicBezTo>
                    <a:pt x="2670361" y="1367692"/>
                    <a:pt x="2819400" y="1218576"/>
                    <a:pt x="2819400" y="1035267"/>
                  </a:cubicBezTo>
                  <a:cubicBezTo>
                    <a:pt x="2819400" y="851958"/>
                    <a:pt x="2670361" y="702842"/>
                    <a:pt x="2487148" y="702842"/>
                  </a:cubicBezTo>
                  <a:close/>
                </a:path>
              </a:pathLst>
            </a:custGeom>
            <a:solidFill>
              <a:schemeClr val="accent5"/>
            </a:solidFill>
            <a:ln w="9493" cap="flat">
              <a:noFill/>
              <a:prstDash val="solid"/>
              <a:miter/>
            </a:ln>
          </p:spPr>
          <p:txBody>
            <a:bodyPr rtlCol="0" anchor="ctr"/>
            <a:lstStyle/>
            <a:p>
              <a:endParaRPr lang="en-US" dirty="0">
                <a:latin typeface="Urbanist Light" panose="020B0A04040200000203" pitchFamily="34" charset="77"/>
              </a:endParaRPr>
            </a:p>
          </p:txBody>
        </p:sp>
        <p:sp>
          <p:nvSpPr>
            <p:cNvPr id="7" name="Freeform 6">
              <a:extLst>
                <a:ext uri="{FF2B5EF4-FFF2-40B4-BE49-F238E27FC236}">
                  <a16:creationId xmlns:a16="http://schemas.microsoft.com/office/drawing/2014/main" id="{744A4BB1-8B83-FE98-9A96-ADA6EB5F6982}"/>
                </a:ext>
              </a:extLst>
            </p:cNvPr>
            <p:cNvSpPr/>
            <p:nvPr/>
          </p:nvSpPr>
          <p:spPr>
            <a:xfrm>
              <a:off x="13842587" y="11662290"/>
              <a:ext cx="1099281" cy="1291709"/>
            </a:xfrm>
            <a:custGeom>
              <a:avLst/>
              <a:gdLst>
                <a:gd name="connsiteX0" fmla="*/ 881893 w 1099281"/>
                <a:gd name="connsiteY0" fmla="*/ 854808 h 1291709"/>
                <a:gd name="connsiteX1" fmla="*/ 881893 w 1099281"/>
                <a:gd name="connsiteY1" fmla="*/ 0 h 1291709"/>
                <a:gd name="connsiteX2" fmla="*/ 217388 w 1099281"/>
                <a:gd name="connsiteY2" fmla="*/ 0 h 1291709"/>
                <a:gd name="connsiteX3" fmla="*/ 217388 w 1099281"/>
                <a:gd name="connsiteY3" fmla="*/ 854808 h 1291709"/>
                <a:gd name="connsiteX4" fmla="*/ 0 w 1099281"/>
                <a:gd name="connsiteY4" fmla="*/ 854808 h 1291709"/>
                <a:gd name="connsiteX5" fmla="*/ 549641 w 1099281"/>
                <a:gd name="connsiteY5" fmla="*/ 1291709 h 1291709"/>
                <a:gd name="connsiteX6" fmla="*/ 1099281 w 1099281"/>
                <a:gd name="connsiteY6" fmla="*/ 854808 h 129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281" h="1291709">
                  <a:moveTo>
                    <a:pt x="881893" y="854808"/>
                  </a:moveTo>
                  <a:lnTo>
                    <a:pt x="881893" y="0"/>
                  </a:lnTo>
                  <a:lnTo>
                    <a:pt x="217388" y="0"/>
                  </a:lnTo>
                  <a:lnTo>
                    <a:pt x="217388" y="854808"/>
                  </a:lnTo>
                  <a:lnTo>
                    <a:pt x="0" y="854808"/>
                  </a:lnTo>
                  <a:lnTo>
                    <a:pt x="549641" y="1291709"/>
                  </a:lnTo>
                  <a:lnTo>
                    <a:pt x="1099281" y="854808"/>
                  </a:lnTo>
                  <a:close/>
                </a:path>
              </a:pathLst>
            </a:custGeom>
            <a:solidFill>
              <a:schemeClr val="accent3"/>
            </a:solidFill>
            <a:ln w="9493" cap="flat">
              <a:noFill/>
              <a:prstDash val="solid"/>
              <a:miter/>
            </a:ln>
          </p:spPr>
          <p:txBody>
            <a:bodyPr rtlCol="0" anchor="ctr"/>
            <a:lstStyle/>
            <a:p>
              <a:endParaRPr lang="en-US" dirty="0">
                <a:latin typeface="Urbanist Light" panose="020B0A04040200000203" pitchFamily="34" charset="77"/>
              </a:endParaRPr>
            </a:p>
          </p:txBody>
        </p:sp>
      </p:grpSp>
      <p:sp>
        <p:nvSpPr>
          <p:cNvPr id="10" name="TextBox 9">
            <a:extLst>
              <a:ext uri="{FF2B5EF4-FFF2-40B4-BE49-F238E27FC236}">
                <a16:creationId xmlns:a16="http://schemas.microsoft.com/office/drawing/2014/main" id="{8C2BEA88-EE90-E658-55CA-255FA5DAB4C7}"/>
              </a:ext>
            </a:extLst>
          </p:cNvPr>
          <p:cNvSpPr txBox="1"/>
          <p:nvPr/>
        </p:nvSpPr>
        <p:spPr>
          <a:xfrm>
            <a:off x="1520824" y="791305"/>
            <a:ext cx="21336002" cy="1200329"/>
          </a:xfrm>
          <a:prstGeom prst="rect">
            <a:avLst/>
          </a:prstGeom>
          <a:noFill/>
        </p:spPr>
        <p:txBody>
          <a:bodyPr wrap="square" rtlCol="0" anchor="t">
            <a:spAutoFit/>
          </a:bodyPr>
          <a:lstStyle/>
          <a:p>
            <a:pPr algn="ctr"/>
            <a:r>
              <a:rPr lang="en-US" sz="7200" b="1" dirty="0">
                <a:solidFill>
                  <a:schemeClr val="tx2"/>
                </a:solidFill>
                <a:latin typeface="Syncopate" panose="02000505000000020003" pitchFamily="2" charset="0"/>
                <a:ea typeface="Arimo" panose="020B0604020202020204" pitchFamily="34" charset="0"/>
                <a:cs typeface="Arimo" panose="020B0604020202020204" pitchFamily="34" charset="0"/>
              </a:rPr>
              <a:t>Frontend</a:t>
            </a:r>
          </a:p>
        </p:txBody>
      </p:sp>
      <p:grpSp>
        <p:nvGrpSpPr>
          <p:cNvPr id="2" name="Group 1">
            <a:extLst>
              <a:ext uri="{FF2B5EF4-FFF2-40B4-BE49-F238E27FC236}">
                <a16:creationId xmlns:a16="http://schemas.microsoft.com/office/drawing/2014/main" id="{1AB78430-8B17-79DB-FD82-B7C105FA1C8A}"/>
              </a:ext>
            </a:extLst>
          </p:cNvPr>
          <p:cNvGrpSpPr/>
          <p:nvPr/>
        </p:nvGrpSpPr>
        <p:grpSpPr>
          <a:xfrm>
            <a:off x="837082" y="7333444"/>
            <a:ext cx="1813775" cy="1597516"/>
            <a:chOff x="843627" y="7204920"/>
            <a:chExt cx="1813775" cy="1597516"/>
          </a:xfrm>
        </p:grpSpPr>
        <p:sp>
          <p:nvSpPr>
            <p:cNvPr id="3" name="Graphic 14">
              <a:extLst>
                <a:ext uri="{FF2B5EF4-FFF2-40B4-BE49-F238E27FC236}">
                  <a16:creationId xmlns:a16="http://schemas.microsoft.com/office/drawing/2014/main" id="{78EE1A76-BFD2-14FC-AD40-1629ABC56300}"/>
                </a:ext>
              </a:extLst>
            </p:cNvPr>
            <p:cNvSpPr/>
            <p:nvPr/>
          </p:nvSpPr>
          <p:spPr>
            <a:xfrm>
              <a:off x="843627" y="7204920"/>
              <a:ext cx="1813775" cy="1597516"/>
            </a:xfrm>
            <a:custGeom>
              <a:avLst/>
              <a:gdLst>
                <a:gd name="connsiteX0" fmla="*/ 2512695 w 3507105"/>
                <a:gd name="connsiteY0" fmla="*/ 0 h 3088948"/>
                <a:gd name="connsiteX1" fmla="*/ 992505 w 3507105"/>
                <a:gd name="connsiteY1" fmla="*/ 0 h 3088948"/>
                <a:gd name="connsiteX2" fmla="*/ 790575 w 3507105"/>
                <a:gd name="connsiteY2" fmla="*/ 115847 h 3088948"/>
                <a:gd name="connsiteX3" fmla="*/ 31432 w 3507105"/>
                <a:gd name="connsiteY3" fmla="*/ 1428152 h 3088948"/>
                <a:gd name="connsiteX4" fmla="*/ 31432 w 3507105"/>
                <a:gd name="connsiteY4" fmla="*/ 1660797 h 3088948"/>
                <a:gd name="connsiteX5" fmla="*/ 791528 w 3507105"/>
                <a:gd name="connsiteY5" fmla="*/ 2973101 h 3088948"/>
                <a:gd name="connsiteX6" fmla="*/ 993458 w 3507105"/>
                <a:gd name="connsiteY6" fmla="*/ 3088949 h 3088948"/>
                <a:gd name="connsiteX7" fmla="*/ 2513648 w 3507105"/>
                <a:gd name="connsiteY7" fmla="*/ 3088949 h 3088948"/>
                <a:gd name="connsiteX8" fmla="*/ 2715578 w 3507105"/>
                <a:gd name="connsiteY8" fmla="*/ 2973101 h 3088948"/>
                <a:gd name="connsiteX9" fmla="*/ 3475673 w 3507105"/>
                <a:gd name="connsiteY9" fmla="*/ 1660797 h 3088948"/>
                <a:gd name="connsiteX10" fmla="*/ 3475673 w 3507105"/>
                <a:gd name="connsiteY10" fmla="*/ 1428152 h 3088948"/>
                <a:gd name="connsiteX11" fmla="*/ 2714625 w 3507105"/>
                <a:gd name="connsiteY11" fmla="*/ 115847 h 3088948"/>
                <a:gd name="connsiteX12" fmla="*/ 2512695 w 3507105"/>
                <a:gd name="connsiteY12" fmla="*/ 0 h 308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7105" h="3088948">
                  <a:moveTo>
                    <a:pt x="2512695" y="0"/>
                  </a:moveTo>
                  <a:lnTo>
                    <a:pt x="992505" y="0"/>
                  </a:lnTo>
                  <a:cubicBezTo>
                    <a:pt x="909638" y="0"/>
                    <a:pt x="832485" y="44630"/>
                    <a:pt x="790575" y="115847"/>
                  </a:cubicBezTo>
                  <a:lnTo>
                    <a:pt x="31432" y="1428152"/>
                  </a:lnTo>
                  <a:cubicBezTo>
                    <a:pt x="-10478" y="1500319"/>
                    <a:pt x="-10478" y="1588629"/>
                    <a:pt x="31432" y="1660797"/>
                  </a:cubicBezTo>
                  <a:lnTo>
                    <a:pt x="791528" y="2973101"/>
                  </a:lnTo>
                  <a:cubicBezTo>
                    <a:pt x="833438" y="3045269"/>
                    <a:pt x="910590" y="3088949"/>
                    <a:pt x="993458" y="3088949"/>
                  </a:cubicBezTo>
                  <a:lnTo>
                    <a:pt x="2513648" y="3088949"/>
                  </a:lnTo>
                  <a:cubicBezTo>
                    <a:pt x="2596515" y="3088949"/>
                    <a:pt x="2673668" y="3044319"/>
                    <a:pt x="2715578" y="2973101"/>
                  </a:cubicBezTo>
                  <a:lnTo>
                    <a:pt x="3475673" y="1660797"/>
                  </a:lnTo>
                  <a:cubicBezTo>
                    <a:pt x="3517583" y="1588629"/>
                    <a:pt x="3517583" y="1500319"/>
                    <a:pt x="3475673" y="1428152"/>
                  </a:cubicBezTo>
                  <a:lnTo>
                    <a:pt x="2714625" y="115847"/>
                  </a:lnTo>
                  <a:cubicBezTo>
                    <a:pt x="2672715" y="44630"/>
                    <a:pt x="2595563" y="0"/>
                    <a:pt x="2512695" y="0"/>
                  </a:cubicBezTo>
                  <a:close/>
                </a:path>
              </a:pathLst>
            </a:custGeom>
            <a:solidFill>
              <a:schemeClr val="accent1"/>
            </a:solidFill>
            <a:ln w="9525" cap="flat">
              <a:noFill/>
              <a:prstDash val="solid"/>
              <a:miter/>
            </a:ln>
          </p:spPr>
          <p:txBody>
            <a:bodyPr rtlCol="0" anchor="ctr"/>
            <a:lstStyle/>
            <a:p>
              <a:endParaRPr lang="en-US" dirty="0">
                <a:solidFill>
                  <a:schemeClr val="bg1"/>
                </a:solidFill>
                <a:latin typeface="Urbanist Light" panose="020B0A04040200000203" pitchFamily="34" charset="77"/>
              </a:endParaRPr>
            </a:p>
          </p:txBody>
        </p:sp>
        <p:pic>
          <p:nvPicPr>
            <p:cNvPr id="4" name="Picture 3">
              <a:extLst>
                <a:ext uri="{FF2B5EF4-FFF2-40B4-BE49-F238E27FC236}">
                  <a16:creationId xmlns:a16="http://schemas.microsoft.com/office/drawing/2014/main" id="{9CFC0209-666A-D586-761B-FDEEB8A5AEF3}"/>
                </a:ext>
              </a:extLst>
            </p:cNvPr>
            <p:cNvPicPr>
              <a:picLocks noChangeAspect="1"/>
            </p:cNvPicPr>
            <p:nvPr/>
          </p:nvPicPr>
          <p:blipFill>
            <a:blip r:embed="rId2"/>
            <a:stretch>
              <a:fillRect/>
            </a:stretch>
          </p:blipFill>
          <p:spPr>
            <a:xfrm>
              <a:off x="1196350" y="7494168"/>
              <a:ext cx="1126873" cy="1043401"/>
            </a:xfrm>
            <a:prstGeom prst="rect">
              <a:avLst/>
            </a:prstGeom>
          </p:spPr>
        </p:pic>
      </p:grpSp>
      <p:sp>
        <p:nvSpPr>
          <p:cNvPr id="8" name="TextBox 7">
            <a:extLst>
              <a:ext uri="{FF2B5EF4-FFF2-40B4-BE49-F238E27FC236}">
                <a16:creationId xmlns:a16="http://schemas.microsoft.com/office/drawing/2014/main" id="{0C52A924-9892-DDD6-A904-1568A0D4F799}"/>
              </a:ext>
            </a:extLst>
          </p:cNvPr>
          <p:cNvSpPr txBox="1"/>
          <p:nvPr/>
        </p:nvSpPr>
        <p:spPr>
          <a:xfrm>
            <a:off x="2669401" y="7676706"/>
            <a:ext cx="5117332" cy="781752"/>
          </a:xfrm>
          <a:prstGeom prst="rect">
            <a:avLst/>
          </a:prstGeom>
          <a:noFill/>
        </p:spPr>
        <p:txBody>
          <a:bodyPr wrap="square" rtlCol="0" anchor="t">
            <a:spAutoFit/>
          </a:bodyPr>
          <a:lstStyle>
            <a:defPPr>
              <a:defRPr lang="en-US"/>
            </a:defPPr>
            <a:lvl1pPr>
              <a:lnSpc>
                <a:spcPct val="120000"/>
              </a:lnSpc>
              <a:spcBef>
                <a:spcPts val="1200"/>
              </a:spcBef>
              <a:spcAft>
                <a:spcPts val="600"/>
              </a:spcAft>
              <a:defRPr sz="3400">
                <a:latin typeface="Urbanist Light" panose="020B0A04040200000203" pitchFamily="34" charset="77"/>
                <a:ea typeface="Urbanist Light" panose="020B0A04040200000203" pitchFamily="34" charset="77"/>
                <a:cs typeface="Urbanist Light" panose="020B0A04040200000203" pitchFamily="34" charset="77"/>
              </a:defRPr>
            </a:lvl1pPr>
          </a:lstStyle>
          <a:p>
            <a:r>
              <a:rPr lang="en-US" sz="4000" b="1" dirty="0"/>
              <a:t>Preparation of Routes</a:t>
            </a:r>
          </a:p>
        </p:txBody>
      </p:sp>
      <p:pic>
        <p:nvPicPr>
          <p:cNvPr id="13" name="Picture 12">
            <a:extLst>
              <a:ext uri="{FF2B5EF4-FFF2-40B4-BE49-F238E27FC236}">
                <a16:creationId xmlns:a16="http://schemas.microsoft.com/office/drawing/2014/main" id="{B5FCDEBA-373B-9AF3-FC5F-C26BCA54EA23}"/>
              </a:ext>
            </a:extLst>
          </p:cNvPr>
          <p:cNvPicPr>
            <a:picLocks noChangeAspect="1"/>
          </p:cNvPicPr>
          <p:nvPr/>
        </p:nvPicPr>
        <p:blipFill>
          <a:blip r:embed="rId3"/>
          <a:stretch>
            <a:fillRect/>
          </a:stretch>
        </p:blipFill>
        <p:spPr>
          <a:xfrm>
            <a:off x="7528334" y="3158576"/>
            <a:ext cx="9320981" cy="7371416"/>
          </a:xfrm>
          <a:prstGeom prst="rect">
            <a:avLst/>
          </a:prstGeom>
        </p:spPr>
      </p:pic>
      <p:pic>
        <p:nvPicPr>
          <p:cNvPr id="23" name="Picture 22">
            <a:extLst>
              <a:ext uri="{FF2B5EF4-FFF2-40B4-BE49-F238E27FC236}">
                <a16:creationId xmlns:a16="http://schemas.microsoft.com/office/drawing/2014/main" id="{152DF471-6457-62D5-2DF5-4CBF122A1CCA}"/>
              </a:ext>
            </a:extLst>
          </p:cNvPr>
          <p:cNvPicPr>
            <a:picLocks noChangeAspect="1"/>
          </p:cNvPicPr>
          <p:nvPr/>
        </p:nvPicPr>
        <p:blipFill>
          <a:blip r:embed="rId4"/>
          <a:stretch>
            <a:fillRect/>
          </a:stretch>
        </p:blipFill>
        <p:spPr>
          <a:xfrm>
            <a:off x="17731832" y="4811297"/>
            <a:ext cx="5766892" cy="966344"/>
          </a:xfrm>
          <a:prstGeom prst="rect">
            <a:avLst/>
          </a:prstGeom>
        </p:spPr>
      </p:pic>
      <p:pic>
        <p:nvPicPr>
          <p:cNvPr id="27" name="Picture 26">
            <a:extLst>
              <a:ext uri="{FF2B5EF4-FFF2-40B4-BE49-F238E27FC236}">
                <a16:creationId xmlns:a16="http://schemas.microsoft.com/office/drawing/2014/main" id="{DED152E7-D2ED-D34C-F956-4BDF452068BC}"/>
              </a:ext>
            </a:extLst>
          </p:cNvPr>
          <p:cNvPicPr>
            <a:picLocks noChangeAspect="1"/>
          </p:cNvPicPr>
          <p:nvPr/>
        </p:nvPicPr>
        <p:blipFill>
          <a:blip r:embed="rId5"/>
          <a:stretch>
            <a:fillRect/>
          </a:stretch>
        </p:blipFill>
        <p:spPr>
          <a:xfrm>
            <a:off x="17720177" y="6406597"/>
            <a:ext cx="5778547" cy="902805"/>
          </a:xfrm>
          <a:prstGeom prst="rect">
            <a:avLst/>
          </a:prstGeom>
        </p:spPr>
      </p:pic>
      <p:sp>
        <p:nvSpPr>
          <p:cNvPr id="28" name="TextBox 27">
            <a:extLst>
              <a:ext uri="{FF2B5EF4-FFF2-40B4-BE49-F238E27FC236}">
                <a16:creationId xmlns:a16="http://schemas.microsoft.com/office/drawing/2014/main" id="{EB29407E-CAC8-469D-6C80-33339BDAB059}"/>
              </a:ext>
            </a:extLst>
          </p:cNvPr>
          <p:cNvSpPr txBox="1"/>
          <p:nvPr/>
        </p:nvSpPr>
        <p:spPr>
          <a:xfrm>
            <a:off x="3480620" y="11560238"/>
            <a:ext cx="17196620" cy="1200329"/>
          </a:xfrm>
          <a:prstGeom prst="rect">
            <a:avLst/>
          </a:prstGeom>
          <a:noFill/>
        </p:spPr>
        <p:txBody>
          <a:bodyPr wrap="squar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In preparation of routes, I strategically defined the navigation paths within the application, ensuring a logical flow between different pages and functionalities.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933803"/>
      </p:ext>
    </p:extLst>
  </p:cSld>
  <p:clrMapOvr>
    <a:masterClrMapping/>
  </p:clrMapOvr>
</p:sld>
</file>

<file path=ppt/theme/theme1.xml><?xml version="1.0" encoding="utf-8"?>
<a:theme xmlns:a="http://schemas.openxmlformats.org/drawingml/2006/main" name="Default Theme">
  <a:themeElements>
    <a:clrScheme name="1 - 15 Web Development Presentation - Light">
      <a:dk1>
        <a:srgbClr val="68686E"/>
      </a:dk1>
      <a:lt1>
        <a:srgbClr val="FFFFFF"/>
      </a:lt1>
      <a:dk2>
        <a:srgbClr val="131316"/>
      </a:dk2>
      <a:lt2>
        <a:srgbClr val="FFFFFF"/>
      </a:lt2>
      <a:accent1>
        <a:srgbClr val="D6EC77"/>
      </a:accent1>
      <a:accent2>
        <a:srgbClr val="B948E6"/>
      </a:accent2>
      <a:accent3>
        <a:srgbClr val="FE4DB5"/>
      </a:accent3>
      <a:accent4>
        <a:srgbClr val="3F57E2"/>
      </a:accent4>
      <a:accent5>
        <a:srgbClr val="12D3A8"/>
      </a:accent5>
      <a:accent6>
        <a:srgbClr val="C7C8C7"/>
      </a:accent6>
      <a:hlink>
        <a:srgbClr val="335FFE"/>
      </a:hlink>
      <a:folHlink>
        <a:srgbClr val="CA64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6FBFFF"/>
            </a:gs>
            <a:gs pos="98000">
              <a:srgbClr val="3C8BFF"/>
            </a:gs>
          </a:gsLst>
          <a:lin ang="54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92979</TotalTime>
  <Words>712</Words>
  <Application>Microsoft Office PowerPoint</Application>
  <PresentationFormat>Custom</PresentationFormat>
  <Paragraphs>98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Eras Bold ITC</vt:lpstr>
      <vt:lpstr>Söhne</vt:lpstr>
      <vt:lpstr>Syncopate</vt:lpstr>
      <vt:lpstr>Times New Roman</vt:lpstr>
      <vt:lpstr>Urbanist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Templates</dc:subject>
  <dc:creator/>
  <cp:keywords/>
  <dc:description/>
  <cp:lastModifiedBy>Jo</cp:lastModifiedBy>
  <cp:revision>10091</cp:revision>
  <cp:lastPrinted>2019-09-18T23:04:43Z</cp:lastPrinted>
  <dcterms:created xsi:type="dcterms:W3CDTF">2014-11-12T21:47:38Z</dcterms:created>
  <dcterms:modified xsi:type="dcterms:W3CDTF">2023-11-08T19:05:14Z</dcterms:modified>
  <cp:category/>
</cp:coreProperties>
</file>