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4CD3A-92E5-44AB-90C3-2DA52CD0A19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D83F-7E5C-4DB9-9DD4-4D6DBD68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3E0B-0A19-4104-8851-80E12DFD73F1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7420-E8B5-4945-8DC9-414B9C7D36D0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3822-E0F2-4992-AB56-5EBC25A805B9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900F07-86D6-4E00-96BC-3A365548A753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CB2-4F04-4A0B-A264-840E4FDFEFA1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100C-D991-42B1-BB96-A19BABBD44C1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85E5-EED1-47BB-8880-F55EEE7B1EA3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F332-1BC6-426C-9F44-29E7F05A7CB5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FBE3-A443-46F4-A9BE-98F771AEBDE3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0BA4-1019-4C40-B85F-E5D07C0A6080}" type="datetime1">
              <a:rPr lang="en-US" smtClean="0"/>
              <a:t>12/8/2020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AF13DF-ECD8-4BC7-B497-2BFD441D63A2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D273BA-9535-40FE-8976-87B08A7F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182" y="1122363"/>
            <a:ext cx="9351818" cy="23876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RAPPORT PROJET ASD 1 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JIHEN ARIDHI : 1LNIG2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3E0B-0A19-4104-8851-80E12DFD73F1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79"/>
            <a:ext cx="10515600" cy="7570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DECLARATION DE OBJETS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1022061"/>
            <a:ext cx="10771909" cy="5115503"/>
          </a:xfrm>
        </p:spPr>
        <p:txBody>
          <a:bodyPr numCol="2">
            <a:normAutofit fontScale="92500"/>
          </a:bodyPr>
          <a:lstStyle/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m[13][15]</a:t>
            </a:r>
            <a:r>
              <a:rPr lang="fr-FR" sz="2200" dirty="0">
                <a:latin typeface="Comic Sans MS" panose="030F0702030302020204" pitchFamily="66" charset="0"/>
              </a:rPr>
              <a:t> : une matrice contenant 13 chaines de caractères de longueur maximum de 15 caractères.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c</a:t>
            </a:r>
            <a:r>
              <a:rPr lang="fr-FR" sz="2200" u="sng" dirty="0" smtClean="0">
                <a:latin typeface="Comic Sans MS" panose="030F0702030302020204" pitchFamily="66" charset="0"/>
              </a:rPr>
              <a:t>hoix</a:t>
            </a:r>
            <a:r>
              <a:rPr lang="fr-FR" sz="2200" dirty="0">
                <a:latin typeface="Comic Sans MS" panose="030F0702030302020204" pitchFamily="66" charset="0"/>
              </a:rPr>
              <a:t> : entier représentant le choix d’utilisateur de jeu.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 err="1">
                <a:latin typeface="Comic Sans MS" panose="030F0702030302020204" pitchFamily="66" charset="0"/>
              </a:rPr>
              <a:t>n</a:t>
            </a:r>
            <a:r>
              <a:rPr lang="fr-FR" sz="2200" u="sng" dirty="0" err="1" smtClean="0">
                <a:latin typeface="Comic Sans MS" panose="030F0702030302020204" pitchFamily="66" charset="0"/>
              </a:rPr>
              <a:t>ames</a:t>
            </a:r>
            <a:r>
              <a:rPr lang="fr-FR" sz="2200" u="sng" dirty="0" smtClean="0">
                <a:latin typeface="Comic Sans MS" panose="030F0702030302020204" pitchFamily="66" charset="0"/>
              </a:rPr>
              <a:t>[10</a:t>
            </a:r>
            <a:r>
              <a:rPr lang="fr-FR" sz="2200" u="sng" dirty="0">
                <a:latin typeface="Comic Sans MS" panose="030F0702030302020204" pitchFamily="66" charset="0"/>
              </a:rPr>
              <a:t>][15]</a:t>
            </a:r>
            <a:r>
              <a:rPr lang="fr-FR" sz="2200" dirty="0">
                <a:latin typeface="Comic Sans MS" panose="030F0702030302020204" pitchFamily="66" charset="0"/>
              </a:rPr>
              <a:t> : une matrice contenant les noms des joueurs.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s</a:t>
            </a:r>
            <a:r>
              <a:rPr lang="fr-FR" sz="2200" u="sng" dirty="0" smtClean="0">
                <a:latin typeface="Comic Sans MS" panose="030F0702030302020204" pitchFamily="66" charset="0"/>
              </a:rPr>
              <a:t>cores[10</a:t>
            </a:r>
            <a:r>
              <a:rPr lang="fr-FR" sz="2200" u="sng" dirty="0">
                <a:latin typeface="Comic Sans MS" panose="030F0702030302020204" pitchFamily="66" charset="0"/>
              </a:rPr>
              <a:t>]</a:t>
            </a:r>
            <a:r>
              <a:rPr lang="fr-FR" sz="2200" dirty="0">
                <a:latin typeface="Comic Sans MS" panose="030F0702030302020204" pitchFamily="66" charset="0"/>
              </a:rPr>
              <a:t> : un tableau d’entiers contenant les scores de chaque joueur 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 err="1">
                <a:latin typeface="Comic Sans MS" panose="030F0702030302020204" pitchFamily="66" charset="0"/>
              </a:rPr>
              <a:t>n</a:t>
            </a:r>
            <a:r>
              <a:rPr lang="fr-FR" sz="2200" u="sng" dirty="0" err="1" smtClean="0">
                <a:latin typeface="Comic Sans MS" panose="030F0702030302020204" pitchFamily="66" charset="0"/>
              </a:rPr>
              <a:t>ame</a:t>
            </a:r>
            <a:r>
              <a:rPr lang="fr-FR" sz="2200" dirty="0">
                <a:latin typeface="Comic Sans MS" panose="030F0702030302020204" pitchFamily="66" charset="0"/>
              </a:rPr>
              <a:t> : nom de joueur.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dirty="0" smtClean="0">
                <a:latin typeface="Comic Sans MS" panose="030F0702030302020204" pitchFamily="66" charset="0"/>
              </a:rPr>
              <a:t>t</a:t>
            </a:r>
            <a:r>
              <a:rPr lang="fr-FR" sz="2200" dirty="0">
                <a:latin typeface="Comic Sans MS" panose="030F0702030302020204" pitchFamily="66" charset="0"/>
              </a:rPr>
              <a:t> : temps.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 err="1">
                <a:latin typeface="Comic Sans MS" panose="030F0702030302020204" pitchFamily="66" charset="0"/>
              </a:rPr>
              <a:t>t</a:t>
            </a:r>
            <a:r>
              <a:rPr lang="fr-FR" sz="2200" u="sng" dirty="0" err="1" smtClean="0">
                <a:latin typeface="Comic Sans MS" panose="030F0702030302020204" pitchFamily="66" charset="0"/>
              </a:rPr>
              <a:t>ime_taken</a:t>
            </a:r>
            <a:r>
              <a:rPr lang="fr-FR" sz="2200" dirty="0">
                <a:latin typeface="Comic Sans MS" panose="030F0702030302020204" pitchFamily="66" charset="0"/>
              </a:rPr>
              <a:t> : durée d’input de joueur.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l</a:t>
            </a:r>
            <a:r>
              <a:rPr lang="fr-FR" sz="2200" u="sng" dirty="0" smtClean="0">
                <a:latin typeface="Comic Sans MS" panose="030F0702030302020204" pitchFamily="66" charset="0"/>
              </a:rPr>
              <a:t>ettre</a:t>
            </a:r>
            <a:r>
              <a:rPr lang="fr-FR" sz="2200" dirty="0">
                <a:latin typeface="Comic Sans MS" panose="030F0702030302020204" pitchFamily="66" charset="0"/>
              </a:rPr>
              <a:t> : input de jeu du pendu.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Mot</a:t>
            </a:r>
            <a:r>
              <a:rPr lang="fr-FR" sz="2200" dirty="0">
                <a:latin typeface="Comic Sans MS" panose="030F0702030302020204" pitchFamily="66" charset="0"/>
              </a:rPr>
              <a:t> : input du jeu de motus.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Coups</a:t>
            </a:r>
            <a:r>
              <a:rPr lang="fr-FR" sz="2200" dirty="0">
                <a:latin typeface="Comic Sans MS" panose="030F0702030302020204" pitchFamily="66" charset="0"/>
              </a:rPr>
              <a:t> : nombre de tentatives.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Indice</a:t>
            </a:r>
            <a:r>
              <a:rPr lang="fr-FR" sz="2200" dirty="0">
                <a:latin typeface="Comic Sans MS" panose="030F0702030302020204" pitchFamily="66" charset="0"/>
              </a:rPr>
              <a:t> : un nombre aléatoire [0..13]  pour indiquer l’indice du mot dans la matrice m 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Correct</a:t>
            </a:r>
            <a:r>
              <a:rPr lang="fr-FR" sz="2200" dirty="0">
                <a:latin typeface="Comic Sans MS" panose="030F0702030302020204" pitchFamily="66" charset="0"/>
              </a:rPr>
              <a:t> : condition indiquant que le joueur a entré la réponse correcte 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Help</a:t>
            </a:r>
            <a:r>
              <a:rPr lang="fr-FR" sz="2200" dirty="0">
                <a:latin typeface="Comic Sans MS" panose="030F0702030302020204" pitchFamily="66" charset="0"/>
              </a:rPr>
              <a:t> : entier booléen pour utiliser l’aide 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 err="1">
                <a:latin typeface="Comic Sans MS" panose="030F0702030302020204" pitchFamily="66" charset="0"/>
              </a:rPr>
              <a:t>Hint</a:t>
            </a:r>
            <a:r>
              <a:rPr lang="fr-FR" sz="2200" dirty="0">
                <a:latin typeface="Comic Sans MS" panose="030F0702030302020204" pitchFamily="66" charset="0"/>
              </a:rPr>
              <a:t> : un caractère majuscule aléatoire.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 err="1">
                <a:latin typeface="Comic Sans MS" panose="030F0702030302020204" pitchFamily="66" charset="0"/>
              </a:rPr>
              <a:t>Reponse</a:t>
            </a:r>
            <a:r>
              <a:rPr lang="fr-FR" sz="2200" dirty="0">
                <a:latin typeface="Comic Sans MS" panose="030F0702030302020204" pitchFamily="66" charset="0"/>
              </a:rPr>
              <a:t> : choix du menu à la fin du jeu (rejouer, quitter …).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0"/>
            <a:r>
              <a:rPr lang="fr-FR" sz="2200" u="sng" dirty="0">
                <a:latin typeface="Comic Sans MS" panose="030F0702030302020204" pitchFamily="66" charset="0"/>
              </a:rPr>
              <a:t>Cache</a:t>
            </a:r>
            <a:r>
              <a:rPr lang="fr-FR" sz="2200" dirty="0">
                <a:latin typeface="Comic Sans MS" panose="030F0702030302020204" pitchFamily="66" charset="0"/>
              </a:rPr>
              <a:t> : une chaine chiffrée du mot à rechercher .</a:t>
            </a:r>
            <a:endParaRPr lang="en-US" sz="22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MENU PRINCIPAL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mic Sans MS" panose="030F0702030302020204" pitchFamily="66" charset="0"/>
              </a:rPr>
              <a:t>Le jeu commence par un menu principal contenant le jeu du pendu (choix 1) et le jeu du motus     (choix 2) ou bien quitter le jeu (choix 3) , le joueur va choisir un jeu ensuit entrer son nom 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dirty="0">
                <a:latin typeface="Comic Sans MS" panose="030F0702030302020204" pitchFamily="66" charset="0"/>
              </a:rPr>
              <a:t>Si le choix==3, le programme s’arrête.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LE PENDU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52"/>
            <a:ext cx="10515600" cy="5663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On présente sur l’écran le temps restant et le nombre de coups restant avec l’alphabet et le mot à rechercher caché et aussi une suggestion d’aide (une seule fois), aussi il y a un dessin du pendu   que s’achève lorsque le nombre des coups est diminué</a:t>
            </a:r>
            <a:r>
              <a:rPr lang="fr-FR" sz="22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fr-FR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Le joueur doit entrer une lettre : </a:t>
            </a: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*si la lettre existe dans le mot à rechercher alors cette lettre s’affiche à sa(ses) position(s) dans le mot caché et le score du jouer s’augmente (+2).</a:t>
            </a: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*s’il entre le caractère « ? » alors le programme s’affiche aléatoirement une lettre du mot caché (on peut utiliser l’aide une seule fois), et le score s’augmente (+1).</a:t>
            </a: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*si la lettre entré est fausse, le nombre des coups se diminue (-1 jusqu’à le score==0). </a:t>
            </a:r>
          </a:p>
          <a:p>
            <a:pPr marL="0" indent="0">
              <a:buNone/>
            </a:pPr>
            <a:endParaRPr lang="fr-FR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Le jeu s’arrête si le mot est trouvé, temps écoulé, ou les coups sont égal a 0 .</a:t>
            </a:r>
          </a:p>
          <a:p>
            <a:pPr marL="0" indent="0">
              <a:buNone/>
            </a:pPr>
            <a:endParaRPr lang="en-US" sz="22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4800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LE MOTUS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259"/>
            <a:ext cx="10515600" cy="55396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mic Sans MS" panose="030F0702030302020204" pitchFamily="66" charset="0"/>
              </a:rPr>
              <a:t> </a:t>
            </a:r>
            <a:r>
              <a:rPr lang="fr-FR" sz="2200" dirty="0">
                <a:latin typeface="Comic Sans MS" panose="030F0702030302020204" pitchFamily="66" charset="0"/>
              </a:rPr>
              <a:t>On présente sur l’écran le temps restant et le nombre de coups restant avec et le mot à rechercher caché et aussi une suggestion d’aide (une seule fois). 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 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Le jouer doit entrer un mot :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*si le mot est faux alors, le nombre des coups se diminue (-1 jusqu’à le score==0). 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 s’il entre le caractère « ? » alors le programme s’affiche aléatoirement une lettre du mot caché (on peut utiliser l’aide une seule fois), et le score s’augmente (+1).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*si le mot est faux mais il contient des lettres de même position que le mot caché, alors ils s’affichent sur l’écran, et e score s’augmente (+2 par lettre correcte)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*si tout le mot est correct alors le score s’augmente et le jeu s’arrête.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 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200" dirty="0">
                <a:latin typeface="Comic Sans MS" panose="030F0702030302020204" pitchFamily="66" charset="0"/>
              </a:rPr>
              <a:t>Le jeu s’arrête si le mot est trouvé, temps écoulé, ou les coups sont égal a 0.</a:t>
            </a:r>
            <a:endParaRPr lang="en-US" sz="22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LE MENU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Après le jeu, un menu s’affiche, et le joueur doit choisir :</a:t>
            </a:r>
          </a:p>
          <a:p>
            <a:r>
              <a:rPr lang="fr-FR" dirty="0">
                <a:latin typeface="Comic Sans MS" panose="030F0702030302020204" pitchFamily="66" charset="0"/>
              </a:rPr>
              <a:t>*Si la </a:t>
            </a:r>
            <a:r>
              <a:rPr lang="fr-FR" dirty="0" err="1">
                <a:latin typeface="Comic Sans MS" panose="030F0702030302020204" pitchFamily="66" charset="0"/>
              </a:rPr>
              <a:t>reponse</a:t>
            </a:r>
            <a:r>
              <a:rPr lang="fr-FR" dirty="0">
                <a:latin typeface="Comic Sans MS" panose="030F0702030302020204" pitchFamily="66" charset="0"/>
              </a:rPr>
              <a:t>==1 alors, le jeu recommence.</a:t>
            </a:r>
          </a:p>
          <a:p>
            <a:r>
              <a:rPr lang="fr-FR" dirty="0">
                <a:latin typeface="Comic Sans MS" panose="030F0702030302020204" pitchFamily="66" charset="0"/>
              </a:rPr>
              <a:t>*si </a:t>
            </a:r>
            <a:r>
              <a:rPr lang="fr-FR" dirty="0" err="1">
                <a:latin typeface="Comic Sans MS" panose="030F0702030302020204" pitchFamily="66" charset="0"/>
              </a:rPr>
              <a:t>reponse</a:t>
            </a:r>
            <a:r>
              <a:rPr lang="fr-FR" dirty="0">
                <a:latin typeface="Comic Sans MS" panose="030F0702030302020204" pitchFamily="66" charset="0"/>
              </a:rPr>
              <a:t>==2, le programme s’affiche le score de ce joueur.</a:t>
            </a:r>
          </a:p>
          <a:p>
            <a:r>
              <a:rPr lang="fr-FR" dirty="0">
                <a:latin typeface="Comic Sans MS" panose="030F0702030302020204" pitchFamily="66" charset="0"/>
              </a:rPr>
              <a:t>*si </a:t>
            </a:r>
            <a:r>
              <a:rPr lang="fr-FR" dirty="0" err="1">
                <a:latin typeface="Comic Sans MS" panose="030F0702030302020204" pitchFamily="66" charset="0"/>
              </a:rPr>
              <a:t>reponse</a:t>
            </a:r>
            <a:r>
              <a:rPr lang="fr-FR" dirty="0">
                <a:latin typeface="Comic Sans MS" panose="030F0702030302020204" pitchFamily="66" charset="0"/>
              </a:rPr>
              <a:t>==3, le programme va trier les scores de tous les joueurs précèdent et il s’affiche sur l’écran en ordre décroissant.</a:t>
            </a:r>
          </a:p>
          <a:p>
            <a:r>
              <a:rPr lang="fr-FR" dirty="0">
                <a:latin typeface="Comic Sans MS" panose="030F0702030302020204" pitchFamily="66" charset="0"/>
              </a:rPr>
              <a:t>*si </a:t>
            </a:r>
            <a:r>
              <a:rPr lang="fr-FR" dirty="0" err="1">
                <a:latin typeface="Comic Sans MS" panose="030F0702030302020204" pitchFamily="66" charset="0"/>
              </a:rPr>
              <a:t>reponse</a:t>
            </a:r>
            <a:r>
              <a:rPr lang="fr-FR" dirty="0">
                <a:latin typeface="Comic Sans MS" panose="030F0702030302020204" pitchFamily="66" charset="0"/>
              </a:rPr>
              <a:t>==4,  le programme se retourne au menu principal .</a:t>
            </a:r>
          </a:p>
          <a:p>
            <a:r>
              <a:rPr lang="fr-FR" dirty="0">
                <a:latin typeface="Comic Sans MS" panose="030F0702030302020204" pitchFamily="66" charset="0"/>
              </a:rPr>
              <a:t>*si </a:t>
            </a:r>
            <a:r>
              <a:rPr lang="fr-FR" dirty="0" err="1">
                <a:latin typeface="Comic Sans MS" panose="030F0702030302020204" pitchFamily="66" charset="0"/>
              </a:rPr>
              <a:t>reponse</a:t>
            </a:r>
            <a:r>
              <a:rPr lang="fr-FR" dirty="0">
                <a:latin typeface="Comic Sans MS" panose="030F0702030302020204" pitchFamily="66" charset="0"/>
              </a:rPr>
              <a:t>==5, le programme s’arrête.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14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PS :</a:t>
            </a:r>
            <a:r>
              <a:rPr lang="fr-FR" sz="2400" dirty="0" smtClean="0"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>*le tableau des noms (</a:t>
            </a:r>
            <a:r>
              <a:rPr lang="fr-FR" sz="2400" dirty="0" err="1" smtClean="0">
                <a:latin typeface="Comic Sans MS" panose="030F0702030302020204" pitchFamily="66" charset="0"/>
              </a:rPr>
              <a:t>names</a:t>
            </a:r>
            <a:r>
              <a:rPr lang="fr-FR" sz="2400" dirty="0" smtClean="0">
                <a:latin typeface="Comic Sans MS" panose="030F0702030302020204" pitchFamily="66" charset="0"/>
              </a:rPr>
              <a:t>[10][15]) est initialisé tel que chaque case contient un espace ‘’ ‘’.</a:t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>*Le tableau des scores (scores[10]) est initialisé tel que chaque case contient un entier aléatoire négative , pour que les case non utilisé ne s’affiche pas lors de classement des joueur  (les scores sont &gt;=0 ) .</a:t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>*le nom et le score du joueur sont placés à la case 0 du tableaux(</a:t>
            </a:r>
            <a:r>
              <a:rPr lang="fr-FR" sz="2400" dirty="0" err="1" smtClean="0">
                <a:latin typeface="Comic Sans MS" panose="030F0702030302020204" pitchFamily="66" charset="0"/>
              </a:rPr>
              <a:t>scores,names</a:t>
            </a:r>
            <a:r>
              <a:rPr lang="fr-FR" sz="2400" dirty="0" smtClean="0">
                <a:latin typeface="Comic Sans MS" panose="030F0702030302020204" pitchFamily="66" charset="0"/>
              </a:rPr>
              <a:t>).</a:t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>*la fonction system(‘’</a:t>
            </a:r>
            <a:r>
              <a:rPr lang="fr-FR" sz="2400" dirty="0" err="1" smtClean="0">
                <a:latin typeface="Comic Sans MS" panose="030F0702030302020204" pitchFamily="66" charset="0"/>
              </a:rPr>
              <a:t>cls</a:t>
            </a:r>
            <a:r>
              <a:rPr lang="fr-FR" sz="2400" dirty="0" smtClean="0">
                <a:latin typeface="Comic Sans MS" panose="030F0702030302020204" pitchFamily="66" charset="0"/>
              </a:rPr>
              <a:t>’’) est utilisé pour effacer chaque </a:t>
            </a:r>
            <a:r>
              <a:rPr lang="fr-FR" sz="2400" dirty="0" err="1" smtClean="0">
                <a:latin typeface="Comic Sans MS" panose="030F0702030302020204" pitchFamily="66" charset="0"/>
              </a:rPr>
              <a:t>etape</a:t>
            </a:r>
            <a:r>
              <a:rPr lang="fr-FR" sz="2400" dirty="0" smtClean="0">
                <a:latin typeface="Comic Sans MS" panose="030F0702030302020204" pitchFamily="66" charset="0"/>
              </a:rPr>
              <a:t> du jeu .</a:t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latin typeface="Comic Sans MS" panose="030F0702030302020204" pitchFamily="66" charset="0"/>
              </a:rPr>
            </a:br>
            <a:r>
              <a:rPr lang="fr-FR" sz="2400" dirty="0" smtClean="0">
                <a:latin typeface="Comic Sans MS" panose="030F0702030302020204" pitchFamily="66" charset="0"/>
              </a:rPr>
              <a:t> </a:t>
            </a:r>
            <a:br>
              <a:rPr lang="fr-FR" sz="2400" dirty="0" smtClean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6E7A-78AB-40D9-B097-E77884A55AD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D273BA-9535-40FE-8976-87B08A7F6D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408</TotalTime>
  <Words>375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Comic Sans MS</vt:lpstr>
      <vt:lpstr>Rockwell</vt:lpstr>
      <vt:lpstr>Rockwell Condensed</vt:lpstr>
      <vt:lpstr>Wingdings</vt:lpstr>
      <vt:lpstr>Wood Type</vt:lpstr>
      <vt:lpstr>RAPPORT PROJET ASD 1 </vt:lpstr>
      <vt:lpstr>DECLARATION DE OBJETS :</vt:lpstr>
      <vt:lpstr>MENU PRINCIPAL :</vt:lpstr>
      <vt:lpstr>LE PENDU :</vt:lpstr>
      <vt:lpstr>LE MOTUS :</vt:lpstr>
      <vt:lpstr>LE MENU :</vt:lpstr>
      <vt:lpstr>PS : *le tableau des noms (names[10][15]) est initialisé tel que chaque case contient un espace ‘’ ‘’.  *Le tableau des scores (scores[10]) est initialisé tel que chaque case contient un entier aléatoire négative , pour que les case non utilisé ne s’affiche pas lors de classement des joueur  (les scores sont &gt;=0 ) .  *le nom et le score du joueur sont placés à la case 0 du tableaux(scores,names).  *la fonction system(‘’cls’’) est utilisé pour effacer chaque etape du jeu .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Aridhi</dc:creator>
  <cp:lastModifiedBy>Aridhi</cp:lastModifiedBy>
  <cp:revision>22</cp:revision>
  <dcterms:created xsi:type="dcterms:W3CDTF">2020-11-27T12:35:42Z</dcterms:created>
  <dcterms:modified xsi:type="dcterms:W3CDTF">2020-12-08T16:38:24Z</dcterms:modified>
</cp:coreProperties>
</file>