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B4CA1-58A2-4F58-8D43-42505C4E6C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7563AE6-7F4B-4B11-98D2-D4EAF68867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F7094A3-9962-48D9-A460-B1DBEFA4C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7B15D5A-B61A-4DA2-BAA3-7ADDBC961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DDF03E-1653-4FB4-9C73-1F29E89DE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99879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5ED12-BB33-4ED2-9397-7E0AAE0AB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E033C29-1BDE-4F89-ADBD-A2479E52E5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C211F7-9137-4BFA-91C8-225E70CED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F68E66C-90F9-40B5-B6BC-0BAEA586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E3D090-995A-40CE-AFB3-A5A646F82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844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40E9E65-0161-4A6A-AB5A-A42DF548BB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6E19323-FA33-4D38-8480-6C0F001376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41A4442-C9F6-46DF-BC93-47740353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E3EC08-AA91-46AE-A99C-B6FF31C9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5CE43C-2D9F-4305-83F2-4AF94EC8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205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D8D7D5D-323D-4939-92E7-BC82884E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43CCA85-E564-4027-A2FA-1B7318897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51FFF9B-4D8A-45D9-83A9-C172CE274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61E3C3-DE82-49F2-8257-F57F5150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486D07-9468-4CD6-9EB5-EBEB8F03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42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8A55B1-9172-45E7-92B6-94EDD6E29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83BE2A-54EF-4572-A84A-1219EB2A1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8E59EF-32CB-4641-809F-3C9CCA7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4F2D9B-D734-47C3-B871-9D2F45038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165DEB-3598-43FA-920E-C3FA17A91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324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D07698-99E4-473D-9BA3-FEA8562EA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F3FE19-59A4-4FFC-88CB-9127C615C2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A9E5BD-E284-4BF7-9B12-72D5A46D5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2E572A3-0E7F-483F-85DD-6F285B38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99457E8-6F94-4A6D-857F-2450A31A3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02D431-AB8D-435D-996D-C55CDD24F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273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A67399A-264C-4571-B6EB-480F62422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F16AEA-FEA4-446A-A5B1-F73BDB66D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2C93F06-2351-41C5-B103-4E96CF05B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C7F732-6C1E-45F0-B6D5-8609B976FA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82E7FF-72E9-4C8C-AA2F-426E9A76E6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0ABED52-7692-447D-8973-647505E09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03798CD-2B07-4DD6-B5DD-ACDCABC2A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53F963E-9338-450D-8458-187EC7B1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0913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4B0DC1-768F-4398-AEB8-B517916EE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BB7581D-D13A-431A-B68F-77E440B49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890D8FB-EDFD-4929-ADAA-1FB14C6D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8CA9CD3-FCB9-4FB1-84EF-C8E6B8F44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14209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77230B1-C911-4ADA-9755-CAEFAD014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AF3701F-20E9-4AC9-9C20-347FCA59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654FAE-8A51-4C77-8F02-F954CD03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634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59C46-767E-457F-802C-7D8D8E8DB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248A12-9542-4411-92EE-ECB3736F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431230-7A33-4916-A745-6A88353E8A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7ECA4A-8592-4F35-8BAF-613D1272F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3702FF-4773-4E5E-B691-C6DF7E20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8099E6-E091-47BB-8795-297794D54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68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D25FA3-2EB2-4071-8E14-E43C8F47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0AA76CB-8058-47B6-8C3E-EBDACDB552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3623334-85D9-48E3-8FC2-21E991A49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72AA8BA-E115-40DC-8C4E-04A81B7FC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D1A1468-E4C4-43C0-9532-168F50EAB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8EAD610-7EC9-4901-A923-383C00D6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1774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FA8DC4D-DD8E-48D3-827A-2701131D6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57E8F-2E8C-467A-92E7-FAA74578E7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5D4877D-92DC-4BA4-B02D-6CE70A67DB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8A6D-0DA7-4430-82DE-81F330BCC2F9}" type="datetimeFigureOut">
              <a:rPr lang="fr-FR" smtClean="0"/>
              <a:t>07/09/2025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4482CC-B4B9-4292-8200-51A3F55567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D5A7458-1E5C-44EA-84C3-0CD834967E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F0DC82-0883-46EF-8FAE-A076A72DC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7091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37-cloud-fundamentals-deployment.vercel.app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JiheneBahrini/37_Cloud_Fundamentals_Deployment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1E7EC6A2-AD77-41A4-9CCE-B2B8EF7D2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49806"/>
            <a:ext cx="12192000" cy="581494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46211128-FE7D-47CD-A301-F20DF945A183}"/>
              </a:ext>
            </a:extLst>
          </p:cNvPr>
          <p:cNvSpPr txBox="1"/>
          <p:nvPr/>
        </p:nvSpPr>
        <p:spPr>
          <a:xfrm>
            <a:off x="3048786" y="6488668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linkClick r:id="rId3"/>
              </a:rPr>
              <a:t>https://37-cloud-fundamentals-deployment.vercel.app/</a:t>
            </a:r>
            <a:endParaRPr lang="fr-FR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DCC8F18-C91A-4CAB-8C19-7068F7C76EBC}"/>
              </a:ext>
            </a:extLst>
          </p:cNvPr>
          <p:cNvSpPr/>
          <p:nvPr/>
        </p:nvSpPr>
        <p:spPr>
          <a:xfrm>
            <a:off x="5052767" y="3598683"/>
            <a:ext cx="3063711" cy="51140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 : en angle 5">
            <a:extLst>
              <a:ext uri="{FF2B5EF4-FFF2-40B4-BE49-F238E27FC236}">
                <a16:creationId xmlns:a16="http://schemas.microsoft.com/office/drawing/2014/main" id="{446EB47D-7146-47EC-8150-32FB67864193}"/>
              </a:ext>
            </a:extLst>
          </p:cNvPr>
          <p:cNvCxnSpPr>
            <a:stCxn id="2" idx="1"/>
          </p:cNvCxnSpPr>
          <p:nvPr/>
        </p:nvCxnSpPr>
        <p:spPr>
          <a:xfrm rot="10800000" flipV="1">
            <a:off x="3996965" y="3854385"/>
            <a:ext cx="1055802" cy="271996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78B5EC23-D9B2-4295-A4CC-F7391B34E234}"/>
              </a:ext>
            </a:extLst>
          </p:cNvPr>
          <p:cNvSpPr txBox="1"/>
          <p:nvPr/>
        </p:nvSpPr>
        <p:spPr>
          <a:xfrm>
            <a:off x="3039359" y="0"/>
            <a:ext cx="61132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 err="1"/>
              <a:t>CheckPoint</a:t>
            </a:r>
            <a:r>
              <a:rPr lang="fr-FR" sz="2400" b="1" dirty="0"/>
              <a:t> Cloud Fundamentals </a:t>
            </a:r>
            <a:r>
              <a:rPr lang="fr-FR" sz="2400" b="1" dirty="0" err="1"/>
              <a:t>Deployment</a:t>
            </a:r>
            <a:endParaRPr lang="fr-FR" sz="2400" b="1" dirty="0"/>
          </a:p>
        </p:txBody>
      </p:sp>
    </p:spTree>
    <p:extLst>
      <p:ext uri="{BB962C8B-B14F-4D97-AF65-F5344CB8AC3E}">
        <p14:creationId xmlns:p14="http://schemas.microsoft.com/office/powerpoint/2010/main" val="100123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F3D011F-A7A0-4BC2-8C89-C0CD21E625C9}"/>
              </a:ext>
            </a:extLst>
          </p:cNvPr>
          <p:cNvSpPr txBox="1"/>
          <p:nvPr/>
        </p:nvSpPr>
        <p:spPr>
          <a:xfrm>
            <a:off x="122548" y="346137"/>
            <a:ext cx="120694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Pour ce </a:t>
            </a:r>
            <a:r>
              <a:rPr lang="fr-FR" dirty="0" err="1"/>
              <a:t>CheckPoint</a:t>
            </a:r>
            <a:r>
              <a:rPr lang="fr-FR" dirty="0"/>
              <a:t>, j'ai réutilisé l'application développée pour le CheckPoint_31_React_with_NextJS .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- Le </a:t>
            </a:r>
            <a:r>
              <a:rPr lang="fr-FR" dirty="0" err="1"/>
              <a:t>githib</a:t>
            </a:r>
            <a:r>
              <a:rPr lang="fr-FR" dirty="0"/>
              <a:t> utilisé pour ce </a:t>
            </a:r>
            <a:r>
              <a:rPr lang="fr-FR" dirty="0" err="1"/>
              <a:t>CheckPoint</a:t>
            </a:r>
            <a:r>
              <a:rPr lang="fr-FR" dirty="0"/>
              <a:t> est le suivant :</a:t>
            </a:r>
          </a:p>
          <a:p>
            <a:r>
              <a:rPr lang="fr-FR" dirty="0">
                <a:hlinkClick r:id="rId2"/>
              </a:rPr>
              <a:t>https://github.com/JiheneBahrini/37_Cloud_Fundamentals_Deployment</a:t>
            </a:r>
            <a:endParaRPr lang="fr-FR" dirty="0"/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EA9F38D-A699-405F-AB50-988E8B8D02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068" y="1923130"/>
            <a:ext cx="9869864" cy="46779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069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0118921-4D1D-4929-B237-2B0BCD8EE7B6}"/>
              </a:ext>
            </a:extLst>
          </p:cNvPr>
          <p:cNvSpPr txBox="1"/>
          <p:nvPr/>
        </p:nvSpPr>
        <p:spPr>
          <a:xfrm>
            <a:off x="530652" y="3105835"/>
            <a:ext cx="111306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L'exercice demande </a:t>
            </a:r>
            <a:r>
              <a:rPr lang="fr-FR" b="1" dirty="0"/>
              <a:t>un déploiement sur Microsoft Azure</a:t>
            </a:r>
            <a:r>
              <a:rPr lang="fr-FR" dirty="0"/>
              <a:t>, mais </a:t>
            </a:r>
            <a:r>
              <a:rPr lang="fr-FR" b="1" dirty="0" err="1"/>
              <a:t>Vercel</a:t>
            </a:r>
            <a:r>
              <a:rPr lang="fr-FR" dirty="0"/>
              <a:t> était mentionné </a:t>
            </a:r>
            <a:r>
              <a:rPr lang="fr-FR" b="1" dirty="0"/>
              <a:t>en feedback après la première évaluation de ce </a:t>
            </a:r>
            <a:r>
              <a:rPr lang="fr-FR" b="1" dirty="0" err="1"/>
              <a:t>CheckPoint</a:t>
            </a:r>
            <a:r>
              <a:rPr lang="fr-FR" b="1" dirty="0"/>
              <a:t> </a:t>
            </a:r>
            <a:r>
              <a:rPr lang="fr-FR" dirty="0"/>
              <a:t>. 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7218249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81</Words>
  <Application>Microsoft Office PowerPoint</Application>
  <PresentationFormat>Grand écran</PresentationFormat>
  <Paragraphs>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MSI</dc:creator>
  <cp:lastModifiedBy>MSI</cp:lastModifiedBy>
  <cp:revision>3</cp:revision>
  <dcterms:created xsi:type="dcterms:W3CDTF">2025-09-07T08:04:39Z</dcterms:created>
  <dcterms:modified xsi:type="dcterms:W3CDTF">2025-09-07T08:43:35Z</dcterms:modified>
</cp:coreProperties>
</file>