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
      <p:font typeface="Fira Sans Extra Condensed"/>
      <p:regular r:id="rId18"/>
      <p:bold r:id="rId19"/>
      <p:italic r:id="rId20"/>
      <p:boldItalic r:id="rId21"/>
    </p:embeddedFont>
    <p:embeddedFont>
      <p:font typeface="Fira Sans Extra Condensed SemiBold"/>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italic.fntdata"/><Relationship Id="rId22" Type="http://schemas.openxmlformats.org/officeDocument/2006/relationships/font" Target="fonts/FiraSansExtraCondensedSemiBold-regular.fntdata"/><Relationship Id="rId21" Type="http://schemas.openxmlformats.org/officeDocument/2006/relationships/font" Target="fonts/FiraSansExtraCondensed-boldItalic.fntdata"/><Relationship Id="rId24" Type="http://schemas.openxmlformats.org/officeDocument/2006/relationships/font" Target="fonts/FiraSansExtraCondensedSemiBold-italic.fntdata"/><Relationship Id="rId23" Type="http://schemas.openxmlformats.org/officeDocument/2006/relationships/font" Target="fonts/FiraSansExtraCondensedSemi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FiraSansExtraCondensedSemiBol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FiraSansExtraCondensed-bold.fntdata"/><Relationship Id="rId18" Type="http://schemas.openxmlformats.org/officeDocument/2006/relationships/font" Target="fonts/FiraSansExtraCondense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77f93ad0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77f93ad0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9566a474a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9566a474a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b1148d3d1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b1148d3d1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b1148d3d1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b1148d3d1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Ce code crée une classe </a:t>
            </a:r>
            <a:r>
              <a:rPr lang="en" sz="950">
                <a:solidFill>
                  <a:schemeClr val="dk1"/>
                </a:solidFill>
                <a:highlight>
                  <a:srgbClr val="F7F7F8"/>
                </a:highlight>
              </a:rPr>
              <a:t>ResNet</a:t>
            </a:r>
            <a:r>
              <a:rPr lang="en" sz="1200">
                <a:solidFill>
                  <a:srgbClr val="374151"/>
                </a:solidFill>
                <a:highlight>
                  <a:srgbClr val="F7F7F8"/>
                </a:highlight>
                <a:latin typeface="Roboto"/>
                <a:ea typeface="Roboto"/>
                <a:cs typeface="Roboto"/>
                <a:sym typeface="Roboto"/>
              </a:rPr>
              <a:t> qui hérite de la classe </a:t>
            </a:r>
            <a:r>
              <a:rPr lang="en" sz="950">
                <a:solidFill>
                  <a:schemeClr val="dk1"/>
                </a:solidFill>
                <a:highlight>
                  <a:srgbClr val="F7F7F8"/>
                </a:highlight>
              </a:rPr>
              <a:t>nn.Module</a:t>
            </a:r>
            <a:r>
              <a:rPr lang="en" sz="1200">
                <a:solidFill>
                  <a:srgbClr val="374151"/>
                </a:solidFill>
                <a:highlight>
                  <a:srgbClr val="F7F7F8"/>
                </a:highlight>
                <a:latin typeface="Roboto"/>
                <a:ea typeface="Roboto"/>
                <a:cs typeface="Roboto"/>
                <a:sym typeface="Roboto"/>
              </a:rPr>
              <a:t> de PyTorch. Cette classe définit un réseau de neurones à réduction (ResNet) en utilisant des couches de convolution, de normalisation par lots et de région linéaire (ReLU).</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La méthode </a:t>
            </a:r>
            <a:r>
              <a:rPr lang="en" sz="1050">
                <a:solidFill>
                  <a:srgbClr val="374151"/>
                </a:solidFill>
                <a:highlight>
                  <a:srgbClr val="F7F7F8"/>
                </a:highlight>
                <a:latin typeface="Roboto"/>
                <a:ea typeface="Roboto"/>
                <a:cs typeface="Roboto"/>
                <a:sym typeface="Roboto"/>
              </a:rPr>
              <a:t>__init__</a:t>
            </a:r>
            <a:r>
              <a:rPr lang="en" sz="1200">
                <a:solidFill>
                  <a:srgbClr val="374151"/>
                </a:solidFill>
                <a:highlight>
                  <a:srgbClr val="F7F7F8"/>
                </a:highlight>
                <a:latin typeface="Roboto"/>
                <a:ea typeface="Roboto"/>
                <a:cs typeface="Roboto"/>
                <a:sym typeface="Roboto"/>
              </a:rPr>
              <a:t> de la classe définit les différentes couches du réseau, en utilisant les classes </a:t>
            </a:r>
            <a:r>
              <a:rPr lang="en" sz="1050">
                <a:solidFill>
                  <a:srgbClr val="374151"/>
                </a:solidFill>
                <a:highlight>
                  <a:srgbClr val="F7F7F8"/>
                </a:highlight>
                <a:latin typeface="Roboto"/>
                <a:ea typeface="Roboto"/>
                <a:cs typeface="Roboto"/>
                <a:sym typeface="Roboto"/>
              </a:rPr>
              <a:t>nn.Conv2d</a:t>
            </a:r>
            <a:r>
              <a:rPr lang="en" sz="1200">
                <a:solidFill>
                  <a:srgbClr val="374151"/>
                </a:solidFill>
                <a:highlight>
                  <a:srgbClr val="F7F7F8"/>
                </a:highlight>
                <a:latin typeface="Roboto"/>
                <a:ea typeface="Roboto"/>
                <a:cs typeface="Roboto"/>
                <a:sym typeface="Roboto"/>
              </a:rPr>
              <a:t>, </a:t>
            </a:r>
            <a:r>
              <a:rPr lang="en" sz="1050">
                <a:solidFill>
                  <a:srgbClr val="374151"/>
                </a:solidFill>
                <a:highlight>
                  <a:srgbClr val="F7F7F8"/>
                </a:highlight>
                <a:latin typeface="Roboto"/>
                <a:ea typeface="Roboto"/>
                <a:cs typeface="Roboto"/>
                <a:sym typeface="Roboto"/>
              </a:rPr>
              <a:t>nn.</a:t>
            </a:r>
            <a:r>
              <a:rPr lang="en" sz="1050">
                <a:solidFill>
                  <a:srgbClr val="374151"/>
                </a:solidFill>
                <a:highlight>
                  <a:srgbClr val="F7F7F8"/>
                </a:highlight>
                <a:latin typeface="Roboto"/>
                <a:ea typeface="Roboto"/>
                <a:cs typeface="Roboto"/>
                <a:sym typeface="Roboto"/>
              </a:rPr>
              <a:t>BatchNorm2d</a:t>
            </a:r>
            <a:r>
              <a:rPr lang="en" sz="1200">
                <a:solidFill>
                  <a:srgbClr val="374151"/>
                </a:solidFill>
                <a:highlight>
                  <a:srgbClr val="F7F7F8"/>
                </a:highlight>
                <a:latin typeface="Roboto"/>
                <a:ea typeface="Roboto"/>
                <a:cs typeface="Roboto"/>
                <a:sym typeface="Roboto"/>
              </a:rPr>
              <a:t> et </a:t>
            </a:r>
            <a:r>
              <a:rPr lang="en" sz="1050">
                <a:solidFill>
                  <a:srgbClr val="374151"/>
                </a:solidFill>
                <a:highlight>
                  <a:srgbClr val="F7F7F8"/>
                </a:highlight>
                <a:latin typeface="Roboto"/>
                <a:ea typeface="Roboto"/>
                <a:cs typeface="Roboto"/>
                <a:sym typeface="Roboto"/>
              </a:rPr>
              <a:t>nn.ReLU</a:t>
            </a:r>
            <a:r>
              <a:rPr lang="en" sz="1200">
                <a:solidFill>
                  <a:srgbClr val="374151"/>
                </a:solidFill>
                <a:highlight>
                  <a:srgbClr val="F7F7F8"/>
                </a:highlight>
                <a:latin typeface="Roboto"/>
                <a:ea typeface="Roboto"/>
                <a:cs typeface="Roboto"/>
                <a:sym typeface="Roboto"/>
              </a:rPr>
              <a:t> de PyTorch. Le réseau contient des couches de convolution avec des tailles de noyau 3x3, une normalisation par lots pour chaque couche de convolution, et des fonctions d'activation ReLU pour chaque couche cachée. Le réseau utilise également une réduction de la dimension en utilisant l'opération de moyenne adaptative </a:t>
            </a:r>
            <a:r>
              <a:rPr lang="en" sz="1050">
                <a:solidFill>
                  <a:srgbClr val="374151"/>
                </a:solidFill>
                <a:highlight>
                  <a:srgbClr val="F7F7F8"/>
                </a:highlight>
                <a:latin typeface="Roboto"/>
                <a:ea typeface="Roboto"/>
                <a:cs typeface="Roboto"/>
                <a:sym typeface="Roboto"/>
              </a:rPr>
              <a:t>nn.AdaptiveAvgPool2d</a:t>
            </a:r>
            <a:r>
              <a:rPr lang="en" sz="1200">
                <a:solidFill>
                  <a:srgbClr val="374151"/>
                </a:solidFill>
                <a:highlight>
                  <a:srgbClr val="F7F7F8"/>
                </a:highlight>
                <a:latin typeface="Roboto"/>
                <a:ea typeface="Roboto"/>
                <a:cs typeface="Roboto"/>
                <a:sym typeface="Roboto"/>
              </a:rPr>
              <a:t> et une couche entièrement connectée pour produire les prédictions de classe.</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La méthode </a:t>
            </a:r>
            <a:r>
              <a:rPr lang="en" sz="1050">
                <a:solidFill>
                  <a:srgbClr val="374151"/>
                </a:solidFill>
                <a:highlight>
                  <a:srgbClr val="F7F7F8"/>
                </a:highlight>
                <a:latin typeface="Roboto"/>
                <a:ea typeface="Roboto"/>
                <a:cs typeface="Roboto"/>
                <a:sym typeface="Roboto"/>
              </a:rPr>
              <a:t>forward</a:t>
            </a:r>
            <a:r>
              <a:rPr lang="en" sz="1200">
                <a:solidFill>
                  <a:srgbClr val="374151"/>
                </a:solidFill>
                <a:highlight>
                  <a:srgbClr val="F7F7F8"/>
                </a:highlight>
                <a:latin typeface="Roboto"/>
                <a:ea typeface="Roboto"/>
                <a:cs typeface="Roboto"/>
                <a:sym typeface="Roboto"/>
              </a:rPr>
              <a:t> de la classe définit comment les données d'entrée sont transformées en sorties à travers les différentes couches du réseau</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96fd5876e_0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96fd5876e_0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b1148d3d1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b1148d3d1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b1148d3d1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b1148d3d1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e9566a474a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e9566a474a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140950" y="1074150"/>
            <a:ext cx="3545700" cy="2488800"/>
          </a:xfrm>
          <a:prstGeom prst="rect">
            <a:avLst/>
          </a:prstGeom>
        </p:spPr>
        <p:txBody>
          <a:bodyPr anchorCtr="0" anchor="t" bIns="91425" lIns="91425" spcFirstLastPara="1" rIns="91425" wrap="square" tIns="91425">
            <a:normAutofit/>
          </a:bodyPr>
          <a:lstStyle>
            <a:lvl1pPr lvl="0" algn="r">
              <a:spcBef>
                <a:spcPts val="0"/>
              </a:spcBef>
              <a:spcAft>
                <a:spcPts val="0"/>
              </a:spcAft>
              <a:buSzPts val="5200"/>
              <a:buNone/>
              <a:defRPr b="0" sz="500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idx="1" type="subTitle"/>
          </p:nvPr>
        </p:nvSpPr>
        <p:spPr>
          <a:xfrm>
            <a:off x="6105525" y="3562950"/>
            <a:ext cx="2581200" cy="711000"/>
          </a:xfrm>
          <a:prstGeom prst="rect">
            <a:avLst/>
          </a:prstGeom>
        </p:spPr>
        <p:txBody>
          <a:bodyPr anchorCtr="0" anchor="t" bIns="91425" lIns="91425" spcFirstLastPara="1" rIns="91425" wrap="square" tIns="91425">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3"/>
          <p:cNvSpPr txBox="1"/>
          <p:nvPr>
            <p:ph type="ctrTitle"/>
          </p:nvPr>
        </p:nvSpPr>
        <p:spPr>
          <a:xfrm>
            <a:off x="4418300" y="1409900"/>
            <a:ext cx="4886100" cy="248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Deep</a:t>
            </a:r>
            <a:r>
              <a:rPr lang="en"/>
              <a:t> Learning ResNet</a:t>
            </a:r>
            <a:endParaRPr/>
          </a:p>
        </p:txBody>
      </p:sp>
      <p:grpSp>
        <p:nvGrpSpPr>
          <p:cNvPr id="43" name="Google Shape;43;p13"/>
          <p:cNvGrpSpPr/>
          <p:nvPr/>
        </p:nvGrpSpPr>
        <p:grpSpPr>
          <a:xfrm>
            <a:off x="457194" y="411475"/>
            <a:ext cx="4385617" cy="4733627"/>
            <a:chOff x="457194" y="411475"/>
            <a:chExt cx="4385617" cy="4733627"/>
          </a:xfrm>
        </p:grpSpPr>
        <p:sp>
          <p:nvSpPr>
            <p:cNvPr id="44" name="Google Shape;44;p13"/>
            <p:cNvSpPr/>
            <p:nvPr/>
          </p:nvSpPr>
          <p:spPr>
            <a:xfrm>
              <a:off x="489688" y="411475"/>
              <a:ext cx="4320600" cy="4320600"/>
            </a:xfrm>
            <a:prstGeom prst="ellipse">
              <a:avLst/>
            </a:pr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13"/>
            <p:cNvGrpSpPr/>
            <p:nvPr/>
          </p:nvGrpSpPr>
          <p:grpSpPr>
            <a:xfrm>
              <a:off x="457194" y="824705"/>
              <a:ext cx="4385617" cy="4320397"/>
              <a:chOff x="457209" y="411470"/>
              <a:chExt cx="4385617" cy="4320397"/>
            </a:xfrm>
          </p:grpSpPr>
          <p:sp>
            <p:nvSpPr>
              <p:cNvPr id="46" name="Google Shape;46;p13"/>
              <p:cNvSpPr/>
              <p:nvPr/>
            </p:nvSpPr>
            <p:spPr>
              <a:xfrm>
                <a:off x="3130216" y="1066327"/>
                <a:ext cx="1060482" cy="580506"/>
              </a:xfrm>
              <a:custGeom>
                <a:rect b="b" l="l" r="r" t="t"/>
                <a:pathLst>
                  <a:path extrusionOk="0" h="28156" w="51436">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3"/>
              <p:cNvSpPr/>
              <p:nvPr/>
            </p:nvSpPr>
            <p:spPr>
              <a:xfrm>
                <a:off x="4063251" y="2231933"/>
                <a:ext cx="62574" cy="63090"/>
              </a:xfrm>
              <a:custGeom>
                <a:rect b="b" l="l" r="r" t="t"/>
                <a:pathLst>
                  <a:path extrusionOk="0" fill="none" h="3060" w="3035">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3"/>
              <p:cNvSpPr/>
              <p:nvPr/>
            </p:nvSpPr>
            <p:spPr>
              <a:xfrm>
                <a:off x="4094527" y="2018604"/>
                <a:ext cx="21" cy="213350"/>
              </a:xfrm>
              <a:custGeom>
                <a:rect b="b" l="l" r="r" t="t"/>
                <a:pathLst>
                  <a:path extrusionOk="0" fill="none" h="10348" w="1">
                    <a:moveTo>
                      <a:pt x="0" y="0"/>
                    </a:moveTo>
                    <a:lnTo>
                      <a:pt x="0" y="1034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3"/>
              <p:cNvSpPr/>
              <p:nvPr/>
            </p:nvSpPr>
            <p:spPr>
              <a:xfrm>
                <a:off x="3717619" y="1521681"/>
                <a:ext cx="126674" cy="405649"/>
              </a:xfrm>
              <a:custGeom>
                <a:rect b="b" l="l" r="r" t="t"/>
                <a:pathLst>
                  <a:path extrusionOk="0" fill="none" h="19675" w="6144">
                    <a:moveTo>
                      <a:pt x="0" y="1"/>
                    </a:moveTo>
                    <a:lnTo>
                      <a:pt x="0" y="8482"/>
                    </a:lnTo>
                    <a:lnTo>
                      <a:pt x="6144" y="11616"/>
                    </a:lnTo>
                    <a:lnTo>
                      <a:pt x="6144" y="19675"/>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p:nvPr/>
            </p:nvSpPr>
            <p:spPr>
              <a:xfrm>
                <a:off x="4151947" y="1978606"/>
                <a:ext cx="76429" cy="335385"/>
              </a:xfrm>
              <a:custGeom>
                <a:rect b="b" l="l" r="r" t="t"/>
                <a:pathLst>
                  <a:path extrusionOk="0" fill="none" h="16267" w="3707">
                    <a:moveTo>
                      <a:pt x="3707" y="16267"/>
                    </a:moveTo>
                    <a:lnTo>
                      <a:pt x="3632" y="11342"/>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3"/>
              <p:cNvSpPr/>
              <p:nvPr/>
            </p:nvSpPr>
            <p:spPr>
              <a:xfrm>
                <a:off x="3979647" y="2052953"/>
                <a:ext cx="45668" cy="387197"/>
              </a:xfrm>
              <a:custGeom>
                <a:rect b="b" l="l" r="r" t="t"/>
                <a:pathLst>
                  <a:path extrusionOk="0" fill="none" h="18780" w="2215">
                    <a:moveTo>
                      <a:pt x="1" y="18779"/>
                    </a:moveTo>
                    <a:lnTo>
                      <a:pt x="1" y="8930"/>
                    </a:lnTo>
                    <a:lnTo>
                      <a:pt x="2215" y="7487"/>
                    </a:lnTo>
                    <a:lnTo>
                      <a:pt x="2215"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3844272" y="1521681"/>
                <a:ext cx="21" cy="53358"/>
              </a:xfrm>
              <a:custGeom>
                <a:rect b="b" l="l" r="r" t="t"/>
                <a:pathLst>
                  <a:path extrusionOk="0" fill="none" h="2588" w="1">
                    <a:moveTo>
                      <a:pt x="1" y="1"/>
                    </a:moveTo>
                    <a:lnTo>
                      <a:pt x="1" y="258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3844272" y="1624769"/>
                <a:ext cx="21" cy="86161"/>
              </a:xfrm>
              <a:custGeom>
                <a:rect b="b" l="l" r="r" t="t"/>
                <a:pathLst>
                  <a:path extrusionOk="0" fill="none" h="4179" w="1">
                    <a:moveTo>
                      <a:pt x="1" y="0"/>
                    </a:moveTo>
                    <a:lnTo>
                      <a:pt x="1" y="4179"/>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4094527" y="2353968"/>
                <a:ext cx="21" cy="132323"/>
              </a:xfrm>
              <a:custGeom>
                <a:rect b="b" l="l" r="r" t="t"/>
                <a:pathLst>
                  <a:path extrusionOk="0" fill="none" h="6418" w="1">
                    <a:moveTo>
                      <a:pt x="0" y="641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1327432" y="1744762"/>
                <a:ext cx="21" cy="213350"/>
              </a:xfrm>
              <a:custGeom>
                <a:rect b="b" l="l" r="r" t="t"/>
                <a:pathLst>
                  <a:path extrusionOk="0" fill="none" h="10348" w="1">
                    <a:moveTo>
                      <a:pt x="0" y="1034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396666" y="1497579"/>
                <a:ext cx="45647" cy="508737"/>
              </a:xfrm>
              <a:custGeom>
                <a:rect b="b" l="l" r="r" t="t"/>
                <a:pathLst>
                  <a:path extrusionOk="0" fill="none" h="24675" w="2214">
                    <a:moveTo>
                      <a:pt x="2214" y="1"/>
                    </a:moveTo>
                    <a:lnTo>
                      <a:pt x="2214" y="9875"/>
                    </a:lnTo>
                    <a:lnTo>
                      <a:pt x="0" y="11293"/>
                    </a:lnTo>
                    <a:lnTo>
                      <a:pt x="0" y="24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2875064" y="1207841"/>
                <a:ext cx="197969" cy="191825"/>
              </a:xfrm>
              <a:custGeom>
                <a:rect b="b" l="l" r="r" t="t"/>
                <a:pathLst>
                  <a:path extrusionOk="0" h="9304" w="9602">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2948916" y="960163"/>
                <a:ext cx="197454" cy="223081"/>
              </a:xfrm>
              <a:custGeom>
                <a:rect b="b" l="l" r="r" t="t"/>
                <a:pathLst>
                  <a:path extrusionOk="0" h="10820" w="9577">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2641241" y="1232974"/>
                <a:ext cx="251802" cy="232318"/>
              </a:xfrm>
              <a:custGeom>
                <a:rect b="b" l="l" r="r" t="t"/>
                <a:pathLst>
                  <a:path extrusionOk="0" h="11268" w="12213">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2948916" y="694012"/>
                <a:ext cx="197454" cy="223102"/>
              </a:xfrm>
              <a:custGeom>
                <a:rect b="b" l="l" r="r" t="t"/>
                <a:pathLst>
                  <a:path extrusionOk="0" h="10821" w="9577">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2641241" y="960163"/>
                <a:ext cx="288727" cy="243080"/>
              </a:xfrm>
              <a:custGeom>
                <a:rect b="b" l="l" r="r" t="t"/>
                <a:pathLst>
                  <a:path extrusionOk="0" h="11790" w="14004">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2875064" y="477095"/>
                <a:ext cx="197969" cy="192320"/>
              </a:xfrm>
              <a:custGeom>
                <a:rect b="b" l="l" r="r" t="t"/>
                <a:pathLst>
                  <a:path extrusionOk="0" h="9328" w="9602">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2641241" y="673498"/>
                <a:ext cx="288727" cy="243616"/>
              </a:xfrm>
              <a:custGeom>
                <a:rect b="b" l="l" r="r" t="t"/>
                <a:pathLst>
                  <a:path extrusionOk="0" h="11816" w="14004">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2641241" y="411470"/>
                <a:ext cx="251802" cy="232833"/>
              </a:xfrm>
              <a:custGeom>
                <a:rect b="b" l="l" r="r" t="t"/>
                <a:pathLst>
                  <a:path extrusionOk="0" h="11293" w="12213">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2308928" y="673498"/>
                <a:ext cx="289243" cy="243616"/>
              </a:xfrm>
              <a:custGeom>
                <a:rect b="b" l="l" r="r" t="t"/>
                <a:pathLst>
                  <a:path extrusionOk="0" h="11816" w="14029">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2092527" y="694012"/>
                <a:ext cx="197454" cy="223102"/>
              </a:xfrm>
              <a:custGeom>
                <a:rect b="b" l="l" r="r" t="t"/>
                <a:pathLst>
                  <a:path extrusionOk="0" h="10821" w="9577">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2346369" y="1232974"/>
                <a:ext cx="251802" cy="232318"/>
              </a:xfrm>
              <a:custGeom>
                <a:rect b="b" l="l" r="r" t="t"/>
                <a:pathLst>
                  <a:path extrusionOk="0" h="11268" w="12213">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2346369" y="411470"/>
                <a:ext cx="251802" cy="232833"/>
              </a:xfrm>
              <a:custGeom>
                <a:rect b="b" l="l" r="r" t="t"/>
                <a:pathLst>
                  <a:path extrusionOk="0" h="11293" w="12213">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2308928" y="960163"/>
                <a:ext cx="289243" cy="243080"/>
              </a:xfrm>
              <a:custGeom>
                <a:rect b="b" l="l" r="r" t="t"/>
                <a:pathLst>
                  <a:path extrusionOk="0" h="11790" w="14029">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2166379" y="1207841"/>
                <a:ext cx="197454" cy="191825"/>
              </a:xfrm>
              <a:custGeom>
                <a:rect b="b" l="l" r="r" t="t"/>
                <a:pathLst>
                  <a:path extrusionOk="0" h="9304" w="9577">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2166379" y="477095"/>
                <a:ext cx="197454" cy="192320"/>
              </a:xfrm>
              <a:custGeom>
                <a:rect b="b" l="l" r="r" t="t"/>
                <a:pathLst>
                  <a:path extrusionOk="0" h="9328" w="9577">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2092527" y="960163"/>
                <a:ext cx="197454" cy="223081"/>
              </a:xfrm>
              <a:custGeom>
                <a:rect b="b" l="l" r="r" t="t"/>
                <a:pathLst>
                  <a:path extrusionOk="0" h="10820" w="9577">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954585" y="892465"/>
                <a:ext cx="1060502" cy="580506"/>
              </a:xfrm>
              <a:custGeom>
                <a:rect b="b" l="l" r="r" t="t"/>
                <a:pathLst>
                  <a:path extrusionOk="0" h="28156" w="51437">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930009" y="3342660"/>
                <a:ext cx="3397352" cy="1389207"/>
              </a:xfrm>
              <a:custGeom>
                <a:rect b="b" l="l" r="r" t="t"/>
                <a:pathLst>
                  <a:path extrusionOk="0" h="67380" w="16478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1934081" y="2035016"/>
                <a:ext cx="1389207" cy="1967652"/>
              </a:xfrm>
              <a:custGeom>
                <a:rect b="b" l="l" r="r" t="t"/>
                <a:pathLst>
                  <a:path extrusionOk="0" h="95436" w="6738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280198" y="2814976"/>
                <a:ext cx="130777" cy="429256"/>
              </a:xfrm>
              <a:custGeom>
                <a:rect b="b" l="l" r="r" t="t"/>
                <a:pathLst>
                  <a:path extrusionOk="0" h="20820" w="6343">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1846395" y="2814976"/>
                <a:ext cx="131292" cy="429256"/>
              </a:xfrm>
              <a:custGeom>
                <a:rect b="b" l="l" r="r" t="t"/>
                <a:pathLst>
                  <a:path extrusionOk="0" h="20820" w="6368">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2155101" y="3728805"/>
                <a:ext cx="947683" cy="464121"/>
              </a:xfrm>
              <a:custGeom>
                <a:rect b="b" l="l" r="r" t="t"/>
                <a:pathLst>
                  <a:path extrusionOk="0" h="22511" w="45965">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2097661" y="2136021"/>
                <a:ext cx="1062049" cy="738993"/>
              </a:xfrm>
              <a:custGeom>
                <a:rect b="b" l="l" r="r" t="t"/>
                <a:pathLst>
                  <a:path extrusionOk="0" h="35843" w="51512">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2636107" y="2307826"/>
                <a:ext cx="421030" cy="461028"/>
              </a:xfrm>
              <a:custGeom>
                <a:rect b="b" l="l" r="r" t="t"/>
                <a:pathLst>
                  <a:path extrusionOk="0" h="22361" w="20421">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2636107" y="2212429"/>
                <a:ext cx="292830" cy="384640"/>
              </a:xfrm>
              <a:custGeom>
                <a:rect b="b" l="l" r="r" t="t"/>
                <a:pathLst>
                  <a:path extrusionOk="0" h="18656" w="14203">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2328927" y="2212429"/>
                <a:ext cx="292336" cy="384640"/>
              </a:xfrm>
              <a:custGeom>
                <a:rect b="b" l="l" r="r" t="t"/>
                <a:pathLst>
                  <a:path extrusionOk="0" h="18656" w="14179">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2200212" y="2307826"/>
                <a:ext cx="421051" cy="461028"/>
              </a:xfrm>
              <a:custGeom>
                <a:rect b="b" l="l" r="r" t="t"/>
                <a:pathLst>
                  <a:path extrusionOk="0" h="22361" w="20422">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2256621" y="1553473"/>
                <a:ext cx="114901" cy="309757"/>
              </a:xfrm>
              <a:custGeom>
                <a:rect b="b" l="l" r="r" t="t"/>
                <a:pathLst>
                  <a:path extrusionOk="0" fill="none" h="15024" w="5573">
                    <a:moveTo>
                      <a:pt x="5572" y="1"/>
                    </a:moveTo>
                    <a:lnTo>
                      <a:pt x="5572" y="6891"/>
                    </a:lnTo>
                    <a:lnTo>
                      <a:pt x="1" y="10074"/>
                    </a:lnTo>
                    <a:lnTo>
                      <a:pt x="1" y="1502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2224829" y="1863210"/>
                <a:ext cx="63110" cy="63110"/>
              </a:xfrm>
              <a:custGeom>
                <a:rect b="b" l="l" r="r" t="t"/>
                <a:pathLst>
                  <a:path extrusionOk="0" fill="none" h="3061" w="3061">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2443292"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2503289" y="1469890"/>
                <a:ext cx="20535" cy="320520"/>
              </a:xfrm>
              <a:custGeom>
                <a:rect b="b" l="l" r="r" t="t"/>
                <a:pathLst>
                  <a:path extrusionOk="0" fill="none" h="15546" w="996">
                    <a:moveTo>
                      <a:pt x="1" y="1"/>
                    </a:moveTo>
                    <a:lnTo>
                      <a:pt x="1"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2325340" y="1721671"/>
                <a:ext cx="21" cy="94387"/>
              </a:xfrm>
              <a:custGeom>
                <a:rect b="b" l="l" r="r" t="t"/>
                <a:pathLst>
                  <a:path extrusionOk="0" fill="none" h="4578" w="1">
                    <a:moveTo>
                      <a:pt x="1" y="1"/>
                    </a:moveTo>
                    <a:lnTo>
                      <a:pt x="1" y="457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2371502" y="1458097"/>
                <a:ext cx="10783" cy="93356"/>
              </a:xfrm>
              <a:custGeom>
                <a:rect b="b" l="l" r="r" t="t"/>
                <a:pathLst>
                  <a:path extrusionOk="0" fill="none" h="4528" w="523">
                    <a:moveTo>
                      <a:pt x="0" y="4527"/>
                    </a:moveTo>
                    <a:lnTo>
                      <a:pt x="523" y="4179"/>
                    </a:lnTo>
                    <a:lnTo>
                      <a:pt x="523"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2412016" y="1658602"/>
                <a:ext cx="63090" cy="63090"/>
              </a:xfrm>
              <a:custGeom>
                <a:rect b="b" l="l" r="r" t="t"/>
                <a:pathLst>
                  <a:path extrusionOk="0" fill="none" h="3060" w="306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256622" y="1992956"/>
                <a:ext cx="21" cy="213350"/>
              </a:xfrm>
              <a:custGeom>
                <a:rect b="b" l="l" r="r" t="t"/>
                <a:pathLst>
                  <a:path extrusionOk="0" fill="none" h="10348" w="1">
                    <a:moveTo>
                      <a:pt x="1" y="10347"/>
                    </a:moveTo>
                    <a:lnTo>
                      <a:pt x="1"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443292" y="1721671"/>
                <a:ext cx="126674" cy="405670"/>
              </a:xfrm>
              <a:custGeom>
                <a:rect b="b" l="l" r="r" t="t"/>
                <a:pathLst>
                  <a:path extrusionOk="0" fill="none" h="19676" w="6144">
                    <a:moveTo>
                      <a:pt x="6144" y="19675"/>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2325340" y="1784760"/>
                <a:ext cx="46183" cy="387691"/>
              </a:xfrm>
              <a:custGeom>
                <a:rect b="b" l="l" r="r" t="t"/>
                <a:pathLst>
                  <a:path extrusionOk="0" fill="none" h="18804" w="2240">
                    <a:moveTo>
                      <a:pt x="2239" y="0"/>
                    </a:moveTo>
                    <a:lnTo>
                      <a:pt x="2239" y="9850"/>
                    </a:lnTo>
                    <a:lnTo>
                      <a:pt x="1" y="11292"/>
                    </a:lnTo>
                    <a:lnTo>
                      <a:pt x="1" y="1880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2443292"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2443292"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2523804"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2889950" y="1846283"/>
                <a:ext cx="63090" cy="62595"/>
              </a:xfrm>
              <a:custGeom>
                <a:rect b="b" l="l" r="r" t="t"/>
                <a:pathLst>
                  <a:path extrusionOk="0" fill="none" h="3036" w="306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2714062" y="1658602"/>
                <a:ext cx="62574" cy="63090"/>
              </a:xfrm>
              <a:custGeom>
                <a:rect b="b" l="l" r="r" t="t"/>
                <a:pathLst>
                  <a:path extrusionOk="0" fill="none" h="3060" w="3035">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2745339"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2804820" y="1469890"/>
                <a:ext cx="20535" cy="320520"/>
              </a:xfrm>
              <a:custGeom>
                <a:rect b="b" l="l" r="r" t="t"/>
                <a:pathLst>
                  <a:path extrusionOk="0" fill="none" h="15546" w="996">
                    <a:moveTo>
                      <a:pt x="0" y="1"/>
                    </a:moveTo>
                    <a:lnTo>
                      <a:pt x="0"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2745339" y="1721671"/>
                <a:ext cx="126674" cy="434369"/>
              </a:xfrm>
              <a:custGeom>
                <a:rect b="b" l="l" r="r" t="t"/>
                <a:pathLst>
                  <a:path extrusionOk="0" fill="none" h="21068" w="6144">
                    <a:moveTo>
                      <a:pt x="6144" y="21068"/>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2623799" y="1728866"/>
                <a:ext cx="21" cy="94366"/>
              </a:xfrm>
              <a:custGeom>
                <a:rect b="b" l="l" r="r" t="t"/>
                <a:pathLst>
                  <a:path extrusionOk="0" fill="none" h="4577" w="1">
                    <a:moveTo>
                      <a:pt x="0" y="0"/>
                    </a:moveTo>
                    <a:lnTo>
                      <a:pt x="0" y="457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2627386" y="1784760"/>
                <a:ext cx="46183" cy="335385"/>
              </a:xfrm>
              <a:custGeom>
                <a:rect b="b" l="l" r="r" t="t"/>
                <a:pathLst>
                  <a:path extrusionOk="0" fill="none" h="16267" w="2240">
                    <a:moveTo>
                      <a:pt x="2239" y="0"/>
                    </a:moveTo>
                    <a:lnTo>
                      <a:pt x="2239" y="9850"/>
                    </a:lnTo>
                    <a:lnTo>
                      <a:pt x="1" y="11292"/>
                    </a:lnTo>
                    <a:lnTo>
                      <a:pt x="1" y="1626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2745339"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2745339"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2673549" y="1458097"/>
                <a:ext cx="10268" cy="93356"/>
              </a:xfrm>
              <a:custGeom>
                <a:rect b="b" l="l" r="r" t="t"/>
                <a:pathLst>
                  <a:path extrusionOk="0" fill="none" h="4528" w="498">
                    <a:moveTo>
                      <a:pt x="0" y="4527"/>
                    </a:moveTo>
                    <a:lnTo>
                      <a:pt x="498" y="4179"/>
                    </a:lnTo>
                    <a:lnTo>
                      <a:pt x="498"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2825335"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2563286" y="1469890"/>
                <a:ext cx="21" cy="52843"/>
              </a:xfrm>
              <a:custGeom>
                <a:rect b="b" l="l" r="r" t="t"/>
                <a:pathLst>
                  <a:path extrusionOk="0" fill="none" h="2563" w="1">
                    <a:moveTo>
                      <a:pt x="1" y="1"/>
                    </a:moveTo>
                    <a:lnTo>
                      <a:pt x="1" y="256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2563286" y="1565782"/>
                <a:ext cx="57976" cy="91810"/>
              </a:xfrm>
              <a:custGeom>
                <a:rect b="b" l="l" r="r" t="t"/>
                <a:pathLst>
                  <a:path extrusionOk="0" fill="none" h="4453" w="2812">
                    <a:moveTo>
                      <a:pt x="1" y="1"/>
                    </a:moveTo>
                    <a:lnTo>
                      <a:pt x="2811" y="971"/>
                    </a:lnTo>
                    <a:lnTo>
                      <a:pt x="2811" y="445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2569946" y="1553473"/>
                <a:ext cx="103624" cy="352848"/>
              </a:xfrm>
              <a:custGeom>
                <a:rect b="b" l="l" r="r" t="t"/>
                <a:pathLst>
                  <a:path extrusionOk="0" fill="none" h="17114" w="5026">
                    <a:moveTo>
                      <a:pt x="1" y="17113"/>
                    </a:moveTo>
                    <a:lnTo>
                      <a:pt x="1" y="10074"/>
                    </a:lnTo>
                    <a:lnTo>
                      <a:pt x="5025" y="6891"/>
                    </a:lnTo>
                    <a:lnTo>
                      <a:pt x="5025"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2367399"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2427912"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2488424"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2548936"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2608933"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2669446"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2729958"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2790450" y="881693"/>
                <a:ext cx="29772" cy="52327"/>
              </a:xfrm>
              <a:custGeom>
                <a:rect b="b" l="l" r="r" t="t"/>
                <a:pathLst>
                  <a:path extrusionOk="0" h="2538" w="1444">
                    <a:moveTo>
                      <a:pt x="1" y="1"/>
                    </a:moveTo>
                    <a:lnTo>
                      <a:pt x="1" y="2538"/>
                    </a:lnTo>
                    <a:lnTo>
                      <a:pt x="1444" y="2538"/>
                    </a:lnTo>
                    <a:lnTo>
                      <a:pt x="1444"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2367399"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2427912"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2488424"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2548936"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2608933"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2669446"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2729958"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2790450" y="1422717"/>
                <a:ext cx="29772" cy="52327"/>
              </a:xfrm>
              <a:custGeom>
                <a:rect b="b" l="l" r="r" t="t"/>
                <a:pathLst>
                  <a:path extrusionOk="0" h="2538" w="1444">
                    <a:moveTo>
                      <a:pt x="1" y="0"/>
                    </a:moveTo>
                    <a:lnTo>
                      <a:pt x="1" y="2537"/>
                    </a:lnTo>
                    <a:lnTo>
                      <a:pt x="1444" y="2537"/>
                    </a:lnTo>
                    <a:lnTo>
                      <a:pt x="1444"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2841746" y="951958"/>
                <a:ext cx="51812" cy="29256"/>
              </a:xfrm>
              <a:custGeom>
                <a:rect b="b" l="l" r="r" t="t"/>
                <a:pathLst>
                  <a:path extrusionOk="0" h="1419" w="2513">
                    <a:moveTo>
                      <a:pt x="0" y="1"/>
                    </a:moveTo>
                    <a:lnTo>
                      <a:pt x="0" y="1418"/>
                    </a:lnTo>
                    <a:lnTo>
                      <a:pt x="2512" y="1418"/>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2841746" y="1011955"/>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2841746" y="1072467"/>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2841746" y="1132979"/>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2841746" y="1193492"/>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2841746" y="1254004"/>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2841746" y="1314516"/>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2841746" y="1375029"/>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2294063" y="951958"/>
                <a:ext cx="51812" cy="29256"/>
              </a:xfrm>
              <a:custGeom>
                <a:rect b="b" l="l" r="r" t="t"/>
                <a:pathLst>
                  <a:path extrusionOk="0" h="1419" w="2513">
                    <a:moveTo>
                      <a:pt x="1" y="1"/>
                    </a:moveTo>
                    <a:lnTo>
                      <a:pt x="1" y="1418"/>
                    </a:lnTo>
                    <a:lnTo>
                      <a:pt x="2513" y="1418"/>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2294063" y="1011955"/>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2294063" y="1072467"/>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2294063" y="1132979"/>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2294063" y="1193492"/>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2294063" y="1254004"/>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2294063" y="1314516"/>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2294063" y="1375029"/>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2341751" y="925815"/>
                <a:ext cx="504118" cy="504613"/>
              </a:xfrm>
              <a:custGeom>
                <a:rect b="b" l="l" r="r" t="t"/>
                <a:pathLst>
                  <a:path extrusionOk="0" h="24475" w="24451">
                    <a:moveTo>
                      <a:pt x="1" y="0"/>
                    </a:moveTo>
                    <a:lnTo>
                      <a:pt x="1" y="24474"/>
                    </a:lnTo>
                    <a:lnTo>
                      <a:pt x="24450" y="24474"/>
                    </a:lnTo>
                    <a:lnTo>
                      <a:pt x="24450" y="0"/>
                    </a:lnTo>
                    <a:close/>
                  </a:path>
                </a:pathLst>
              </a:custGeom>
              <a:solidFill>
                <a:srgbClr val="8F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2376636" y="961194"/>
                <a:ext cx="434349" cy="433854"/>
              </a:xfrm>
              <a:custGeom>
                <a:rect b="b" l="l" r="r" t="t"/>
                <a:pathLst>
                  <a:path extrusionOk="0" h="21043" w="21067">
                    <a:moveTo>
                      <a:pt x="3084" y="0"/>
                    </a:moveTo>
                    <a:lnTo>
                      <a:pt x="0" y="3234"/>
                    </a:lnTo>
                    <a:lnTo>
                      <a:pt x="0" y="21042"/>
                    </a:lnTo>
                    <a:lnTo>
                      <a:pt x="21067" y="21042"/>
                    </a:lnTo>
                    <a:lnTo>
                      <a:pt x="210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2341751" y="1395028"/>
                <a:ext cx="504118" cy="35400"/>
              </a:xfrm>
              <a:custGeom>
                <a:rect b="b" l="l" r="r" t="t"/>
                <a:pathLst>
                  <a:path extrusionOk="0" h="1717" w="24451">
                    <a:moveTo>
                      <a:pt x="1692" y="0"/>
                    </a:moveTo>
                    <a:lnTo>
                      <a:pt x="1" y="1716"/>
                    </a:lnTo>
                    <a:lnTo>
                      <a:pt x="24450" y="1716"/>
                    </a:lnTo>
                    <a:lnTo>
                      <a:pt x="22759"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2341751" y="925815"/>
                <a:ext cx="504118" cy="35400"/>
              </a:xfrm>
              <a:custGeom>
                <a:rect b="b" l="l" r="r" t="t"/>
                <a:pathLst>
                  <a:path extrusionOk="0" h="1717" w="24451">
                    <a:moveTo>
                      <a:pt x="1" y="0"/>
                    </a:moveTo>
                    <a:lnTo>
                      <a:pt x="1692" y="1716"/>
                    </a:lnTo>
                    <a:lnTo>
                      <a:pt x="22759" y="1716"/>
                    </a:lnTo>
                    <a:lnTo>
                      <a:pt x="24450"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2341751" y="925815"/>
                <a:ext cx="34905" cy="504613"/>
              </a:xfrm>
              <a:custGeom>
                <a:rect b="b" l="l" r="r" t="t"/>
                <a:pathLst>
                  <a:path extrusionOk="0" h="24475" w="1693">
                    <a:moveTo>
                      <a:pt x="1" y="0"/>
                    </a:moveTo>
                    <a:lnTo>
                      <a:pt x="1" y="24474"/>
                    </a:lnTo>
                    <a:lnTo>
                      <a:pt x="1692" y="22758"/>
                    </a:lnTo>
                    <a:lnTo>
                      <a:pt x="1692" y="1716"/>
                    </a:lnTo>
                    <a:lnTo>
                      <a:pt x="1"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2427912" y="1128361"/>
                <a:ext cx="97954" cy="114386"/>
              </a:xfrm>
              <a:custGeom>
                <a:rect b="b" l="l" r="r" t="t"/>
                <a:pathLst>
                  <a:path extrusionOk="0" h="5548" w="4751">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2543287" y="1130918"/>
                <a:ext cx="81563" cy="109252"/>
              </a:xfrm>
              <a:custGeom>
                <a:rect b="b" l="l" r="r" t="t"/>
                <a:pathLst>
                  <a:path extrusionOk="0" h="5299" w="3956">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2643798" y="1130918"/>
                <a:ext cx="92325" cy="111829"/>
              </a:xfrm>
              <a:custGeom>
                <a:rect b="b" l="l" r="r" t="t"/>
                <a:pathLst>
                  <a:path extrusionOk="0" h="5424" w="4478">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2825335" y="1730392"/>
                <a:ext cx="96428" cy="115912"/>
              </a:xfrm>
              <a:custGeom>
                <a:rect b="b" l="l" r="r" t="t"/>
                <a:pathLst>
                  <a:path extrusionOk="0" fill="none" h="5622" w="4677">
                    <a:moveTo>
                      <a:pt x="0" y="1"/>
                    </a:moveTo>
                    <a:lnTo>
                      <a:pt x="4676" y="1866"/>
                    </a:lnTo>
                    <a:lnTo>
                      <a:pt x="4676" y="5622"/>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3675669" y="3764185"/>
                <a:ext cx="506160" cy="494882"/>
              </a:xfrm>
              <a:custGeom>
                <a:rect b="b" l="l" r="r" t="t"/>
                <a:pathLst>
                  <a:path extrusionOk="0" h="24003" w="2455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2947370" y="1410924"/>
                <a:ext cx="392846" cy="384104"/>
              </a:xfrm>
              <a:custGeom>
                <a:rect b="b" l="l" r="r" t="t"/>
                <a:pathLst>
                  <a:path extrusionOk="0" h="18630" w="19054">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828468" y="3647263"/>
                <a:ext cx="694356" cy="693861"/>
              </a:xfrm>
              <a:custGeom>
                <a:rect b="b" l="l" r="r" t="t"/>
                <a:pathLst>
                  <a:path extrusionOk="0" h="33654" w="33678">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1779203" y="1326825"/>
                <a:ext cx="470265" cy="470780"/>
              </a:xfrm>
              <a:custGeom>
                <a:rect b="b" l="l" r="r" t="t"/>
                <a:pathLst>
                  <a:path extrusionOk="0" h="22834" w="22809">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1070002" y="3153432"/>
                <a:ext cx="62574" cy="63110"/>
              </a:xfrm>
              <a:custGeom>
                <a:rect b="b" l="l" r="r" t="t"/>
                <a:pathLst>
                  <a:path extrusionOk="0" fill="none" h="3061" w="3035">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914113" y="3487786"/>
                <a:ext cx="21" cy="213350"/>
              </a:xfrm>
              <a:custGeom>
                <a:rect b="b" l="l" r="r" t="t"/>
                <a:pathLst>
                  <a:path extrusionOk="0" fill="none" h="10348" w="1">
                    <a:moveTo>
                      <a:pt x="0" y="10347"/>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1088455" y="3216522"/>
                <a:ext cx="126695" cy="484614"/>
              </a:xfrm>
              <a:custGeom>
                <a:rect b="b" l="l" r="r" t="t"/>
                <a:pathLst>
                  <a:path extrusionOk="0" fill="none" h="23505" w="6145">
                    <a:moveTo>
                      <a:pt x="6144" y="23504"/>
                    </a:moveTo>
                    <a:lnTo>
                      <a:pt x="6144" y="11193"/>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983326" y="3279591"/>
                <a:ext cx="45668" cy="327695"/>
              </a:xfrm>
              <a:custGeom>
                <a:rect b="b" l="l" r="r" t="t"/>
                <a:pathLst>
                  <a:path extrusionOk="0" fill="none" h="15894" w="2215">
                    <a:moveTo>
                      <a:pt x="2215" y="0"/>
                    </a:moveTo>
                    <a:lnTo>
                      <a:pt x="2215" y="9850"/>
                    </a:lnTo>
                    <a:lnTo>
                      <a:pt x="1" y="11292"/>
                    </a:lnTo>
                    <a:lnTo>
                      <a:pt x="1" y="1589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1088455" y="3432923"/>
                <a:ext cx="21" cy="86161"/>
              </a:xfrm>
              <a:custGeom>
                <a:rect b="b" l="l" r="r" t="t"/>
                <a:pathLst>
                  <a:path extrusionOk="0" fill="none" h="4179" w="1">
                    <a:moveTo>
                      <a:pt x="1" y="4179"/>
                    </a:move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1181275" y="3341134"/>
                <a:ext cx="21" cy="31297"/>
              </a:xfrm>
              <a:custGeom>
                <a:rect b="b" l="l" r="r" t="t"/>
                <a:pathLst>
                  <a:path extrusionOk="0" fill="none" h="1518" w="1">
                    <a:moveTo>
                      <a:pt x="1" y="0"/>
                    </a:moveTo>
                    <a:lnTo>
                      <a:pt x="1" y="151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3852588" y="3318043"/>
                <a:ext cx="114881" cy="309757"/>
              </a:xfrm>
              <a:custGeom>
                <a:rect b="b" l="l" r="r" t="t"/>
                <a:pathLst>
                  <a:path extrusionOk="0" fill="none" h="15024" w="5572">
                    <a:moveTo>
                      <a:pt x="1" y="15024"/>
                    </a:moveTo>
                    <a:lnTo>
                      <a:pt x="1" y="8134"/>
                    </a:lnTo>
                    <a:lnTo>
                      <a:pt x="5572" y="4975"/>
                    </a:lnTo>
                    <a:lnTo>
                      <a:pt x="5572"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3936171" y="3255489"/>
                <a:ext cx="63110" cy="62574"/>
              </a:xfrm>
              <a:custGeom>
                <a:rect b="b" l="l" r="r" t="t"/>
                <a:pathLst>
                  <a:path extrusionOk="0" fill="none" h="3035" w="3061">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cap="rnd" cmpd="sng" w="23625">
                <a:solidFill>
                  <a:srgbClr val="B1B2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3780282" y="3578545"/>
                <a:ext cx="21" cy="132839"/>
              </a:xfrm>
              <a:custGeom>
                <a:rect b="b" l="l" r="r" t="t"/>
                <a:pathLst>
                  <a:path extrusionOk="0" fill="none" h="6443" w="1">
                    <a:moveTo>
                      <a:pt x="1" y="6443"/>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3700286" y="3391379"/>
                <a:ext cx="20535" cy="562054"/>
              </a:xfrm>
              <a:custGeom>
                <a:rect b="b" l="l" r="r" t="t"/>
                <a:pathLst>
                  <a:path extrusionOk="0" fill="none" h="27261" w="996">
                    <a:moveTo>
                      <a:pt x="995" y="27261"/>
                    </a:moveTo>
                    <a:lnTo>
                      <a:pt x="995" y="9079"/>
                    </a:lnTo>
                    <a:lnTo>
                      <a:pt x="1" y="8333"/>
                    </a:ln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3898750" y="3365236"/>
                <a:ext cx="21" cy="94366"/>
              </a:xfrm>
              <a:custGeom>
                <a:rect b="b" l="l" r="r" t="t"/>
                <a:pathLst>
                  <a:path extrusionOk="0" fill="none" h="4577" w="1">
                    <a:moveTo>
                      <a:pt x="0" y="457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3841825" y="3629841"/>
                <a:ext cx="10783" cy="190258"/>
              </a:xfrm>
              <a:custGeom>
                <a:rect b="b" l="l" r="r" t="t"/>
                <a:pathLst>
                  <a:path extrusionOk="0" fill="none" h="9228" w="523">
                    <a:moveTo>
                      <a:pt x="523" y="0"/>
                    </a:moveTo>
                    <a:lnTo>
                      <a:pt x="0" y="373"/>
                    </a:lnTo>
                    <a:lnTo>
                      <a:pt x="0" y="9228"/>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3749005" y="3459582"/>
                <a:ext cx="63090" cy="63090"/>
              </a:xfrm>
              <a:custGeom>
                <a:rect b="b" l="l" r="r" t="t"/>
                <a:pathLst>
                  <a:path extrusionOk="0" fill="none" h="3060" w="306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3599776" y="3358556"/>
                <a:ext cx="21" cy="94387"/>
              </a:xfrm>
              <a:custGeom>
                <a:rect b="b" l="l" r="r" t="t"/>
                <a:pathLst>
                  <a:path extrusionOk="0" fill="none" h="4578" w="1">
                    <a:moveTo>
                      <a:pt x="1" y="4577"/>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3660288" y="3659056"/>
                <a:ext cx="21" cy="52327"/>
              </a:xfrm>
              <a:custGeom>
                <a:rect b="b" l="l" r="r" t="t"/>
                <a:pathLst>
                  <a:path extrusionOk="0" fill="none" h="2538" w="1">
                    <a:moveTo>
                      <a:pt x="0" y="253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3602333" y="3524197"/>
                <a:ext cx="57976" cy="91810"/>
              </a:xfrm>
              <a:custGeom>
                <a:rect b="b" l="l" r="r" t="t"/>
                <a:pathLst>
                  <a:path extrusionOk="0" fill="none" h="4453" w="2812">
                    <a:moveTo>
                      <a:pt x="2811" y="4453"/>
                    </a:moveTo>
                    <a:lnTo>
                      <a:pt x="1" y="3458"/>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457209" y="2634985"/>
                <a:ext cx="509232" cy="862574"/>
              </a:xfrm>
              <a:custGeom>
                <a:rect b="b" l="l" r="r" t="t"/>
                <a:pathLst>
                  <a:path extrusionOk="0" h="41837" w="24699">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480795" y="2698569"/>
                <a:ext cx="12824" cy="688728"/>
              </a:xfrm>
              <a:custGeom>
                <a:rect b="b" l="l" r="r" t="t"/>
                <a:pathLst>
                  <a:path extrusionOk="0" h="33405" w="622">
                    <a:moveTo>
                      <a:pt x="0" y="1"/>
                    </a:moveTo>
                    <a:lnTo>
                      <a:pt x="0" y="33405"/>
                    </a:lnTo>
                    <a:lnTo>
                      <a:pt x="622" y="33405"/>
                    </a:lnTo>
                    <a:lnTo>
                      <a:pt x="622"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663858" y="2667292"/>
                <a:ext cx="95913" cy="9773"/>
              </a:xfrm>
              <a:custGeom>
                <a:rect b="b" l="l" r="r" t="t"/>
                <a:pathLst>
                  <a:path extrusionOk="0" h="474" w="4652">
                    <a:moveTo>
                      <a:pt x="1" y="1"/>
                    </a:moveTo>
                    <a:lnTo>
                      <a:pt x="1" y="473"/>
                    </a:lnTo>
                    <a:lnTo>
                      <a:pt x="4652" y="473"/>
                    </a:lnTo>
                    <a:lnTo>
                      <a:pt x="46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710515" y="3014470"/>
                <a:ext cx="21" cy="21"/>
              </a:xfrm>
              <a:custGeom>
                <a:rect b="b" l="l" r="r" t="t"/>
                <a:pathLst>
                  <a:path extrusionOk="0" h="1" w="1">
                    <a:moveTo>
                      <a:pt x="1" y="0"/>
                    </a:moveTo>
                    <a:lnTo>
                      <a:pt x="1" y="0"/>
                    </a:lnTo>
                    <a:close/>
                  </a:path>
                </a:pathLst>
              </a:custGeom>
              <a:solidFill>
                <a:srgbClr val="DB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710515" y="3014470"/>
                <a:ext cx="21" cy="21"/>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664889" y="3122671"/>
                <a:ext cx="93851" cy="138983"/>
              </a:xfrm>
              <a:custGeom>
                <a:rect b="b" l="l" r="r" t="t"/>
                <a:pathLst>
                  <a:path extrusionOk="0" h="6741" w="4552">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3956576" y="1796038"/>
                <a:ext cx="478986" cy="312829"/>
              </a:xfrm>
              <a:custGeom>
                <a:rect b="b" l="l" r="r" t="t"/>
                <a:pathLst>
                  <a:path extrusionOk="0" h="15173" w="23232">
                    <a:moveTo>
                      <a:pt x="1" y="0"/>
                    </a:moveTo>
                    <a:lnTo>
                      <a:pt x="1" y="15173"/>
                    </a:lnTo>
                    <a:lnTo>
                      <a:pt x="23231" y="15173"/>
                    </a:lnTo>
                    <a:lnTo>
                      <a:pt x="23231"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3956576" y="1796038"/>
                <a:ext cx="478986" cy="144116"/>
              </a:xfrm>
              <a:custGeom>
                <a:rect b="b" l="l" r="r" t="t"/>
                <a:pathLst>
                  <a:path extrusionOk="0" h="6990" w="23232">
                    <a:moveTo>
                      <a:pt x="1" y="0"/>
                    </a:moveTo>
                    <a:lnTo>
                      <a:pt x="11616" y="6990"/>
                    </a:lnTo>
                    <a:lnTo>
                      <a:pt x="232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4100781" y="3340103"/>
                <a:ext cx="241039" cy="227700"/>
              </a:xfrm>
              <a:custGeom>
                <a:rect b="b" l="l" r="r" t="t"/>
                <a:pathLst>
                  <a:path extrusionOk="0" h="11044" w="11691">
                    <a:moveTo>
                      <a:pt x="1" y="0"/>
                    </a:moveTo>
                    <a:lnTo>
                      <a:pt x="1" y="11044"/>
                    </a:lnTo>
                    <a:lnTo>
                      <a:pt x="11691" y="11044"/>
                    </a:lnTo>
                    <a:lnTo>
                      <a:pt x="116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4001302" y="3559061"/>
                <a:ext cx="439998" cy="21050"/>
              </a:xfrm>
              <a:custGeom>
                <a:rect b="b" l="l" r="r" t="t"/>
                <a:pathLst>
                  <a:path extrusionOk="0" h="1021" w="21341">
                    <a:moveTo>
                      <a:pt x="1" y="1"/>
                    </a:moveTo>
                    <a:lnTo>
                      <a:pt x="1" y="1021"/>
                    </a:lnTo>
                    <a:lnTo>
                      <a:pt x="21341" y="1021"/>
                    </a:lnTo>
                    <a:lnTo>
                      <a:pt x="21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3599776" y="2531918"/>
                <a:ext cx="1243050" cy="830246"/>
              </a:xfrm>
              <a:custGeom>
                <a:rect b="b" l="l" r="r" t="t"/>
                <a:pathLst>
                  <a:path extrusionOk="0" h="40269" w="60291">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3642331" y="2586781"/>
                <a:ext cx="1157941" cy="664626"/>
              </a:xfrm>
              <a:custGeom>
                <a:rect b="b" l="l" r="r" t="t"/>
                <a:pathLst>
                  <a:path extrusionOk="0" h="32236" w="56163">
                    <a:moveTo>
                      <a:pt x="1" y="1"/>
                    </a:moveTo>
                    <a:lnTo>
                      <a:pt x="1" y="32235"/>
                    </a:lnTo>
                    <a:lnTo>
                      <a:pt x="56163" y="32235"/>
                    </a:lnTo>
                    <a:lnTo>
                      <a:pt x="561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3642331" y="2649871"/>
                <a:ext cx="1157941" cy="62574"/>
              </a:xfrm>
              <a:custGeom>
                <a:rect b="b" l="l" r="r" t="t"/>
                <a:pathLst>
                  <a:path extrusionOk="0" h="3035" w="56163">
                    <a:moveTo>
                      <a:pt x="1" y="0"/>
                    </a:moveTo>
                    <a:lnTo>
                      <a:pt x="1" y="3034"/>
                    </a:lnTo>
                    <a:lnTo>
                      <a:pt x="56163" y="3034"/>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3642331" y="3130877"/>
                <a:ext cx="1157941" cy="16948"/>
              </a:xfrm>
              <a:custGeom>
                <a:rect b="b" l="l" r="r" t="t"/>
                <a:pathLst>
                  <a:path extrusionOk="0" h="822" w="56163">
                    <a:moveTo>
                      <a:pt x="1" y="0"/>
                    </a:moveTo>
                    <a:lnTo>
                      <a:pt x="1" y="821"/>
                    </a:lnTo>
                    <a:lnTo>
                      <a:pt x="56163" y="821"/>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3642331" y="3186771"/>
                <a:ext cx="1157941" cy="16432"/>
              </a:xfrm>
              <a:custGeom>
                <a:rect b="b" l="l" r="r" t="t"/>
                <a:pathLst>
                  <a:path extrusionOk="0" h="797" w="56163">
                    <a:moveTo>
                      <a:pt x="1" y="0"/>
                    </a:moveTo>
                    <a:lnTo>
                      <a:pt x="1" y="796"/>
                    </a:lnTo>
                    <a:lnTo>
                      <a:pt x="56163" y="796"/>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3711564" y="2784214"/>
                <a:ext cx="389238" cy="293346"/>
              </a:xfrm>
              <a:custGeom>
                <a:rect b="b" l="l" r="r" t="t"/>
                <a:pathLst>
                  <a:path extrusionOk="0" h="14228" w="18879">
                    <a:moveTo>
                      <a:pt x="1" y="1"/>
                    </a:moveTo>
                    <a:lnTo>
                      <a:pt x="1" y="14228"/>
                    </a:lnTo>
                    <a:lnTo>
                      <a:pt x="18879" y="14228"/>
                    </a:lnTo>
                    <a:lnTo>
                      <a:pt x="18879"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4189498" y="2784214"/>
                <a:ext cx="540014" cy="11298"/>
              </a:xfrm>
              <a:custGeom>
                <a:rect b="b" l="l" r="r" t="t"/>
                <a:pathLst>
                  <a:path extrusionOk="0" h="548"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4189498" y="2823181"/>
                <a:ext cx="540014" cy="11319"/>
              </a:xfrm>
              <a:custGeom>
                <a:rect b="b" l="l" r="r" t="t"/>
                <a:pathLst>
                  <a:path extrusionOk="0" h="549"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4189498" y="2862169"/>
                <a:ext cx="361548" cy="11298"/>
              </a:xfrm>
              <a:custGeom>
                <a:rect b="b" l="l" r="r" t="t"/>
                <a:pathLst>
                  <a:path extrusionOk="0" h="548" w="17536">
                    <a:moveTo>
                      <a:pt x="1" y="0"/>
                    </a:moveTo>
                    <a:lnTo>
                      <a:pt x="1" y="547"/>
                    </a:lnTo>
                    <a:lnTo>
                      <a:pt x="17536" y="547"/>
                    </a:lnTo>
                    <a:lnTo>
                      <a:pt x="17536"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4189498" y="2901136"/>
                <a:ext cx="361548" cy="11298"/>
              </a:xfrm>
              <a:custGeom>
                <a:rect b="b" l="l" r="r" t="t"/>
                <a:pathLst>
                  <a:path extrusionOk="0" h="548"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4189498" y="2940103"/>
                <a:ext cx="361548" cy="11319"/>
              </a:xfrm>
              <a:custGeom>
                <a:rect b="b" l="l" r="r" t="t"/>
                <a:pathLst>
                  <a:path extrusionOk="0" h="549"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4616672" y="2862169"/>
                <a:ext cx="112840" cy="11298"/>
              </a:xfrm>
              <a:custGeom>
                <a:rect b="b" l="l" r="r" t="t"/>
                <a:pathLst>
                  <a:path extrusionOk="0" h="548" w="5473">
                    <a:moveTo>
                      <a:pt x="0" y="0"/>
                    </a:moveTo>
                    <a:lnTo>
                      <a:pt x="0" y="547"/>
                    </a:lnTo>
                    <a:lnTo>
                      <a:pt x="5472" y="547"/>
                    </a:lnTo>
                    <a:lnTo>
                      <a:pt x="5472"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4616672" y="2901136"/>
                <a:ext cx="112840" cy="11298"/>
              </a:xfrm>
              <a:custGeom>
                <a:rect b="b" l="l" r="r" t="t"/>
                <a:pathLst>
                  <a:path extrusionOk="0" h="548"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4616672" y="2940103"/>
                <a:ext cx="112840" cy="11319"/>
              </a:xfrm>
              <a:custGeom>
                <a:rect b="b" l="l" r="r" t="t"/>
                <a:pathLst>
                  <a:path extrusionOk="0" h="549"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4189498" y="2979091"/>
                <a:ext cx="540014" cy="11298"/>
              </a:xfrm>
              <a:custGeom>
                <a:rect b="b" l="l" r="r" t="t"/>
                <a:pathLst>
                  <a:path extrusionOk="0" h="548" w="26192">
                    <a:moveTo>
                      <a:pt x="1" y="0"/>
                    </a:moveTo>
                    <a:lnTo>
                      <a:pt x="1" y="547"/>
                    </a:lnTo>
                    <a:lnTo>
                      <a:pt x="26191" y="547"/>
                    </a:lnTo>
                    <a:lnTo>
                      <a:pt x="26191"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a:off x="4189498" y="3018058"/>
                <a:ext cx="427195" cy="10783"/>
              </a:xfrm>
              <a:custGeom>
                <a:rect b="b" l="l" r="r" t="t"/>
                <a:pathLst>
                  <a:path extrusionOk="0" h="523" w="20720">
                    <a:moveTo>
                      <a:pt x="1" y="0"/>
                    </a:moveTo>
                    <a:lnTo>
                      <a:pt x="1" y="523"/>
                    </a:lnTo>
                    <a:lnTo>
                      <a:pt x="20719" y="523"/>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a:off x="4189498" y="3066262"/>
                <a:ext cx="427195" cy="11298"/>
              </a:xfrm>
              <a:custGeom>
                <a:rect b="b" l="l" r="r" t="t"/>
                <a:pathLst>
                  <a:path extrusionOk="0" h="548" w="20720">
                    <a:moveTo>
                      <a:pt x="1" y="0"/>
                    </a:moveTo>
                    <a:lnTo>
                      <a:pt x="1" y="548"/>
                    </a:lnTo>
                    <a:lnTo>
                      <a:pt x="20719" y="548"/>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1268961" y="2030913"/>
                <a:ext cx="410268" cy="256935"/>
              </a:xfrm>
              <a:custGeom>
                <a:rect b="b" l="l" r="r" t="t"/>
                <a:pathLst>
                  <a:path extrusionOk="0" h="12462" w="19899">
                    <a:moveTo>
                      <a:pt x="1" y="0"/>
                    </a:moveTo>
                    <a:lnTo>
                      <a:pt x="1" y="12461"/>
                    </a:lnTo>
                    <a:lnTo>
                      <a:pt x="19899" y="12461"/>
                    </a:lnTo>
                    <a:lnTo>
                      <a:pt x="198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1299743" y="2243211"/>
                <a:ext cx="121045" cy="153848"/>
              </a:xfrm>
              <a:custGeom>
                <a:rect b="b" l="l" r="r" t="t"/>
                <a:pathLst>
                  <a:path extrusionOk="0" h="7462" w="5871">
                    <a:moveTo>
                      <a:pt x="5870" y="0"/>
                    </a:moveTo>
                    <a:lnTo>
                      <a:pt x="0" y="722"/>
                    </a:lnTo>
                    <a:lnTo>
                      <a:pt x="0" y="7462"/>
                    </a:lnTo>
                    <a:lnTo>
                      <a:pt x="58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1400253" y="2070395"/>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1517670" y="2121155"/>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1517670" y="2172431"/>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1400253" y="2223212"/>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997696" y="1942196"/>
                <a:ext cx="478470" cy="299490"/>
              </a:xfrm>
              <a:custGeom>
                <a:rect b="b" l="l" r="r" t="t"/>
                <a:pathLst>
                  <a:path extrusionOk="0" h="14526" w="23207">
                    <a:moveTo>
                      <a:pt x="0" y="0"/>
                    </a:moveTo>
                    <a:lnTo>
                      <a:pt x="0" y="14526"/>
                    </a:lnTo>
                    <a:lnTo>
                      <a:pt x="23206" y="14526"/>
                    </a:lnTo>
                    <a:lnTo>
                      <a:pt x="232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1033591" y="2189358"/>
                <a:ext cx="141560" cy="179496"/>
              </a:xfrm>
              <a:custGeom>
                <a:rect b="b" l="l" r="r" t="t"/>
                <a:pathLst>
                  <a:path extrusionOk="0" h="8706" w="6866">
                    <a:moveTo>
                      <a:pt x="6865" y="1"/>
                    </a:moveTo>
                    <a:lnTo>
                      <a:pt x="0" y="821"/>
                    </a:lnTo>
                    <a:lnTo>
                      <a:pt x="0" y="8706"/>
                    </a:lnTo>
                    <a:lnTo>
                      <a:pt x="68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1058724" y="1987822"/>
                <a:ext cx="356415" cy="18494"/>
              </a:xfrm>
              <a:custGeom>
                <a:rect b="b" l="l" r="r" t="t"/>
                <a:pathLst>
                  <a:path extrusionOk="0" h="897" w="17287">
                    <a:moveTo>
                      <a:pt x="0" y="1"/>
                    </a:moveTo>
                    <a:lnTo>
                      <a:pt x="0" y="896"/>
                    </a:lnTo>
                    <a:lnTo>
                      <a:pt x="17286" y="896"/>
                    </a:lnTo>
                    <a:lnTo>
                      <a:pt x="172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1243333" y="2047304"/>
                <a:ext cx="171806" cy="18494"/>
              </a:xfrm>
              <a:custGeom>
                <a:rect b="b" l="l" r="r" t="t"/>
                <a:pathLst>
                  <a:path extrusionOk="0" h="897" w="8333">
                    <a:moveTo>
                      <a:pt x="0" y="1"/>
                    </a:moveTo>
                    <a:lnTo>
                      <a:pt x="0" y="896"/>
                    </a:lnTo>
                    <a:lnTo>
                      <a:pt x="8332" y="896"/>
                    </a:lnTo>
                    <a:lnTo>
                      <a:pt x="83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1243333" y="2106290"/>
                <a:ext cx="171806" cy="18989"/>
              </a:xfrm>
              <a:custGeom>
                <a:rect b="b" l="l" r="r" t="t"/>
                <a:pathLst>
                  <a:path extrusionOk="0" h="921" w="8333">
                    <a:moveTo>
                      <a:pt x="0" y="0"/>
                    </a:moveTo>
                    <a:lnTo>
                      <a:pt x="0" y="921"/>
                    </a:lnTo>
                    <a:lnTo>
                      <a:pt x="8332" y="921"/>
                    </a:lnTo>
                    <a:lnTo>
                      <a:pt x="83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1058724" y="2047304"/>
                <a:ext cx="134880" cy="18494"/>
              </a:xfrm>
              <a:custGeom>
                <a:rect b="b" l="l" r="r" t="t"/>
                <a:pathLst>
                  <a:path extrusionOk="0" h="897" w="6542">
                    <a:moveTo>
                      <a:pt x="0" y="1"/>
                    </a:moveTo>
                    <a:lnTo>
                      <a:pt x="0" y="896"/>
                    </a:lnTo>
                    <a:lnTo>
                      <a:pt x="6542" y="896"/>
                    </a:lnTo>
                    <a:lnTo>
                      <a:pt x="65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1058724" y="2106290"/>
                <a:ext cx="134880" cy="18989"/>
              </a:xfrm>
              <a:custGeom>
                <a:rect b="b" l="l" r="r" t="t"/>
                <a:pathLst>
                  <a:path extrusionOk="0" h="921" w="6542">
                    <a:moveTo>
                      <a:pt x="0" y="0"/>
                    </a:moveTo>
                    <a:lnTo>
                      <a:pt x="0" y="921"/>
                    </a:lnTo>
                    <a:lnTo>
                      <a:pt x="6542" y="921"/>
                    </a:lnTo>
                    <a:lnTo>
                      <a:pt x="65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1058724" y="2165772"/>
                <a:ext cx="356415" cy="18473"/>
              </a:xfrm>
              <a:custGeom>
                <a:rect b="b" l="l" r="r" t="t"/>
                <a:pathLst>
                  <a:path extrusionOk="0" h="896" w="17287">
                    <a:moveTo>
                      <a:pt x="0" y="0"/>
                    </a:moveTo>
                    <a:lnTo>
                      <a:pt x="0" y="896"/>
                    </a:lnTo>
                    <a:lnTo>
                      <a:pt x="17286" y="896"/>
                    </a:lnTo>
                    <a:lnTo>
                      <a:pt x="172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1506392" y="2733969"/>
                <a:ext cx="62595" cy="62574"/>
              </a:xfrm>
              <a:custGeom>
                <a:rect b="b" l="l" r="r" t="t"/>
                <a:pathLst>
                  <a:path extrusionOk="0" fill="none" h="3035" w="3036">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1411015" y="2328341"/>
                <a:ext cx="126674" cy="405649"/>
              </a:xfrm>
              <a:custGeom>
                <a:rect b="b" l="l" r="r" t="t"/>
                <a:pathLst>
                  <a:path extrusionOk="0" fill="none" h="19675" w="6144">
                    <a:moveTo>
                      <a:pt x="0" y="0"/>
                    </a:moveTo>
                    <a:lnTo>
                      <a:pt x="0" y="8482"/>
                    </a:lnTo>
                    <a:lnTo>
                      <a:pt x="6144" y="11615"/>
                    </a:lnTo>
                    <a:lnTo>
                      <a:pt x="6144" y="19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1466909" y="2287827"/>
                <a:ext cx="46183" cy="387691"/>
              </a:xfrm>
              <a:custGeom>
                <a:rect b="b" l="l" r="r" t="t"/>
                <a:pathLst>
                  <a:path extrusionOk="0" fill="none" h="18804" w="2240">
                    <a:moveTo>
                      <a:pt x="1" y="18804"/>
                    </a:moveTo>
                    <a:lnTo>
                      <a:pt x="1" y="8929"/>
                    </a:lnTo>
                    <a:lnTo>
                      <a:pt x="2239" y="7512"/>
                    </a:lnTo>
                    <a:lnTo>
                      <a:pt x="2239"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1466909" y="2749350"/>
                <a:ext cx="21" cy="157456"/>
              </a:xfrm>
              <a:custGeom>
                <a:rect b="b" l="l" r="r" t="t"/>
                <a:pathLst>
                  <a:path extrusionOk="0" fill="none" h="7637" w="1">
                    <a:moveTo>
                      <a:pt x="1" y="0"/>
                    </a:moveTo>
                    <a:lnTo>
                      <a:pt x="1" y="7636"/>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1466909" y="2983689"/>
                <a:ext cx="21" cy="54904"/>
              </a:xfrm>
              <a:custGeom>
                <a:rect b="b" l="l" r="r" t="t"/>
                <a:pathLst>
                  <a:path extrusionOk="0" fill="none" h="2663" w="1">
                    <a:moveTo>
                      <a:pt x="1" y="1"/>
                    </a:moveTo>
                    <a:lnTo>
                      <a:pt x="1" y="2662"/>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13"/>
            <p:cNvSpPr/>
            <p:nvPr/>
          </p:nvSpPr>
          <p:spPr>
            <a:xfrm>
              <a:off x="2897110" y="1017082"/>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1125181" y="1473122"/>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790781" y="3096605"/>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4107158" y="1563464"/>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a:off x="4739527" y="2628883"/>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3998124" y="4018260"/>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Sommaire</a:t>
            </a:r>
            <a:endParaRPr/>
          </a:p>
        </p:txBody>
      </p:sp>
      <p:grpSp>
        <p:nvGrpSpPr>
          <p:cNvPr id="231" name="Google Shape;231;p14"/>
          <p:cNvGrpSpPr/>
          <p:nvPr/>
        </p:nvGrpSpPr>
        <p:grpSpPr>
          <a:xfrm>
            <a:off x="3297249" y="1109874"/>
            <a:ext cx="2656689" cy="596100"/>
            <a:chOff x="3297249" y="1109874"/>
            <a:chExt cx="2656689" cy="596100"/>
          </a:xfrm>
        </p:grpSpPr>
        <p:sp>
          <p:nvSpPr>
            <p:cNvPr id="232" name="Google Shape;232;p14"/>
            <p:cNvSpPr/>
            <p:nvPr/>
          </p:nvSpPr>
          <p:spPr>
            <a:xfrm>
              <a:off x="3297249" y="1109874"/>
              <a:ext cx="596100" cy="596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sp>
          <p:nvSpPr>
            <p:cNvPr id="233" name="Google Shape;233;p14"/>
            <p:cNvSpPr txBox="1"/>
            <p:nvPr/>
          </p:nvSpPr>
          <p:spPr>
            <a:xfrm>
              <a:off x="3972738" y="1201038"/>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Définition</a:t>
              </a:r>
              <a:endParaRPr b="1" sz="1800">
                <a:solidFill>
                  <a:srgbClr val="000000"/>
                </a:solidFill>
                <a:latin typeface="Fira Sans Extra Condensed"/>
                <a:ea typeface="Fira Sans Extra Condensed"/>
                <a:cs typeface="Fira Sans Extra Condensed"/>
                <a:sym typeface="Fira Sans Extra Condensed"/>
              </a:endParaRPr>
            </a:p>
          </p:txBody>
        </p:sp>
      </p:grpSp>
      <p:grpSp>
        <p:nvGrpSpPr>
          <p:cNvPr id="234" name="Google Shape;234;p14"/>
          <p:cNvGrpSpPr/>
          <p:nvPr/>
        </p:nvGrpSpPr>
        <p:grpSpPr>
          <a:xfrm>
            <a:off x="414554" y="1509185"/>
            <a:ext cx="2653421" cy="2696472"/>
            <a:chOff x="3525722" y="1985800"/>
            <a:chExt cx="2702609" cy="2746178"/>
          </a:xfrm>
        </p:grpSpPr>
        <p:sp>
          <p:nvSpPr>
            <p:cNvPr id="235" name="Google Shape;235;p14"/>
            <p:cNvSpPr/>
            <p:nvPr/>
          </p:nvSpPr>
          <p:spPr>
            <a:xfrm>
              <a:off x="5442457" y="4676877"/>
              <a:ext cx="683885" cy="51372"/>
            </a:xfrm>
            <a:custGeom>
              <a:rect b="b" l="l" r="r" t="t"/>
              <a:pathLst>
                <a:path extrusionOk="0" h="1447" w="19263">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3525722" y="4641150"/>
              <a:ext cx="995383" cy="90828"/>
            </a:xfrm>
            <a:custGeom>
              <a:rect b="b" l="l" r="r" t="t"/>
              <a:pathLst>
                <a:path extrusionOk="0" h="2558" w="45219">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5580521" y="4523830"/>
              <a:ext cx="288067" cy="139134"/>
            </a:xfrm>
            <a:custGeom>
              <a:rect b="b" l="l" r="r" t="t"/>
              <a:pathLst>
                <a:path extrusionOk="0" h="3919" w="8114">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3950723" y="4466034"/>
              <a:ext cx="209181" cy="236376"/>
            </a:xfrm>
            <a:custGeom>
              <a:rect b="b" l="l" r="r" t="t"/>
              <a:pathLst>
                <a:path extrusionOk="0" h="6658" w="5892">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4109202" y="3262998"/>
              <a:ext cx="1703978" cy="44911"/>
            </a:xfrm>
            <a:custGeom>
              <a:rect b="b" l="l" r="r" t="t"/>
              <a:pathLst>
                <a:path extrusionOk="0" h="1265" w="47996">
                  <a:moveTo>
                    <a:pt x="0" y="0"/>
                  </a:moveTo>
                  <a:lnTo>
                    <a:pt x="0" y="1265"/>
                  </a:lnTo>
                  <a:lnTo>
                    <a:pt x="47996" y="1265"/>
                  </a:lnTo>
                  <a:lnTo>
                    <a:pt x="47996"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3841912" y="3228313"/>
              <a:ext cx="534952" cy="1474135"/>
            </a:xfrm>
            <a:custGeom>
              <a:rect b="b" l="l" r="r" t="t"/>
              <a:pathLst>
                <a:path extrusionOk="0" h="41522" w="15068">
                  <a:moveTo>
                    <a:pt x="11130" y="0"/>
                  </a:moveTo>
                  <a:lnTo>
                    <a:pt x="1" y="41521"/>
                  </a:lnTo>
                  <a:lnTo>
                    <a:pt x="1409" y="41521"/>
                  </a:lnTo>
                  <a:lnTo>
                    <a:pt x="15067" y="383"/>
                  </a:lnTo>
                  <a:lnTo>
                    <a:pt x="11130"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5515909" y="3228313"/>
              <a:ext cx="534916" cy="1474135"/>
            </a:xfrm>
            <a:custGeom>
              <a:rect b="b" l="l" r="r" t="t"/>
              <a:pathLst>
                <a:path extrusionOk="0" h="41522" w="15067">
                  <a:moveTo>
                    <a:pt x="3928" y="0"/>
                  </a:moveTo>
                  <a:lnTo>
                    <a:pt x="1" y="383"/>
                  </a:lnTo>
                  <a:lnTo>
                    <a:pt x="13649" y="41521"/>
                  </a:lnTo>
                  <a:lnTo>
                    <a:pt x="15067" y="41521"/>
                  </a:lnTo>
                  <a:lnTo>
                    <a:pt x="3928"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4007171" y="3158589"/>
              <a:ext cx="1914153" cy="114638"/>
            </a:xfrm>
            <a:custGeom>
              <a:rect b="b" l="l" r="r" t="t"/>
              <a:pathLst>
                <a:path extrusionOk="0" h="3229" w="53916">
                  <a:moveTo>
                    <a:pt x="1" y="1"/>
                  </a:moveTo>
                  <a:lnTo>
                    <a:pt x="1" y="3229"/>
                  </a:lnTo>
                  <a:lnTo>
                    <a:pt x="53916" y="3229"/>
                  </a:lnTo>
                  <a:lnTo>
                    <a:pt x="5391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5118400" y="2880435"/>
              <a:ext cx="295203" cy="279227"/>
            </a:xfrm>
            <a:custGeom>
              <a:rect b="b" l="l" r="r" t="t"/>
              <a:pathLst>
                <a:path extrusionOk="0" h="7865" w="8315">
                  <a:moveTo>
                    <a:pt x="1" y="1"/>
                  </a:moveTo>
                  <a:lnTo>
                    <a:pt x="1993" y="7865"/>
                  </a:lnTo>
                  <a:lnTo>
                    <a:pt x="8315" y="7865"/>
                  </a:lnTo>
                  <a:lnTo>
                    <a:pt x="632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4628090" y="2140196"/>
              <a:ext cx="1228600" cy="793374"/>
            </a:xfrm>
            <a:custGeom>
              <a:rect b="b" l="l" r="r" t="t"/>
              <a:pathLst>
                <a:path extrusionOk="0" h="22347" w="34606">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4628090" y="2140196"/>
              <a:ext cx="1228600" cy="793374"/>
            </a:xfrm>
            <a:custGeom>
              <a:rect b="b" l="l" r="r" t="t"/>
              <a:pathLst>
                <a:path extrusionOk="0" h="22347" w="34606">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4697779" y="2208181"/>
              <a:ext cx="1089217" cy="657364"/>
            </a:xfrm>
            <a:custGeom>
              <a:rect b="b" l="l" r="r" t="t"/>
              <a:pathLst>
                <a:path extrusionOk="0" fill="none" h="18516" w="30680">
                  <a:moveTo>
                    <a:pt x="30679" y="1"/>
                  </a:moveTo>
                  <a:lnTo>
                    <a:pt x="28390" y="18515"/>
                  </a:lnTo>
                  <a:lnTo>
                    <a:pt x="1" y="18515"/>
                  </a:lnTo>
                  <a:lnTo>
                    <a:pt x="2290" y="1"/>
                  </a:lnTo>
                  <a:lnTo>
                    <a:pt x="3067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4628090" y="2140196"/>
              <a:ext cx="1228600" cy="793374"/>
            </a:xfrm>
            <a:custGeom>
              <a:rect b="b" l="l" r="r" t="t"/>
              <a:pathLst>
                <a:path extrusionOk="0" fill="none" h="22347" w="34606">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5022866" y="3079385"/>
              <a:ext cx="390741" cy="80271"/>
            </a:xfrm>
            <a:custGeom>
              <a:rect b="b" l="l" r="r" t="t"/>
              <a:pathLst>
                <a:path extrusionOk="0" h="2261" w="11006">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4852494" y="2303395"/>
              <a:ext cx="320375" cy="46970"/>
            </a:xfrm>
            <a:custGeom>
              <a:rect b="b" l="l" r="r" t="t"/>
              <a:pathLst>
                <a:path extrusionOk="0" h="1323" w="9024">
                  <a:moveTo>
                    <a:pt x="173" y="1"/>
                  </a:moveTo>
                  <a:lnTo>
                    <a:pt x="1" y="1323"/>
                  </a:lnTo>
                  <a:lnTo>
                    <a:pt x="8861" y="1323"/>
                  </a:lnTo>
                  <a:lnTo>
                    <a:pt x="902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5336733" y="2406456"/>
              <a:ext cx="320339" cy="47289"/>
            </a:xfrm>
            <a:custGeom>
              <a:rect b="b" l="l" r="r" t="t"/>
              <a:pathLst>
                <a:path extrusionOk="0" h="1332" w="9023">
                  <a:moveTo>
                    <a:pt x="163" y="0"/>
                  </a:moveTo>
                  <a:lnTo>
                    <a:pt x="0" y="1331"/>
                  </a:lnTo>
                  <a:lnTo>
                    <a:pt x="8860" y="1331"/>
                  </a:lnTo>
                  <a:lnTo>
                    <a:pt x="90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5160220" y="2509801"/>
              <a:ext cx="343842" cy="47325"/>
            </a:xfrm>
            <a:custGeom>
              <a:rect b="b" l="l" r="r" t="t"/>
              <a:pathLst>
                <a:path extrusionOk="0" h="1333" w="9685">
                  <a:moveTo>
                    <a:pt x="164" y="1"/>
                  </a:moveTo>
                  <a:lnTo>
                    <a:pt x="1" y="1332"/>
                  </a:lnTo>
                  <a:lnTo>
                    <a:pt x="9522" y="1332"/>
                  </a:lnTo>
                  <a:lnTo>
                    <a:pt x="96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4842305" y="2406456"/>
              <a:ext cx="440053" cy="47289"/>
            </a:xfrm>
            <a:custGeom>
              <a:rect b="b" l="l" r="r" t="t"/>
              <a:pathLst>
                <a:path extrusionOk="0" h="1332" w="12395">
                  <a:moveTo>
                    <a:pt x="163" y="0"/>
                  </a:moveTo>
                  <a:lnTo>
                    <a:pt x="0" y="1331"/>
                  </a:lnTo>
                  <a:lnTo>
                    <a:pt x="12232" y="1331"/>
                  </a:lnTo>
                  <a:lnTo>
                    <a:pt x="12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4831087" y="2509801"/>
              <a:ext cx="274789" cy="47325"/>
            </a:xfrm>
            <a:custGeom>
              <a:rect b="b" l="l" r="r" t="t"/>
              <a:pathLst>
                <a:path extrusionOk="0" h="1333" w="7740">
                  <a:moveTo>
                    <a:pt x="163" y="1"/>
                  </a:moveTo>
                  <a:lnTo>
                    <a:pt x="0" y="1332"/>
                  </a:lnTo>
                  <a:lnTo>
                    <a:pt x="7577" y="1332"/>
                  </a:lnTo>
                  <a:lnTo>
                    <a:pt x="773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4816105" y="2613181"/>
              <a:ext cx="369333" cy="47289"/>
            </a:xfrm>
            <a:custGeom>
              <a:rect b="b" l="l" r="r" t="t"/>
              <a:pathLst>
                <a:path extrusionOk="0" h="1332" w="10403">
                  <a:moveTo>
                    <a:pt x="164" y="1"/>
                  </a:moveTo>
                  <a:lnTo>
                    <a:pt x="1" y="1332"/>
                  </a:lnTo>
                  <a:lnTo>
                    <a:pt x="10240" y="1332"/>
                  </a:lnTo>
                  <a:lnTo>
                    <a:pt x="1040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5229271" y="2613181"/>
              <a:ext cx="180246" cy="47289"/>
            </a:xfrm>
            <a:custGeom>
              <a:rect b="b" l="l" r="r" t="t"/>
              <a:pathLst>
                <a:path extrusionOk="0" h="1332" w="5077">
                  <a:moveTo>
                    <a:pt x="163" y="1"/>
                  </a:moveTo>
                  <a:lnTo>
                    <a:pt x="0" y="1332"/>
                  </a:lnTo>
                  <a:lnTo>
                    <a:pt x="4914" y="1332"/>
                  </a:lnTo>
                  <a:lnTo>
                    <a:pt x="50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4802863" y="2716561"/>
              <a:ext cx="204068" cy="47289"/>
            </a:xfrm>
            <a:custGeom>
              <a:rect b="b" l="l" r="r" t="t"/>
              <a:pathLst>
                <a:path extrusionOk="0" h="1332" w="5748">
                  <a:moveTo>
                    <a:pt x="163" y="0"/>
                  </a:moveTo>
                  <a:lnTo>
                    <a:pt x="0" y="1332"/>
                  </a:lnTo>
                  <a:lnTo>
                    <a:pt x="5584" y="1332"/>
                  </a:lnTo>
                  <a:lnTo>
                    <a:pt x="57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4439365" y="3464966"/>
              <a:ext cx="1235771" cy="1133772"/>
            </a:xfrm>
            <a:custGeom>
              <a:rect b="b" l="l" r="r" t="t"/>
              <a:pathLst>
                <a:path extrusionOk="0" h="31935" w="34808">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4195221" y="2199696"/>
              <a:ext cx="205772" cy="324777"/>
            </a:xfrm>
            <a:custGeom>
              <a:rect b="b" l="l" r="r" t="t"/>
              <a:pathLst>
                <a:path extrusionOk="0" h="9148" w="5796">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4350256" y="2323134"/>
              <a:ext cx="50733" cy="169027"/>
            </a:xfrm>
            <a:custGeom>
              <a:rect b="b" l="l" r="r" t="t"/>
              <a:pathLst>
                <a:path extrusionOk="0" h="4761" w="1429">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4349262" y="2111972"/>
              <a:ext cx="225121" cy="345865"/>
            </a:xfrm>
            <a:custGeom>
              <a:rect b="b" l="l" r="r" t="t"/>
              <a:pathLst>
                <a:path extrusionOk="0" h="9742" w="6341">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4182618" y="1985800"/>
              <a:ext cx="505378" cy="302694"/>
            </a:xfrm>
            <a:custGeom>
              <a:rect b="b" l="l" r="r" t="t"/>
              <a:pathLst>
                <a:path extrusionOk="0" h="8526" w="14235">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4517219" y="2289124"/>
              <a:ext cx="35751" cy="87088"/>
            </a:xfrm>
            <a:custGeom>
              <a:rect b="b" l="l" r="r" t="t"/>
              <a:pathLst>
                <a:path extrusionOk="0" h="2453" w="1007">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4495457" y="2269066"/>
              <a:ext cx="20804" cy="32343"/>
            </a:xfrm>
            <a:custGeom>
              <a:rect b="b" l="l" r="r" t="t"/>
              <a:pathLst>
                <a:path extrusionOk="0" h="911" w="586">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4493433" y="2231647"/>
              <a:ext cx="39798" cy="18745"/>
            </a:xfrm>
            <a:custGeom>
              <a:rect b="b" l="l" r="r" t="t"/>
              <a:pathLst>
                <a:path extrusionOk="0" h="528" w="1121">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4192168" y="2071500"/>
              <a:ext cx="302339" cy="282280"/>
            </a:xfrm>
            <a:custGeom>
              <a:rect b="b" l="l" r="r" t="t"/>
              <a:pathLst>
                <a:path extrusionOk="0" h="7951" w="8516">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a:off x="4192168" y="2071500"/>
              <a:ext cx="302339" cy="282280"/>
            </a:xfrm>
            <a:custGeom>
              <a:rect b="b" l="l" r="r" t="t"/>
              <a:pathLst>
                <a:path extrusionOk="0" fill="none" h="7951" w="8516">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4351286" y="2191211"/>
              <a:ext cx="65999" cy="113253"/>
            </a:xfrm>
            <a:custGeom>
              <a:rect b="b" l="l" r="r" t="t"/>
              <a:pathLst>
                <a:path extrusionOk="0" h="3190" w="1859">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4401272" y="2145308"/>
              <a:ext cx="55455" cy="109170"/>
            </a:xfrm>
            <a:custGeom>
              <a:rect b="b" l="l" r="r" t="t"/>
              <a:pathLst>
                <a:path extrusionOk="0" h="3075" w="1562">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4969826" y="2855300"/>
              <a:ext cx="235666" cy="113928"/>
            </a:xfrm>
            <a:custGeom>
              <a:rect b="b" l="l" r="r" t="t"/>
              <a:pathLst>
                <a:path extrusionOk="0" h="3209" w="6638">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4092516" y="2444194"/>
              <a:ext cx="542407" cy="686583"/>
            </a:xfrm>
            <a:custGeom>
              <a:rect b="b" l="l" r="r" t="t"/>
              <a:pathLst>
                <a:path extrusionOk="0" h="19339" w="15278">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3891223" y="3263673"/>
              <a:ext cx="1204138" cy="596833"/>
            </a:xfrm>
            <a:custGeom>
              <a:rect b="b" l="l" r="r" t="t"/>
              <a:pathLst>
                <a:path extrusionOk="0" h="16811" w="33917">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3800446" y="2426514"/>
              <a:ext cx="754570" cy="1205842"/>
            </a:xfrm>
            <a:custGeom>
              <a:rect b="b" l="l" r="r" t="t"/>
              <a:pathLst>
                <a:path extrusionOk="0" h="33965" w="21254">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4210168" y="2562520"/>
              <a:ext cx="792345" cy="706642"/>
            </a:xfrm>
            <a:custGeom>
              <a:rect b="b" l="l" r="r" t="t"/>
              <a:pathLst>
                <a:path extrusionOk="0" h="19904" w="22318">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4068730" y="3625822"/>
              <a:ext cx="995348" cy="923917"/>
            </a:xfrm>
            <a:custGeom>
              <a:rect b="b" l="l" r="r" t="t"/>
              <a:pathLst>
                <a:path extrusionOk="0" h="26024" w="28036">
                  <a:moveTo>
                    <a:pt x="16044" y="0"/>
                  </a:moveTo>
                  <a:lnTo>
                    <a:pt x="0" y="24453"/>
                  </a:lnTo>
                  <a:lnTo>
                    <a:pt x="2213" y="26024"/>
                  </a:lnTo>
                  <a:lnTo>
                    <a:pt x="28035" y="3640"/>
                  </a:lnTo>
                  <a:lnTo>
                    <a:pt x="1604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a:off x="3800446" y="2784226"/>
              <a:ext cx="646465" cy="598501"/>
            </a:xfrm>
            <a:custGeom>
              <a:rect b="b" l="l" r="r" t="t"/>
              <a:pathLst>
                <a:path extrusionOk="0" h="16858" w="18209">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3800446" y="2855300"/>
              <a:ext cx="646465" cy="598182"/>
            </a:xfrm>
            <a:custGeom>
              <a:rect b="b" l="l" r="r" t="t"/>
              <a:pathLst>
                <a:path extrusionOk="0" h="16849" w="18209">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3719503" y="3788348"/>
              <a:ext cx="801540" cy="53076"/>
            </a:xfrm>
            <a:custGeom>
              <a:rect b="b" l="l" r="r" t="t"/>
              <a:pathLst>
                <a:path extrusionOk="0" h="1495" w="22577">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4092516" y="3810110"/>
              <a:ext cx="57514" cy="833492"/>
            </a:xfrm>
            <a:custGeom>
              <a:rect b="b" l="l" r="r" t="t"/>
              <a:pathLst>
                <a:path extrusionOk="0" h="23477" w="1620">
                  <a:moveTo>
                    <a:pt x="1" y="0"/>
                  </a:moveTo>
                  <a:lnTo>
                    <a:pt x="1" y="23476"/>
                  </a:lnTo>
                  <a:lnTo>
                    <a:pt x="1619" y="23476"/>
                  </a:lnTo>
                  <a:lnTo>
                    <a:pt x="1619"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3850077" y="4555143"/>
              <a:ext cx="547520" cy="147264"/>
            </a:xfrm>
            <a:custGeom>
              <a:rect b="b" l="l" r="r" t="t"/>
              <a:pathLst>
                <a:path extrusionOk="0" h="4148" w="15422">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4055133" y="3801270"/>
              <a:ext cx="124827" cy="226151"/>
            </a:xfrm>
            <a:custGeom>
              <a:rect b="b" l="l" r="r" t="t"/>
              <a:pathLst>
                <a:path extrusionOk="0" h="6370" w="3516">
                  <a:moveTo>
                    <a:pt x="0" y="0"/>
                  </a:moveTo>
                  <a:lnTo>
                    <a:pt x="671" y="6370"/>
                  </a:lnTo>
                  <a:lnTo>
                    <a:pt x="2854" y="6370"/>
                  </a:lnTo>
                  <a:lnTo>
                    <a:pt x="35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3691634" y="3674104"/>
              <a:ext cx="859338" cy="127205"/>
            </a:xfrm>
            <a:custGeom>
              <a:rect b="b" l="l" r="r" t="t"/>
              <a:pathLst>
                <a:path extrusionOk="0" h="3583" w="24205">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
            <p:cNvSpPr/>
            <p:nvPr/>
          </p:nvSpPr>
          <p:spPr>
            <a:xfrm>
              <a:off x="4100007" y="3332687"/>
              <a:ext cx="47289" cy="417616"/>
            </a:xfrm>
            <a:custGeom>
              <a:rect b="b" l="l" r="r" t="t"/>
              <a:pathLst>
                <a:path extrusionOk="0" h="11763" w="1332">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a:off x="3872514" y="3079030"/>
              <a:ext cx="502644" cy="297227"/>
            </a:xfrm>
            <a:custGeom>
              <a:rect b="b" l="l" r="r" t="t"/>
              <a:pathLst>
                <a:path extrusionOk="0" h="8372" w="14158">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4599866" y="2491446"/>
              <a:ext cx="136401" cy="259843"/>
            </a:xfrm>
            <a:custGeom>
              <a:rect b="b" l="l" r="r" t="t"/>
              <a:pathLst>
                <a:path extrusionOk="0" h="7319" w="3842">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5664518" y="2994714"/>
              <a:ext cx="223453" cy="161891"/>
            </a:xfrm>
            <a:custGeom>
              <a:rect b="b" l="l" r="r" t="t"/>
              <a:pathLst>
                <a:path extrusionOk="0" h="4560" w="6294">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5731509" y="2397581"/>
              <a:ext cx="496822" cy="554656"/>
            </a:xfrm>
            <a:custGeom>
              <a:rect b="b" l="l" r="r" t="t"/>
              <a:pathLst>
                <a:path extrusionOk="0" h="15623" w="13994">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4470322" y="2242866"/>
              <a:ext cx="75159" cy="86768"/>
            </a:xfrm>
            <a:custGeom>
              <a:rect b="b" l="l" r="r" t="t"/>
              <a:pathLst>
                <a:path extrusionOk="0" h="2444" w="2117">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a:off x="4475754" y="2242866"/>
              <a:ext cx="64295" cy="81336"/>
            </a:xfrm>
            <a:custGeom>
              <a:rect b="b" l="l" r="r" t="t"/>
              <a:pathLst>
                <a:path extrusionOk="0" fill="none" h="2291" w="1811">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4406384" y="2223517"/>
              <a:ext cx="77218" cy="52721"/>
            </a:xfrm>
            <a:custGeom>
              <a:rect b="b" l="l" r="r" t="t"/>
              <a:pathLst>
                <a:path extrusionOk="0" h="1485" w="2175">
                  <a:moveTo>
                    <a:pt x="67" y="0"/>
                  </a:moveTo>
                  <a:lnTo>
                    <a:pt x="0" y="125"/>
                  </a:lnTo>
                  <a:lnTo>
                    <a:pt x="1916" y="1485"/>
                  </a:lnTo>
                  <a:lnTo>
                    <a:pt x="2175" y="1054"/>
                  </a:lnTo>
                  <a:lnTo>
                    <a:pt x="6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3584526" y="2124539"/>
              <a:ext cx="794368" cy="951147"/>
            </a:xfrm>
            <a:custGeom>
              <a:rect b="b" l="l" r="r" t="t"/>
              <a:pathLst>
                <a:path extrusionOk="0" h="26791" w="22375">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38982" y="2285041"/>
              <a:ext cx="25207" cy="21799"/>
            </a:xfrm>
            <a:custGeom>
              <a:rect b="b" l="l" r="r" t="t"/>
              <a:pathLst>
                <a:path extrusionOk="0" h="614" w="710">
                  <a:moveTo>
                    <a:pt x="144" y="1"/>
                  </a:moveTo>
                  <a:lnTo>
                    <a:pt x="1" y="413"/>
                  </a:lnTo>
                  <a:lnTo>
                    <a:pt x="566" y="614"/>
                  </a:lnTo>
                  <a:lnTo>
                    <a:pt x="710" y="211"/>
                  </a:lnTo>
                  <a:lnTo>
                    <a:pt x="1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14"/>
          <p:cNvGrpSpPr/>
          <p:nvPr/>
        </p:nvGrpSpPr>
        <p:grpSpPr>
          <a:xfrm>
            <a:off x="6033350" y="1109875"/>
            <a:ext cx="2656702" cy="596100"/>
            <a:chOff x="6033350" y="1109875"/>
            <a:chExt cx="2656702" cy="596100"/>
          </a:xfrm>
        </p:grpSpPr>
        <p:sp>
          <p:nvSpPr>
            <p:cNvPr id="293" name="Google Shape;293;p14"/>
            <p:cNvSpPr txBox="1"/>
            <p:nvPr/>
          </p:nvSpPr>
          <p:spPr>
            <a:xfrm>
              <a:off x="6708852" y="1201038"/>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Les consignes d’implémentation</a:t>
              </a:r>
              <a:endParaRPr b="1" sz="1800">
                <a:solidFill>
                  <a:srgbClr val="000000"/>
                </a:solidFill>
                <a:latin typeface="Fira Sans Extra Condensed"/>
                <a:ea typeface="Fira Sans Extra Condensed"/>
                <a:cs typeface="Fira Sans Extra Condensed"/>
                <a:sym typeface="Fira Sans Extra Condensed"/>
              </a:endParaRPr>
            </a:p>
          </p:txBody>
        </p:sp>
        <p:sp>
          <p:nvSpPr>
            <p:cNvPr id="294" name="Google Shape;294;p14"/>
            <p:cNvSpPr/>
            <p:nvPr/>
          </p:nvSpPr>
          <p:spPr>
            <a:xfrm>
              <a:off x="6033350" y="1109875"/>
              <a:ext cx="596100" cy="596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295" name="Google Shape;295;p14"/>
          <p:cNvGrpSpPr/>
          <p:nvPr/>
        </p:nvGrpSpPr>
        <p:grpSpPr>
          <a:xfrm>
            <a:off x="3297248" y="2589598"/>
            <a:ext cx="2656704" cy="596100"/>
            <a:chOff x="3297248" y="2589598"/>
            <a:chExt cx="2656704" cy="596100"/>
          </a:xfrm>
        </p:grpSpPr>
        <p:sp>
          <p:nvSpPr>
            <p:cNvPr id="296" name="Google Shape;296;p14"/>
            <p:cNvSpPr txBox="1"/>
            <p:nvPr/>
          </p:nvSpPr>
          <p:spPr>
            <a:xfrm>
              <a:off x="3972752" y="2675998"/>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Architecture et </a:t>
              </a:r>
              <a:r>
                <a:rPr lang="en" sz="1150">
                  <a:solidFill>
                    <a:srgbClr val="1D1C1D"/>
                  </a:solidFill>
                  <a:highlight>
                    <a:srgbClr val="F8F8F8"/>
                  </a:highlight>
                </a:rPr>
                <a:t> </a:t>
              </a:r>
              <a:r>
                <a:rPr b="1" lang="en" sz="1550">
                  <a:solidFill>
                    <a:srgbClr val="1D1C1D"/>
                  </a:solidFill>
                </a:rPr>
                <a:t>contr</a:t>
              </a:r>
              <a:r>
                <a:rPr b="1" lang="en" sz="1550">
                  <a:solidFill>
                    <a:srgbClr val="1D1C1D"/>
                  </a:solidFill>
                  <a:latin typeface="Fira Sans Extra Condensed"/>
                  <a:ea typeface="Fira Sans Extra Condensed"/>
                  <a:cs typeface="Fira Sans Extra Condensed"/>
                  <a:sym typeface="Fira Sans Extra Condensed"/>
                </a:rPr>
                <a:t>ibution</a:t>
              </a:r>
              <a:endParaRPr b="1" sz="2200">
                <a:solidFill>
                  <a:srgbClr val="000000"/>
                </a:solidFill>
                <a:latin typeface="Fira Sans Extra Condensed"/>
                <a:ea typeface="Fira Sans Extra Condensed"/>
                <a:cs typeface="Fira Sans Extra Condensed"/>
                <a:sym typeface="Fira Sans Extra Condensed"/>
              </a:endParaRPr>
            </a:p>
          </p:txBody>
        </p:sp>
        <p:sp>
          <p:nvSpPr>
            <p:cNvPr id="297" name="Google Shape;297;p14"/>
            <p:cNvSpPr/>
            <p:nvPr/>
          </p:nvSpPr>
          <p:spPr>
            <a:xfrm>
              <a:off x="3297248" y="2589598"/>
              <a:ext cx="596100" cy="59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298" name="Google Shape;298;p14"/>
          <p:cNvGrpSpPr/>
          <p:nvPr/>
        </p:nvGrpSpPr>
        <p:grpSpPr>
          <a:xfrm>
            <a:off x="3298848" y="4050348"/>
            <a:ext cx="2655904" cy="596100"/>
            <a:chOff x="3297248" y="4055023"/>
            <a:chExt cx="2655904" cy="596100"/>
          </a:xfrm>
        </p:grpSpPr>
        <p:sp>
          <p:nvSpPr>
            <p:cNvPr id="299" name="Google Shape;299;p14"/>
            <p:cNvSpPr txBox="1"/>
            <p:nvPr/>
          </p:nvSpPr>
          <p:spPr>
            <a:xfrm>
              <a:off x="3971952" y="4074008"/>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Implementation</a:t>
              </a:r>
              <a:r>
                <a:rPr b="1" lang="en" sz="1800">
                  <a:latin typeface="Fira Sans Extra Condensed"/>
                  <a:ea typeface="Fira Sans Extra Condensed"/>
                  <a:cs typeface="Fira Sans Extra Condensed"/>
                  <a:sym typeface="Fira Sans Extra Condensed"/>
                </a:rPr>
                <a:t> Pytorch</a:t>
              </a:r>
              <a:endParaRPr b="1" sz="1800">
                <a:solidFill>
                  <a:srgbClr val="000000"/>
                </a:solidFill>
                <a:latin typeface="Fira Sans Extra Condensed"/>
                <a:ea typeface="Fira Sans Extra Condensed"/>
                <a:cs typeface="Fira Sans Extra Condensed"/>
                <a:sym typeface="Fira Sans Extra Condensed"/>
              </a:endParaRPr>
            </a:p>
          </p:txBody>
        </p:sp>
        <p:sp>
          <p:nvSpPr>
            <p:cNvPr id="300" name="Google Shape;300;p14"/>
            <p:cNvSpPr/>
            <p:nvPr/>
          </p:nvSpPr>
          <p:spPr>
            <a:xfrm>
              <a:off x="3297248" y="4055023"/>
              <a:ext cx="596100" cy="596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301" name="Google Shape;301;p14"/>
          <p:cNvGrpSpPr/>
          <p:nvPr/>
        </p:nvGrpSpPr>
        <p:grpSpPr>
          <a:xfrm>
            <a:off x="6033350" y="2616950"/>
            <a:ext cx="2656690" cy="596100"/>
            <a:chOff x="6033350" y="2616950"/>
            <a:chExt cx="2656690" cy="596100"/>
          </a:xfrm>
        </p:grpSpPr>
        <p:sp>
          <p:nvSpPr>
            <p:cNvPr id="302" name="Google Shape;302;p14"/>
            <p:cNvSpPr txBox="1"/>
            <p:nvPr/>
          </p:nvSpPr>
          <p:spPr>
            <a:xfrm>
              <a:off x="6708840" y="2721740"/>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Les performance du </a:t>
              </a:r>
              <a:r>
                <a:rPr b="1" lang="en" sz="1800">
                  <a:latin typeface="Fira Sans Extra Condensed"/>
                  <a:ea typeface="Fira Sans Extra Condensed"/>
                  <a:cs typeface="Fira Sans Extra Condensed"/>
                  <a:sym typeface="Fira Sans Extra Condensed"/>
                </a:rPr>
                <a:t>modèle</a:t>
              </a:r>
              <a:endParaRPr b="1" sz="1800">
                <a:solidFill>
                  <a:srgbClr val="000000"/>
                </a:solidFill>
                <a:latin typeface="Fira Sans Extra Condensed"/>
                <a:ea typeface="Fira Sans Extra Condensed"/>
                <a:cs typeface="Fira Sans Extra Condensed"/>
                <a:sym typeface="Fira Sans Extra Condensed"/>
              </a:endParaRPr>
            </a:p>
          </p:txBody>
        </p:sp>
        <p:sp>
          <p:nvSpPr>
            <p:cNvPr id="303" name="Google Shape;303;p14"/>
            <p:cNvSpPr/>
            <p:nvPr/>
          </p:nvSpPr>
          <p:spPr>
            <a:xfrm>
              <a:off x="6033350" y="2616950"/>
              <a:ext cx="596100" cy="596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304" name="Google Shape;304;p14"/>
          <p:cNvGrpSpPr/>
          <p:nvPr/>
        </p:nvGrpSpPr>
        <p:grpSpPr>
          <a:xfrm>
            <a:off x="6033350" y="3977817"/>
            <a:ext cx="2653477" cy="674283"/>
            <a:chOff x="6033350" y="3977817"/>
            <a:chExt cx="2653477" cy="674283"/>
          </a:xfrm>
        </p:grpSpPr>
        <p:sp>
          <p:nvSpPr>
            <p:cNvPr id="305" name="Google Shape;305;p14"/>
            <p:cNvSpPr txBox="1"/>
            <p:nvPr/>
          </p:nvSpPr>
          <p:spPr>
            <a:xfrm>
              <a:off x="6705627" y="3977817"/>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Les points positifs/négatifs du </a:t>
              </a:r>
              <a:r>
                <a:rPr b="1" lang="en" sz="1800">
                  <a:latin typeface="Fira Sans Extra Condensed"/>
                  <a:ea typeface="Fira Sans Extra Condensed"/>
                  <a:cs typeface="Fira Sans Extra Condensed"/>
                  <a:sym typeface="Fira Sans Extra Condensed"/>
                </a:rPr>
                <a:t>modèle</a:t>
              </a:r>
              <a:r>
                <a:rPr b="1" lang="en" sz="1800">
                  <a:latin typeface="Fira Sans Extra Condensed"/>
                  <a:ea typeface="Fira Sans Extra Condensed"/>
                  <a:cs typeface="Fira Sans Extra Condensed"/>
                  <a:sym typeface="Fira Sans Extra Condensed"/>
                </a:rPr>
                <a:t> </a:t>
              </a:r>
              <a:endParaRPr b="1" sz="1800">
                <a:solidFill>
                  <a:srgbClr val="000000"/>
                </a:solidFill>
                <a:latin typeface="Fira Sans Extra Condensed"/>
                <a:ea typeface="Fira Sans Extra Condensed"/>
                <a:cs typeface="Fira Sans Extra Condensed"/>
                <a:sym typeface="Fira Sans Extra Condensed"/>
              </a:endParaRPr>
            </a:p>
          </p:txBody>
        </p:sp>
        <p:sp>
          <p:nvSpPr>
            <p:cNvPr id="306" name="Google Shape;306;p14"/>
            <p:cNvSpPr/>
            <p:nvPr/>
          </p:nvSpPr>
          <p:spPr>
            <a:xfrm>
              <a:off x="6033350" y="4056000"/>
              <a:ext cx="596100" cy="596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cxnSp>
        <p:nvCxnSpPr>
          <p:cNvPr id="307" name="Google Shape;307;p14"/>
          <p:cNvCxnSpPr>
            <a:stCxn id="232" idx="4"/>
            <a:endCxn id="297" idx="0"/>
          </p:cNvCxnSpPr>
          <p:nvPr/>
        </p:nvCxnSpPr>
        <p:spPr>
          <a:xfrm>
            <a:off x="3595299" y="1705974"/>
            <a:ext cx="0" cy="883500"/>
          </a:xfrm>
          <a:prstGeom prst="straightConnector1">
            <a:avLst/>
          </a:prstGeom>
          <a:noFill/>
          <a:ln cap="flat" cmpd="sng" w="9525">
            <a:solidFill>
              <a:schemeClr val="dk2"/>
            </a:solidFill>
            <a:prstDash val="solid"/>
            <a:round/>
            <a:headEnd len="med" w="med" type="none"/>
            <a:tailEnd len="med" w="med" type="triangle"/>
          </a:ln>
        </p:spPr>
      </p:cxnSp>
      <p:cxnSp>
        <p:nvCxnSpPr>
          <p:cNvPr id="308" name="Google Shape;308;p14"/>
          <p:cNvCxnSpPr>
            <a:stCxn id="297" idx="4"/>
            <a:endCxn id="300" idx="0"/>
          </p:cNvCxnSpPr>
          <p:nvPr/>
        </p:nvCxnSpPr>
        <p:spPr>
          <a:xfrm>
            <a:off x="3595298" y="3185698"/>
            <a:ext cx="1500" cy="864600"/>
          </a:xfrm>
          <a:prstGeom prst="straightConnector1">
            <a:avLst/>
          </a:prstGeom>
          <a:noFill/>
          <a:ln cap="flat" cmpd="sng" w="9525">
            <a:solidFill>
              <a:schemeClr val="dk2"/>
            </a:solidFill>
            <a:prstDash val="solid"/>
            <a:round/>
            <a:headEnd len="med" w="med" type="none"/>
            <a:tailEnd len="med" w="med" type="triangle"/>
          </a:ln>
        </p:spPr>
      </p:cxnSp>
      <p:cxnSp>
        <p:nvCxnSpPr>
          <p:cNvPr id="309" name="Google Shape;309;p14"/>
          <p:cNvCxnSpPr>
            <a:stCxn id="294" idx="4"/>
            <a:endCxn id="303" idx="0"/>
          </p:cNvCxnSpPr>
          <p:nvPr/>
        </p:nvCxnSpPr>
        <p:spPr>
          <a:xfrm>
            <a:off x="6331400" y="1705975"/>
            <a:ext cx="0" cy="911100"/>
          </a:xfrm>
          <a:prstGeom prst="straightConnector1">
            <a:avLst/>
          </a:prstGeom>
          <a:noFill/>
          <a:ln cap="flat" cmpd="sng" w="9525">
            <a:solidFill>
              <a:schemeClr val="dk2"/>
            </a:solidFill>
            <a:prstDash val="solid"/>
            <a:round/>
            <a:headEnd len="med" w="med" type="none"/>
            <a:tailEnd len="med" w="med" type="triangle"/>
          </a:ln>
        </p:spPr>
      </p:cxnSp>
      <p:cxnSp>
        <p:nvCxnSpPr>
          <p:cNvPr id="310" name="Google Shape;310;p14"/>
          <p:cNvCxnSpPr>
            <a:stCxn id="303" idx="4"/>
            <a:endCxn id="306" idx="0"/>
          </p:cNvCxnSpPr>
          <p:nvPr/>
        </p:nvCxnSpPr>
        <p:spPr>
          <a:xfrm>
            <a:off x="6331400" y="3213050"/>
            <a:ext cx="0" cy="843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5"/>
          <p:cNvSpPr/>
          <p:nvPr/>
        </p:nvSpPr>
        <p:spPr>
          <a:xfrm>
            <a:off x="457200" y="1685925"/>
            <a:ext cx="8460000" cy="2562300"/>
          </a:xfrm>
          <a:prstGeom prst="roundRect">
            <a:avLst>
              <a:gd fmla="val 16667" name="adj"/>
            </a:avLst>
          </a:prstGeom>
          <a:solidFill>
            <a:srgbClr val="E4EA2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p:nvPr/>
        </p:nvSpPr>
        <p:spPr>
          <a:xfrm>
            <a:off x="560097" y="1280150"/>
            <a:ext cx="784800" cy="78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Définition ResNet</a:t>
            </a:r>
            <a:endParaRPr/>
          </a:p>
        </p:txBody>
      </p:sp>
      <p:grpSp>
        <p:nvGrpSpPr>
          <p:cNvPr id="318" name="Google Shape;318;p15"/>
          <p:cNvGrpSpPr/>
          <p:nvPr/>
        </p:nvGrpSpPr>
        <p:grpSpPr>
          <a:xfrm>
            <a:off x="716345" y="1436401"/>
            <a:ext cx="472011" cy="472011"/>
            <a:chOff x="1190625" y="238125"/>
            <a:chExt cx="5238750" cy="5238750"/>
          </a:xfrm>
        </p:grpSpPr>
        <p:sp>
          <p:nvSpPr>
            <p:cNvPr id="319" name="Google Shape;319;p15"/>
            <p:cNvSpPr/>
            <p:nvPr/>
          </p:nvSpPr>
          <p:spPr>
            <a:xfrm>
              <a:off x="3807425" y="2386825"/>
              <a:ext cx="1355750" cy="306975"/>
            </a:xfrm>
            <a:custGeom>
              <a:rect b="b" l="l" r="r" t="t"/>
              <a:pathLst>
                <a:path extrusionOk="0" h="12279" w="5423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
            <p:cNvSpPr/>
            <p:nvPr/>
          </p:nvSpPr>
          <p:spPr>
            <a:xfrm>
              <a:off x="2735625" y="1772900"/>
              <a:ext cx="920900" cy="920900"/>
            </a:xfrm>
            <a:custGeom>
              <a:rect b="b" l="l" r="r" t="t"/>
              <a:pathLst>
                <a:path extrusionOk="0" h="36836" w="36836">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a:off x="1190625" y="238125"/>
              <a:ext cx="3893275" cy="5238750"/>
            </a:xfrm>
            <a:custGeom>
              <a:rect b="b" l="l" r="r" t="t"/>
              <a:pathLst>
                <a:path extrusionOk="0" h="209550" w="155731">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
            <p:cNvSpPr/>
            <p:nvPr/>
          </p:nvSpPr>
          <p:spPr>
            <a:xfrm>
              <a:off x="3807425" y="1772900"/>
              <a:ext cx="1383900" cy="306975"/>
            </a:xfrm>
            <a:custGeom>
              <a:rect b="b" l="l" r="r" t="t"/>
              <a:pathLst>
                <a:path extrusionOk="0" h="12279" w="55356">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
            <p:cNvSpPr/>
            <p:nvPr/>
          </p:nvSpPr>
          <p:spPr>
            <a:xfrm>
              <a:off x="5083875" y="545075"/>
              <a:ext cx="1345500" cy="1227850"/>
            </a:xfrm>
            <a:custGeom>
              <a:rect b="b" l="l" r="r" t="t"/>
              <a:pathLst>
                <a:path extrusionOk="0" h="49114" w="5382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5"/>
            <p:cNvSpPr/>
            <p:nvPr/>
          </p:nvSpPr>
          <p:spPr>
            <a:xfrm>
              <a:off x="5163150" y="1772900"/>
              <a:ext cx="1266225" cy="920900"/>
            </a:xfrm>
            <a:custGeom>
              <a:rect b="b" l="l" r="r" t="t"/>
              <a:pathLst>
                <a:path extrusionOk="0" h="36836" w="50649">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5"/>
            <p:cNvSpPr/>
            <p:nvPr/>
          </p:nvSpPr>
          <p:spPr>
            <a:xfrm>
              <a:off x="4963650" y="2693775"/>
              <a:ext cx="1465725" cy="1227850"/>
            </a:xfrm>
            <a:custGeom>
              <a:rect b="b" l="l" r="r" t="t"/>
              <a:pathLst>
                <a:path extrusionOk="0" h="49114" w="58629">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15"/>
          <p:cNvSpPr txBox="1"/>
          <p:nvPr/>
        </p:nvSpPr>
        <p:spPr>
          <a:xfrm>
            <a:off x="951300" y="2182125"/>
            <a:ext cx="7735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374151"/>
                </a:solidFill>
                <a:latin typeface="Fira Sans Extra Condensed"/>
                <a:ea typeface="Fira Sans Extra Condensed"/>
                <a:cs typeface="Fira Sans Extra Condensed"/>
                <a:sym typeface="Fira Sans Extra Condensed"/>
              </a:rPr>
              <a:t>L'architecture ResNet (réseau de raccourcissement de réponse, ou réseau de réponse courte) est une architecture de réseau de neurones convolutionnels utilisée en apprentissage automatique pour la reconnaissance d'images. Elle a été introduite en 2015 par des chercheurs de Microsoft Research et est devenue l'une des architectures les plus populaires pour les tâches de reconnaissance d'images.</a:t>
            </a:r>
            <a:endParaRPr sz="2000">
              <a:latin typeface="Fira Sans Extra Condensed"/>
              <a:ea typeface="Fira Sans Extra Condensed"/>
              <a:cs typeface="Fira Sans Extra Condensed"/>
              <a:sym typeface="Fira Sans Extra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6"/>
          <p:cNvSpPr/>
          <p:nvPr/>
        </p:nvSpPr>
        <p:spPr>
          <a:xfrm>
            <a:off x="457200" y="725200"/>
            <a:ext cx="8460000" cy="3975000"/>
          </a:xfrm>
          <a:prstGeom prst="roundRect">
            <a:avLst>
              <a:gd fmla="val 16667" name="adj"/>
            </a:avLst>
          </a:prstGeom>
          <a:solidFill>
            <a:srgbClr val="E4EA2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0097" y="671475"/>
            <a:ext cx="784800" cy="945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16"/>
          <p:cNvGrpSpPr/>
          <p:nvPr/>
        </p:nvGrpSpPr>
        <p:grpSpPr>
          <a:xfrm>
            <a:off x="716345" y="859775"/>
            <a:ext cx="472011" cy="568928"/>
            <a:chOff x="1190625" y="238125"/>
            <a:chExt cx="5238750" cy="5238750"/>
          </a:xfrm>
        </p:grpSpPr>
        <p:sp>
          <p:nvSpPr>
            <p:cNvPr id="334" name="Google Shape;334;p16"/>
            <p:cNvSpPr/>
            <p:nvPr/>
          </p:nvSpPr>
          <p:spPr>
            <a:xfrm>
              <a:off x="3807425" y="2386825"/>
              <a:ext cx="1355750" cy="306975"/>
            </a:xfrm>
            <a:custGeom>
              <a:rect b="b" l="l" r="r" t="t"/>
              <a:pathLst>
                <a:path extrusionOk="0" h="12279" w="5423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a:off x="2735625" y="1772900"/>
              <a:ext cx="920900" cy="920900"/>
            </a:xfrm>
            <a:custGeom>
              <a:rect b="b" l="l" r="r" t="t"/>
              <a:pathLst>
                <a:path extrusionOk="0" h="36836" w="36836">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a:off x="1190625" y="238125"/>
              <a:ext cx="3893275" cy="5238750"/>
            </a:xfrm>
            <a:custGeom>
              <a:rect b="b" l="l" r="r" t="t"/>
              <a:pathLst>
                <a:path extrusionOk="0" h="209550" w="155731">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p:nvPr/>
          </p:nvSpPr>
          <p:spPr>
            <a:xfrm>
              <a:off x="3807425" y="1772900"/>
              <a:ext cx="1383900" cy="306975"/>
            </a:xfrm>
            <a:custGeom>
              <a:rect b="b" l="l" r="r" t="t"/>
              <a:pathLst>
                <a:path extrusionOk="0" h="12279" w="55356">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5083875" y="545075"/>
              <a:ext cx="1345500" cy="1227850"/>
            </a:xfrm>
            <a:custGeom>
              <a:rect b="b" l="l" r="r" t="t"/>
              <a:pathLst>
                <a:path extrusionOk="0" h="49114" w="5382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5163150" y="1772900"/>
              <a:ext cx="1266225" cy="920900"/>
            </a:xfrm>
            <a:custGeom>
              <a:rect b="b" l="l" r="r" t="t"/>
              <a:pathLst>
                <a:path extrusionOk="0" h="36836" w="50649">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4963650" y="2693775"/>
              <a:ext cx="1465725" cy="1227850"/>
            </a:xfrm>
            <a:custGeom>
              <a:rect b="b" l="l" r="r" t="t"/>
              <a:pathLst>
                <a:path extrusionOk="0" h="49114" w="58629">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16"/>
          <p:cNvSpPr txBox="1"/>
          <p:nvPr/>
        </p:nvSpPr>
        <p:spPr>
          <a:xfrm>
            <a:off x="819450" y="1948400"/>
            <a:ext cx="7735500" cy="30747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500"/>
              </a:spcBef>
              <a:spcAft>
                <a:spcPts val="0"/>
              </a:spcAft>
              <a:buClr>
                <a:schemeClr val="dk1"/>
              </a:buClr>
              <a:buSzPts val="1100"/>
              <a:buFont typeface="Arial"/>
              <a:buNone/>
            </a:pPr>
            <a:r>
              <a:rPr lang="en" sz="1300">
                <a:solidFill>
                  <a:schemeClr val="dk1"/>
                </a:solidFill>
                <a:latin typeface="Fira Sans Extra Condensed"/>
                <a:ea typeface="Fira Sans Extra Condensed"/>
                <a:cs typeface="Fira Sans Extra Condensed"/>
                <a:sym typeface="Fira Sans Extra Condensed"/>
              </a:rPr>
              <a:t>La principale caractéristique de l'architecture ResNet est l'utilisation de raccourcissements de réponse, c'est-à-dire des sauts de connexion qui sautent directement de l'entrée à la sortie de chaque bloc de couches de convolution. Cela permet au réseau de traiter des données plus profondément dans les couches sans subir les effets négatifs de la disparition ou de l'explosion des gradients, qui peuvent se produire dans les réseaux de neurones profonds.</a:t>
            </a:r>
            <a:endParaRPr sz="1300">
              <a:solidFill>
                <a:schemeClr val="dk1"/>
              </a:solidFill>
              <a:latin typeface="Fira Sans Extra Condensed"/>
              <a:ea typeface="Fira Sans Extra Condensed"/>
              <a:cs typeface="Fira Sans Extra Condensed"/>
              <a:sym typeface="Fira Sans Extra Condensed"/>
            </a:endParaRPr>
          </a:p>
          <a:p>
            <a:pPr indent="0" lvl="0" marL="0" rtl="0" algn="l">
              <a:lnSpc>
                <a:spcPct val="175000"/>
              </a:lnSpc>
              <a:spcBef>
                <a:spcPts val="1500"/>
              </a:spcBef>
              <a:spcAft>
                <a:spcPts val="0"/>
              </a:spcAft>
              <a:buClr>
                <a:schemeClr val="dk1"/>
              </a:buClr>
              <a:buSzPts val="1100"/>
              <a:buFont typeface="Arial"/>
              <a:buNone/>
            </a:pPr>
            <a:r>
              <a:rPr lang="en" sz="1300">
                <a:solidFill>
                  <a:schemeClr val="dk1"/>
                </a:solidFill>
                <a:latin typeface="Fira Sans Extra Condensed"/>
                <a:ea typeface="Fira Sans Extra Condensed"/>
                <a:cs typeface="Fira Sans Extra Condensed"/>
                <a:sym typeface="Fira Sans Extra Condensed"/>
              </a:rPr>
              <a:t>En général, l'architecture ResNet comprend plusieurs couches de convolution et de réduction de dimensions, suivies d'un bloc de couches de raccourcissement de réponse et d'une couche de sortie fully-connected pour la classification finale des images.</a:t>
            </a:r>
            <a:endParaRPr sz="13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600">
              <a:latin typeface="Fira Sans Extra Condensed"/>
              <a:ea typeface="Fira Sans Extra Condensed"/>
              <a:cs typeface="Fira Sans Extra Condensed"/>
              <a:sym typeface="Fira Sans Extra Condensed"/>
            </a:endParaRPr>
          </a:p>
        </p:txBody>
      </p:sp>
      <p:pic>
        <p:nvPicPr>
          <p:cNvPr id="342" name="Google Shape;342;p16"/>
          <p:cNvPicPr preferRelativeResize="0"/>
          <p:nvPr/>
        </p:nvPicPr>
        <p:blipFill>
          <a:blip r:embed="rId3">
            <a:alphaModFix/>
          </a:blip>
          <a:stretch>
            <a:fillRect/>
          </a:stretch>
        </p:blipFill>
        <p:spPr>
          <a:xfrm>
            <a:off x="5752800" y="0"/>
            <a:ext cx="3290625" cy="186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17"/>
          <p:cNvPicPr preferRelativeResize="0"/>
          <p:nvPr/>
        </p:nvPicPr>
        <p:blipFill>
          <a:blip r:embed="rId3">
            <a:alphaModFix/>
          </a:blip>
          <a:stretch>
            <a:fillRect/>
          </a:stretch>
        </p:blipFill>
        <p:spPr>
          <a:xfrm>
            <a:off x="2819400" y="152400"/>
            <a:ext cx="4016567" cy="4838700"/>
          </a:xfrm>
          <a:prstGeom prst="rect">
            <a:avLst/>
          </a:prstGeom>
          <a:noFill/>
          <a:ln>
            <a:noFill/>
          </a:ln>
        </p:spPr>
      </p:pic>
      <p:sp>
        <p:nvSpPr>
          <p:cNvPr id="348" name="Google Shape;348;p17"/>
          <p:cNvSpPr txBox="1"/>
          <p:nvPr/>
        </p:nvSpPr>
        <p:spPr>
          <a:xfrm>
            <a:off x="67125" y="2633500"/>
            <a:ext cx="201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Implémentation ResNet avec Pytorch</a:t>
            </a:r>
            <a:endParaRPr b="1">
              <a:latin typeface="Roboto"/>
              <a:ea typeface="Roboto"/>
              <a:cs typeface="Roboto"/>
              <a:sym typeface="Roboto"/>
            </a:endParaRPr>
          </a:p>
        </p:txBody>
      </p:sp>
      <p:sp>
        <p:nvSpPr>
          <p:cNvPr id="349" name="Google Shape;349;p17"/>
          <p:cNvSpPr/>
          <p:nvPr/>
        </p:nvSpPr>
        <p:spPr>
          <a:xfrm>
            <a:off x="1874250" y="1250562"/>
            <a:ext cx="999694" cy="1748056"/>
          </a:xfrm>
          <a:custGeom>
            <a:rect b="b" l="l" r="r" t="t"/>
            <a:pathLst>
              <a:path extrusionOk="0" h="90106" w="91631">
                <a:moveTo>
                  <a:pt x="0" y="90106"/>
                </a:moveTo>
                <a:lnTo>
                  <a:pt x="84773" y="0"/>
                </a:lnTo>
                <a:lnTo>
                  <a:pt x="91631" y="16192"/>
                </a:lnTo>
                <a:close/>
              </a:path>
            </a:pathLst>
          </a:custGeom>
          <a:solidFill>
            <a:srgbClr val="666666">
              <a:alpha val="12549"/>
            </a:srgbClr>
          </a:solidFill>
          <a:ln>
            <a:noFill/>
          </a:ln>
        </p:spPr>
      </p:sp>
      <p:sp>
        <p:nvSpPr>
          <p:cNvPr id="350" name="Google Shape;350;p17"/>
          <p:cNvSpPr/>
          <p:nvPr/>
        </p:nvSpPr>
        <p:spPr>
          <a:xfrm>
            <a:off x="1878407" y="2008152"/>
            <a:ext cx="977863" cy="983056"/>
          </a:xfrm>
          <a:custGeom>
            <a:rect b="b" l="l" r="r" t="t"/>
            <a:pathLst>
              <a:path extrusionOk="0" h="50673" w="89630">
                <a:moveTo>
                  <a:pt x="0" y="50673"/>
                </a:moveTo>
                <a:lnTo>
                  <a:pt x="85820" y="0"/>
                </a:lnTo>
                <a:lnTo>
                  <a:pt x="89630" y="17145"/>
                </a:lnTo>
                <a:close/>
              </a:path>
            </a:pathLst>
          </a:custGeom>
          <a:solidFill>
            <a:srgbClr val="666666">
              <a:alpha val="12549"/>
            </a:srgbClr>
          </a:solidFill>
          <a:ln>
            <a:noFill/>
          </a:ln>
        </p:spPr>
      </p:sp>
      <p:sp>
        <p:nvSpPr>
          <p:cNvPr id="351" name="Google Shape;351;p17"/>
          <p:cNvSpPr/>
          <p:nvPr/>
        </p:nvSpPr>
        <p:spPr>
          <a:xfrm>
            <a:off x="1890877" y="2762056"/>
            <a:ext cx="970597" cy="358493"/>
          </a:xfrm>
          <a:custGeom>
            <a:rect b="b" l="l" r="r" t="t"/>
            <a:pathLst>
              <a:path extrusionOk="0" h="18479" w="88964">
                <a:moveTo>
                  <a:pt x="0" y="11430"/>
                </a:moveTo>
                <a:lnTo>
                  <a:pt x="88964" y="0"/>
                </a:lnTo>
                <a:lnTo>
                  <a:pt x="88964" y="18479"/>
                </a:lnTo>
                <a:close/>
              </a:path>
            </a:pathLst>
          </a:custGeom>
          <a:solidFill>
            <a:srgbClr val="666666">
              <a:alpha val="12549"/>
            </a:srgbClr>
          </a:solidFill>
          <a:ln>
            <a:noFill/>
          </a:ln>
        </p:spPr>
      </p:sp>
      <p:sp>
        <p:nvSpPr>
          <p:cNvPr id="352" name="Google Shape;352;p17"/>
          <p:cNvSpPr/>
          <p:nvPr/>
        </p:nvSpPr>
        <p:spPr>
          <a:xfrm>
            <a:off x="1888804" y="2983793"/>
            <a:ext cx="974743" cy="909142"/>
          </a:xfrm>
          <a:custGeom>
            <a:rect b="b" l="l" r="r" t="t"/>
            <a:pathLst>
              <a:path extrusionOk="0" h="46863" w="89344">
                <a:moveTo>
                  <a:pt x="0" y="0"/>
                </a:moveTo>
                <a:lnTo>
                  <a:pt x="89344" y="28956"/>
                </a:lnTo>
                <a:lnTo>
                  <a:pt x="87249" y="46863"/>
                </a:lnTo>
                <a:close/>
              </a:path>
            </a:pathLst>
          </a:custGeom>
          <a:solidFill>
            <a:srgbClr val="666666">
              <a:alpha val="12549"/>
            </a:srgbClr>
          </a:solid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8"/>
          <p:cNvSpPr txBox="1"/>
          <p:nvPr>
            <p:ph type="title"/>
          </p:nvPr>
        </p:nvSpPr>
        <p:spPr>
          <a:xfrm>
            <a:off x="631800" y="3891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50">
                <a:solidFill>
                  <a:srgbClr val="1D1C1D"/>
                </a:solidFill>
              </a:rPr>
              <a:t>Les consignes d’implémentation</a:t>
            </a:r>
            <a:endParaRPr sz="3500"/>
          </a:p>
        </p:txBody>
      </p:sp>
      <p:sp>
        <p:nvSpPr>
          <p:cNvPr id="358" name="Google Shape;358;p18"/>
          <p:cNvSpPr/>
          <p:nvPr/>
        </p:nvSpPr>
        <p:spPr>
          <a:xfrm>
            <a:off x="457200" y="962025"/>
            <a:ext cx="4162500" cy="3590700"/>
          </a:xfrm>
          <a:prstGeom prst="roundRect">
            <a:avLst>
              <a:gd fmla="val 15217" name="adj"/>
            </a:avLst>
          </a:prstGeom>
          <a:solidFill>
            <a:srgbClr val="E4EA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18"/>
          <p:cNvGrpSpPr/>
          <p:nvPr/>
        </p:nvGrpSpPr>
        <p:grpSpPr>
          <a:xfrm>
            <a:off x="533401" y="962105"/>
            <a:ext cx="3831202" cy="3805652"/>
            <a:chOff x="533400" y="962027"/>
            <a:chExt cx="1633705" cy="1638319"/>
          </a:xfrm>
        </p:grpSpPr>
        <p:sp>
          <p:nvSpPr>
            <p:cNvPr id="360" name="Google Shape;360;p18"/>
            <p:cNvSpPr/>
            <p:nvPr/>
          </p:nvSpPr>
          <p:spPr>
            <a:xfrm>
              <a:off x="575361" y="1012171"/>
              <a:ext cx="789900" cy="1635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374151"/>
                  </a:solidFill>
                  <a:latin typeface="Roboto"/>
                  <a:ea typeface="Roboto"/>
                  <a:cs typeface="Roboto"/>
                  <a:sym typeface="Roboto"/>
                </a:rPr>
                <a:t>initialisation</a:t>
              </a:r>
              <a:endParaRPr b="1" sz="1800">
                <a:solidFill>
                  <a:schemeClr val="lt1"/>
                </a:solidFill>
              </a:endParaRPr>
            </a:p>
          </p:txBody>
        </p:sp>
        <p:sp>
          <p:nvSpPr>
            <p:cNvPr id="361" name="Google Shape;361;p18"/>
            <p:cNvSpPr txBox="1"/>
            <p:nvPr/>
          </p:nvSpPr>
          <p:spPr>
            <a:xfrm>
              <a:off x="533400" y="1389750"/>
              <a:ext cx="1467000" cy="60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solidFill>
                  <a:srgbClr val="000000"/>
                </a:solidFill>
                <a:latin typeface="Fira Sans Extra Condensed"/>
                <a:ea typeface="Fira Sans Extra Condensed"/>
                <a:cs typeface="Fira Sans Extra Condensed"/>
                <a:sym typeface="Fira Sans Extra Condensed"/>
              </a:endParaRPr>
            </a:p>
          </p:txBody>
        </p:sp>
        <p:sp>
          <p:nvSpPr>
            <p:cNvPr id="362" name="Google Shape;362;p18"/>
            <p:cNvSpPr txBox="1"/>
            <p:nvPr/>
          </p:nvSpPr>
          <p:spPr>
            <a:xfrm>
              <a:off x="533402" y="1289046"/>
              <a:ext cx="1587900" cy="13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000000"/>
                </a:solidFill>
                <a:latin typeface="Roboto"/>
                <a:ea typeface="Roboto"/>
                <a:cs typeface="Roboto"/>
                <a:sym typeface="Roboto"/>
              </a:endParaRPr>
            </a:p>
          </p:txBody>
        </p:sp>
        <p:sp>
          <p:nvSpPr>
            <p:cNvPr id="363" name="Google Shape;363;p18"/>
            <p:cNvSpPr txBox="1"/>
            <p:nvPr/>
          </p:nvSpPr>
          <p:spPr>
            <a:xfrm>
              <a:off x="1795405" y="962027"/>
              <a:ext cx="371700" cy="21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accent1"/>
                  </a:solidFill>
                  <a:latin typeface="Fira Sans Extra Condensed"/>
                  <a:ea typeface="Fira Sans Extra Condensed"/>
                  <a:cs typeface="Fira Sans Extra Condensed"/>
                  <a:sym typeface="Fira Sans Extra Condensed"/>
                </a:rPr>
                <a:t>01</a:t>
              </a:r>
              <a:endParaRPr b="1" sz="1800">
                <a:solidFill>
                  <a:schemeClr val="accent1"/>
                </a:solidFill>
                <a:latin typeface="Fira Sans Extra Condensed"/>
                <a:ea typeface="Fira Sans Extra Condensed"/>
                <a:cs typeface="Fira Sans Extra Condensed"/>
                <a:sym typeface="Fira Sans Extra Condensed"/>
              </a:endParaRPr>
            </a:p>
          </p:txBody>
        </p:sp>
      </p:grpSp>
      <p:sp>
        <p:nvSpPr>
          <p:cNvPr id="364" name="Google Shape;364;p18"/>
          <p:cNvSpPr/>
          <p:nvPr/>
        </p:nvSpPr>
        <p:spPr>
          <a:xfrm>
            <a:off x="4942050" y="962025"/>
            <a:ext cx="3720000" cy="3805500"/>
          </a:xfrm>
          <a:prstGeom prst="roundRect">
            <a:avLst>
              <a:gd fmla="val 15217" name="adj"/>
            </a:avLst>
          </a:prstGeom>
          <a:solidFill>
            <a:srgbClr val="E99B2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18"/>
          <p:cNvGrpSpPr/>
          <p:nvPr/>
        </p:nvGrpSpPr>
        <p:grpSpPr>
          <a:xfrm>
            <a:off x="5303599" y="1042925"/>
            <a:ext cx="3228622" cy="541951"/>
            <a:chOff x="2781968" y="962029"/>
            <a:chExt cx="1537732" cy="255000"/>
          </a:xfrm>
        </p:grpSpPr>
        <p:sp>
          <p:nvSpPr>
            <p:cNvPr id="366" name="Google Shape;366;p18"/>
            <p:cNvSpPr/>
            <p:nvPr/>
          </p:nvSpPr>
          <p:spPr>
            <a:xfrm>
              <a:off x="2781968" y="993447"/>
              <a:ext cx="840300" cy="174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367" name="Google Shape;367;p18"/>
            <p:cNvSpPr txBox="1"/>
            <p:nvPr/>
          </p:nvSpPr>
          <p:spPr>
            <a:xfrm>
              <a:off x="3948000" y="962029"/>
              <a:ext cx="371700" cy="255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chemeClr val="accent4"/>
                  </a:solidFill>
                  <a:latin typeface="Fira Sans Extra Condensed"/>
                  <a:ea typeface="Fira Sans Extra Condensed"/>
                  <a:cs typeface="Fira Sans Extra Condensed"/>
                  <a:sym typeface="Fira Sans Extra Condensed"/>
                </a:rPr>
                <a:t>02</a:t>
              </a:r>
              <a:endParaRPr b="1" sz="1600">
                <a:solidFill>
                  <a:schemeClr val="accent4"/>
                </a:solidFill>
                <a:latin typeface="Fira Sans Extra Condensed"/>
                <a:ea typeface="Fira Sans Extra Condensed"/>
                <a:cs typeface="Fira Sans Extra Condensed"/>
                <a:sym typeface="Fira Sans Extra Condensed"/>
              </a:endParaRPr>
            </a:p>
          </p:txBody>
        </p:sp>
      </p:grpSp>
      <p:sp>
        <p:nvSpPr>
          <p:cNvPr id="368" name="Google Shape;368;p18"/>
          <p:cNvSpPr txBox="1"/>
          <p:nvPr/>
        </p:nvSpPr>
        <p:spPr>
          <a:xfrm>
            <a:off x="5438950" y="1037600"/>
            <a:ext cx="145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74151"/>
                </a:solidFill>
                <a:latin typeface="Roboto"/>
                <a:ea typeface="Roboto"/>
                <a:cs typeface="Roboto"/>
                <a:sym typeface="Roboto"/>
              </a:rPr>
              <a:t>augmentation</a:t>
            </a:r>
            <a:endParaRPr b="1" sz="1600">
              <a:latin typeface="Roboto"/>
              <a:ea typeface="Roboto"/>
              <a:cs typeface="Roboto"/>
              <a:sym typeface="Roboto"/>
            </a:endParaRPr>
          </a:p>
        </p:txBody>
      </p:sp>
      <p:sp>
        <p:nvSpPr>
          <p:cNvPr id="369" name="Google Shape;369;p18"/>
          <p:cNvSpPr txBox="1"/>
          <p:nvPr/>
        </p:nvSpPr>
        <p:spPr>
          <a:xfrm>
            <a:off x="671475" y="1893550"/>
            <a:ext cx="3831300" cy="218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900"/>
              </a:spcBef>
              <a:spcAft>
                <a:spcPts val="0"/>
              </a:spcAft>
              <a:buNone/>
            </a:pPr>
            <a:r>
              <a:rPr lang="en" sz="1600">
                <a:solidFill>
                  <a:srgbClr val="374151"/>
                </a:solidFill>
                <a:latin typeface="Fira Sans Extra Condensed"/>
                <a:ea typeface="Fira Sans Extra Condensed"/>
                <a:cs typeface="Fira Sans Extra Condensed"/>
                <a:sym typeface="Fira Sans Extra Condensed"/>
              </a:rPr>
              <a:t>Utilisez une initialisation adéquate des poids du réseau. PyTorch propose différentes stratégies d'initialisation des poids, telles que l'initialisation aléatoire, l'initialisation à zéro, l'initialisation Xavier et l'initialisation Kaiming. </a:t>
            </a:r>
            <a:endParaRPr sz="1300">
              <a:solidFill>
                <a:srgbClr val="374151"/>
              </a:solidFill>
              <a:latin typeface="Fira Sans Extra Condensed"/>
              <a:ea typeface="Fira Sans Extra Condensed"/>
              <a:cs typeface="Fira Sans Extra Condensed"/>
              <a:sym typeface="Fira Sans Extra Condensed"/>
            </a:endParaRPr>
          </a:p>
          <a:p>
            <a:pPr indent="0" lvl="0" marL="0" rtl="0" algn="l">
              <a:spcBef>
                <a:spcPts val="2900"/>
              </a:spcBef>
              <a:spcAft>
                <a:spcPts val="0"/>
              </a:spcAft>
              <a:buNone/>
            </a:pPr>
            <a:r>
              <a:t/>
            </a:r>
            <a:endParaRPr>
              <a:latin typeface="Roboto"/>
              <a:ea typeface="Roboto"/>
              <a:cs typeface="Roboto"/>
              <a:sym typeface="Roboto"/>
            </a:endParaRPr>
          </a:p>
        </p:txBody>
      </p:sp>
      <p:sp>
        <p:nvSpPr>
          <p:cNvPr id="370" name="Google Shape;370;p18"/>
          <p:cNvSpPr txBox="1"/>
          <p:nvPr/>
        </p:nvSpPr>
        <p:spPr>
          <a:xfrm>
            <a:off x="5183800" y="1714300"/>
            <a:ext cx="3478200" cy="370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900"/>
              </a:spcBef>
              <a:spcAft>
                <a:spcPts val="0"/>
              </a:spcAft>
              <a:buNone/>
            </a:pPr>
            <a:r>
              <a:rPr lang="en" sz="1500">
                <a:solidFill>
                  <a:srgbClr val="374151"/>
                </a:solidFill>
                <a:latin typeface="Fira Sans Extra Condensed"/>
                <a:ea typeface="Fira Sans Extra Condensed"/>
                <a:cs typeface="Fira Sans Extra Condensed"/>
                <a:sym typeface="Fira Sans Extra Condensed"/>
              </a:rPr>
              <a:t>Utilisez l'augmentation des données pour élargir la base de données d'entraînement. L'augmentation des données consiste à appliquer des transformations aléatoires aux données d'entraînement, telles que la rotation, le redimensionnement, le miroir et le bruit, afin de générer de nouvelles données. Cela peut améliorer les performances du modèle en lui permettant de généraliser mieux à des données jamais vues.</a:t>
            </a:r>
            <a:endParaRPr sz="1500">
              <a:solidFill>
                <a:srgbClr val="374151"/>
              </a:solidFill>
              <a:latin typeface="Fira Sans Extra Condensed"/>
              <a:ea typeface="Fira Sans Extra Condensed"/>
              <a:cs typeface="Fira Sans Extra Condensed"/>
              <a:sym typeface="Fira Sans Extra Condensed"/>
            </a:endParaRPr>
          </a:p>
          <a:p>
            <a:pPr indent="0" lvl="0" marL="0" rtl="0" algn="l">
              <a:spcBef>
                <a:spcPts val="2900"/>
              </a:spcBef>
              <a:spcAft>
                <a:spcPts val="0"/>
              </a:spcAft>
              <a:buNone/>
            </a:pPr>
            <a:r>
              <a:t/>
            </a:r>
            <a:endParaRPr sz="1500">
              <a:latin typeface="Fira Sans Extra Condensed"/>
              <a:ea typeface="Fira Sans Extra Condensed"/>
              <a:cs typeface="Fira Sans Extra Condensed"/>
              <a:sym typeface="Fira Sans Extra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19"/>
          <p:cNvSpPr/>
          <p:nvPr/>
        </p:nvSpPr>
        <p:spPr>
          <a:xfrm>
            <a:off x="456600" y="962025"/>
            <a:ext cx="4163100" cy="3751800"/>
          </a:xfrm>
          <a:prstGeom prst="roundRect">
            <a:avLst>
              <a:gd fmla="val 15217" name="adj"/>
            </a:avLst>
          </a:prstGeom>
          <a:solidFill>
            <a:srgbClr val="EA48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txBox="1"/>
          <p:nvPr/>
        </p:nvSpPr>
        <p:spPr>
          <a:xfrm>
            <a:off x="4080925" y="1059138"/>
            <a:ext cx="371700" cy="3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accent5"/>
                </a:solidFill>
                <a:latin typeface="Fira Sans Extra Condensed"/>
                <a:ea typeface="Fira Sans Extra Condensed"/>
                <a:cs typeface="Fira Sans Extra Condensed"/>
                <a:sym typeface="Fira Sans Extra Condensed"/>
              </a:rPr>
              <a:t>04</a:t>
            </a:r>
            <a:endParaRPr b="1">
              <a:solidFill>
                <a:schemeClr val="accent5"/>
              </a:solidFill>
              <a:latin typeface="Fira Sans Extra Condensed"/>
              <a:ea typeface="Fira Sans Extra Condensed"/>
              <a:cs typeface="Fira Sans Extra Condensed"/>
              <a:sym typeface="Fira Sans Extra Condensed"/>
            </a:endParaRPr>
          </a:p>
        </p:txBody>
      </p:sp>
      <p:sp>
        <p:nvSpPr>
          <p:cNvPr id="377" name="Google Shape;377;p19"/>
          <p:cNvSpPr/>
          <p:nvPr/>
        </p:nvSpPr>
        <p:spPr>
          <a:xfrm>
            <a:off x="4848050" y="962025"/>
            <a:ext cx="3838800" cy="3671100"/>
          </a:xfrm>
          <a:prstGeom prst="roundRect">
            <a:avLst>
              <a:gd fmla="val 15217" name="adj"/>
            </a:avLst>
          </a:prstGeom>
          <a:solidFill>
            <a:srgbClr val="8027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8" name="Google Shape;378;p19"/>
          <p:cNvGrpSpPr/>
          <p:nvPr/>
        </p:nvGrpSpPr>
        <p:grpSpPr>
          <a:xfrm>
            <a:off x="5181450" y="1038249"/>
            <a:ext cx="3367250" cy="468536"/>
            <a:chOff x="5181450" y="1038225"/>
            <a:chExt cx="3367250" cy="484125"/>
          </a:xfrm>
        </p:grpSpPr>
        <p:sp>
          <p:nvSpPr>
            <p:cNvPr id="379" name="Google Shape;379;p19"/>
            <p:cNvSpPr/>
            <p:nvPr/>
          </p:nvSpPr>
          <p:spPr>
            <a:xfrm>
              <a:off x="5181450" y="1094550"/>
              <a:ext cx="1654200" cy="4278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74151"/>
                  </a:solidFill>
                  <a:latin typeface="Fira Sans Extra Condensed"/>
                  <a:ea typeface="Fira Sans Extra Condensed"/>
                  <a:cs typeface="Fira Sans Extra Condensed"/>
                  <a:sym typeface="Fira Sans Extra Condensed"/>
                </a:rPr>
                <a:t>régularisation</a:t>
              </a:r>
              <a:endParaRPr sz="1700">
                <a:solidFill>
                  <a:schemeClr val="lt1"/>
                </a:solidFill>
                <a:latin typeface="Fira Sans Extra Condensed"/>
                <a:ea typeface="Fira Sans Extra Condensed"/>
                <a:cs typeface="Fira Sans Extra Condensed"/>
                <a:sym typeface="Fira Sans Extra Condensed"/>
              </a:endParaRPr>
            </a:p>
          </p:txBody>
        </p:sp>
        <p:sp>
          <p:nvSpPr>
            <p:cNvPr id="380" name="Google Shape;380;p19"/>
            <p:cNvSpPr txBox="1"/>
            <p:nvPr/>
          </p:nvSpPr>
          <p:spPr>
            <a:xfrm>
              <a:off x="8177000" y="1038225"/>
              <a:ext cx="371700" cy="3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accent6"/>
                  </a:solidFill>
                  <a:latin typeface="Fira Sans Extra Condensed"/>
                  <a:ea typeface="Fira Sans Extra Condensed"/>
                  <a:cs typeface="Fira Sans Extra Condensed"/>
                  <a:sym typeface="Fira Sans Extra Condensed"/>
                </a:rPr>
                <a:t>03</a:t>
              </a:r>
              <a:endParaRPr b="1">
                <a:solidFill>
                  <a:schemeClr val="accent6"/>
                </a:solidFill>
                <a:latin typeface="Fira Sans Extra Condensed"/>
                <a:ea typeface="Fira Sans Extra Condensed"/>
                <a:cs typeface="Fira Sans Extra Condensed"/>
                <a:sym typeface="Fira Sans Extra Condensed"/>
              </a:endParaRPr>
            </a:p>
          </p:txBody>
        </p:sp>
      </p:grpSp>
      <p:sp>
        <p:nvSpPr>
          <p:cNvPr id="381" name="Google Shape;381;p19"/>
          <p:cNvSpPr/>
          <p:nvPr/>
        </p:nvSpPr>
        <p:spPr>
          <a:xfrm>
            <a:off x="854525" y="1135350"/>
            <a:ext cx="1654200" cy="371400"/>
          </a:xfrm>
          <a:prstGeom prst="roundRect">
            <a:avLst>
              <a:gd fmla="val 50000" name="adj"/>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374151"/>
                </a:solidFill>
                <a:latin typeface="Fira Sans Extra Condensed"/>
                <a:ea typeface="Fira Sans Extra Condensed"/>
                <a:cs typeface="Fira Sans Extra Condensed"/>
                <a:sym typeface="Fira Sans Extra Condensed"/>
              </a:rPr>
              <a:t>techniques d'optimisation</a:t>
            </a:r>
            <a:endParaRPr sz="1800">
              <a:solidFill>
                <a:schemeClr val="lt1"/>
              </a:solidFill>
              <a:latin typeface="Fira Sans Extra Condensed"/>
              <a:ea typeface="Fira Sans Extra Condensed"/>
              <a:cs typeface="Fira Sans Extra Condensed"/>
              <a:sym typeface="Fira Sans Extra Condensed"/>
            </a:endParaRPr>
          </a:p>
        </p:txBody>
      </p:sp>
      <p:sp>
        <p:nvSpPr>
          <p:cNvPr id="382" name="Google Shape;382;p19"/>
          <p:cNvSpPr txBox="1"/>
          <p:nvPr/>
        </p:nvSpPr>
        <p:spPr>
          <a:xfrm>
            <a:off x="5181450" y="1629350"/>
            <a:ext cx="3505500" cy="300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900"/>
              </a:spcBef>
              <a:spcAft>
                <a:spcPts val="0"/>
              </a:spcAft>
              <a:buNone/>
            </a:pPr>
            <a:r>
              <a:rPr lang="en">
                <a:solidFill>
                  <a:srgbClr val="374151"/>
                </a:solidFill>
                <a:latin typeface="Fira Sans Extra Condensed"/>
                <a:ea typeface="Fira Sans Extra Condensed"/>
                <a:cs typeface="Fira Sans Extra Condensed"/>
                <a:sym typeface="Fira Sans Extra Condensed"/>
              </a:rPr>
              <a:t>Utilisez la régularisation pour prévenir le surapprentissage. La régularisation consiste à ajouter des termes de pénalité à la fonction de coût du modèle pour limiter la complexité du modèle et éviter qu'il s'adapte trop étroitement aux données d'entraînement. PyTorch propose différents types de régularisation, tels que la régularisation L1, la régularisation L2 et la régularisation Dropout. </a:t>
            </a:r>
            <a:endParaRPr>
              <a:solidFill>
                <a:srgbClr val="374151"/>
              </a:solidFill>
              <a:latin typeface="Fira Sans Extra Condensed"/>
              <a:ea typeface="Fira Sans Extra Condensed"/>
              <a:cs typeface="Fira Sans Extra Condensed"/>
              <a:sym typeface="Fira Sans Extra Condensed"/>
            </a:endParaRPr>
          </a:p>
          <a:p>
            <a:pPr indent="0" lvl="0" marL="0" rtl="0" algn="l">
              <a:spcBef>
                <a:spcPts val="2900"/>
              </a:spcBef>
              <a:spcAft>
                <a:spcPts val="0"/>
              </a:spcAft>
              <a:buNone/>
            </a:pPr>
            <a:r>
              <a:t/>
            </a:r>
            <a:endParaRPr>
              <a:latin typeface="Roboto"/>
              <a:ea typeface="Roboto"/>
              <a:cs typeface="Roboto"/>
              <a:sym typeface="Roboto"/>
            </a:endParaRPr>
          </a:p>
        </p:txBody>
      </p:sp>
      <p:sp>
        <p:nvSpPr>
          <p:cNvPr id="383" name="Google Shape;383;p19"/>
          <p:cNvSpPr txBox="1"/>
          <p:nvPr/>
        </p:nvSpPr>
        <p:spPr>
          <a:xfrm>
            <a:off x="792350" y="1839850"/>
            <a:ext cx="3908100" cy="263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900"/>
              </a:spcBef>
              <a:spcAft>
                <a:spcPts val="0"/>
              </a:spcAft>
              <a:buNone/>
            </a:pPr>
            <a:r>
              <a:rPr lang="en" sz="1500">
                <a:solidFill>
                  <a:srgbClr val="374151"/>
                </a:solidFill>
                <a:latin typeface="Fira Sans Extra Condensed"/>
                <a:ea typeface="Fira Sans Extra Condensed"/>
                <a:cs typeface="Fira Sans Extra Condensed"/>
                <a:sym typeface="Fira Sans Extra Condensed"/>
              </a:rPr>
              <a:t>Utilisez des techniques d'optimisation avancées pour entraîner le modèle de manière plus efficace. PyTorch prend en charge de nombreuses techniques d'optimisation avancées, telles que l'optimisation par mini-batch, l'optimisation en gradient descendant avec momentum et l'optimisation Adam.</a:t>
            </a:r>
            <a:endParaRPr sz="1500">
              <a:solidFill>
                <a:srgbClr val="374151"/>
              </a:solidFill>
              <a:latin typeface="Fira Sans Extra Condensed"/>
              <a:ea typeface="Fira Sans Extra Condensed"/>
              <a:cs typeface="Fira Sans Extra Condensed"/>
              <a:sym typeface="Fira Sans Extra Condensed"/>
            </a:endParaRPr>
          </a:p>
          <a:p>
            <a:pPr indent="0" lvl="0" marL="0" rtl="0" algn="l">
              <a:spcBef>
                <a:spcPts val="290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0"/>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1920"/>
              <a:t>Les performance du modèle</a:t>
            </a:r>
            <a:endParaRPr sz="2820"/>
          </a:p>
        </p:txBody>
      </p:sp>
      <p:grpSp>
        <p:nvGrpSpPr>
          <p:cNvPr id="389" name="Google Shape;389;p20"/>
          <p:cNvGrpSpPr/>
          <p:nvPr/>
        </p:nvGrpSpPr>
        <p:grpSpPr>
          <a:xfrm>
            <a:off x="457196" y="3129083"/>
            <a:ext cx="2040908" cy="1603058"/>
            <a:chOff x="726125" y="238125"/>
            <a:chExt cx="6167750" cy="5238750"/>
          </a:xfrm>
        </p:grpSpPr>
        <p:sp>
          <p:nvSpPr>
            <p:cNvPr id="390" name="Google Shape;390;p20"/>
            <p:cNvSpPr/>
            <p:nvPr/>
          </p:nvSpPr>
          <p:spPr>
            <a:xfrm>
              <a:off x="726125" y="238125"/>
              <a:ext cx="6167750" cy="5238750"/>
            </a:xfrm>
            <a:custGeom>
              <a:rect b="b" l="l" r="r" t="t"/>
              <a:pathLst>
                <a:path extrusionOk="0" h="209550" w="246710">
                  <a:moveTo>
                    <a:pt x="113232" y="0"/>
                  </a:moveTo>
                  <a:lnTo>
                    <a:pt x="112679" y="26"/>
                  </a:lnTo>
                  <a:lnTo>
                    <a:pt x="112140" y="66"/>
                  </a:lnTo>
                  <a:lnTo>
                    <a:pt x="111587" y="118"/>
                  </a:lnTo>
                  <a:lnTo>
                    <a:pt x="111047" y="171"/>
                  </a:lnTo>
                  <a:lnTo>
                    <a:pt x="110507" y="250"/>
                  </a:lnTo>
                  <a:lnTo>
                    <a:pt x="109981" y="342"/>
                  </a:lnTo>
                  <a:lnTo>
                    <a:pt x="109441" y="448"/>
                  </a:lnTo>
                  <a:lnTo>
                    <a:pt x="108915" y="566"/>
                  </a:lnTo>
                  <a:lnTo>
                    <a:pt x="108388" y="698"/>
                  </a:lnTo>
                  <a:lnTo>
                    <a:pt x="107875" y="842"/>
                  </a:lnTo>
                  <a:lnTo>
                    <a:pt x="107361" y="1000"/>
                  </a:lnTo>
                  <a:lnTo>
                    <a:pt x="106848" y="1172"/>
                  </a:lnTo>
                  <a:lnTo>
                    <a:pt x="106335" y="1356"/>
                  </a:lnTo>
                  <a:lnTo>
                    <a:pt x="105834" y="1553"/>
                  </a:lnTo>
                  <a:lnTo>
                    <a:pt x="105347" y="1764"/>
                  </a:lnTo>
                  <a:lnTo>
                    <a:pt x="104847" y="1988"/>
                  </a:lnTo>
                  <a:lnTo>
                    <a:pt x="104373" y="2211"/>
                  </a:lnTo>
                  <a:lnTo>
                    <a:pt x="103886" y="2462"/>
                  </a:lnTo>
                  <a:lnTo>
                    <a:pt x="103412" y="2725"/>
                  </a:lnTo>
                  <a:lnTo>
                    <a:pt x="102952" y="2988"/>
                  </a:lnTo>
                  <a:lnTo>
                    <a:pt x="102491" y="3278"/>
                  </a:lnTo>
                  <a:lnTo>
                    <a:pt x="102043" y="3567"/>
                  </a:lnTo>
                  <a:lnTo>
                    <a:pt x="101596" y="3870"/>
                  </a:lnTo>
                  <a:lnTo>
                    <a:pt x="101161" y="4186"/>
                  </a:lnTo>
                  <a:lnTo>
                    <a:pt x="100740" y="4515"/>
                  </a:lnTo>
                  <a:lnTo>
                    <a:pt x="100319" y="4857"/>
                  </a:lnTo>
                  <a:lnTo>
                    <a:pt x="99898" y="5200"/>
                  </a:lnTo>
                  <a:lnTo>
                    <a:pt x="99503" y="5568"/>
                  </a:lnTo>
                  <a:lnTo>
                    <a:pt x="99108" y="5937"/>
                  </a:lnTo>
                  <a:lnTo>
                    <a:pt x="98726" y="6318"/>
                  </a:lnTo>
                  <a:lnTo>
                    <a:pt x="98344" y="6713"/>
                  </a:lnTo>
                  <a:lnTo>
                    <a:pt x="97923" y="6371"/>
                  </a:lnTo>
                  <a:lnTo>
                    <a:pt x="97489" y="6042"/>
                  </a:lnTo>
                  <a:lnTo>
                    <a:pt x="97068" y="5713"/>
                  </a:lnTo>
                  <a:lnTo>
                    <a:pt x="96620" y="5397"/>
                  </a:lnTo>
                  <a:lnTo>
                    <a:pt x="96186" y="5094"/>
                  </a:lnTo>
                  <a:lnTo>
                    <a:pt x="95738" y="4792"/>
                  </a:lnTo>
                  <a:lnTo>
                    <a:pt x="95277" y="4502"/>
                  </a:lnTo>
                  <a:lnTo>
                    <a:pt x="94817" y="4225"/>
                  </a:lnTo>
                  <a:lnTo>
                    <a:pt x="94356" y="3949"/>
                  </a:lnTo>
                  <a:lnTo>
                    <a:pt x="93895" y="3699"/>
                  </a:lnTo>
                  <a:lnTo>
                    <a:pt x="93421" y="3449"/>
                  </a:lnTo>
                  <a:lnTo>
                    <a:pt x="92934" y="3199"/>
                  </a:lnTo>
                  <a:lnTo>
                    <a:pt x="92460" y="2962"/>
                  </a:lnTo>
                  <a:lnTo>
                    <a:pt x="91973" y="2751"/>
                  </a:lnTo>
                  <a:lnTo>
                    <a:pt x="91486" y="2527"/>
                  </a:lnTo>
                  <a:lnTo>
                    <a:pt x="90986" y="2330"/>
                  </a:lnTo>
                  <a:lnTo>
                    <a:pt x="90499" y="2132"/>
                  </a:lnTo>
                  <a:lnTo>
                    <a:pt x="89999" y="1948"/>
                  </a:lnTo>
                  <a:lnTo>
                    <a:pt x="89485" y="1777"/>
                  </a:lnTo>
                  <a:lnTo>
                    <a:pt x="88985" y="1606"/>
                  </a:lnTo>
                  <a:lnTo>
                    <a:pt x="88472" y="1448"/>
                  </a:lnTo>
                  <a:lnTo>
                    <a:pt x="87958" y="1303"/>
                  </a:lnTo>
                  <a:lnTo>
                    <a:pt x="87432" y="1172"/>
                  </a:lnTo>
                  <a:lnTo>
                    <a:pt x="86918" y="1040"/>
                  </a:lnTo>
                  <a:lnTo>
                    <a:pt x="86392" y="921"/>
                  </a:lnTo>
                  <a:lnTo>
                    <a:pt x="85865" y="816"/>
                  </a:lnTo>
                  <a:lnTo>
                    <a:pt x="85326" y="724"/>
                  </a:lnTo>
                  <a:lnTo>
                    <a:pt x="84799" y="632"/>
                  </a:lnTo>
                  <a:lnTo>
                    <a:pt x="84259" y="553"/>
                  </a:lnTo>
                  <a:lnTo>
                    <a:pt x="83720" y="487"/>
                  </a:lnTo>
                  <a:lnTo>
                    <a:pt x="83180" y="434"/>
                  </a:lnTo>
                  <a:lnTo>
                    <a:pt x="82640" y="395"/>
                  </a:lnTo>
                  <a:lnTo>
                    <a:pt x="81956" y="316"/>
                  </a:lnTo>
                  <a:lnTo>
                    <a:pt x="81271" y="276"/>
                  </a:lnTo>
                  <a:lnTo>
                    <a:pt x="80587" y="237"/>
                  </a:lnTo>
                  <a:lnTo>
                    <a:pt x="79718" y="237"/>
                  </a:lnTo>
                  <a:lnTo>
                    <a:pt x="79547" y="263"/>
                  </a:lnTo>
                  <a:lnTo>
                    <a:pt x="79376" y="290"/>
                  </a:lnTo>
                  <a:lnTo>
                    <a:pt x="79205" y="342"/>
                  </a:lnTo>
                  <a:lnTo>
                    <a:pt x="78678" y="369"/>
                  </a:lnTo>
                  <a:lnTo>
                    <a:pt x="78138" y="408"/>
                  </a:lnTo>
                  <a:lnTo>
                    <a:pt x="77612" y="461"/>
                  </a:lnTo>
                  <a:lnTo>
                    <a:pt x="77085" y="513"/>
                  </a:lnTo>
                  <a:lnTo>
                    <a:pt x="76572" y="579"/>
                  </a:lnTo>
                  <a:lnTo>
                    <a:pt x="76045" y="658"/>
                  </a:lnTo>
                  <a:lnTo>
                    <a:pt x="75532" y="750"/>
                  </a:lnTo>
                  <a:lnTo>
                    <a:pt x="75019" y="842"/>
                  </a:lnTo>
                  <a:lnTo>
                    <a:pt x="74505" y="948"/>
                  </a:lnTo>
                  <a:lnTo>
                    <a:pt x="74005" y="1066"/>
                  </a:lnTo>
                  <a:lnTo>
                    <a:pt x="73505" y="1198"/>
                  </a:lnTo>
                  <a:lnTo>
                    <a:pt x="73005" y="1330"/>
                  </a:lnTo>
                  <a:lnTo>
                    <a:pt x="72504" y="1474"/>
                  </a:lnTo>
                  <a:lnTo>
                    <a:pt x="72004" y="1619"/>
                  </a:lnTo>
                  <a:lnTo>
                    <a:pt x="71517" y="1777"/>
                  </a:lnTo>
                  <a:lnTo>
                    <a:pt x="71030" y="1948"/>
                  </a:lnTo>
                  <a:lnTo>
                    <a:pt x="70543" y="2132"/>
                  </a:lnTo>
                  <a:lnTo>
                    <a:pt x="70069" y="2317"/>
                  </a:lnTo>
                  <a:lnTo>
                    <a:pt x="69595" y="2514"/>
                  </a:lnTo>
                  <a:lnTo>
                    <a:pt x="69121" y="2712"/>
                  </a:lnTo>
                  <a:lnTo>
                    <a:pt x="68661" y="2922"/>
                  </a:lnTo>
                  <a:lnTo>
                    <a:pt x="68200" y="3146"/>
                  </a:lnTo>
                  <a:lnTo>
                    <a:pt x="67739" y="3370"/>
                  </a:lnTo>
                  <a:lnTo>
                    <a:pt x="67292" y="3607"/>
                  </a:lnTo>
                  <a:lnTo>
                    <a:pt x="66831" y="3857"/>
                  </a:lnTo>
                  <a:lnTo>
                    <a:pt x="66397" y="4107"/>
                  </a:lnTo>
                  <a:lnTo>
                    <a:pt x="65949" y="4370"/>
                  </a:lnTo>
                  <a:lnTo>
                    <a:pt x="65528" y="4634"/>
                  </a:lnTo>
                  <a:lnTo>
                    <a:pt x="65093" y="4910"/>
                  </a:lnTo>
                  <a:lnTo>
                    <a:pt x="64672" y="5200"/>
                  </a:lnTo>
                  <a:lnTo>
                    <a:pt x="64251" y="5489"/>
                  </a:lnTo>
                  <a:lnTo>
                    <a:pt x="63843" y="5779"/>
                  </a:lnTo>
                  <a:lnTo>
                    <a:pt x="63435" y="6095"/>
                  </a:lnTo>
                  <a:lnTo>
                    <a:pt x="63027" y="6397"/>
                  </a:lnTo>
                  <a:lnTo>
                    <a:pt x="62632" y="6727"/>
                  </a:lnTo>
                  <a:lnTo>
                    <a:pt x="62250" y="7056"/>
                  </a:lnTo>
                  <a:lnTo>
                    <a:pt x="61855" y="7385"/>
                  </a:lnTo>
                  <a:lnTo>
                    <a:pt x="61487" y="7727"/>
                  </a:lnTo>
                  <a:lnTo>
                    <a:pt x="61105" y="8082"/>
                  </a:lnTo>
                  <a:lnTo>
                    <a:pt x="60749" y="8438"/>
                  </a:lnTo>
                  <a:lnTo>
                    <a:pt x="60381" y="8793"/>
                  </a:lnTo>
                  <a:lnTo>
                    <a:pt x="60039" y="9162"/>
                  </a:lnTo>
                  <a:lnTo>
                    <a:pt x="59683" y="9544"/>
                  </a:lnTo>
                  <a:lnTo>
                    <a:pt x="59354" y="9925"/>
                  </a:lnTo>
                  <a:lnTo>
                    <a:pt x="59012" y="10307"/>
                  </a:lnTo>
                  <a:lnTo>
                    <a:pt x="58683" y="10702"/>
                  </a:lnTo>
                  <a:lnTo>
                    <a:pt x="58367" y="11097"/>
                  </a:lnTo>
                  <a:lnTo>
                    <a:pt x="58064" y="11505"/>
                  </a:lnTo>
                  <a:lnTo>
                    <a:pt x="57748" y="11926"/>
                  </a:lnTo>
                  <a:lnTo>
                    <a:pt x="57459" y="12347"/>
                  </a:lnTo>
                  <a:lnTo>
                    <a:pt x="57169" y="12769"/>
                  </a:lnTo>
                  <a:lnTo>
                    <a:pt x="56879" y="13203"/>
                  </a:lnTo>
                  <a:lnTo>
                    <a:pt x="56616" y="13637"/>
                  </a:lnTo>
                  <a:lnTo>
                    <a:pt x="56340" y="14072"/>
                  </a:lnTo>
                  <a:lnTo>
                    <a:pt x="56090" y="14519"/>
                  </a:lnTo>
                  <a:lnTo>
                    <a:pt x="55826" y="14980"/>
                  </a:lnTo>
                  <a:lnTo>
                    <a:pt x="55589" y="15441"/>
                  </a:lnTo>
                  <a:lnTo>
                    <a:pt x="55352" y="15902"/>
                  </a:lnTo>
                  <a:lnTo>
                    <a:pt x="55129" y="16375"/>
                  </a:lnTo>
                  <a:lnTo>
                    <a:pt x="54905" y="16849"/>
                  </a:lnTo>
                  <a:lnTo>
                    <a:pt x="54694" y="17323"/>
                  </a:lnTo>
                  <a:lnTo>
                    <a:pt x="54497" y="17810"/>
                  </a:lnTo>
                  <a:lnTo>
                    <a:pt x="54299" y="18297"/>
                  </a:lnTo>
                  <a:lnTo>
                    <a:pt x="54115" y="18798"/>
                  </a:lnTo>
                  <a:lnTo>
                    <a:pt x="53523" y="18719"/>
                  </a:lnTo>
                  <a:lnTo>
                    <a:pt x="52917" y="18666"/>
                  </a:lnTo>
                  <a:lnTo>
                    <a:pt x="52220" y="18587"/>
                  </a:lnTo>
                  <a:lnTo>
                    <a:pt x="51522" y="18534"/>
                  </a:lnTo>
                  <a:lnTo>
                    <a:pt x="50811" y="18495"/>
                  </a:lnTo>
                  <a:lnTo>
                    <a:pt x="50113" y="18482"/>
                  </a:lnTo>
                  <a:lnTo>
                    <a:pt x="49521" y="18495"/>
                  </a:lnTo>
                  <a:lnTo>
                    <a:pt x="48916" y="18521"/>
                  </a:lnTo>
                  <a:lnTo>
                    <a:pt x="48336" y="18561"/>
                  </a:lnTo>
                  <a:lnTo>
                    <a:pt x="47744" y="18613"/>
                  </a:lnTo>
                  <a:lnTo>
                    <a:pt x="47165" y="18679"/>
                  </a:lnTo>
                  <a:lnTo>
                    <a:pt x="46586" y="18758"/>
                  </a:lnTo>
                  <a:lnTo>
                    <a:pt x="46006" y="18850"/>
                  </a:lnTo>
                  <a:lnTo>
                    <a:pt x="45440" y="18955"/>
                  </a:lnTo>
                  <a:lnTo>
                    <a:pt x="44874" y="19087"/>
                  </a:lnTo>
                  <a:lnTo>
                    <a:pt x="44321" y="19219"/>
                  </a:lnTo>
                  <a:lnTo>
                    <a:pt x="43769" y="19364"/>
                  </a:lnTo>
                  <a:lnTo>
                    <a:pt x="43216" y="19535"/>
                  </a:lnTo>
                  <a:lnTo>
                    <a:pt x="42676" y="19706"/>
                  </a:lnTo>
                  <a:lnTo>
                    <a:pt x="42149" y="19903"/>
                  </a:lnTo>
                  <a:lnTo>
                    <a:pt x="41610" y="20101"/>
                  </a:lnTo>
                  <a:lnTo>
                    <a:pt x="41096" y="20311"/>
                  </a:lnTo>
                  <a:lnTo>
                    <a:pt x="40570" y="20535"/>
                  </a:lnTo>
                  <a:lnTo>
                    <a:pt x="40070" y="20772"/>
                  </a:lnTo>
                  <a:lnTo>
                    <a:pt x="39556" y="21035"/>
                  </a:lnTo>
                  <a:lnTo>
                    <a:pt x="39069" y="21285"/>
                  </a:lnTo>
                  <a:lnTo>
                    <a:pt x="38569" y="21562"/>
                  </a:lnTo>
                  <a:lnTo>
                    <a:pt x="38095" y="21851"/>
                  </a:lnTo>
                  <a:lnTo>
                    <a:pt x="37621" y="22141"/>
                  </a:lnTo>
                  <a:lnTo>
                    <a:pt x="37147" y="22457"/>
                  </a:lnTo>
                  <a:lnTo>
                    <a:pt x="36687" y="22773"/>
                  </a:lnTo>
                  <a:lnTo>
                    <a:pt x="36239" y="23102"/>
                  </a:lnTo>
                  <a:lnTo>
                    <a:pt x="35792" y="23444"/>
                  </a:lnTo>
                  <a:lnTo>
                    <a:pt x="35357" y="23786"/>
                  </a:lnTo>
                  <a:lnTo>
                    <a:pt x="34936" y="24155"/>
                  </a:lnTo>
                  <a:lnTo>
                    <a:pt x="34528" y="24524"/>
                  </a:lnTo>
                  <a:lnTo>
                    <a:pt x="34120" y="24905"/>
                  </a:lnTo>
                  <a:lnTo>
                    <a:pt x="33712" y="25287"/>
                  </a:lnTo>
                  <a:lnTo>
                    <a:pt x="33330" y="25682"/>
                  </a:lnTo>
                  <a:lnTo>
                    <a:pt x="32948" y="26090"/>
                  </a:lnTo>
                  <a:lnTo>
                    <a:pt x="32580" y="26511"/>
                  </a:lnTo>
                  <a:lnTo>
                    <a:pt x="32211" y="26933"/>
                  </a:lnTo>
                  <a:lnTo>
                    <a:pt x="31869" y="27367"/>
                  </a:lnTo>
                  <a:lnTo>
                    <a:pt x="31527" y="27815"/>
                  </a:lnTo>
                  <a:lnTo>
                    <a:pt x="31197" y="28262"/>
                  </a:lnTo>
                  <a:lnTo>
                    <a:pt x="30882" y="28723"/>
                  </a:lnTo>
                  <a:lnTo>
                    <a:pt x="30566" y="29184"/>
                  </a:lnTo>
                  <a:lnTo>
                    <a:pt x="30276" y="29657"/>
                  </a:lnTo>
                  <a:lnTo>
                    <a:pt x="29986" y="30144"/>
                  </a:lnTo>
                  <a:lnTo>
                    <a:pt x="29710" y="30632"/>
                  </a:lnTo>
                  <a:lnTo>
                    <a:pt x="29460" y="31132"/>
                  </a:lnTo>
                  <a:lnTo>
                    <a:pt x="29210" y="31632"/>
                  </a:lnTo>
                  <a:lnTo>
                    <a:pt x="28960" y="32145"/>
                  </a:lnTo>
                  <a:lnTo>
                    <a:pt x="28736" y="32659"/>
                  </a:lnTo>
                  <a:lnTo>
                    <a:pt x="28525" y="33185"/>
                  </a:lnTo>
                  <a:lnTo>
                    <a:pt x="28328" y="33712"/>
                  </a:lnTo>
                  <a:lnTo>
                    <a:pt x="28130" y="34251"/>
                  </a:lnTo>
                  <a:lnTo>
                    <a:pt x="27959" y="34791"/>
                  </a:lnTo>
                  <a:lnTo>
                    <a:pt x="27788" y="35344"/>
                  </a:lnTo>
                  <a:lnTo>
                    <a:pt x="27643" y="35897"/>
                  </a:lnTo>
                  <a:lnTo>
                    <a:pt x="27512" y="36450"/>
                  </a:lnTo>
                  <a:lnTo>
                    <a:pt x="27380" y="37016"/>
                  </a:lnTo>
                  <a:lnTo>
                    <a:pt x="27275" y="37582"/>
                  </a:lnTo>
                  <a:lnTo>
                    <a:pt x="27183" y="38148"/>
                  </a:lnTo>
                  <a:lnTo>
                    <a:pt x="27104" y="38727"/>
                  </a:lnTo>
                  <a:lnTo>
                    <a:pt x="27038" y="39319"/>
                  </a:lnTo>
                  <a:lnTo>
                    <a:pt x="26985" y="39899"/>
                  </a:lnTo>
                  <a:lnTo>
                    <a:pt x="26946" y="40491"/>
                  </a:lnTo>
                  <a:lnTo>
                    <a:pt x="26919" y="41083"/>
                  </a:lnTo>
                  <a:lnTo>
                    <a:pt x="26906" y="41676"/>
                  </a:lnTo>
                  <a:lnTo>
                    <a:pt x="26919" y="42479"/>
                  </a:lnTo>
                  <a:lnTo>
                    <a:pt x="26959" y="43268"/>
                  </a:lnTo>
                  <a:lnTo>
                    <a:pt x="27038" y="44045"/>
                  </a:lnTo>
                  <a:lnTo>
                    <a:pt x="27130" y="44822"/>
                  </a:lnTo>
                  <a:lnTo>
                    <a:pt x="27248" y="45598"/>
                  </a:lnTo>
                  <a:lnTo>
                    <a:pt x="27393" y="46375"/>
                  </a:lnTo>
                  <a:lnTo>
                    <a:pt x="27564" y="47139"/>
                  </a:lnTo>
                  <a:lnTo>
                    <a:pt x="27762" y="47902"/>
                  </a:lnTo>
                  <a:lnTo>
                    <a:pt x="27354" y="48034"/>
                  </a:lnTo>
                  <a:lnTo>
                    <a:pt x="26972" y="48165"/>
                  </a:lnTo>
                  <a:lnTo>
                    <a:pt x="26577" y="48323"/>
                  </a:lnTo>
                  <a:lnTo>
                    <a:pt x="26195" y="48468"/>
                  </a:lnTo>
                  <a:lnTo>
                    <a:pt x="25814" y="48639"/>
                  </a:lnTo>
                  <a:lnTo>
                    <a:pt x="25432" y="48810"/>
                  </a:lnTo>
                  <a:lnTo>
                    <a:pt x="25050" y="48981"/>
                  </a:lnTo>
                  <a:lnTo>
                    <a:pt x="24682" y="49166"/>
                  </a:lnTo>
                  <a:lnTo>
                    <a:pt x="24326" y="49363"/>
                  </a:lnTo>
                  <a:lnTo>
                    <a:pt x="23958" y="49561"/>
                  </a:lnTo>
                  <a:lnTo>
                    <a:pt x="23602" y="49758"/>
                  </a:lnTo>
                  <a:lnTo>
                    <a:pt x="23260" y="49969"/>
                  </a:lnTo>
                  <a:lnTo>
                    <a:pt x="22904" y="50192"/>
                  </a:lnTo>
                  <a:lnTo>
                    <a:pt x="22562" y="50416"/>
                  </a:lnTo>
                  <a:lnTo>
                    <a:pt x="22233" y="50640"/>
                  </a:lnTo>
                  <a:lnTo>
                    <a:pt x="21904" y="50877"/>
                  </a:lnTo>
                  <a:lnTo>
                    <a:pt x="21575" y="51127"/>
                  </a:lnTo>
                  <a:lnTo>
                    <a:pt x="21246" y="51377"/>
                  </a:lnTo>
                  <a:lnTo>
                    <a:pt x="20930" y="51627"/>
                  </a:lnTo>
                  <a:lnTo>
                    <a:pt x="20627" y="51891"/>
                  </a:lnTo>
                  <a:lnTo>
                    <a:pt x="20022" y="52430"/>
                  </a:lnTo>
                  <a:lnTo>
                    <a:pt x="19429" y="52996"/>
                  </a:lnTo>
                  <a:lnTo>
                    <a:pt x="18876" y="53576"/>
                  </a:lnTo>
                  <a:lnTo>
                    <a:pt x="18337" y="54181"/>
                  </a:lnTo>
                  <a:lnTo>
                    <a:pt x="17823" y="54800"/>
                  </a:lnTo>
                  <a:lnTo>
                    <a:pt x="17323" y="55445"/>
                  </a:lnTo>
                  <a:lnTo>
                    <a:pt x="16862" y="56116"/>
                  </a:lnTo>
                  <a:lnTo>
                    <a:pt x="16428" y="56787"/>
                  </a:lnTo>
                  <a:lnTo>
                    <a:pt x="16217" y="57143"/>
                  </a:lnTo>
                  <a:lnTo>
                    <a:pt x="16007" y="57485"/>
                  </a:lnTo>
                  <a:lnTo>
                    <a:pt x="15809" y="57840"/>
                  </a:lnTo>
                  <a:lnTo>
                    <a:pt x="15625" y="58209"/>
                  </a:lnTo>
                  <a:lnTo>
                    <a:pt x="15441" y="58564"/>
                  </a:lnTo>
                  <a:lnTo>
                    <a:pt x="15270" y="58933"/>
                  </a:lnTo>
                  <a:lnTo>
                    <a:pt x="15099" y="59315"/>
                  </a:lnTo>
                  <a:lnTo>
                    <a:pt x="14941" y="59683"/>
                  </a:lnTo>
                  <a:lnTo>
                    <a:pt x="14783" y="60065"/>
                  </a:lnTo>
                  <a:lnTo>
                    <a:pt x="14638" y="60447"/>
                  </a:lnTo>
                  <a:lnTo>
                    <a:pt x="14493" y="60829"/>
                  </a:lnTo>
                  <a:lnTo>
                    <a:pt x="14361" y="61224"/>
                  </a:lnTo>
                  <a:lnTo>
                    <a:pt x="14230" y="61618"/>
                  </a:lnTo>
                  <a:lnTo>
                    <a:pt x="14111" y="62013"/>
                  </a:lnTo>
                  <a:lnTo>
                    <a:pt x="14006" y="62408"/>
                  </a:lnTo>
                  <a:lnTo>
                    <a:pt x="13901" y="62816"/>
                  </a:lnTo>
                  <a:lnTo>
                    <a:pt x="13808" y="63211"/>
                  </a:lnTo>
                  <a:lnTo>
                    <a:pt x="13716" y="63619"/>
                  </a:lnTo>
                  <a:lnTo>
                    <a:pt x="13637" y="64027"/>
                  </a:lnTo>
                  <a:lnTo>
                    <a:pt x="13572" y="64449"/>
                  </a:lnTo>
                  <a:lnTo>
                    <a:pt x="13506" y="64857"/>
                  </a:lnTo>
                  <a:lnTo>
                    <a:pt x="13453" y="65278"/>
                  </a:lnTo>
                  <a:lnTo>
                    <a:pt x="13400" y="65699"/>
                  </a:lnTo>
                  <a:lnTo>
                    <a:pt x="13374" y="66120"/>
                  </a:lnTo>
                  <a:lnTo>
                    <a:pt x="13335" y="66555"/>
                  </a:lnTo>
                  <a:lnTo>
                    <a:pt x="13321" y="66976"/>
                  </a:lnTo>
                  <a:lnTo>
                    <a:pt x="13308" y="67410"/>
                  </a:lnTo>
                  <a:lnTo>
                    <a:pt x="13295" y="67832"/>
                  </a:lnTo>
                  <a:lnTo>
                    <a:pt x="13308" y="68608"/>
                  </a:lnTo>
                  <a:lnTo>
                    <a:pt x="13361" y="69385"/>
                  </a:lnTo>
                  <a:lnTo>
                    <a:pt x="13427" y="70148"/>
                  </a:lnTo>
                  <a:lnTo>
                    <a:pt x="13519" y="70912"/>
                  </a:lnTo>
                  <a:lnTo>
                    <a:pt x="13651" y="71675"/>
                  </a:lnTo>
                  <a:lnTo>
                    <a:pt x="13808" y="72426"/>
                  </a:lnTo>
                  <a:lnTo>
                    <a:pt x="13993" y="73176"/>
                  </a:lnTo>
                  <a:lnTo>
                    <a:pt x="14203" y="73913"/>
                  </a:lnTo>
                  <a:lnTo>
                    <a:pt x="13795" y="74111"/>
                  </a:lnTo>
                  <a:lnTo>
                    <a:pt x="13400" y="74321"/>
                  </a:lnTo>
                  <a:lnTo>
                    <a:pt x="13006" y="74532"/>
                  </a:lnTo>
                  <a:lnTo>
                    <a:pt x="12624" y="74742"/>
                  </a:lnTo>
                  <a:lnTo>
                    <a:pt x="11860" y="75190"/>
                  </a:lnTo>
                  <a:lnTo>
                    <a:pt x="11123" y="75677"/>
                  </a:lnTo>
                  <a:lnTo>
                    <a:pt x="10399" y="76177"/>
                  </a:lnTo>
                  <a:lnTo>
                    <a:pt x="9701" y="76704"/>
                  </a:lnTo>
                  <a:lnTo>
                    <a:pt x="9017" y="77244"/>
                  </a:lnTo>
                  <a:lnTo>
                    <a:pt x="8359" y="77823"/>
                  </a:lnTo>
                  <a:lnTo>
                    <a:pt x="7714" y="78415"/>
                  </a:lnTo>
                  <a:lnTo>
                    <a:pt x="7095" y="79034"/>
                  </a:lnTo>
                  <a:lnTo>
                    <a:pt x="6503" y="79666"/>
                  </a:lnTo>
                  <a:lnTo>
                    <a:pt x="5924" y="80324"/>
                  </a:lnTo>
                  <a:lnTo>
                    <a:pt x="5384" y="80995"/>
                  </a:lnTo>
                  <a:lnTo>
                    <a:pt x="4857" y="81680"/>
                  </a:lnTo>
                  <a:lnTo>
                    <a:pt x="4357" y="82390"/>
                  </a:lnTo>
                  <a:lnTo>
                    <a:pt x="3870" y="83114"/>
                  </a:lnTo>
                  <a:lnTo>
                    <a:pt x="3423" y="83865"/>
                  </a:lnTo>
                  <a:lnTo>
                    <a:pt x="3001" y="84615"/>
                  </a:lnTo>
                  <a:lnTo>
                    <a:pt x="2593" y="85392"/>
                  </a:lnTo>
                  <a:lnTo>
                    <a:pt x="2225" y="86182"/>
                  </a:lnTo>
                  <a:lnTo>
                    <a:pt x="1882" y="86985"/>
                  </a:lnTo>
                  <a:lnTo>
                    <a:pt x="1553" y="87801"/>
                  </a:lnTo>
                  <a:lnTo>
                    <a:pt x="1264" y="88617"/>
                  </a:lnTo>
                  <a:lnTo>
                    <a:pt x="1000" y="89459"/>
                  </a:lnTo>
                  <a:lnTo>
                    <a:pt x="777" y="90302"/>
                  </a:lnTo>
                  <a:lnTo>
                    <a:pt x="566" y="91171"/>
                  </a:lnTo>
                  <a:lnTo>
                    <a:pt x="395" y="92039"/>
                  </a:lnTo>
                  <a:lnTo>
                    <a:pt x="316" y="92474"/>
                  </a:lnTo>
                  <a:lnTo>
                    <a:pt x="250" y="92908"/>
                  </a:lnTo>
                  <a:lnTo>
                    <a:pt x="197" y="93356"/>
                  </a:lnTo>
                  <a:lnTo>
                    <a:pt x="145" y="93790"/>
                  </a:lnTo>
                  <a:lnTo>
                    <a:pt x="92" y="94238"/>
                  </a:lnTo>
                  <a:lnTo>
                    <a:pt x="66" y="94685"/>
                  </a:lnTo>
                  <a:lnTo>
                    <a:pt x="26" y="95133"/>
                  </a:lnTo>
                  <a:lnTo>
                    <a:pt x="13" y="95580"/>
                  </a:lnTo>
                  <a:lnTo>
                    <a:pt x="0" y="96041"/>
                  </a:lnTo>
                  <a:lnTo>
                    <a:pt x="0" y="96489"/>
                  </a:lnTo>
                  <a:lnTo>
                    <a:pt x="0" y="97068"/>
                  </a:lnTo>
                  <a:lnTo>
                    <a:pt x="26" y="97647"/>
                  </a:lnTo>
                  <a:lnTo>
                    <a:pt x="53" y="98213"/>
                  </a:lnTo>
                  <a:lnTo>
                    <a:pt x="92" y="98779"/>
                  </a:lnTo>
                  <a:lnTo>
                    <a:pt x="158" y="99358"/>
                  </a:lnTo>
                  <a:lnTo>
                    <a:pt x="224" y="99911"/>
                  </a:lnTo>
                  <a:lnTo>
                    <a:pt x="303" y="100477"/>
                  </a:lnTo>
                  <a:lnTo>
                    <a:pt x="408" y="101030"/>
                  </a:lnTo>
                  <a:lnTo>
                    <a:pt x="513" y="101583"/>
                  </a:lnTo>
                  <a:lnTo>
                    <a:pt x="632" y="102136"/>
                  </a:lnTo>
                  <a:lnTo>
                    <a:pt x="763" y="102689"/>
                  </a:lnTo>
                  <a:lnTo>
                    <a:pt x="908" y="103228"/>
                  </a:lnTo>
                  <a:lnTo>
                    <a:pt x="1066" y="103768"/>
                  </a:lnTo>
                  <a:lnTo>
                    <a:pt x="1224" y="104308"/>
                  </a:lnTo>
                  <a:lnTo>
                    <a:pt x="1408" y="104834"/>
                  </a:lnTo>
                  <a:lnTo>
                    <a:pt x="1606" y="105361"/>
                  </a:lnTo>
                  <a:lnTo>
                    <a:pt x="1803" y="105874"/>
                  </a:lnTo>
                  <a:lnTo>
                    <a:pt x="2027" y="106401"/>
                  </a:lnTo>
                  <a:lnTo>
                    <a:pt x="2251" y="106901"/>
                  </a:lnTo>
                  <a:lnTo>
                    <a:pt x="2488" y="107414"/>
                  </a:lnTo>
                  <a:lnTo>
                    <a:pt x="2738" y="107915"/>
                  </a:lnTo>
                  <a:lnTo>
                    <a:pt x="3001" y="108415"/>
                  </a:lnTo>
                  <a:lnTo>
                    <a:pt x="3278" y="108902"/>
                  </a:lnTo>
                  <a:lnTo>
                    <a:pt x="3554" y="109389"/>
                  </a:lnTo>
                  <a:lnTo>
                    <a:pt x="3857" y="109863"/>
                  </a:lnTo>
                  <a:lnTo>
                    <a:pt x="4160" y="110337"/>
                  </a:lnTo>
                  <a:lnTo>
                    <a:pt x="4476" y="110797"/>
                  </a:lnTo>
                  <a:lnTo>
                    <a:pt x="4805" y="111258"/>
                  </a:lnTo>
                  <a:lnTo>
                    <a:pt x="5147" y="111719"/>
                  </a:lnTo>
                  <a:lnTo>
                    <a:pt x="5502" y="112166"/>
                  </a:lnTo>
                  <a:lnTo>
                    <a:pt x="5871" y="112601"/>
                  </a:lnTo>
                  <a:lnTo>
                    <a:pt x="6239" y="113035"/>
                  </a:lnTo>
                  <a:lnTo>
                    <a:pt x="5924" y="113641"/>
                  </a:lnTo>
                  <a:lnTo>
                    <a:pt x="5634" y="114272"/>
                  </a:lnTo>
                  <a:lnTo>
                    <a:pt x="5358" y="114904"/>
                  </a:lnTo>
                  <a:lnTo>
                    <a:pt x="5107" y="115536"/>
                  </a:lnTo>
                  <a:lnTo>
                    <a:pt x="4870" y="116181"/>
                  </a:lnTo>
                  <a:lnTo>
                    <a:pt x="4660" y="116826"/>
                  </a:lnTo>
                  <a:lnTo>
                    <a:pt x="4462" y="117484"/>
                  </a:lnTo>
                  <a:lnTo>
                    <a:pt x="4291" y="118156"/>
                  </a:lnTo>
                  <a:lnTo>
                    <a:pt x="4133" y="118814"/>
                  </a:lnTo>
                  <a:lnTo>
                    <a:pt x="4002" y="119485"/>
                  </a:lnTo>
                  <a:lnTo>
                    <a:pt x="3883" y="120170"/>
                  </a:lnTo>
                  <a:lnTo>
                    <a:pt x="3791" y="120854"/>
                  </a:lnTo>
                  <a:lnTo>
                    <a:pt x="3712" y="121539"/>
                  </a:lnTo>
                  <a:lnTo>
                    <a:pt x="3659" y="122223"/>
                  </a:lnTo>
                  <a:lnTo>
                    <a:pt x="3633" y="122908"/>
                  </a:lnTo>
                  <a:lnTo>
                    <a:pt x="3620" y="123605"/>
                  </a:lnTo>
                  <a:lnTo>
                    <a:pt x="3633" y="124264"/>
                  </a:lnTo>
                  <a:lnTo>
                    <a:pt x="3659" y="124922"/>
                  </a:lnTo>
                  <a:lnTo>
                    <a:pt x="3712" y="125580"/>
                  </a:lnTo>
                  <a:lnTo>
                    <a:pt x="3778" y="126238"/>
                  </a:lnTo>
                  <a:lnTo>
                    <a:pt x="3857" y="126883"/>
                  </a:lnTo>
                  <a:lnTo>
                    <a:pt x="3962" y="127528"/>
                  </a:lnTo>
                  <a:lnTo>
                    <a:pt x="4081" y="128160"/>
                  </a:lnTo>
                  <a:lnTo>
                    <a:pt x="4212" y="128792"/>
                  </a:lnTo>
                  <a:lnTo>
                    <a:pt x="4370" y="129424"/>
                  </a:lnTo>
                  <a:lnTo>
                    <a:pt x="4541" y="130042"/>
                  </a:lnTo>
                  <a:lnTo>
                    <a:pt x="4739" y="130661"/>
                  </a:lnTo>
                  <a:lnTo>
                    <a:pt x="4949" y="131267"/>
                  </a:lnTo>
                  <a:lnTo>
                    <a:pt x="5173" y="131859"/>
                  </a:lnTo>
                  <a:lnTo>
                    <a:pt x="5410" y="132464"/>
                  </a:lnTo>
                  <a:lnTo>
                    <a:pt x="5673" y="133044"/>
                  </a:lnTo>
                  <a:lnTo>
                    <a:pt x="5950" y="133623"/>
                  </a:lnTo>
                  <a:lnTo>
                    <a:pt x="6239" y="134189"/>
                  </a:lnTo>
                  <a:lnTo>
                    <a:pt x="6542" y="134755"/>
                  </a:lnTo>
                  <a:lnTo>
                    <a:pt x="6871" y="135308"/>
                  </a:lnTo>
                  <a:lnTo>
                    <a:pt x="7214" y="135847"/>
                  </a:lnTo>
                  <a:lnTo>
                    <a:pt x="7556" y="136387"/>
                  </a:lnTo>
                  <a:lnTo>
                    <a:pt x="7938" y="136914"/>
                  </a:lnTo>
                  <a:lnTo>
                    <a:pt x="8319" y="137427"/>
                  </a:lnTo>
                  <a:lnTo>
                    <a:pt x="8714" y="137927"/>
                  </a:lnTo>
                  <a:lnTo>
                    <a:pt x="9135" y="138428"/>
                  </a:lnTo>
                  <a:lnTo>
                    <a:pt x="9557" y="138901"/>
                  </a:lnTo>
                  <a:lnTo>
                    <a:pt x="10004" y="139375"/>
                  </a:lnTo>
                  <a:lnTo>
                    <a:pt x="10465" y="139836"/>
                  </a:lnTo>
                  <a:lnTo>
                    <a:pt x="10939" y="140284"/>
                  </a:lnTo>
                  <a:lnTo>
                    <a:pt x="11426" y="140718"/>
                  </a:lnTo>
                  <a:lnTo>
                    <a:pt x="11926" y="141139"/>
                  </a:lnTo>
                  <a:lnTo>
                    <a:pt x="12439" y="141547"/>
                  </a:lnTo>
                  <a:lnTo>
                    <a:pt x="12347" y="142008"/>
                  </a:lnTo>
                  <a:lnTo>
                    <a:pt x="12268" y="142482"/>
                  </a:lnTo>
                  <a:lnTo>
                    <a:pt x="12203" y="142956"/>
                  </a:lnTo>
                  <a:lnTo>
                    <a:pt x="12150" y="143430"/>
                  </a:lnTo>
                  <a:lnTo>
                    <a:pt x="12110" y="143904"/>
                  </a:lnTo>
                  <a:lnTo>
                    <a:pt x="12084" y="144377"/>
                  </a:lnTo>
                  <a:lnTo>
                    <a:pt x="12058" y="144851"/>
                  </a:lnTo>
                  <a:lnTo>
                    <a:pt x="12058" y="145325"/>
                  </a:lnTo>
                  <a:lnTo>
                    <a:pt x="12058" y="145760"/>
                  </a:lnTo>
                  <a:lnTo>
                    <a:pt x="12071" y="146194"/>
                  </a:lnTo>
                  <a:lnTo>
                    <a:pt x="12097" y="146628"/>
                  </a:lnTo>
                  <a:lnTo>
                    <a:pt x="12137" y="147050"/>
                  </a:lnTo>
                  <a:lnTo>
                    <a:pt x="12176" y="147471"/>
                  </a:lnTo>
                  <a:lnTo>
                    <a:pt x="12229" y="147892"/>
                  </a:lnTo>
                  <a:lnTo>
                    <a:pt x="12295" y="148313"/>
                  </a:lnTo>
                  <a:lnTo>
                    <a:pt x="12361" y="148721"/>
                  </a:lnTo>
                  <a:lnTo>
                    <a:pt x="12439" y="149129"/>
                  </a:lnTo>
                  <a:lnTo>
                    <a:pt x="12532" y="149538"/>
                  </a:lnTo>
                  <a:lnTo>
                    <a:pt x="12624" y="149946"/>
                  </a:lnTo>
                  <a:lnTo>
                    <a:pt x="12729" y="150354"/>
                  </a:lnTo>
                  <a:lnTo>
                    <a:pt x="12848" y="150749"/>
                  </a:lnTo>
                  <a:lnTo>
                    <a:pt x="12966" y="151143"/>
                  </a:lnTo>
                  <a:lnTo>
                    <a:pt x="13098" y="151538"/>
                  </a:lnTo>
                  <a:lnTo>
                    <a:pt x="13229" y="151920"/>
                  </a:lnTo>
                  <a:lnTo>
                    <a:pt x="13387" y="152302"/>
                  </a:lnTo>
                  <a:lnTo>
                    <a:pt x="13532" y="152684"/>
                  </a:lnTo>
                  <a:lnTo>
                    <a:pt x="13703" y="153052"/>
                  </a:lnTo>
                  <a:lnTo>
                    <a:pt x="13874" y="153434"/>
                  </a:lnTo>
                  <a:lnTo>
                    <a:pt x="14045" y="153789"/>
                  </a:lnTo>
                  <a:lnTo>
                    <a:pt x="14230" y="154158"/>
                  </a:lnTo>
                  <a:lnTo>
                    <a:pt x="14427" y="154513"/>
                  </a:lnTo>
                  <a:lnTo>
                    <a:pt x="14625" y="154869"/>
                  </a:lnTo>
                  <a:lnTo>
                    <a:pt x="14835" y="155211"/>
                  </a:lnTo>
                  <a:lnTo>
                    <a:pt x="15059" y="155553"/>
                  </a:lnTo>
                  <a:lnTo>
                    <a:pt x="15270" y="155896"/>
                  </a:lnTo>
                  <a:lnTo>
                    <a:pt x="15507" y="156225"/>
                  </a:lnTo>
                  <a:lnTo>
                    <a:pt x="15744" y="156554"/>
                  </a:lnTo>
                  <a:lnTo>
                    <a:pt x="15980" y="156883"/>
                  </a:lnTo>
                  <a:lnTo>
                    <a:pt x="16231" y="157199"/>
                  </a:lnTo>
                  <a:lnTo>
                    <a:pt x="16494" y="157515"/>
                  </a:lnTo>
                  <a:lnTo>
                    <a:pt x="16757" y="157817"/>
                  </a:lnTo>
                  <a:lnTo>
                    <a:pt x="17020" y="158120"/>
                  </a:lnTo>
                  <a:lnTo>
                    <a:pt x="17297" y="158410"/>
                  </a:lnTo>
                  <a:lnTo>
                    <a:pt x="17573" y="158699"/>
                  </a:lnTo>
                  <a:lnTo>
                    <a:pt x="17863" y="158989"/>
                  </a:lnTo>
                  <a:lnTo>
                    <a:pt x="18152" y="159265"/>
                  </a:lnTo>
                  <a:lnTo>
                    <a:pt x="18455" y="159529"/>
                  </a:lnTo>
                  <a:lnTo>
                    <a:pt x="18758" y="159805"/>
                  </a:lnTo>
                  <a:lnTo>
                    <a:pt x="19074" y="160055"/>
                  </a:lnTo>
                  <a:lnTo>
                    <a:pt x="19390" y="160305"/>
                  </a:lnTo>
                  <a:lnTo>
                    <a:pt x="19706" y="160555"/>
                  </a:lnTo>
                  <a:lnTo>
                    <a:pt x="20035" y="160792"/>
                  </a:lnTo>
                  <a:lnTo>
                    <a:pt x="20364" y="161029"/>
                  </a:lnTo>
                  <a:lnTo>
                    <a:pt x="20706" y="161253"/>
                  </a:lnTo>
                  <a:lnTo>
                    <a:pt x="21048" y="161464"/>
                  </a:lnTo>
                  <a:lnTo>
                    <a:pt x="21391" y="161674"/>
                  </a:lnTo>
                  <a:lnTo>
                    <a:pt x="21746" y="161885"/>
                  </a:lnTo>
                  <a:lnTo>
                    <a:pt x="22101" y="162082"/>
                  </a:lnTo>
                  <a:lnTo>
                    <a:pt x="22457" y="162267"/>
                  </a:lnTo>
                  <a:lnTo>
                    <a:pt x="22825" y="162451"/>
                  </a:lnTo>
                  <a:lnTo>
                    <a:pt x="23194" y="162622"/>
                  </a:lnTo>
                  <a:lnTo>
                    <a:pt x="23563" y="162780"/>
                  </a:lnTo>
                  <a:lnTo>
                    <a:pt x="23944" y="162938"/>
                  </a:lnTo>
                  <a:lnTo>
                    <a:pt x="24326" y="163096"/>
                  </a:lnTo>
                  <a:lnTo>
                    <a:pt x="24708" y="163241"/>
                  </a:lnTo>
                  <a:lnTo>
                    <a:pt x="25103" y="163372"/>
                  </a:lnTo>
                  <a:lnTo>
                    <a:pt x="25498" y="163491"/>
                  </a:lnTo>
                  <a:lnTo>
                    <a:pt x="25893" y="163609"/>
                  </a:lnTo>
                  <a:lnTo>
                    <a:pt x="26287" y="163715"/>
                  </a:lnTo>
                  <a:lnTo>
                    <a:pt x="26696" y="163820"/>
                  </a:lnTo>
                  <a:lnTo>
                    <a:pt x="27104" y="163912"/>
                  </a:lnTo>
                  <a:lnTo>
                    <a:pt x="27512" y="163991"/>
                  </a:lnTo>
                  <a:lnTo>
                    <a:pt x="27393" y="164333"/>
                  </a:lnTo>
                  <a:lnTo>
                    <a:pt x="28275" y="164412"/>
                  </a:lnTo>
                  <a:lnTo>
                    <a:pt x="29144" y="164504"/>
                  </a:lnTo>
                  <a:lnTo>
                    <a:pt x="30000" y="164623"/>
                  </a:lnTo>
                  <a:lnTo>
                    <a:pt x="30842" y="164741"/>
                  </a:lnTo>
                  <a:lnTo>
                    <a:pt x="31671" y="164886"/>
                  </a:lnTo>
                  <a:lnTo>
                    <a:pt x="32474" y="165031"/>
                  </a:lnTo>
                  <a:lnTo>
                    <a:pt x="33264" y="165189"/>
                  </a:lnTo>
                  <a:lnTo>
                    <a:pt x="34041" y="165373"/>
                  </a:lnTo>
                  <a:lnTo>
                    <a:pt x="34804" y="165558"/>
                  </a:lnTo>
                  <a:lnTo>
                    <a:pt x="35555" y="165755"/>
                  </a:lnTo>
                  <a:lnTo>
                    <a:pt x="36292" y="165966"/>
                  </a:lnTo>
                  <a:lnTo>
                    <a:pt x="37003" y="166189"/>
                  </a:lnTo>
                  <a:lnTo>
                    <a:pt x="37713" y="166426"/>
                  </a:lnTo>
                  <a:lnTo>
                    <a:pt x="38398" y="166676"/>
                  </a:lnTo>
                  <a:lnTo>
                    <a:pt x="39082" y="166927"/>
                  </a:lnTo>
                  <a:lnTo>
                    <a:pt x="39741" y="167203"/>
                  </a:lnTo>
                  <a:lnTo>
                    <a:pt x="40386" y="167479"/>
                  </a:lnTo>
                  <a:lnTo>
                    <a:pt x="41017" y="167769"/>
                  </a:lnTo>
                  <a:lnTo>
                    <a:pt x="41649" y="168059"/>
                  </a:lnTo>
                  <a:lnTo>
                    <a:pt x="42255" y="168375"/>
                  </a:lnTo>
                  <a:lnTo>
                    <a:pt x="42847" y="168690"/>
                  </a:lnTo>
                  <a:lnTo>
                    <a:pt x="43426" y="169020"/>
                  </a:lnTo>
                  <a:lnTo>
                    <a:pt x="43992" y="169349"/>
                  </a:lnTo>
                  <a:lnTo>
                    <a:pt x="44545" y="169704"/>
                  </a:lnTo>
                  <a:lnTo>
                    <a:pt x="45098" y="170046"/>
                  </a:lnTo>
                  <a:lnTo>
                    <a:pt x="45625" y="170415"/>
                  </a:lnTo>
                  <a:lnTo>
                    <a:pt x="46138" y="170783"/>
                  </a:lnTo>
                  <a:lnTo>
                    <a:pt x="46638" y="171165"/>
                  </a:lnTo>
                  <a:lnTo>
                    <a:pt x="47138" y="171547"/>
                  </a:lnTo>
                  <a:lnTo>
                    <a:pt x="47612" y="171942"/>
                  </a:lnTo>
                  <a:lnTo>
                    <a:pt x="48086" y="172350"/>
                  </a:lnTo>
                  <a:lnTo>
                    <a:pt x="48547" y="172758"/>
                  </a:lnTo>
                  <a:lnTo>
                    <a:pt x="48994" y="173166"/>
                  </a:lnTo>
                  <a:lnTo>
                    <a:pt x="49429" y="173587"/>
                  </a:lnTo>
                  <a:lnTo>
                    <a:pt x="49850" y="174022"/>
                  </a:lnTo>
                  <a:lnTo>
                    <a:pt x="50258" y="174456"/>
                  </a:lnTo>
                  <a:lnTo>
                    <a:pt x="50666" y="174890"/>
                  </a:lnTo>
                  <a:lnTo>
                    <a:pt x="51048" y="175338"/>
                  </a:lnTo>
                  <a:lnTo>
                    <a:pt x="51430" y="175786"/>
                  </a:lnTo>
                  <a:lnTo>
                    <a:pt x="51798" y="176246"/>
                  </a:lnTo>
                  <a:lnTo>
                    <a:pt x="52167" y="176707"/>
                  </a:lnTo>
                  <a:lnTo>
                    <a:pt x="52509" y="177168"/>
                  </a:lnTo>
                  <a:lnTo>
                    <a:pt x="52851" y="177642"/>
                  </a:lnTo>
                  <a:lnTo>
                    <a:pt x="53180" y="178116"/>
                  </a:lnTo>
                  <a:lnTo>
                    <a:pt x="53496" y="178589"/>
                  </a:lnTo>
                  <a:lnTo>
                    <a:pt x="53799" y="179076"/>
                  </a:lnTo>
                  <a:lnTo>
                    <a:pt x="54102" y="179564"/>
                  </a:lnTo>
                  <a:lnTo>
                    <a:pt x="54392" y="180051"/>
                  </a:lnTo>
                  <a:lnTo>
                    <a:pt x="54668" y="180538"/>
                  </a:lnTo>
                  <a:lnTo>
                    <a:pt x="54944" y="181038"/>
                  </a:lnTo>
                  <a:lnTo>
                    <a:pt x="55208" y="181538"/>
                  </a:lnTo>
                  <a:lnTo>
                    <a:pt x="55458" y="182038"/>
                  </a:lnTo>
                  <a:lnTo>
                    <a:pt x="55708" y="182538"/>
                  </a:lnTo>
                  <a:lnTo>
                    <a:pt x="55945" y="183039"/>
                  </a:lnTo>
                  <a:lnTo>
                    <a:pt x="56169" y="183552"/>
                  </a:lnTo>
                  <a:lnTo>
                    <a:pt x="56392" y="184052"/>
                  </a:lnTo>
                  <a:lnTo>
                    <a:pt x="56800" y="185079"/>
                  </a:lnTo>
                  <a:lnTo>
                    <a:pt x="57182" y="186093"/>
                  </a:lnTo>
                  <a:lnTo>
                    <a:pt x="57538" y="187119"/>
                  </a:lnTo>
                  <a:lnTo>
                    <a:pt x="57867" y="188146"/>
                  </a:lnTo>
                  <a:lnTo>
                    <a:pt x="58156" y="189160"/>
                  </a:lnTo>
                  <a:lnTo>
                    <a:pt x="58433" y="190186"/>
                  </a:lnTo>
                  <a:lnTo>
                    <a:pt x="58683" y="191187"/>
                  </a:lnTo>
                  <a:lnTo>
                    <a:pt x="58893" y="192200"/>
                  </a:lnTo>
                  <a:lnTo>
                    <a:pt x="59091" y="193188"/>
                  </a:lnTo>
                  <a:lnTo>
                    <a:pt x="59262" y="194175"/>
                  </a:lnTo>
                  <a:lnTo>
                    <a:pt x="59420" y="195136"/>
                  </a:lnTo>
                  <a:lnTo>
                    <a:pt x="59552" y="196084"/>
                  </a:lnTo>
                  <a:lnTo>
                    <a:pt x="59670" y="197018"/>
                  </a:lnTo>
                  <a:lnTo>
                    <a:pt x="59762" y="197940"/>
                  </a:lnTo>
                  <a:lnTo>
                    <a:pt x="59841" y="198835"/>
                  </a:lnTo>
                  <a:lnTo>
                    <a:pt x="59907" y="199704"/>
                  </a:lnTo>
                  <a:lnTo>
                    <a:pt x="59960" y="200559"/>
                  </a:lnTo>
                  <a:lnTo>
                    <a:pt x="59986" y="201375"/>
                  </a:lnTo>
                  <a:lnTo>
                    <a:pt x="60012" y="202165"/>
                  </a:lnTo>
                  <a:lnTo>
                    <a:pt x="60025" y="202929"/>
                  </a:lnTo>
                  <a:lnTo>
                    <a:pt x="60039" y="203666"/>
                  </a:lnTo>
                  <a:lnTo>
                    <a:pt x="60025" y="204364"/>
                  </a:lnTo>
                  <a:lnTo>
                    <a:pt x="59999" y="205654"/>
                  </a:lnTo>
                  <a:lnTo>
                    <a:pt x="59947" y="206773"/>
                  </a:lnTo>
                  <a:lnTo>
                    <a:pt x="59894" y="207733"/>
                  </a:lnTo>
                  <a:lnTo>
                    <a:pt x="59828" y="208510"/>
                  </a:lnTo>
                  <a:lnTo>
                    <a:pt x="59775" y="209076"/>
                  </a:lnTo>
                  <a:lnTo>
                    <a:pt x="59710" y="209550"/>
                  </a:lnTo>
                  <a:lnTo>
                    <a:pt x="98213" y="209550"/>
                  </a:lnTo>
                  <a:lnTo>
                    <a:pt x="98213" y="166229"/>
                  </a:lnTo>
                  <a:lnTo>
                    <a:pt x="98226" y="165294"/>
                  </a:lnTo>
                  <a:lnTo>
                    <a:pt x="98265" y="164386"/>
                  </a:lnTo>
                  <a:lnTo>
                    <a:pt x="98331" y="163491"/>
                  </a:lnTo>
                  <a:lnTo>
                    <a:pt x="98423" y="162622"/>
                  </a:lnTo>
                  <a:lnTo>
                    <a:pt x="98542" y="161766"/>
                  </a:lnTo>
                  <a:lnTo>
                    <a:pt x="98687" y="160937"/>
                  </a:lnTo>
                  <a:lnTo>
                    <a:pt x="98845" y="160121"/>
                  </a:lnTo>
                  <a:lnTo>
                    <a:pt x="99029" y="159331"/>
                  </a:lnTo>
                  <a:lnTo>
                    <a:pt x="99240" y="158555"/>
                  </a:lnTo>
                  <a:lnTo>
                    <a:pt x="99463" y="157804"/>
                  </a:lnTo>
                  <a:lnTo>
                    <a:pt x="99700" y="157067"/>
                  </a:lnTo>
                  <a:lnTo>
                    <a:pt x="99963" y="156343"/>
                  </a:lnTo>
                  <a:lnTo>
                    <a:pt x="100253" y="155645"/>
                  </a:lnTo>
                  <a:lnTo>
                    <a:pt x="100543" y="154961"/>
                  </a:lnTo>
                  <a:lnTo>
                    <a:pt x="100859" y="154303"/>
                  </a:lnTo>
                  <a:lnTo>
                    <a:pt x="101188" y="153645"/>
                  </a:lnTo>
                  <a:lnTo>
                    <a:pt x="101530" y="153026"/>
                  </a:lnTo>
                  <a:lnTo>
                    <a:pt x="101885" y="152407"/>
                  </a:lnTo>
                  <a:lnTo>
                    <a:pt x="102254" y="151815"/>
                  </a:lnTo>
                  <a:lnTo>
                    <a:pt x="102636" y="151236"/>
                  </a:lnTo>
                  <a:lnTo>
                    <a:pt x="103017" y="150670"/>
                  </a:lnTo>
                  <a:lnTo>
                    <a:pt x="103425" y="150130"/>
                  </a:lnTo>
                  <a:lnTo>
                    <a:pt x="103834" y="149603"/>
                  </a:lnTo>
                  <a:lnTo>
                    <a:pt x="104242" y="149090"/>
                  </a:lnTo>
                  <a:lnTo>
                    <a:pt x="104663" y="148590"/>
                  </a:lnTo>
                  <a:lnTo>
                    <a:pt x="105097" y="148116"/>
                  </a:lnTo>
                  <a:lnTo>
                    <a:pt x="105532" y="147642"/>
                  </a:lnTo>
                  <a:lnTo>
                    <a:pt x="105966" y="147194"/>
                  </a:lnTo>
                  <a:lnTo>
                    <a:pt x="106414" y="146760"/>
                  </a:lnTo>
                  <a:lnTo>
                    <a:pt x="106861" y="146352"/>
                  </a:lnTo>
                  <a:lnTo>
                    <a:pt x="107309" y="145944"/>
                  </a:lnTo>
                  <a:lnTo>
                    <a:pt x="107756" y="145562"/>
                  </a:lnTo>
                  <a:lnTo>
                    <a:pt x="108191" y="145180"/>
                  </a:lnTo>
                  <a:lnTo>
                    <a:pt x="108638" y="144825"/>
                  </a:lnTo>
                  <a:lnTo>
                    <a:pt x="109086" y="144483"/>
                  </a:lnTo>
                  <a:lnTo>
                    <a:pt x="109533" y="144154"/>
                  </a:lnTo>
                  <a:lnTo>
                    <a:pt x="109968" y="143838"/>
                  </a:lnTo>
                  <a:lnTo>
                    <a:pt x="110402" y="143535"/>
                  </a:lnTo>
                  <a:lnTo>
                    <a:pt x="110837" y="143245"/>
                  </a:lnTo>
                  <a:lnTo>
                    <a:pt x="111258" y="142969"/>
                  </a:lnTo>
                  <a:lnTo>
                    <a:pt x="112074" y="142456"/>
                  </a:lnTo>
                  <a:lnTo>
                    <a:pt x="112864" y="141995"/>
                  </a:lnTo>
                  <a:lnTo>
                    <a:pt x="113614" y="141587"/>
                  </a:lnTo>
                  <a:lnTo>
                    <a:pt x="114312" y="141231"/>
                  </a:lnTo>
                  <a:lnTo>
                    <a:pt x="114957" y="140915"/>
                  </a:lnTo>
                  <a:lnTo>
                    <a:pt x="115536" y="140652"/>
                  </a:lnTo>
                  <a:lnTo>
                    <a:pt x="116036" y="140428"/>
                  </a:lnTo>
                  <a:lnTo>
                    <a:pt x="116471" y="140257"/>
                  </a:lnTo>
                  <a:lnTo>
                    <a:pt x="117076" y="140020"/>
                  </a:lnTo>
                  <a:lnTo>
                    <a:pt x="117287" y="139941"/>
                  </a:lnTo>
                  <a:lnTo>
                    <a:pt x="117813" y="139915"/>
                  </a:lnTo>
                  <a:lnTo>
                    <a:pt x="118327" y="139862"/>
                  </a:lnTo>
                  <a:lnTo>
                    <a:pt x="118840" y="139810"/>
                  </a:lnTo>
                  <a:lnTo>
                    <a:pt x="119353" y="139744"/>
                  </a:lnTo>
                  <a:lnTo>
                    <a:pt x="119854" y="139652"/>
                  </a:lnTo>
                  <a:lnTo>
                    <a:pt x="120367" y="139573"/>
                  </a:lnTo>
                  <a:lnTo>
                    <a:pt x="120867" y="139467"/>
                  </a:lnTo>
                  <a:lnTo>
                    <a:pt x="121367" y="139349"/>
                  </a:lnTo>
                  <a:lnTo>
                    <a:pt x="121868" y="139231"/>
                  </a:lnTo>
                  <a:lnTo>
                    <a:pt x="122368" y="139099"/>
                  </a:lnTo>
                  <a:lnTo>
                    <a:pt x="122855" y="138954"/>
                  </a:lnTo>
                  <a:lnTo>
                    <a:pt x="123355" y="138796"/>
                  </a:lnTo>
                  <a:lnTo>
                    <a:pt x="123842" y="138625"/>
                  </a:lnTo>
                  <a:lnTo>
                    <a:pt x="124316" y="138454"/>
                  </a:lnTo>
                  <a:lnTo>
                    <a:pt x="124803" y="138270"/>
                  </a:lnTo>
                  <a:lnTo>
                    <a:pt x="125277" y="138072"/>
                  </a:lnTo>
                  <a:lnTo>
                    <a:pt x="125395" y="138559"/>
                  </a:lnTo>
                  <a:lnTo>
                    <a:pt x="125527" y="139046"/>
                  </a:lnTo>
                  <a:lnTo>
                    <a:pt x="125672" y="139533"/>
                  </a:lnTo>
                  <a:lnTo>
                    <a:pt x="125830" y="140020"/>
                  </a:lnTo>
                  <a:lnTo>
                    <a:pt x="125988" y="140494"/>
                  </a:lnTo>
                  <a:lnTo>
                    <a:pt x="126172" y="140968"/>
                  </a:lnTo>
                  <a:lnTo>
                    <a:pt x="126343" y="141429"/>
                  </a:lnTo>
                  <a:lnTo>
                    <a:pt x="126541" y="141890"/>
                  </a:lnTo>
                  <a:lnTo>
                    <a:pt x="126738" y="142350"/>
                  </a:lnTo>
                  <a:lnTo>
                    <a:pt x="126949" y="142798"/>
                  </a:lnTo>
                  <a:lnTo>
                    <a:pt x="127172" y="143245"/>
                  </a:lnTo>
                  <a:lnTo>
                    <a:pt x="127396" y="143693"/>
                  </a:lnTo>
                  <a:lnTo>
                    <a:pt x="127633" y="144127"/>
                  </a:lnTo>
                  <a:lnTo>
                    <a:pt x="127883" y="144562"/>
                  </a:lnTo>
                  <a:lnTo>
                    <a:pt x="128133" y="144983"/>
                  </a:lnTo>
                  <a:lnTo>
                    <a:pt x="128397" y="145404"/>
                  </a:lnTo>
                  <a:lnTo>
                    <a:pt x="128673" y="145812"/>
                  </a:lnTo>
                  <a:lnTo>
                    <a:pt x="128949" y="146220"/>
                  </a:lnTo>
                  <a:lnTo>
                    <a:pt x="129239" y="146628"/>
                  </a:lnTo>
                  <a:lnTo>
                    <a:pt x="129542" y="147023"/>
                  </a:lnTo>
                  <a:lnTo>
                    <a:pt x="129845" y="147405"/>
                  </a:lnTo>
                  <a:lnTo>
                    <a:pt x="130147" y="147787"/>
                  </a:lnTo>
                  <a:lnTo>
                    <a:pt x="130476" y="148169"/>
                  </a:lnTo>
                  <a:lnTo>
                    <a:pt x="130792" y="148537"/>
                  </a:lnTo>
                  <a:lnTo>
                    <a:pt x="131135" y="148893"/>
                  </a:lnTo>
                  <a:lnTo>
                    <a:pt x="131477" y="149248"/>
                  </a:lnTo>
                  <a:lnTo>
                    <a:pt x="131819" y="149590"/>
                  </a:lnTo>
                  <a:lnTo>
                    <a:pt x="132175" y="149932"/>
                  </a:lnTo>
                  <a:lnTo>
                    <a:pt x="132543" y="150275"/>
                  </a:lnTo>
                  <a:lnTo>
                    <a:pt x="132912" y="150591"/>
                  </a:lnTo>
                  <a:lnTo>
                    <a:pt x="133280" y="150920"/>
                  </a:lnTo>
                  <a:lnTo>
                    <a:pt x="133662" y="151222"/>
                  </a:lnTo>
                  <a:lnTo>
                    <a:pt x="134057" y="151525"/>
                  </a:lnTo>
                  <a:lnTo>
                    <a:pt x="134439" y="151828"/>
                  </a:lnTo>
                  <a:lnTo>
                    <a:pt x="134847" y="152104"/>
                  </a:lnTo>
                  <a:lnTo>
                    <a:pt x="135255" y="152394"/>
                  </a:lnTo>
                  <a:lnTo>
                    <a:pt x="135663" y="152657"/>
                  </a:lnTo>
                  <a:lnTo>
                    <a:pt x="136084" y="152921"/>
                  </a:lnTo>
                  <a:lnTo>
                    <a:pt x="136505" y="153184"/>
                  </a:lnTo>
                  <a:lnTo>
                    <a:pt x="136940" y="153421"/>
                  </a:lnTo>
                  <a:lnTo>
                    <a:pt x="137374" y="153658"/>
                  </a:lnTo>
                  <a:lnTo>
                    <a:pt x="137809" y="153895"/>
                  </a:lnTo>
                  <a:lnTo>
                    <a:pt x="138256" y="154105"/>
                  </a:lnTo>
                  <a:lnTo>
                    <a:pt x="138704" y="154316"/>
                  </a:lnTo>
                  <a:lnTo>
                    <a:pt x="139151" y="154527"/>
                  </a:lnTo>
                  <a:lnTo>
                    <a:pt x="139612" y="154711"/>
                  </a:lnTo>
                  <a:lnTo>
                    <a:pt x="140073" y="154895"/>
                  </a:lnTo>
                  <a:lnTo>
                    <a:pt x="140547" y="155066"/>
                  </a:lnTo>
                  <a:lnTo>
                    <a:pt x="141020" y="155237"/>
                  </a:lnTo>
                  <a:lnTo>
                    <a:pt x="141494" y="155382"/>
                  </a:lnTo>
                  <a:lnTo>
                    <a:pt x="141981" y="155527"/>
                  </a:lnTo>
                  <a:lnTo>
                    <a:pt x="142468" y="155659"/>
                  </a:lnTo>
                  <a:lnTo>
                    <a:pt x="142955" y="155790"/>
                  </a:lnTo>
                  <a:lnTo>
                    <a:pt x="143442" y="155896"/>
                  </a:lnTo>
                  <a:lnTo>
                    <a:pt x="143943" y="156001"/>
                  </a:lnTo>
                  <a:lnTo>
                    <a:pt x="144443" y="156093"/>
                  </a:lnTo>
                  <a:lnTo>
                    <a:pt x="144943" y="156185"/>
                  </a:lnTo>
                  <a:lnTo>
                    <a:pt x="145443" y="156251"/>
                  </a:lnTo>
                  <a:lnTo>
                    <a:pt x="145957" y="156317"/>
                  </a:lnTo>
                  <a:lnTo>
                    <a:pt x="146470" y="156369"/>
                  </a:lnTo>
                  <a:lnTo>
                    <a:pt x="146983" y="156409"/>
                  </a:lnTo>
                  <a:lnTo>
                    <a:pt x="147497" y="156435"/>
                  </a:lnTo>
                  <a:lnTo>
                    <a:pt x="148023" y="156448"/>
                  </a:lnTo>
                  <a:lnTo>
                    <a:pt x="149103" y="156448"/>
                  </a:lnTo>
                  <a:lnTo>
                    <a:pt x="149669" y="156422"/>
                  </a:lnTo>
                  <a:lnTo>
                    <a:pt x="150222" y="156396"/>
                  </a:lnTo>
                  <a:lnTo>
                    <a:pt x="150775" y="156356"/>
                  </a:lnTo>
                  <a:lnTo>
                    <a:pt x="151327" y="156290"/>
                  </a:lnTo>
                  <a:lnTo>
                    <a:pt x="151880" y="156225"/>
                  </a:lnTo>
                  <a:lnTo>
                    <a:pt x="152433" y="156132"/>
                  </a:lnTo>
                  <a:lnTo>
                    <a:pt x="152973" y="156040"/>
                  </a:lnTo>
                  <a:lnTo>
                    <a:pt x="153381" y="155975"/>
                  </a:lnTo>
                  <a:lnTo>
                    <a:pt x="153802" y="155909"/>
                  </a:lnTo>
                  <a:lnTo>
                    <a:pt x="154210" y="155830"/>
                  </a:lnTo>
                  <a:lnTo>
                    <a:pt x="154605" y="155751"/>
                  </a:lnTo>
                  <a:lnTo>
                    <a:pt x="155013" y="155645"/>
                  </a:lnTo>
                  <a:lnTo>
                    <a:pt x="155408" y="155553"/>
                  </a:lnTo>
                  <a:lnTo>
                    <a:pt x="155803" y="155448"/>
                  </a:lnTo>
                  <a:lnTo>
                    <a:pt x="156198" y="155329"/>
                  </a:lnTo>
                  <a:lnTo>
                    <a:pt x="156975" y="155079"/>
                  </a:lnTo>
                  <a:lnTo>
                    <a:pt x="157738" y="154790"/>
                  </a:lnTo>
                  <a:lnTo>
                    <a:pt x="158488" y="154487"/>
                  </a:lnTo>
                  <a:lnTo>
                    <a:pt x="159212" y="154145"/>
                  </a:lnTo>
                  <a:lnTo>
                    <a:pt x="159936" y="153789"/>
                  </a:lnTo>
                  <a:lnTo>
                    <a:pt x="160634" y="153394"/>
                  </a:lnTo>
                  <a:lnTo>
                    <a:pt x="161332" y="152986"/>
                  </a:lnTo>
                  <a:lnTo>
                    <a:pt x="162003" y="152539"/>
                  </a:lnTo>
                  <a:lnTo>
                    <a:pt x="162648" y="152078"/>
                  </a:lnTo>
                  <a:lnTo>
                    <a:pt x="163280" y="151591"/>
                  </a:lnTo>
                  <a:lnTo>
                    <a:pt x="163899" y="151091"/>
                  </a:lnTo>
                  <a:lnTo>
                    <a:pt x="164491" y="150551"/>
                  </a:lnTo>
                  <a:lnTo>
                    <a:pt x="164780" y="150920"/>
                  </a:lnTo>
                  <a:lnTo>
                    <a:pt x="165057" y="151288"/>
                  </a:lnTo>
                  <a:lnTo>
                    <a:pt x="165360" y="151631"/>
                  </a:lnTo>
                  <a:lnTo>
                    <a:pt x="165662" y="151973"/>
                  </a:lnTo>
                  <a:lnTo>
                    <a:pt x="165978" y="152302"/>
                  </a:lnTo>
                  <a:lnTo>
                    <a:pt x="166307" y="152631"/>
                  </a:lnTo>
                  <a:lnTo>
                    <a:pt x="166637" y="152934"/>
                  </a:lnTo>
                  <a:lnTo>
                    <a:pt x="166979" y="153236"/>
                  </a:lnTo>
                  <a:lnTo>
                    <a:pt x="167334" y="153526"/>
                  </a:lnTo>
                  <a:lnTo>
                    <a:pt x="167690" y="153803"/>
                  </a:lnTo>
                  <a:lnTo>
                    <a:pt x="168058" y="154079"/>
                  </a:lnTo>
                  <a:lnTo>
                    <a:pt x="168440" y="154329"/>
                  </a:lnTo>
                  <a:lnTo>
                    <a:pt x="168809" y="154579"/>
                  </a:lnTo>
                  <a:lnTo>
                    <a:pt x="169203" y="154816"/>
                  </a:lnTo>
                  <a:lnTo>
                    <a:pt x="169598" y="155040"/>
                  </a:lnTo>
                  <a:lnTo>
                    <a:pt x="170006" y="155251"/>
                  </a:lnTo>
                  <a:lnTo>
                    <a:pt x="170414" y="155461"/>
                  </a:lnTo>
                  <a:lnTo>
                    <a:pt x="170823" y="155645"/>
                  </a:lnTo>
                  <a:lnTo>
                    <a:pt x="171244" y="155817"/>
                  </a:lnTo>
                  <a:lnTo>
                    <a:pt x="171678" y="155988"/>
                  </a:lnTo>
                  <a:lnTo>
                    <a:pt x="172099" y="156146"/>
                  </a:lnTo>
                  <a:lnTo>
                    <a:pt x="172547" y="156277"/>
                  </a:lnTo>
                  <a:lnTo>
                    <a:pt x="172981" y="156409"/>
                  </a:lnTo>
                  <a:lnTo>
                    <a:pt x="173429" y="156527"/>
                  </a:lnTo>
                  <a:lnTo>
                    <a:pt x="173876" y="156633"/>
                  </a:lnTo>
                  <a:lnTo>
                    <a:pt x="174337" y="156712"/>
                  </a:lnTo>
                  <a:lnTo>
                    <a:pt x="174798" y="156791"/>
                  </a:lnTo>
                  <a:lnTo>
                    <a:pt x="175259" y="156856"/>
                  </a:lnTo>
                  <a:lnTo>
                    <a:pt x="175733" y="156896"/>
                  </a:lnTo>
                  <a:lnTo>
                    <a:pt x="176206" y="156935"/>
                  </a:lnTo>
                  <a:lnTo>
                    <a:pt x="176680" y="156962"/>
                  </a:lnTo>
                  <a:lnTo>
                    <a:pt x="177154" y="156962"/>
                  </a:lnTo>
                  <a:lnTo>
                    <a:pt x="177786" y="156949"/>
                  </a:lnTo>
                  <a:lnTo>
                    <a:pt x="178405" y="156922"/>
                  </a:lnTo>
                  <a:lnTo>
                    <a:pt x="179023" y="156856"/>
                  </a:lnTo>
                  <a:lnTo>
                    <a:pt x="179629" y="156777"/>
                  </a:lnTo>
                  <a:lnTo>
                    <a:pt x="180234" y="156672"/>
                  </a:lnTo>
                  <a:lnTo>
                    <a:pt x="180827" y="156541"/>
                  </a:lnTo>
                  <a:lnTo>
                    <a:pt x="181419" y="156396"/>
                  </a:lnTo>
                  <a:lnTo>
                    <a:pt x="181985" y="156211"/>
                  </a:lnTo>
                  <a:lnTo>
                    <a:pt x="182564" y="156027"/>
                  </a:lnTo>
                  <a:lnTo>
                    <a:pt x="183117" y="155817"/>
                  </a:lnTo>
                  <a:lnTo>
                    <a:pt x="183657" y="155580"/>
                  </a:lnTo>
                  <a:lnTo>
                    <a:pt x="184197" y="155329"/>
                  </a:lnTo>
                  <a:lnTo>
                    <a:pt x="184723" y="155053"/>
                  </a:lnTo>
                  <a:lnTo>
                    <a:pt x="185237" y="154763"/>
                  </a:lnTo>
                  <a:lnTo>
                    <a:pt x="185737" y="154448"/>
                  </a:lnTo>
                  <a:lnTo>
                    <a:pt x="186224" y="154118"/>
                  </a:lnTo>
                  <a:lnTo>
                    <a:pt x="186685" y="153776"/>
                  </a:lnTo>
                  <a:lnTo>
                    <a:pt x="187145" y="153408"/>
                  </a:lnTo>
                  <a:lnTo>
                    <a:pt x="187593" y="153026"/>
                  </a:lnTo>
                  <a:lnTo>
                    <a:pt x="188027" y="152631"/>
                  </a:lnTo>
                  <a:lnTo>
                    <a:pt x="188448" y="152223"/>
                  </a:lnTo>
                  <a:lnTo>
                    <a:pt x="188843" y="151789"/>
                  </a:lnTo>
                  <a:lnTo>
                    <a:pt x="189225" y="151341"/>
                  </a:lnTo>
                  <a:lnTo>
                    <a:pt x="189594" y="150893"/>
                  </a:lnTo>
                  <a:lnTo>
                    <a:pt x="189949" y="150419"/>
                  </a:lnTo>
                  <a:lnTo>
                    <a:pt x="190278" y="149932"/>
                  </a:lnTo>
                  <a:lnTo>
                    <a:pt x="190594" y="149432"/>
                  </a:lnTo>
                  <a:lnTo>
                    <a:pt x="190884" y="148919"/>
                  </a:lnTo>
                  <a:lnTo>
                    <a:pt x="191160" y="148392"/>
                  </a:lnTo>
                  <a:lnTo>
                    <a:pt x="191423" y="147853"/>
                  </a:lnTo>
                  <a:lnTo>
                    <a:pt x="191660" y="147300"/>
                  </a:lnTo>
                  <a:lnTo>
                    <a:pt x="191884" y="146747"/>
                  </a:lnTo>
                  <a:lnTo>
                    <a:pt x="192555" y="147115"/>
                  </a:lnTo>
                  <a:lnTo>
                    <a:pt x="193240" y="147458"/>
                  </a:lnTo>
                  <a:lnTo>
                    <a:pt x="193938" y="147787"/>
                  </a:lnTo>
                  <a:lnTo>
                    <a:pt x="194648" y="148076"/>
                  </a:lnTo>
                  <a:lnTo>
                    <a:pt x="195359" y="148366"/>
                  </a:lnTo>
                  <a:lnTo>
                    <a:pt x="196083" y="148616"/>
                  </a:lnTo>
                  <a:lnTo>
                    <a:pt x="196820" y="148853"/>
                  </a:lnTo>
                  <a:lnTo>
                    <a:pt x="197558" y="149050"/>
                  </a:lnTo>
                  <a:lnTo>
                    <a:pt x="198308" y="149235"/>
                  </a:lnTo>
                  <a:lnTo>
                    <a:pt x="199058" y="149406"/>
                  </a:lnTo>
                  <a:lnTo>
                    <a:pt x="199822" y="149538"/>
                  </a:lnTo>
                  <a:lnTo>
                    <a:pt x="200585" y="149656"/>
                  </a:lnTo>
                  <a:lnTo>
                    <a:pt x="201349" y="149735"/>
                  </a:lnTo>
                  <a:lnTo>
                    <a:pt x="202125" y="149801"/>
                  </a:lnTo>
                  <a:lnTo>
                    <a:pt x="202889" y="149840"/>
                  </a:lnTo>
                  <a:lnTo>
                    <a:pt x="203665" y="149853"/>
                  </a:lnTo>
                  <a:lnTo>
                    <a:pt x="204205" y="149840"/>
                  </a:lnTo>
                  <a:lnTo>
                    <a:pt x="204745" y="149827"/>
                  </a:lnTo>
                  <a:lnTo>
                    <a:pt x="205271" y="149801"/>
                  </a:lnTo>
                  <a:lnTo>
                    <a:pt x="205798" y="149761"/>
                  </a:lnTo>
                  <a:lnTo>
                    <a:pt x="206324" y="149709"/>
                  </a:lnTo>
                  <a:lnTo>
                    <a:pt x="206851" y="149643"/>
                  </a:lnTo>
                  <a:lnTo>
                    <a:pt x="207364" y="149564"/>
                  </a:lnTo>
                  <a:lnTo>
                    <a:pt x="207878" y="149485"/>
                  </a:lnTo>
                  <a:lnTo>
                    <a:pt x="208391" y="149380"/>
                  </a:lnTo>
                  <a:lnTo>
                    <a:pt x="208904" y="149274"/>
                  </a:lnTo>
                  <a:lnTo>
                    <a:pt x="209405" y="149156"/>
                  </a:lnTo>
                  <a:lnTo>
                    <a:pt x="209905" y="149024"/>
                  </a:lnTo>
                  <a:lnTo>
                    <a:pt x="210392" y="148893"/>
                  </a:lnTo>
                  <a:lnTo>
                    <a:pt x="210892" y="148735"/>
                  </a:lnTo>
                  <a:lnTo>
                    <a:pt x="211366" y="148577"/>
                  </a:lnTo>
                  <a:lnTo>
                    <a:pt x="211853" y="148405"/>
                  </a:lnTo>
                  <a:lnTo>
                    <a:pt x="212327" y="148221"/>
                  </a:lnTo>
                  <a:lnTo>
                    <a:pt x="212801" y="148037"/>
                  </a:lnTo>
                  <a:lnTo>
                    <a:pt x="213262" y="147839"/>
                  </a:lnTo>
                  <a:lnTo>
                    <a:pt x="213735" y="147629"/>
                  </a:lnTo>
                  <a:lnTo>
                    <a:pt x="214183" y="147405"/>
                  </a:lnTo>
                  <a:lnTo>
                    <a:pt x="214631" y="147181"/>
                  </a:lnTo>
                  <a:lnTo>
                    <a:pt x="215078" y="146944"/>
                  </a:lnTo>
                  <a:lnTo>
                    <a:pt x="215526" y="146694"/>
                  </a:lnTo>
                  <a:lnTo>
                    <a:pt x="215960" y="146444"/>
                  </a:lnTo>
                  <a:lnTo>
                    <a:pt x="216381" y="146181"/>
                  </a:lnTo>
                  <a:lnTo>
                    <a:pt x="216803" y="145904"/>
                  </a:lnTo>
                  <a:lnTo>
                    <a:pt x="217224" y="145628"/>
                  </a:lnTo>
                  <a:lnTo>
                    <a:pt x="217632" y="145338"/>
                  </a:lnTo>
                  <a:lnTo>
                    <a:pt x="218040" y="145036"/>
                  </a:lnTo>
                  <a:lnTo>
                    <a:pt x="218435" y="144733"/>
                  </a:lnTo>
                  <a:lnTo>
                    <a:pt x="218830" y="144417"/>
                  </a:lnTo>
                  <a:lnTo>
                    <a:pt x="219067" y="144338"/>
                  </a:lnTo>
                  <a:lnTo>
                    <a:pt x="219304" y="144219"/>
                  </a:lnTo>
                  <a:lnTo>
                    <a:pt x="219527" y="144088"/>
                  </a:lnTo>
                  <a:lnTo>
                    <a:pt x="219738" y="143917"/>
                  </a:lnTo>
                  <a:lnTo>
                    <a:pt x="220238" y="143469"/>
                  </a:lnTo>
                  <a:lnTo>
                    <a:pt x="220725" y="143008"/>
                  </a:lnTo>
                  <a:lnTo>
                    <a:pt x="221186" y="142535"/>
                  </a:lnTo>
                  <a:lnTo>
                    <a:pt x="221647" y="142061"/>
                  </a:lnTo>
                  <a:lnTo>
                    <a:pt x="222068" y="141560"/>
                  </a:lnTo>
                  <a:lnTo>
                    <a:pt x="222489" y="141060"/>
                  </a:lnTo>
                  <a:lnTo>
                    <a:pt x="222871" y="140534"/>
                  </a:lnTo>
                  <a:lnTo>
                    <a:pt x="223253" y="140007"/>
                  </a:lnTo>
                  <a:lnTo>
                    <a:pt x="223608" y="139481"/>
                  </a:lnTo>
                  <a:lnTo>
                    <a:pt x="223950" y="138928"/>
                  </a:lnTo>
                  <a:lnTo>
                    <a:pt x="224266" y="138375"/>
                  </a:lnTo>
                  <a:lnTo>
                    <a:pt x="224569" y="137822"/>
                  </a:lnTo>
                  <a:lnTo>
                    <a:pt x="224859" y="137243"/>
                  </a:lnTo>
                  <a:lnTo>
                    <a:pt x="225122" y="136677"/>
                  </a:lnTo>
                  <a:lnTo>
                    <a:pt x="225372" y="136084"/>
                  </a:lnTo>
                  <a:lnTo>
                    <a:pt x="225596" y="135492"/>
                  </a:lnTo>
                  <a:lnTo>
                    <a:pt x="225793" y="135045"/>
                  </a:lnTo>
                  <a:lnTo>
                    <a:pt x="225978" y="134597"/>
                  </a:lnTo>
                  <a:lnTo>
                    <a:pt x="226149" y="134136"/>
                  </a:lnTo>
                  <a:lnTo>
                    <a:pt x="226320" y="133662"/>
                  </a:lnTo>
                  <a:lnTo>
                    <a:pt x="226465" y="133202"/>
                  </a:lnTo>
                  <a:lnTo>
                    <a:pt x="226623" y="132728"/>
                  </a:lnTo>
                  <a:lnTo>
                    <a:pt x="226754" y="132241"/>
                  </a:lnTo>
                  <a:lnTo>
                    <a:pt x="226886" y="131767"/>
                  </a:lnTo>
                  <a:lnTo>
                    <a:pt x="226991" y="131280"/>
                  </a:lnTo>
                  <a:lnTo>
                    <a:pt x="227110" y="130793"/>
                  </a:lnTo>
                  <a:lnTo>
                    <a:pt x="227202" y="130292"/>
                  </a:lnTo>
                  <a:lnTo>
                    <a:pt x="227294" y="129805"/>
                  </a:lnTo>
                  <a:lnTo>
                    <a:pt x="227360" y="129305"/>
                  </a:lnTo>
                  <a:lnTo>
                    <a:pt x="227426" y="128792"/>
                  </a:lnTo>
                  <a:lnTo>
                    <a:pt x="227491" y="128292"/>
                  </a:lnTo>
                  <a:lnTo>
                    <a:pt x="227531" y="127778"/>
                  </a:lnTo>
                  <a:lnTo>
                    <a:pt x="228136" y="127581"/>
                  </a:lnTo>
                  <a:lnTo>
                    <a:pt x="228716" y="127357"/>
                  </a:lnTo>
                  <a:lnTo>
                    <a:pt x="229295" y="127107"/>
                  </a:lnTo>
                  <a:lnTo>
                    <a:pt x="229861" y="126844"/>
                  </a:lnTo>
                  <a:lnTo>
                    <a:pt x="230400" y="126554"/>
                  </a:lnTo>
                  <a:lnTo>
                    <a:pt x="230940" y="126238"/>
                  </a:lnTo>
                  <a:lnTo>
                    <a:pt x="231467" y="125909"/>
                  </a:lnTo>
                  <a:lnTo>
                    <a:pt x="231967" y="125567"/>
                  </a:lnTo>
                  <a:lnTo>
                    <a:pt x="232454" y="125198"/>
                  </a:lnTo>
                  <a:lnTo>
                    <a:pt x="232928" y="124816"/>
                  </a:lnTo>
                  <a:lnTo>
                    <a:pt x="233389" y="124408"/>
                  </a:lnTo>
                  <a:lnTo>
                    <a:pt x="233836" y="123987"/>
                  </a:lnTo>
                  <a:lnTo>
                    <a:pt x="234257" y="123553"/>
                  </a:lnTo>
                  <a:lnTo>
                    <a:pt x="234665" y="123092"/>
                  </a:lnTo>
                  <a:lnTo>
                    <a:pt x="235060" y="122631"/>
                  </a:lnTo>
                  <a:lnTo>
                    <a:pt x="235429" y="122144"/>
                  </a:lnTo>
                  <a:lnTo>
                    <a:pt x="235784" y="121644"/>
                  </a:lnTo>
                  <a:lnTo>
                    <a:pt x="236113" y="121131"/>
                  </a:lnTo>
                  <a:lnTo>
                    <a:pt x="236429" y="120604"/>
                  </a:lnTo>
                  <a:lnTo>
                    <a:pt x="236719" y="120064"/>
                  </a:lnTo>
                  <a:lnTo>
                    <a:pt x="236995" y="119525"/>
                  </a:lnTo>
                  <a:lnTo>
                    <a:pt x="237245" y="118959"/>
                  </a:lnTo>
                  <a:lnTo>
                    <a:pt x="237469" y="118379"/>
                  </a:lnTo>
                  <a:lnTo>
                    <a:pt x="237680" y="117800"/>
                  </a:lnTo>
                  <a:lnTo>
                    <a:pt x="237864" y="117208"/>
                  </a:lnTo>
                  <a:lnTo>
                    <a:pt x="238022" y="116602"/>
                  </a:lnTo>
                  <a:lnTo>
                    <a:pt x="238167" y="115997"/>
                  </a:lnTo>
                  <a:lnTo>
                    <a:pt x="238272" y="115378"/>
                  </a:lnTo>
                  <a:lnTo>
                    <a:pt x="238364" y="114746"/>
                  </a:lnTo>
                  <a:lnTo>
                    <a:pt x="238430" y="114115"/>
                  </a:lnTo>
                  <a:lnTo>
                    <a:pt x="238470" y="113470"/>
                  </a:lnTo>
                  <a:lnTo>
                    <a:pt x="238483" y="112824"/>
                  </a:lnTo>
                  <a:lnTo>
                    <a:pt x="238483" y="112416"/>
                  </a:lnTo>
                  <a:lnTo>
                    <a:pt x="238470" y="112022"/>
                  </a:lnTo>
                  <a:lnTo>
                    <a:pt x="238443" y="111627"/>
                  </a:lnTo>
                  <a:lnTo>
                    <a:pt x="238404" y="111232"/>
                  </a:lnTo>
                  <a:lnTo>
                    <a:pt x="238364" y="110837"/>
                  </a:lnTo>
                  <a:lnTo>
                    <a:pt x="238312" y="110455"/>
                  </a:lnTo>
                  <a:lnTo>
                    <a:pt x="238246" y="110060"/>
                  </a:lnTo>
                  <a:lnTo>
                    <a:pt x="238180" y="109678"/>
                  </a:lnTo>
                  <a:lnTo>
                    <a:pt x="238088" y="109310"/>
                  </a:lnTo>
                  <a:lnTo>
                    <a:pt x="238009" y="108928"/>
                  </a:lnTo>
                  <a:lnTo>
                    <a:pt x="237904" y="108560"/>
                  </a:lnTo>
                  <a:lnTo>
                    <a:pt x="237798" y="108178"/>
                  </a:lnTo>
                  <a:lnTo>
                    <a:pt x="237680" y="107822"/>
                  </a:lnTo>
                  <a:lnTo>
                    <a:pt x="237548" y="107454"/>
                  </a:lnTo>
                  <a:lnTo>
                    <a:pt x="237417" y="107098"/>
                  </a:lnTo>
                  <a:lnTo>
                    <a:pt x="237272" y="106743"/>
                  </a:lnTo>
                  <a:lnTo>
                    <a:pt x="237127" y="106388"/>
                  </a:lnTo>
                  <a:lnTo>
                    <a:pt x="236956" y="106045"/>
                  </a:lnTo>
                  <a:lnTo>
                    <a:pt x="236798" y="105703"/>
                  </a:lnTo>
                  <a:lnTo>
                    <a:pt x="236614" y="105361"/>
                  </a:lnTo>
                  <a:lnTo>
                    <a:pt x="236429" y="105032"/>
                  </a:lnTo>
                  <a:lnTo>
                    <a:pt x="236232" y="104703"/>
                  </a:lnTo>
                  <a:lnTo>
                    <a:pt x="236034" y="104374"/>
                  </a:lnTo>
                  <a:lnTo>
                    <a:pt x="235824" y="104058"/>
                  </a:lnTo>
                  <a:lnTo>
                    <a:pt x="235613" y="103742"/>
                  </a:lnTo>
                  <a:lnTo>
                    <a:pt x="235389" y="103426"/>
                  </a:lnTo>
                  <a:lnTo>
                    <a:pt x="235152" y="103123"/>
                  </a:lnTo>
                  <a:lnTo>
                    <a:pt x="234916" y="102833"/>
                  </a:lnTo>
                  <a:lnTo>
                    <a:pt x="234665" y="102544"/>
                  </a:lnTo>
                  <a:lnTo>
                    <a:pt x="234415" y="102254"/>
                  </a:lnTo>
                  <a:lnTo>
                    <a:pt x="234152" y="101978"/>
                  </a:lnTo>
                  <a:lnTo>
                    <a:pt x="233876" y="101701"/>
                  </a:lnTo>
                  <a:lnTo>
                    <a:pt x="234600" y="101306"/>
                  </a:lnTo>
                  <a:lnTo>
                    <a:pt x="235297" y="100885"/>
                  </a:lnTo>
                  <a:lnTo>
                    <a:pt x="235982" y="100451"/>
                  </a:lnTo>
                  <a:lnTo>
                    <a:pt x="236653" y="99990"/>
                  </a:lnTo>
                  <a:lnTo>
                    <a:pt x="237298" y="99503"/>
                  </a:lnTo>
                  <a:lnTo>
                    <a:pt x="237930" y="99003"/>
                  </a:lnTo>
                  <a:lnTo>
                    <a:pt x="238549" y="98476"/>
                  </a:lnTo>
                  <a:lnTo>
                    <a:pt x="239154" y="97937"/>
                  </a:lnTo>
                  <a:lnTo>
                    <a:pt x="239720" y="97371"/>
                  </a:lnTo>
                  <a:lnTo>
                    <a:pt x="240286" y="96791"/>
                  </a:lnTo>
                  <a:lnTo>
                    <a:pt x="240826" y="96199"/>
                  </a:lnTo>
                  <a:lnTo>
                    <a:pt x="241339" y="95580"/>
                  </a:lnTo>
                  <a:lnTo>
                    <a:pt x="241840" y="94948"/>
                  </a:lnTo>
                  <a:lnTo>
                    <a:pt x="242313" y="94290"/>
                  </a:lnTo>
                  <a:lnTo>
                    <a:pt x="242761" y="93632"/>
                  </a:lnTo>
                  <a:lnTo>
                    <a:pt x="243195" y="92948"/>
                  </a:lnTo>
                  <a:lnTo>
                    <a:pt x="243603" y="92263"/>
                  </a:lnTo>
                  <a:lnTo>
                    <a:pt x="243985" y="91552"/>
                  </a:lnTo>
                  <a:lnTo>
                    <a:pt x="244354" y="90828"/>
                  </a:lnTo>
                  <a:lnTo>
                    <a:pt x="244683" y="90091"/>
                  </a:lnTo>
                  <a:lnTo>
                    <a:pt x="244999" y="89341"/>
                  </a:lnTo>
                  <a:lnTo>
                    <a:pt x="245288" y="88590"/>
                  </a:lnTo>
                  <a:lnTo>
                    <a:pt x="245552" y="87814"/>
                  </a:lnTo>
                  <a:lnTo>
                    <a:pt x="245789" y="87037"/>
                  </a:lnTo>
                  <a:lnTo>
                    <a:pt x="245999" y="86247"/>
                  </a:lnTo>
                  <a:lnTo>
                    <a:pt x="246183" y="85458"/>
                  </a:lnTo>
                  <a:lnTo>
                    <a:pt x="246341" y="84641"/>
                  </a:lnTo>
                  <a:lnTo>
                    <a:pt x="246473" y="83825"/>
                  </a:lnTo>
                  <a:lnTo>
                    <a:pt x="246578" y="83009"/>
                  </a:lnTo>
                  <a:lnTo>
                    <a:pt x="246644" y="82180"/>
                  </a:lnTo>
                  <a:lnTo>
                    <a:pt x="246697" y="81351"/>
                  </a:lnTo>
                  <a:lnTo>
                    <a:pt x="246710" y="80508"/>
                  </a:lnTo>
                  <a:lnTo>
                    <a:pt x="246697" y="79955"/>
                  </a:lnTo>
                  <a:lnTo>
                    <a:pt x="246684" y="79415"/>
                  </a:lnTo>
                  <a:lnTo>
                    <a:pt x="246657" y="78863"/>
                  </a:lnTo>
                  <a:lnTo>
                    <a:pt x="246605" y="78336"/>
                  </a:lnTo>
                  <a:lnTo>
                    <a:pt x="246552" y="77796"/>
                  </a:lnTo>
                  <a:lnTo>
                    <a:pt x="246486" y="77257"/>
                  </a:lnTo>
                  <a:lnTo>
                    <a:pt x="246407" y="76730"/>
                  </a:lnTo>
                  <a:lnTo>
                    <a:pt x="246328" y="76217"/>
                  </a:lnTo>
                  <a:lnTo>
                    <a:pt x="246223" y="75690"/>
                  </a:lnTo>
                  <a:lnTo>
                    <a:pt x="246118" y="75177"/>
                  </a:lnTo>
                  <a:lnTo>
                    <a:pt x="245999" y="74663"/>
                  </a:lnTo>
                  <a:lnTo>
                    <a:pt x="245868" y="74150"/>
                  </a:lnTo>
                  <a:lnTo>
                    <a:pt x="245723" y="73650"/>
                  </a:lnTo>
                  <a:lnTo>
                    <a:pt x="245565" y="73150"/>
                  </a:lnTo>
                  <a:lnTo>
                    <a:pt x="245394" y="72663"/>
                  </a:lnTo>
                  <a:lnTo>
                    <a:pt x="245223" y="72176"/>
                  </a:lnTo>
                  <a:lnTo>
                    <a:pt x="245038" y="71689"/>
                  </a:lnTo>
                  <a:lnTo>
                    <a:pt x="244841" y="71201"/>
                  </a:lnTo>
                  <a:lnTo>
                    <a:pt x="244643" y="70728"/>
                  </a:lnTo>
                  <a:lnTo>
                    <a:pt x="244433" y="70267"/>
                  </a:lnTo>
                  <a:lnTo>
                    <a:pt x="244196" y="69806"/>
                  </a:lnTo>
                  <a:lnTo>
                    <a:pt x="243972" y="69345"/>
                  </a:lnTo>
                  <a:lnTo>
                    <a:pt x="243722" y="68898"/>
                  </a:lnTo>
                  <a:lnTo>
                    <a:pt x="243472" y="68450"/>
                  </a:lnTo>
                  <a:lnTo>
                    <a:pt x="243209" y="68003"/>
                  </a:lnTo>
                  <a:lnTo>
                    <a:pt x="242932" y="67568"/>
                  </a:lnTo>
                  <a:lnTo>
                    <a:pt x="242656" y="67147"/>
                  </a:lnTo>
                  <a:lnTo>
                    <a:pt x="242366" y="66726"/>
                  </a:lnTo>
                  <a:lnTo>
                    <a:pt x="242076" y="66318"/>
                  </a:lnTo>
                  <a:lnTo>
                    <a:pt x="241761" y="65910"/>
                  </a:lnTo>
                  <a:lnTo>
                    <a:pt x="241445" y="65502"/>
                  </a:lnTo>
                  <a:lnTo>
                    <a:pt x="241129" y="65107"/>
                  </a:lnTo>
                  <a:lnTo>
                    <a:pt x="240800" y="64725"/>
                  </a:lnTo>
                  <a:lnTo>
                    <a:pt x="240457" y="64343"/>
                  </a:lnTo>
                  <a:lnTo>
                    <a:pt x="240115" y="63975"/>
                  </a:lnTo>
                  <a:lnTo>
                    <a:pt x="239760" y="63606"/>
                  </a:lnTo>
                  <a:lnTo>
                    <a:pt x="239391" y="63251"/>
                  </a:lnTo>
                  <a:lnTo>
                    <a:pt x="239023" y="62895"/>
                  </a:lnTo>
                  <a:lnTo>
                    <a:pt x="238641" y="62553"/>
                  </a:lnTo>
                  <a:lnTo>
                    <a:pt x="238259" y="62224"/>
                  </a:lnTo>
                  <a:lnTo>
                    <a:pt x="237864" y="61895"/>
                  </a:lnTo>
                  <a:lnTo>
                    <a:pt x="237469" y="61579"/>
                  </a:lnTo>
                  <a:lnTo>
                    <a:pt x="237061" y="61276"/>
                  </a:lnTo>
                  <a:lnTo>
                    <a:pt x="236653" y="60973"/>
                  </a:lnTo>
                  <a:lnTo>
                    <a:pt x="236232" y="60684"/>
                  </a:lnTo>
                  <a:lnTo>
                    <a:pt x="235797" y="60407"/>
                  </a:lnTo>
                  <a:lnTo>
                    <a:pt x="235363" y="60131"/>
                  </a:lnTo>
                  <a:lnTo>
                    <a:pt x="234929" y="59868"/>
                  </a:lnTo>
                  <a:lnTo>
                    <a:pt x="234481" y="59604"/>
                  </a:lnTo>
                  <a:lnTo>
                    <a:pt x="234034" y="59367"/>
                  </a:lnTo>
                  <a:lnTo>
                    <a:pt x="233573" y="59131"/>
                  </a:lnTo>
                  <a:lnTo>
                    <a:pt x="233112" y="58894"/>
                  </a:lnTo>
                  <a:lnTo>
                    <a:pt x="232638" y="58683"/>
                  </a:lnTo>
                  <a:lnTo>
                    <a:pt x="232164" y="58472"/>
                  </a:lnTo>
                  <a:lnTo>
                    <a:pt x="231690" y="58275"/>
                  </a:lnTo>
                  <a:lnTo>
                    <a:pt x="231203" y="58091"/>
                  </a:lnTo>
                  <a:lnTo>
                    <a:pt x="230716" y="57906"/>
                  </a:lnTo>
                  <a:lnTo>
                    <a:pt x="230216" y="57748"/>
                  </a:lnTo>
                  <a:lnTo>
                    <a:pt x="229716" y="57590"/>
                  </a:lnTo>
                  <a:lnTo>
                    <a:pt x="229216" y="57446"/>
                  </a:lnTo>
                  <a:lnTo>
                    <a:pt x="228702" y="57314"/>
                  </a:lnTo>
                  <a:lnTo>
                    <a:pt x="228189" y="57182"/>
                  </a:lnTo>
                  <a:lnTo>
                    <a:pt x="227676" y="57077"/>
                  </a:lnTo>
                  <a:lnTo>
                    <a:pt x="227149" y="56972"/>
                  </a:lnTo>
                  <a:lnTo>
                    <a:pt x="227228" y="56550"/>
                  </a:lnTo>
                  <a:lnTo>
                    <a:pt x="227307" y="56116"/>
                  </a:lnTo>
                  <a:lnTo>
                    <a:pt x="227360" y="55695"/>
                  </a:lnTo>
                  <a:lnTo>
                    <a:pt x="227412" y="55274"/>
                  </a:lnTo>
                  <a:lnTo>
                    <a:pt x="227452" y="54839"/>
                  </a:lnTo>
                  <a:lnTo>
                    <a:pt x="227478" y="54405"/>
                  </a:lnTo>
                  <a:lnTo>
                    <a:pt x="227491" y="53970"/>
                  </a:lnTo>
                  <a:lnTo>
                    <a:pt x="227504" y="53536"/>
                  </a:lnTo>
                  <a:lnTo>
                    <a:pt x="227491" y="53102"/>
                  </a:lnTo>
                  <a:lnTo>
                    <a:pt x="227478" y="52667"/>
                  </a:lnTo>
                  <a:lnTo>
                    <a:pt x="227452" y="52246"/>
                  </a:lnTo>
                  <a:lnTo>
                    <a:pt x="227412" y="51825"/>
                  </a:lnTo>
                  <a:lnTo>
                    <a:pt x="227360" y="51390"/>
                  </a:lnTo>
                  <a:lnTo>
                    <a:pt x="227307" y="50982"/>
                  </a:lnTo>
                  <a:lnTo>
                    <a:pt x="227241" y="50561"/>
                  </a:lnTo>
                  <a:lnTo>
                    <a:pt x="227162" y="50153"/>
                  </a:lnTo>
                  <a:lnTo>
                    <a:pt x="227070" y="49732"/>
                  </a:lnTo>
                  <a:lnTo>
                    <a:pt x="226965" y="49337"/>
                  </a:lnTo>
                  <a:lnTo>
                    <a:pt x="226859" y="48929"/>
                  </a:lnTo>
                  <a:lnTo>
                    <a:pt x="226741" y="48534"/>
                  </a:lnTo>
                  <a:lnTo>
                    <a:pt x="226609" y="48139"/>
                  </a:lnTo>
                  <a:lnTo>
                    <a:pt x="226478" y="47757"/>
                  </a:lnTo>
                  <a:lnTo>
                    <a:pt x="226333" y="47362"/>
                  </a:lnTo>
                  <a:lnTo>
                    <a:pt x="226175" y="46981"/>
                  </a:lnTo>
                  <a:lnTo>
                    <a:pt x="226004" y="46612"/>
                  </a:lnTo>
                  <a:lnTo>
                    <a:pt x="225833" y="46243"/>
                  </a:lnTo>
                  <a:lnTo>
                    <a:pt x="225648" y="45875"/>
                  </a:lnTo>
                  <a:lnTo>
                    <a:pt x="225464" y="45519"/>
                  </a:lnTo>
                  <a:lnTo>
                    <a:pt x="225267" y="45164"/>
                  </a:lnTo>
                  <a:lnTo>
                    <a:pt x="225056" y="44809"/>
                  </a:lnTo>
                  <a:lnTo>
                    <a:pt x="224845" y="44466"/>
                  </a:lnTo>
                  <a:lnTo>
                    <a:pt x="224622" y="44124"/>
                  </a:lnTo>
                  <a:lnTo>
                    <a:pt x="224385" y="43795"/>
                  </a:lnTo>
                  <a:lnTo>
                    <a:pt x="224148" y="43466"/>
                  </a:lnTo>
                  <a:lnTo>
                    <a:pt x="223898" y="43137"/>
                  </a:lnTo>
                  <a:lnTo>
                    <a:pt x="223648" y="42821"/>
                  </a:lnTo>
                  <a:lnTo>
                    <a:pt x="223384" y="42518"/>
                  </a:lnTo>
                  <a:lnTo>
                    <a:pt x="223121" y="42215"/>
                  </a:lnTo>
                  <a:lnTo>
                    <a:pt x="222845" y="41913"/>
                  </a:lnTo>
                  <a:lnTo>
                    <a:pt x="222555" y="41623"/>
                  </a:lnTo>
                  <a:lnTo>
                    <a:pt x="222265" y="41347"/>
                  </a:lnTo>
                  <a:lnTo>
                    <a:pt x="221976" y="41070"/>
                  </a:lnTo>
                  <a:lnTo>
                    <a:pt x="221673" y="40807"/>
                  </a:lnTo>
                  <a:lnTo>
                    <a:pt x="221357" y="40544"/>
                  </a:lnTo>
                  <a:lnTo>
                    <a:pt x="221041" y="40280"/>
                  </a:lnTo>
                  <a:lnTo>
                    <a:pt x="220725" y="40043"/>
                  </a:lnTo>
                  <a:lnTo>
                    <a:pt x="220396" y="39806"/>
                  </a:lnTo>
                  <a:lnTo>
                    <a:pt x="220067" y="39570"/>
                  </a:lnTo>
                  <a:lnTo>
                    <a:pt x="219725" y="39346"/>
                  </a:lnTo>
                  <a:lnTo>
                    <a:pt x="219383" y="39135"/>
                  </a:lnTo>
                  <a:lnTo>
                    <a:pt x="219027" y="38925"/>
                  </a:lnTo>
                  <a:lnTo>
                    <a:pt x="218672" y="38727"/>
                  </a:lnTo>
                  <a:lnTo>
                    <a:pt x="218316" y="38530"/>
                  </a:lnTo>
                  <a:lnTo>
                    <a:pt x="217948" y="38345"/>
                  </a:lnTo>
                  <a:lnTo>
                    <a:pt x="217579" y="38174"/>
                  </a:lnTo>
                  <a:lnTo>
                    <a:pt x="217197" y="38016"/>
                  </a:lnTo>
                  <a:lnTo>
                    <a:pt x="216816" y="37858"/>
                  </a:lnTo>
                  <a:lnTo>
                    <a:pt x="216434" y="37713"/>
                  </a:lnTo>
                  <a:lnTo>
                    <a:pt x="216052" y="37569"/>
                  </a:lnTo>
                  <a:lnTo>
                    <a:pt x="215657" y="37450"/>
                  </a:lnTo>
                  <a:lnTo>
                    <a:pt x="215262" y="37332"/>
                  </a:lnTo>
                  <a:lnTo>
                    <a:pt x="214854" y="37213"/>
                  </a:lnTo>
                  <a:lnTo>
                    <a:pt x="214446" y="37121"/>
                  </a:lnTo>
                  <a:lnTo>
                    <a:pt x="214038" y="37029"/>
                  </a:lnTo>
                  <a:lnTo>
                    <a:pt x="213630" y="36950"/>
                  </a:lnTo>
                  <a:lnTo>
                    <a:pt x="213209" y="36884"/>
                  </a:lnTo>
                  <a:lnTo>
                    <a:pt x="212788" y="36818"/>
                  </a:lnTo>
                  <a:lnTo>
                    <a:pt x="212366" y="36779"/>
                  </a:lnTo>
                  <a:lnTo>
                    <a:pt x="211945" y="36739"/>
                  </a:lnTo>
                  <a:lnTo>
                    <a:pt x="211511" y="36713"/>
                  </a:lnTo>
                  <a:lnTo>
                    <a:pt x="211090" y="36687"/>
                  </a:lnTo>
                  <a:lnTo>
                    <a:pt x="210655" y="36687"/>
                  </a:lnTo>
                  <a:lnTo>
                    <a:pt x="210195" y="36700"/>
                  </a:lnTo>
                  <a:lnTo>
                    <a:pt x="209734" y="36713"/>
                  </a:lnTo>
                  <a:lnTo>
                    <a:pt x="209273" y="36739"/>
                  </a:lnTo>
                  <a:lnTo>
                    <a:pt x="208812" y="36792"/>
                  </a:lnTo>
                  <a:lnTo>
                    <a:pt x="208760" y="36292"/>
                  </a:lnTo>
                  <a:lnTo>
                    <a:pt x="208707" y="35805"/>
                  </a:lnTo>
                  <a:lnTo>
                    <a:pt x="208641" y="35318"/>
                  </a:lnTo>
                  <a:lnTo>
                    <a:pt x="208562" y="34844"/>
                  </a:lnTo>
                  <a:lnTo>
                    <a:pt x="208483" y="34357"/>
                  </a:lnTo>
                  <a:lnTo>
                    <a:pt x="208378" y="33883"/>
                  </a:lnTo>
                  <a:lnTo>
                    <a:pt x="208259" y="33422"/>
                  </a:lnTo>
                  <a:lnTo>
                    <a:pt x="208141" y="32948"/>
                  </a:lnTo>
                  <a:lnTo>
                    <a:pt x="208036" y="32567"/>
                  </a:lnTo>
                  <a:lnTo>
                    <a:pt x="207930" y="32172"/>
                  </a:lnTo>
                  <a:lnTo>
                    <a:pt x="207825" y="31790"/>
                  </a:lnTo>
                  <a:lnTo>
                    <a:pt x="207693" y="31408"/>
                  </a:lnTo>
                  <a:lnTo>
                    <a:pt x="207575" y="31026"/>
                  </a:lnTo>
                  <a:lnTo>
                    <a:pt x="207430" y="30658"/>
                  </a:lnTo>
                  <a:lnTo>
                    <a:pt x="207285" y="30289"/>
                  </a:lnTo>
                  <a:lnTo>
                    <a:pt x="207141" y="29921"/>
                  </a:lnTo>
                  <a:lnTo>
                    <a:pt x="206969" y="29552"/>
                  </a:lnTo>
                  <a:lnTo>
                    <a:pt x="206811" y="29197"/>
                  </a:lnTo>
                  <a:lnTo>
                    <a:pt x="206640" y="28841"/>
                  </a:lnTo>
                  <a:lnTo>
                    <a:pt x="206456" y="28486"/>
                  </a:lnTo>
                  <a:lnTo>
                    <a:pt x="206259" y="28144"/>
                  </a:lnTo>
                  <a:lnTo>
                    <a:pt x="206074" y="27801"/>
                  </a:lnTo>
                  <a:lnTo>
                    <a:pt x="205864" y="27472"/>
                  </a:lnTo>
                  <a:lnTo>
                    <a:pt x="205653" y="27130"/>
                  </a:lnTo>
                  <a:lnTo>
                    <a:pt x="205442" y="26801"/>
                  </a:lnTo>
                  <a:lnTo>
                    <a:pt x="205219" y="26485"/>
                  </a:lnTo>
                  <a:lnTo>
                    <a:pt x="204995" y="26169"/>
                  </a:lnTo>
                  <a:lnTo>
                    <a:pt x="204758" y="25853"/>
                  </a:lnTo>
                  <a:lnTo>
                    <a:pt x="204521" y="25537"/>
                  </a:lnTo>
                  <a:lnTo>
                    <a:pt x="204271" y="25234"/>
                  </a:lnTo>
                  <a:lnTo>
                    <a:pt x="204021" y="24932"/>
                  </a:lnTo>
                  <a:lnTo>
                    <a:pt x="203758" y="24642"/>
                  </a:lnTo>
                  <a:lnTo>
                    <a:pt x="203494" y="24353"/>
                  </a:lnTo>
                  <a:lnTo>
                    <a:pt x="203231" y="24076"/>
                  </a:lnTo>
                  <a:lnTo>
                    <a:pt x="202955" y="23800"/>
                  </a:lnTo>
                  <a:lnTo>
                    <a:pt x="202665" y="23523"/>
                  </a:lnTo>
                  <a:lnTo>
                    <a:pt x="202375" y="23260"/>
                  </a:lnTo>
                  <a:lnTo>
                    <a:pt x="202086" y="22997"/>
                  </a:lnTo>
                  <a:lnTo>
                    <a:pt x="201783" y="22747"/>
                  </a:lnTo>
                  <a:lnTo>
                    <a:pt x="201480" y="22496"/>
                  </a:lnTo>
                  <a:lnTo>
                    <a:pt x="201178" y="22260"/>
                  </a:lnTo>
                  <a:lnTo>
                    <a:pt x="200862" y="22023"/>
                  </a:lnTo>
                  <a:lnTo>
                    <a:pt x="200546" y="21799"/>
                  </a:lnTo>
                  <a:lnTo>
                    <a:pt x="200217" y="21575"/>
                  </a:lnTo>
                  <a:lnTo>
                    <a:pt x="199901" y="21351"/>
                  </a:lnTo>
                  <a:lnTo>
                    <a:pt x="199558" y="21141"/>
                  </a:lnTo>
                  <a:lnTo>
                    <a:pt x="199229" y="20943"/>
                  </a:lnTo>
                  <a:lnTo>
                    <a:pt x="198887" y="20746"/>
                  </a:lnTo>
                  <a:lnTo>
                    <a:pt x="198545" y="20561"/>
                  </a:lnTo>
                  <a:lnTo>
                    <a:pt x="198189" y="20377"/>
                  </a:lnTo>
                  <a:lnTo>
                    <a:pt x="197834" y="20206"/>
                  </a:lnTo>
                  <a:lnTo>
                    <a:pt x="197479" y="20035"/>
                  </a:lnTo>
                  <a:lnTo>
                    <a:pt x="197110" y="19877"/>
                  </a:lnTo>
                  <a:lnTo>
                    <a:pt x="196755" y="19719"/>
                  </a:lnTo>
                  <a:lnTo>
                    <a:pt x="196373" y="19574"/>
                  </a:lnTo>
                  <a:lnTo>
                    <a:pt x="196004" y="19443"/>
                  </a:lnTo>
                  <a:lnTo>
                    <a:pt x="195623" y="19311"/>
                  </a:lnTo>
                  <a:lnTo>
                    <a:pt x="195241" y="19179"/>
                  </a:lnTo>
                  <a:lnTo>
                    <a:pt x="194859" y="19074"/>
                  </a:lnTo>
                  <a:lnTo>
                    <a:pt x="194477" y="18955"/>
                  </a:lnTo>
                  <a:lnTo>
                    <a:pt x="194082" y="18863"/>
                  </a:lnTo>
                  <a:lnTo>
                    <a:pt x="193687" y="18771"/>
                  </a:lnTo>
                  <a:lnTo>
                    <a:pt x="193293" y="18692"/>
                  </a:lnTo>
                  <a:lnTo>
                    <a:pt x="192898" y="18613"/>
                  </a:lnTo>
                  <a:lnTo>
                    <a:pt x="192490" y="18547"/>
                  </a:lnTo>
                  <a:lnTo>
                    <a:pt x="192082" y="18495"/>
                  </a:lnTo>
                  <a:lnTo>
                    <a:pt x="191673" y="18442"/>
                  </a:lnTo>
                  <a:lnTo>
                    <a:pt x="191265" y="18403"/>
                  </a:lnTo>
                  <a:lnTo>
                    <a:pt x="190857" y="18376"/>
                  </a:lnTo>
                  <a:lnTo>
                    <a:pt x="190436" y="18350"/>
                  </a:lnTo>
                  <a:lnTo>
                    <a:pt x="190015" y="18337"/>
                  </a:lnTo>
                  <a:lnTo>
                    <a:pt x="189607" y="18324"/>
                  </a:lnTo>
                  <a:lnTo>
                    <a:pt x="188922" y="18337"/>
                  </a:lnTo>
                  <a:lnTo>
                    <a:pt x="188251" y="18376"/>
                  </a:lnTo>
                  <a:lnTo>
                    <a:pt x="187593" y="18442"/>
                  </a:lnTo>
                  <a:lnTo>
                    <a:pt x="186935" y="18521"/>
                  </a:lnTo>
                  <a:lnTo>
                    <a:pt x="186290" y="18626"/>
                  </a:lnTo>
                  <a:lnTo>
                    <a:pt x="185645" y="18745"/>
                  </a:lnTo>
                  <a:lnTo>
                    <a:pt x="185013" y="18890"/>
                  </a:lnTo>
                  <a:lnTo>
                    <a:pt x="184381" y="19061"/>
                  </a:lnTo>
                  <a:lnTo>
                    <a:pt x="183907" y="19179"/>
                  </a:lnTo>
                  <a:lnTo>
                    <a:pt x="183433" y="19324"/>
                  </a:lnTo>
                  <a:lnTo>
                    <a:pt x="182959" y="19469"/>
                  </a:lnTo>
                  <a:lnTo>
                    <a:pt x="182499" y="19627"/>
                  </a:lnTo>
                  <a:lnTo>
                    <a:pt x="182038" y="19798"/>
                  </a:lnTo>
                  <a:lnTo>
                    <a:pt x="181577" y="19982"/>
                  </a:lnTo>
                  <a:lnTo>
                    <a:pt x="181116" y="20180"/>
                  </a:lnTo>
                  <a:lnTo>
                    <a:pt x="180669" y="20377"/>
                  </a:lnTo>
                  <a:lnTo>
                    <a:pt x="180234" y="20601"/>
                  </a:lnTo>
                  <a:lnTo>
                    <a:pt x="179800" y="20825"/>
                  </a:lnTo>
                  <a:lnTo>
                    <a:pt x="179366" y="21062"/>
                  </a:lnTo>
                  <a:lnTo>
                    <a:pt x="178944" y="21312"/>
                  </a:lnTo>
                  <a:lnTo>
                    <a:pt x="178523" y="21575"/>
                  </a:lnTo>
                  <a:lnTo>
                    <a:pt x="178102" y="21838"/>
                  </a:lnTo>
                  <a:lnTo>
                    <a:pt x="177694" y="22115"/>
                  </a:lnTo>
                  <a:lnTo>
                    <a:pt x="177299" y="22417"/>
                  </a:lnTo>
                  <a:lnTo>
                    <a:pt x="177088" y="21917"/>
                  </a:lnTo>
                  <a:lnTo>
                    <a:pt x="176865" y="21417"/>
                  </a:lnTo>
                  <a:lnTo>
                    <a:pt x="176641" y="20930"/>
                  </a:lnTo>
                  <a:lnTo>
                    <a:pt x="176404" y="20443"/>
                  </a:lnTo>
                  <a:lnTo>
                    <a:pt x="176154" y="19969"/>
                  </a:lnTo>
                  <a:lnTo>
                    <a:pt x="175904" y="19495"/>
                  </a:lnTo>
                  <a:lnTo>
                    <a:pt x="175640" y="19021"/>
                  </a:lnTo>
                  <a:lnTo>
                    <a:pt x="175364" y="18561"/>
                  </a:lnTo>
                  <a:lnTo>
                    <a:pt x="175087" y="18113"/>
                  </a:lnTo>
                  <a:lnTo>
                    <a:pt x="174811" y="17652"/>
                  </a:lnTo>
                  <a:lnTo>
                    <a:pt x="174508" y="17218"/>
                  </a:lnTo>
                  <a:lnTo>
                    <a:pt x="174206" y="16783"/>
                  </a:lnTo>
                  <a:lnTo>
                    <a:pt x="173903" y="16349"/>
                  </a:lnTo>
                  <a:lnTo>
                    <a:pt x="173587" y="15915"/>
                  </a:lnTo>
                  <a:lnTo>
                    <a:pt x="173258" y="15507"/>
                  </a:lnTo>
                  <a:lnTo>
                    <a:pt x="172929" y="15085"/>
                  </a:lnTo>
                  <a:lnTo>
                    <a:pt x="172586" y="14690"/>
                  </a:lnTo>
                  <a:lnTo>
                    <a:pt x="172244" y="14282"/>
                  </a:lnTo>
                  <a:lnTo>
                    <a:pt x="171889" y="13888"/>
                  </a:lnTo>
                  <a:lnTo>
                    <a:pt x="171533" y="13506"/>
                  </a:lnTo>
                  <a:lnTo>
                    <a:pt x="171165" y="13124"/>
                  </a:lnTo>
                  <a:lnTo>
                    <a:pt x="170796" y="12755"/>
                  </a:lnTo>
                  <a:lnTo>
                    <a:pt x="170414" y="12387"/>
                  </a:lnTo>
                  <a:lnTo>
                    <a:pt x="170020" y="12031"/>
                  </a:lnTo>
                  <a:lnTo>
                    <a:pt x="169638" y="11689"/>
                  </a:lnTo>
                  <a:lnTo>
                    <a:pt x="169230" y="11334"/>
                  </a:lnTo>
                  <a:lnTo>
                    <a:pt x="168835" y="11005"/>
                  </a:lnTo>
                  <a:lnTo>
                    <a:pt x="168414" y="10676"/>
                  </a:lnTo>
                  <a:lnTo>
                    <a:pt x="168006" y="10360"/>
                  </a:lnTo>
                  <a:lnTo>
                    <a:pt x="167584" y="10044"/>
                  </a:lnTo>
                  <a:lnTo>
                    <a:pt x="167150" y="9741"/>
                  </a:lnTo>
                  <a:lnTo>
                    <a:pt x="166716" y="9438"/>
                  </a:lnTo>
                  <a:lnTo>
                    <a:pt x="166281" y="9149"/>
                  </a:lnTo>
                  <a:lnTo>
                    <a:pt x="165834" y="8859"/>
                  </a:lnTo>
                  <a:lnTo>
                    <a:pt x="165386" y="8596"/>
                  </a:lnTo>
                  <a:lnTo>
                    <a:pt x="164925" y="8319"/>
                  </a:lnTo>
                  <a:lnTo>
                    <a:pt x="164465" y="8069"/>
                  </a:lnTo>
                  <a:lnTo>
                    <a:pt x="164004" y="7819"/>
                  </a:lnTo>
                  <a:lnTo>
                    <a:pt x="163530" y="7582"/>
                  </a:lnTo>
                  <a:lnTo>
                    <a:pt x="163056" y="7345"/>
                  </a:lnTo>
                  <a:lnTo>
                    <a:pt x="162582" y="7121"/>
                  </a:lnTo>
                  <a:lnTo>
                    <a:pt x="162095" y="6911"/>
                  </a:lnTo>
                  <a:lnTo>
                    <a:pt x="161608" y="6700"/>
                  </a:lnTo>
                  <a:lnTo>
                    <a:pt x="161108" y="6503"/>
                  </a:lnTo>
                  <a:lnTo>
                    <a:pt x="160621" y="6305"/>
                  </a:lnTo>
                  <a:lnTo>
                    <a:pt x="160121" y="6134"/>
                  </a:lnTo>
                  <a:lnTo>
                    <a:pt x="159607" y="5963"/>
                  </a:lnTo>
                  <a:lnTo>
                    <a:pt x="159107" y="5792"/>
                  </a:lnTo>
                  <a:lnTo>
                    <a:pt x="158594" y="5647"/>
                  </a:lnTo>
                  <a:lnTo>
                    <a:pt x="158067" y="5502"/>
                  </a:lnTo>
                  <a:lnTo>
                    <a:pt x="157554" y="5371"/>
                  </a:lnTo>
                  <a:lnTo>
                    <a:pt x="157027" y="5239"/>
                  </a:lnTo>
                  <a:lnTo>
                    <a:pt x="156501" y="5121"/>
                  </a:lnTo>
                  <a:lnTo>
                    <a:pt x="155974" y="5015"/>
                  </a:lnTo>
                  <a:lnTo>
                    <a:pt x="155434" y="4923"/>
                  </a:lnTo>
                  <a:lnTo>
                    <a:pt x="154908" y="4831"/>
                  </a:lnTo>
                  <a:lnTo>
                    <a:pt x="154368" y="4765"/>
                  </a:lnTo>
                  <a:lnTo>
                    <a:pt x="153828" y="4686"/>
                  </a:lnTo>
                  <a:lnTo>
                    <a:pt x="153276" y="4634"/>
                  </a:lnTo>
                  <a:lnTo>
                    <a:pt x="152736" y="4594"/>
                  </a:lnTo>
                  <a:lnTo>
                    <a:pt x="152183" y="4555"/>
                  </a:lnTo>
                  <a:lnTo>
                    <a:pt x="151630" y="4528"/>
                  </a:lnTo>
                  <a:lnTo>
                    <a:pt x="151077" y="4515"/>
                  </a:lnTo>
                  <a:lnTo>
                    <a:pt x="150524" y="4502"/>
                  </a:lnTo>
                  <a:lnTo>
                    <a:pt x="149616" y="4515"/>
                  </a:lnTo>
                  <a:lnTo>
                    <a:pt x="148721" y="4555"/>
                  </a:lnTo>
                  <a:lnTo>
                    <a:pt x="147839" y="4634"/>
                  </a:lnTo>
                  <a:lnTo>
                    <a:pt x="146944" y="4726"/>
                  </a:lnTo>
                  <a:lnTo>
                    <a:pt x="146075" y="4844"/>
                  </a:lnTo>
                  <a:lnTo>
                    <a:pt x="145206" y="4989"/>
                  </a:lnTo>
                  <a:lnTo>
                    <a:pt x="144338" y="5160"/>
                  </a:lnTo>
                  <a:lnTo>
                    <a:pt x="143482" y="5358"/>
                  </a:lnTo>
                  <a:lnTo>
                    <a:pt x="142837" y="5529"/>
                  </a:lnTo>
                  <a:lnTo>
                    <a:pt x="142192" y="5700"/>
                  </a:lnTo>
                  <a:lnTo>
                    <a:pt x="141560" y="5897"/>
                  </a:lnTo>
                  <a:lnTo>
                    <a:pt x="140928" y="6121"/>
                  </a:lnTo>
                  <a:lnTo>
                    <a:pt x="140349" y="6332"/>
                  </a:lnTo>
                  <a:lnTo>
                    <a:pt x="139770" y="6555"/>
                  </a:lnTo>
                  <a:lnTo>
                    <a:pt x="139204" y="6792"/>
                  </a:lnTo>
                  <a:lnTo>
                    <a:pt x="138625" y="7042"/>
                  </a:lnTo>
                  <a:lnTo>
                    <a:pt x="138072" y="7293"/>
                  </a:lnTo>
                  <a:lnTo>
                    <a:pt x="137519" y="7569"/>
                  </a:lnTo>
                  <a:lnTo>
                    <a:pt x="136966" y="7859"/>
                  </a:lnTo>
                  <a:lnTo>
                    <a:pt x="136413" y="8148"/>
                  </a:lnTo>
                  <a:lnTo>
                    <a:pt x="135873" y="8464"/>
                  </a:lnTo>
                  <a:lnTo>
                    <a:pt x="135347" y="8780"/>
                  </a:lnTo>
                  <a:lnTo>
                    <a:pt x="134820" y="9109"/>
                  </a:lnTo>
                  <a:lnTo>
                    <a:pt x="134307" y="9465"/>
                  </a:lnTo>
                  <a:lnTo>
                    <a:pt x="133794" y="9820"/>
                  </a:lnTo>
                  <a:lnTo>
                    <a:pt x="133280" y="10189"/>
                  </a:lnTo>
                  <a:lnTo>
                    <a:pt x="132780" y="10570"/>
                  </a:lnTo>
                  <a:lnTo>
                    <a:pt x="132293" y="10952"/>
                  </a:lnTo>
                  <a:lnTo>
                    <a:pt x="131938" y="10333"/>
                  </a:lnTo>
                  <a:lnTo>
                    <a:pt x="131569" y="9728"/>
                  </a:lnTo>
                  <a:lnTo>
                    <a:pt x="131174" y="9149"/>
                  </a:lnTo>
                  <a:lnTo>
                    <a:pt x="130766" y="8569"/>
                  </a:lnTo>
                  <a:lnTo>
                    <a:pt x="130345" y="8003"/>
                  </a:lnTo>
                  <a:lnTo>
                    <a:pt x="129897" y="7464"/>
                  </a:lnTo>
                  <a:lnTo>
                    <a:pt x="129437" y="6937"/>
                  </a:lnTo>
                  <a:lnTo>
                    <a:pt x="128963" y="6424"/>
                  </a:lnTo>
                  <a:lnTo>
                    <a:pt x="128462" y="5937"/>
                  </a:lnTo>
                  <a:lnTo>
                    <a:pt x="127962" y="5450"/>
                  </a:lnTo>
                  <a:lnTo>
                    <a:pt x="127436" y="4989"/>
                  </a:lnTo>
                  <a:lnTo>
                    <a:pt x="126896" y="4555"/>
                  </a:lnTo>
                  <a:lnTo>
                    <a:pt x="126343" y="4133"/>
                  </a:lnTo>
                  <a:lnTo>
                    <a:pt x="125777" y="3725"/>
                  </a:lnTo>
                  <a:lnTo>
                    <a:pt x="125198" y="3344"/>
                  </a:lnTo>
                  <a:lnTo>
                    <a:pt x="124606" y="2975"/>
                  </a:lnTo>
                  <a:lnTo>
                    <a:pt x="124000" y="2620"/>
                  </a:lnTo>
                  <a:lnTo>
                    <a:pt x="123381" y="2290"/>
                  </a:lnTo>
                  <a:lnTo>
                    <a:pt x="122763" y="1988"/>
                  </a:lnTo>
                  <a:lnTo>
                    <a:pt x="122118" y="1698"/>
                  </a:lnTo>
                  <a:lnTo>
                    <a:pt x="121473" y="1435"/>
                  </a:lnTo>
                  <a:lnTo>
                    <a:pt x="120814" y="1198"/>
                  </a:lnTo>
                  <a:lnTo>
                    <a:pt x="120143" y="974"/>
                  </a:lnTo>
                  <a:lnTo>
                    <a:pt x="119472" y="777"/>
                  </a:lnTo>
                  <a:lnTo>
                    <a:pt x="118774" y="592"/>
                  </a:lnTo>
                  <a:lnTo>
                    <a:pt x="118090" y="434"/>
                  </a:lnTo>
                  <a:lnTo>
                    <a:pt x="117379" y="303"/>
                  </a:lnTo>
                  <a:lnTo>
                    <a:pt x="116681" y="197"/>
                  </a:lnTo>
                  <a:lnTo>
                    <a:pt x="115957" y="105"/>
                  </a:lnTo>
                  <a:lnTo>
                    <a:pt x="115246" y="53"/>
                  </a:lnTo>
                  <a:lnTo>
                    <a:pt x="114509" y="13"/>
                  </a:lnTo>
                  <a:lnTo>
                    <a:pt x="1137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
            <p:cNvSpPr/>
            <p:nvPr/>
          </p:nvSpPr>
          <p:spPr>
            <a:xfrm>
              <a:off x="4780475" y="3381225"/>
              <a:ext cx="1092925" cy="285350"/>
            </a:xfrm>
            <a:custGeom>
              <a:rect b="b" l="l" r="r" t="t"/>
              <a:pathLst>
                <a:path extrusionOk="0" h="11414" w="43717">
                  <a:moveTo>
                    <a:pt x="41333" y="7833"/>
                  </a:moveTo>
                  <a:lnTo>
                    <a:pt x="41452" y="7846"/>
                  </a:lnTo>
                  <a:lnTo>
                    <a:pt x="41570" y="7859"/>
                  </a:lnTo>
                  <a:lnTo>
                    <a:pt x="41689" y="7886"/>
                  </a:lnTo>
                  <a:lnTo>
                    <a:pt x="41794" y="7925"/>
                  </a:lnTo>
                  <a:lnTo>
                    <a:pt x="41899" y="7978"/>
                  </a:lnTo>
                  <a:lnTo>
                    <a:pt x="42005" y="8044"/>
                  </a:lnTo>
                  <a:lnTo>
                    <a:pt x="42097" y="8109"/>
                  </a:lnTo>
                  <a:lnTo>
                    <a:pt x="42176" y="8188"/>
                  </a:lnTo>
                  <a:lnTo>
                    <a:pt x="42255" y="8267"/>
                  </a:lnTo>
                  <a:lnTo>
                    <a:pt x="42321" y="8360"/>
                  </a:lnTo>
                  <a:lnTo>
                    <a:pt x="42387" y="8465"/>
                  </a:lnTo>
                  <a:lnTo>
                    <a:pt x="42439" y="8570"/>
                  </a:lnTo>
                  <a:lnTo>
                    <a:pt x="42479" y="8675"/>
                  </a:lnTo>
                  <a:lnTo>
                    <a:pt x="42505" y="8794"/>
                  </a:lnTo>
                  <a:lnTo>
                    <a:pt x="42518" y="8912"/>
                  </a:lnTo>
                  <a:lnTo>
                    <a:pt x="42531" y="9031"/>
                  </a:lnTo>
                  <a:lnTo>
                    <a:pt x="42518" y="9163"/>
                  </a:lnTo>
                  <a:lnTo>
                    <a:pt x="42505" y="9281"/>
                  </a:lnTo>
                  <a:lnTo>
                    <a:pt x="42479" y="9386"/>
                  </a:lnTo>
                  <a:lnTo>
                    <a:pt x="42439" y="9505"/>
                  </a:lnTo>
                  <a:lnTo>
                    <a:pt x="42387" y="9610"/>
                  </a:lnTo>
                  <a:lnTo>
                    <a:pt x="42321" y="9702"/>
                  </a:lnTo>
                  <a:lnTo>
                    <a:pt x="42255" y="9794"/>
                  </a:lnTo>
                  <a:lnTo>
                    <a:pt x="42176" y="9887"/>
                  </a:lnTo>
                  <a:lnTo>
                    <a:pt x="42097" y="9952"/>
                  </a:lnTo>
                  <a:lnTo>
                    <a:pt x="42005" y="10031"/>
                  </a:lnTo>
                  <a:lnTo>
                    <a:pt x="41899" y="10084"/>
                  </a:lnTo>
                  <a:lnTo>
                    <a:pt x="41794" y="10137"/>
                  </a:lnTo>
                  <a:lnTo>
                    <a:pt x="41689" y="10176"/>
                  </a:lnTo>
                  <a:lnTo>
                    <a:pt x="41570" y="10202"/>
                  </a:lnTo>
                  <a:lnTo>
                    <a:pt x="41452" y="10229"/>
                  </a:lnTo>
                  <a:lnTo>
                    <a:pt x="41215" y="10229"/>
                  </a:lnTo>
                  <a:lnTo>
                    <a:pt x="41097" y="10202"/>
                  </a:lnTo>
                  <a:lnTo>
                    <a:pt x="40978" y="10176"/>
                  </a:lnTo>
                  <a:lnTo>
                    <a:pt x="40873" y="10137"/>
                  </a:lnTo>
                  <a:lnTo>
                    <a:pt x="40767" y="10084"/>
                  </a:lnTo>
                  <a:lnTo>
                    <a:pt x="40662" y="10031"/>
                  </a:lnTo>
                  <a:lnTo>
                    <a:pt x="40570" y="9952"/>
                  </a:lnTo>
                  <a:lnTo>
                    <a:pt x="40491" y="9887"/>
                  </a:lnTo>
                  <a:lnTo>
                    <a:pt x="40412" y="9794"/>
                  </a:lnTo>
                  <a:lnTo>
                    <a:pt x="40346" y="9702"/>
                  </a:lnTo>
                  <a:lnTo>
                    <a:pt x="40280" y="9610"/>
                  </a:lnTo>
                  <a:lnTo>
                    <a:pt x="40228" y="9505"/>
                  </a:lnTo>
                  <a:lnTo>
                    <a:pt x="40188" y="9386"/>
                  </a:lnTo>
                  <a:lnTo>
                    <a:pt x="40162" y="9281"/>
                  </a:lnTo>
                  <a:lnTo>
                    <a:pt x="40136" y="9163"/>
                  </a:lnTo>
                  <a:lnTo>
                    <a:pt x="40136" y="9031"/>
                  </a:lnTo>
                  <a:lnTo>
                    <a:pt x="40136" y="8912"/>
                  </a:lnTo>
                  <a:lnTo>
                    <a:pt x="40162" y="8794"/>
                  </a:lnTo>
                  <a:lnTo>
                    <a:pt x="40188" y="8675"/>
                  </a:lnTo>
                  <a:lnTo>
                    <a:pt x="40228" y="8570"/>
                  </a:lnTo>
                  <a:lnTo>
                    <a:pt x="40280" y="8465"/>
                  </a:lnTo>
                  <a:lnTo>
                    <a:pt x="40346" y="8360"/>
                  </a:lnTo>
                  <a:lnTo>
                    <a:pt x="40412" y="8267"/>
                  </a:lnTo>
                  <a:lnTo>
                    <a:pt x="40491" y="8188"/>
                  </a:lnTo>
                  <a:lnTo>
                    <a:pt x="40570" y="8109"/>
                  </a:lnTo>
                  <a:lnTo>
                    <a:pt x="40662" y="8044"/>
                  </a:lnTo>
                  <a:lnTo>
                    <a:pt x="40767" y="7978"/>
                  </a:lnTo>
                  <a:lnTo>
                    <a:pt x="40873" y="7925"/>
                  </a:lnTo>
                  <a:lnTo>
                    <a:pt x="40978" y="7886"/>
                  </a:lnTo>
                  <a:lnTo>
                    <a:pt x="41097" y="7859"/>
                  </a:lnTo>
                  <a:lnTo>
                    <a:pt x="41215" y="7846"/>
                  </a:lnTo>
                  <a:lnTo>
                    <a:pt x="41333" y="7833"/>
                  </a:lnTo>
                  <a:close/>
                  <a:moveTo>
                    <a:pt x="0" y="1"/>
                  </a:moveTo>
                  <a:lnTo>
                    <a:pt x="0" y="9623"/>
                  </a:lnTo>
                  <a:lnTo>
                    <a:pt x="39030" y="9623"/>
                  </a:lnTo>
                  <a:lnTo>
                    <a:pt x="39083" y="9821"/>
                  </a:lnTo>
                  <a:lnTo>
                    <a:pt x="39161" y="9992"/>
                  </a:lnTo>
                  <a:lnTo>
                    <a:pt x="39240" y="10176"/>
                  </a:lnTo>
                  <a:lnTo>
                    <a:pt x="39346" y="10334"/>
                  </a:lnTo>
                  <a:lnTo>
                    <a:pt x="39451" y="10492"/>
                  </a:lnTo>
                  <a:lnTo>
                    <a:pt x="39583" y="10637"/>
                  </a:lnTo>
                  <a:lnTo>
                    <a:pt x="39714" y="10782"/>
                  </a:lnTo>
                  <a:lnTo>
                    <a:pt x="39859" y="10900"/>
                  </a:lnTo>
                  <a:lnTo>
                    <a:pt x="40017" y="11019"/>
                  </a:lnTo>
                  <a:lnTo>
                    <a:pt x="40188" y="11124"/>
                  </a:lnTo>
                  <a:lnTo>
                    <a:pt x="40359" y="11203"/>
                  </a:lnTo>
                  <a:lnTo>
                    <a:pt x="40544" y="11282"/>
                  </a:lnTo>
                  <a:lnTo>
                    <a:pt x="40728" y="11335"/>
                  </a:lnTo>
                  <a:lnTo>
                    <a:pt x="40925" y="11374"/>
                  </a:lnTo>
                  <a:lnTo>
                    <a:pt x="41123" y="11400"/>
                  </a:lnTo>
                  <a:lnTo>
                    <a:pt x="41333" y="11414"/>
                  </a:lnTo>
                  <a:lnTo>
                    <a:pt x="41570" y="11400"/>
                  </a:lnTo>
                  <a:lnTo>
                    <a:pt x="41807" y="11361"/>
                  </a:lnTo>
                  <a:lnTo>
                    <a:pt x="42044" y="11308"/>
                  </a:lnTo>
                  <a:lnTo>
                    <a:pt x="42255" y="11229"/>
                  </a:lnTo>
                  <a:lnTo>
                    <a:pt x="42466" y="11124"/>
                  </a:lnTo>
                  <a:lnTo>
                    <a:pt x="42663" y="11005"/>
                  </a:lnTo>
                  <a:lnTo>
                    <a:pt x="42847" y="10874"/>
                  </a:lnTo>
                  <a:lnTo>
                    <a:pt x="43018" y="10716"/>
                  </a:lnTo>
                  <a:lnTo>
                    <a:pt x="43163" y="10545"/>
                  </a:lnTo>
                  <a:lnTo>
                    <a:pt x="43308" y="10360"/>
                  </a:lnTo>
                  <a:lnTo>
                    <a:pt x="43426" y="10163"/>
                  </a:lnTo>
                  <a:lnTo>
                    <a:pt x="43519" y="9966"/>
                  </a:lnTo>
                  <a:lnTo>
                    <a:pt x="43611" y="9742"/>
                  </a:lnTo>
                  <a:lnTo>
                    <a:pt x="43663" y="9518"/>
                  </a:lnTo>
                  <a:lnTo>
                    <a:pt x="43703" y="9281"/>
                  </a:lnTo>
                  <a:lnTo>
                    <a:pt x="43716" y="9031"/>
                  </a:lnTo>
                  <a:lnTo>
                    <a:pt x="43703" y="8794"/>
                  </a:lnTo>
                  <a:lnTo>
                    <a:pt x="43663" y="8557"/>
                  </a:lnTo>
                  <a:lnTo>
                    <a:pt x="43611" y="8333"/>
                  </a:lnTo>
                  <a:lnTo>
                    <a:pt x="43519" y="8109"/>
                  </a:lnTo>
                  <a:lnTo>
                    <a:pt x="43426" y="7899"/>
                  </a:lnTo>
                  <a:lnTo>
                    <a:pt x="43308" y="7701"/>
                  </a:lnTo>
                  <a:lnTo>
                    <a:pt x="43163" y="7517"/>
                  </a:lnTo>
                  <a:lnTo>
                    <a:pt x="43018" y="7359"/>
                  </a:lnTo>
                  <a:lnTo>
                    <a:pt x="42847" y="7201"/>
                  </a:lnTo>
                  <a:lnTo>
                    <a:pt x="42663" y="7056"/>
                  </a:lnTo>
                  <a:lnTo>
                    <a:pt x="42466" y="6938"/>
                  </a:lnTo>
                  <a:lnTo>
                    <a:pt x="42255" y="6846"/>
                  </a:lnTo>
                  <a:lnTo>
                    <a:pt x="42044" y="6767"/>
                  </a:lnTo>
                  <a:lnTo>
                    <a:pt x="41807" y="6701"/>
                  </a:lnTo>
                  <a:lnTo>
                    <a:pt x="41570" y="6675"/>
                  </a:lnTo>
                  <a:lnTo>
                    <a:pt x="41333" y="6661"/>
                  </a:lnTo>
                  <a:lnTo>
                    <a:pt x="41123" y="6661"/>
                  </a:lnTo>
                  <a:lnTo>
                    <a:pt x="40925" y="6688"/>
                  </a:lnTo>
                  <a:lnTo>
                    <a:pt x="40728" y="6727"/>
                  </a:lnTo>
                  <a:lnTo>
                    <a:pt x="40544" y="6793"/>
                  </a:lnTo>
                  <a:lnTo>
                    <a:pt x="40359" y="6859"/>
                  </a:lnTo>
                  <a:lnTo>
                    <a:pt x="40188" y="6951"/>
                  </a:lnTo>
                  <a:lnTo>
                    <a:pt x="40017" y="7056"/>
                  </a:lnTo>
                  <a:lnTo>
                    <a:pt x="39859" y="7162"/>
                  </a:lnTo>
                  <a:lnTo>
                    <a:pt x="39714" y="7293"/>
                  </a:lnTo>
                  <a:lnTo>
                    <a:pt x="39583" y="7425"/>
                  </a:lnTo>
                  <a:lnTo>
                    <a:pt x="39451" y="7570"/>
                  </a:lnTo>
                  <a:lnTo>
                    <a:pt x="39346" y="7728"/>
                  </a:lnTo>
                  <a:lnTo>
                    <a:pt x="39240" y="7899"/>
                  </a:lnTo>
                  <a:lnTo>
                    <a:pt x="39161" y="8070"/>
                  </a:lnTo>
                  <a:lnTo>
                    <a:pt x="39083" y="8254"/>
                  </a:lnTo>
                  <a:lnTo>
                    <a:pt x="39030" y="8439"/>
                  </a:lnTo>
                  <a:lnTo>
                    <a:pt x="1172" y="8439"/>
                  </a:lnTo>
                  <a:lnTo>
                    <a:pt x="1172"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0"/>
            <p:cNvSpPr/>
            <p:nvPr/>
          </p:nvSpPr>
          <p:spPr>
            <a:xfrm>
              <a:off x="4627775" y="3408875"/>
              <a:ext cx="1245625" cy="398875"/>
            </a:xfrm>
            <a:custGeom>
              <a:rect b="b" l="l" r="r" t="t"/>
              <a:pathLst>
                <a:path extrusionOk="0" h="15955" w="49825">
                  <a:moveTo>
                    <a:pt x="47441" y="12374"/>
                  </a:moveTo>
                  <a:lnTo>
                    <a:pt x="47560" y="12387"/>
                  </a:lnTo>
                  <a:lnTo>
                    <a:pt x="47678" y="12401"/>
                  </a:lnTo>
                  <a:lnTo>
                    <a:pt x="47797" y="12427"/>
                  </a:lnTo>
                  <a:lnTo>
                    <a:pt x="47902" y="12466"/>
                  </a:lnTo>
                  <a:lnTo>
                    <a:pt x="48007" y="12519"/>
                  </a:lnTo>
                  <a:lnTo>
                    <a:pt x="48113" y="12585"/>
                  </a:lnTo>
                  <a:lnTo>
                    <a:pt x="48205" y="12651"/>
                  </a:lnTo>
                  <a:lnTo>
                    <a:pt x="48284" y="12730"/>
                  </a:lnTo>
                  <a:lnTo>
                    <a:pt x="48363" y="12809"/>
                  </a:lnTo>
                  <a:lnTo>
                    <a:pt x="48429" y="12901"/>
                  </a:lnTo>
                  <a:lnTo>
                    <a:pt x="48495" y="13006"/>
                  </a:lnTo>
                  <a:lnTo>
                    <a:pt x="48547" y="13111"/>
                  </a:lnTo>
                  <a:lnTo>
                    <a:pt x="48587" y="13217"/>
                  </a:lnTo>
                  <a:lnTo>
                    <a:pt x="48613" y="13335"/>
                  </a:lnTo>
                  <a:lnTo>
                    <a:pt x="48626" y="13454"/>
                  </a:lnTo>
                  <a:lnTo>
                    <a:pt x="48639" y="13572"/>
                  </a:lnTo>
                  <a:lnTo>
                    <a:pt x="48626" y="13691"/>
                  </a:lnTo>
                  <a:lnTo>
                    <a:pt x="48613" y="13809"/>
                  </a:lnTo>
                  <a:lnTo>
                    <a:pt x="48587" y="13927"/>
                  </a:lnTo>
                  <a:lnTo>
                    <a:pt x="48547" y="14033"/>
                  </a:lnTo>
                  <a:lnTo>
                    <a:pt x="48495" y="14138"/>
                  </a:lnTo>
                  <a:lnTo>
                    <a:pt x="48429" y="14243"/>
                  </a:lnTo>
                  <a:lnTo>
                    <a:pt x="48363" y="14336"/>
                  </a:lnTo>
                  <a:lnTo>
                    <a:pt x="48284" y="14415"/>
                  </a:lnTo>
                  <a:lnTo>
                    <a:pt x="48205" y="14494"/>
                  </a:lnTo>
                  <a:lnTo>
                    <a:pt x="48113" y="14559"/>
                  </a:lnTo>
                  <a:lnTo>
                    <a:pt x="48007" y="14625"/>
                  </a:lnTo>
                  <a:lnTo>
                    <a:pt x="47902" y="14678"/>
                  </a:lnTo>
                  <a:lnTo>
                    <a:pt x="47797" y="14717"/>
                  </a:lnTo>
                  <a:lnTo>
                    <a:pt x="47678" y="14744"/>
                  </a:lnTo>
                  <a:lnTo>
                    <a:pt x="47560" y="14770"/>
                  </a:lnTo>
                  <a:lnTo>
                    <a:pt x="47323" y="14770"/>
                  </a:lnTo>
                  <a:lnTo>
                    <a:pt x="47205" y="14744"/>
                  </a:lnTo>
                  <a:lnTo>
                    <a:pt x="47086" y="14717"/>
                  </a:lnTo>
                  <a:lnTo>
                    <a:pt x="46981" y="14678"/>
                  </a:lnTo>
                  <a:lnTo>
                    <a:pt x="46875" y="14625"/>
                  </a:lnTo>
                  <a:lnTo>
                    <a:pt x="46770" y="14559"/>
                  </a:lnTo>
                  <a:lnTo>
                    <a:pt x="46678" y="14494"/>
                  </a:lnTo>
                  <a:lnTo>
                    <a:pt x="46599" y="14415"/>
                  </a:lnTo>
                  <a:lnTo>
                    <a:pt x="46520" y="14336"/>
                  </a:lnTo>
                  <a:lnTo>
                    <a:pt x="46454" y="14243"/>
                  </a:lnTo>
                  <a:lnTo>
                    <a:pt x="46388" y="14138"/>
                  </a:lnTo>
                  <a:lnTo>
                    <a:pt x="46336" y="14033"/>
                  </a:lnTo>
                  <a:lnTo>
                    <a:pt x="46296" y="13927"/>
                  </a:lnTo>
                  <a:lnTo>
                    <a:pt x="46270" y="13809"/>
                  </a:lnTo>
                  <a:lnTo>
                    <a:pt x="46244" y="13691"/>
                  </a:lnTo>
                  <a:lnTo>
                    <a:pt x="46244" y="13572"/>
                  </a:lnTo>
                  <a:lnTo>
                    <a:pt x="46244" y="13454"/>
                  </a:lnTo>
                  <a:lnTo>
                    <a:pt x="46270" y="13335"/>
                  </a:lnTo>
                  <a:lnTo>
                    <a:pt x="46296" y="13217"/>
                  </a:lnTo>
                  <a:lnTo>
                    <a:pt x="46336" y="13111"/>
                  </a:lnTo>
                  <a:lnTo>
                    <a:pt x="46388" y="13006"/>
                  </a:lnTo>
                  <a:lnTo>
                    <a:pt x="46454" y="12901"/>
                  </a:lnTo>
                  <a:lnTo>
                    <a:pt x="46520" y="12809"/>
                  </a:lnTo>
                  <a:lnTo>
                    <a:pt x="46599" y="12730"/>
                  </a:lnTo>
                  <a:lnTo>
                    <a:pt x="46678" y="12651"/>
                  </a:lnTo>
                  <a:lnTo>
                    <a:pt x="46770" y="12585"/>
                  </a:lnTo>
                  <a:lnTo>
                    <a:pt x="46875" y="12519"/>
                  </a:lnTo>
                  <a:lnTo>
                    <a:pt x="46981" y="12466"/>
                  </a:lnTo>
                  <a:lnTo>
                    <a:pt x="47086" y="12427"/>
                  </a:lnTo>
                  <a:lnTo>
                    <a:pt x="47205" y="12401"/>
                  </a:lnTo>
                  <a:lnTo>
                    <a:pt x="47323" y="12387"/>
                  </a:lnTo>
                  <a:lnTo>
                    <a:pt x="47441" y="12374"/>
                  </a:lnTo>
                  <a:close/>
                  <a:moveTo>
                    <a:pt x="0" y="0"/>
                  </a:moveTo>
                  <a:lnTo>
                    <a:pt x="0" y="14164"/>
                  </a:lnTo>
                  <a:lnTo>
                    <a:pt x="45138" y="14164"/>
                  </a:lnTo>
                  <a:lnTo>
                    <a:pt x="45191" y="14349"/>
                  </a:lnTo>
                  <a:lnTo>
                    <a:pt x="45269" y="14533"/>
                  </a:lnTo>
                  <a:lnTo>
                    <a:pt x="45348" y="14704"/>
                  </a:lnTo>
                  <a:lnTo>
                    <a:pt x="45454" y="14875"/>
                  </a:lnTo>
                  <a:lnTo>
                    <a:pt x="45559" y="15033"/>
                  </a:lnTo>
                  <a:lnTo>
                    <a:pt x="45691" y="15178"/>
                  </a:lnTo>
                  <a:lnTo>
                    <a:pt x="45822" y="15323"/>
                  </a:lnTo>
                  <a:lnTo>
                    <a:pt x="45967" y="15441"/>
                  </a:lnTo>
                  <a:lnTo>
                    <a:pt x="46125" y="15560"/>
                  </a:lnTo>
                  <a:lnTo>
                    <a:pt x="46296" y="15652"/>
                  </a:lnTo>
                  <a:lnTo>
                    <a:pt x="46467" y="15744"/>
                  </a:lnTo>
                  <a:lnTo>
                    <a:pt x="46652" y="15823"/>
                  </a:lnTo>
                  <a:lnTo>
                    <a:pt x="46836" y="15876"/>
                  </a:lnTo>
                  <a:lnTo>
                    <a:pt x="47033" y="15915"/>
                  </a:lnTo>
                  <a:lnTo>
                    <a:pt x="47231" y="15941"/>
                  </a:lnTo>
                  <a:lnTo>
                    <a:pt x="47441" y="15955"/>
                  </a:lnTo>
                  <a:lnTo>
                    <a:pt x="47678" y="15941"/>
                  </a:lnTo>
                  <a:lnTo>
                    <a:pt x="47915" y="15902"/>
                  </a:lnTo>
                  <a:lnTo>
                    <a:pt x="48152" y="15849"/>
                  </a:lnTo>
                  <a:lnTo>
                    <a:pt x="48363" y="15770"/>
                  </a:lnTo>
                  <a:lnTo>
                    <a:pt x="48574" y="15665"/>
                  </a:lnTo>
                  <a:lnTo>
                    <a:pt x="48771" y="15547"/>
                  </a:lnTo>
                  <a:lnTo>
                    <a:pt x="48955" y="15402"/>
                  </a:lnTo>
                  <a:lnTo>
                    <a:pt x="49126" y="15257"/>
                  </a:lnTo>
                  <a:lnTo>
                    <a:pt x="49271" y="15086"/>
                  </a:lnTo>
                  <a:lnTo>
                    <a:pt x="49416" y="14902"/>
                  </a:lnTo>
                  <a:lnTo>
                    <a:pt x="49534" y="14704"/>
                  </a:lnTo>
                  <a:lnTo>
                    <a:pt x="49627" y="14494"/>
                  </a:lnTo>
                  <a:lnTo>
                    <a:pt x="49719" y="14283"/>
                  </a:lnTo>
                  <a:lnTo>
                    <a:pt x="49771" y="14046"/>
                  </a:lnTo>
                  <a:lnTo>
                    <a:pt x="49811" y="13822"/>
                  </a:lnTo>
                  <a:lnTo>
                    <a:pt x="49824" y="13572"/>
                  </a:lnTo>
                  <a:lnTo>
                    <a:pt x="49811" y="13335"/>
                  </a:lnTo>
                  <a:lnTo>
                    <a:pt x="49771" y="13098"/>
                  </a:lnTo>
                  <a:lnTo>
                    <a:pt x="49719" y="12861"/>
                  </a:lnTo>
                  <a:lnTo>
                    <a:pt x="49627" y="12651"/>
                  </a:lnTo>
                  <a:lnTo>
                    <a:pt x="49534" y="12440"/>
                  </a:lnTo>
                  <a:lnTo>
                    <a:pt x="49416" y="12243"/>
                  </a:lnTo>
                  <a:lnTo>
                    <a:pt x="49271" y="12058"/>
                  </a:lnTo>
                  <a:lnTo>
                    <a:pt x="49126" y="11887"/>
                  </a:lnTo>
                  <a:lnTo>
                    <a:pt x="48955" y="11742"/>
                  </a:lnTo>
                  <a:lnTo>
                    <a:pt x="48771" y="11598"/>
                  </a:lnTo>
                  <a:lnTo>
                    <a:pt x="48574" y="11479"/>
                  </a:lnTo>
                  <a:lnTo>
                    <a:pt x="48363" y="11387"/>
                  </a:lnTo>
                  <a:lnTo>
                    <a:pt x="48152" y="11308"/>
                  </a:lnTo>
                  <a:lnTo>
                    <a:pt x="47915" y="11242"/>
                  </a:lnTo>
                  <a:lnTo>
                    <a:pt x="47678" y="11203"/>
                  </a:lnTo>
                  <a:lnTo>
                    <a:pt x="47441" y="11189"/>
                  </a:lnTo>
                  <a:lnTo>
                    <a:pt x="47231" y="11203"/>
                  </a:lnTo>
                  <a:lnTo>
                    <a:pt x="47033" y="11229"/>
                  </a:lnTo>
                  <a:lnTo>
                    <a:pt x="46836" y="11268"/>
                  </a:lnTo>
                  <a:lnTo>
                    <a:pt x="46652" y="11334"/>
                  </a:lnTo>
                  <a:lnTo>
                    <a:pt x="46467" y="11400"/>
                  </a:lnTo>
                  <a:lnTo>
                    <a:pt x="46296" y="11492"/>
                  </a:lnTo>
                  <a:lnTo>
                    <a:pt x="46125" y="11584"/>
                  </a:lnTo>
                  <a:lnTo>
                    <a:pt x="45967" y="11703"/>
                  </a:lnTo>
                  <a:lnTo>
                    <a:pt x="45822" y="11834"/>
                  </a:lnTo>
                  <a:lnTo>
                    <a:pt x="45691" y="11966"/>
                  </a:lnTo>
                  <a:lnTo>
                    <a:pt x="45559" y="12111"/>
                  </a:lnTo>
                  <a:lnTo>
                    <a:pt x="45454" y="12269"/>
                  </a:lnTo>
                  <a:lnTo>
                    <a:pt x="45348" y="12440"/>
                  </a:lnTo>
                  <a:lnTo>
                    <a:pt x="45269" y="12611"/>
                  </a:lnTo>
                  <a:lnTo>
                    <a:pt x="45191" y="12795"/>
                  </a:lnTo>
                  <a:lnTo>
                    <a:pt x="45138" y="12980"/>
                  </a:lnTo>
                  <a:lnTo>
                    <a:pt x="1185" y="12980"/>
                  </a:lnTo>
                  <a:lnTo>
                    <a:pt x="1185"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0"/>
            <p:cNvSpPr/>
            <p:nvPr/>
          </p:nvSpPr>
          <p:spPr>
            <a:xfrm>
              <a:off x="3266675" y="2079350"/>
              <a:ext cx="330100" cy="1344350"/>
            </a:xfrm>
            <a:custGeom>
              <a:rect b="b" l="l" r="r" t="t"/>
              <a:pathLst>
                <a:path extrusionOk="0" h="53774" w="13204">
                  <a:moveTo>
                    <a:pt x="2383" y="50193"/>
                  </a:moveTo>
                  <a:lnTo>
                    <a:pt x="2501" y="50207"/>
                  </a:lnTo>
                  <a:lnTo>
                    <a:pt x="2620" y="50220"/>
                  </a:lnTo>
                  <a:lnTo>
                    <a:pt x="2738" y="50246"/>
                  </a:lnTo>
                  <a:lnTo>
                    <a:pt x="2843" y="50286"/>
                  </a:lnTo>
                  <a:lnTo>
                    <a:pt x="2949" y="50338"/>
                  </a:lnTo>
                  <a:lnTo>
                    <a:pt x="3041" y="50404"/>
                  </a:lnTo>
                  <a:lnTo>
                    <a:pt x="3133" y="50470"/>
                  </a:lnTo>
                  <a:lnTo>
                    <a:pt x="3225" y="50549"/>
                  </a:lnTo>
                  <a:lnTo>
                    <a:pt x="3304" y="50628"/>
                  </a:lnTo>
                  <a:lnTo>
                    <a:pt x="3370" y="50720"/>
                  </a:lnTo>
                  <a:lnTo>
                    <a:pt x="3436" y="50825"/>
                  </a:lnTo>
                  <a:lnTo>
                    <a:pt x="3475" y="50931"/>
                  </a:lnTo>
                  <a:lnTo>
                    <a:pt x="3515" y="51036"/>
                  </a:lnTo>
                  <a:lnTo>
                    <a:pt x="3554" y="51154"/>
                  </a:lnTo>
                  <a:lnTo>
                    <a:pt x="3567" y="51273"/>
                  </a:lnTo>
                  <a:lnTo>
                    <a:pt x="3581" y="51391"/>
                  </a:lnTo>
                  <a:lnTo>
                    <a:pt x="3567" y="51510"/>
                  </a:lnTo>
                  <a:lnTo>
                    <a:pt x="3554" y="51628"/>
                  </a:lnTo>
                  <a:lnTo>
                    <a:pt x="3515" y="51747"/>
                  </a:lnTo>
                  <a:lnTo>
                    <a:pt x="3475" y="51852"/>
                  </a:lnTo>
                  <a:lnTo>
                    <a:pt x="3436" y="51957"/>
                  </a:lnTo>
                  <a:lnTo>
                    <a:pt x="3370" y="52063"/>
                  </a:lnTo>
                  <a:lnTo>
                    <a:pt x="3304" y="52155"/>
                  </a:lnTo>
                  <a:lnTo>
                    <a:pt x="3225" y="52234"/>
                  </a:lnTo>
                  <a:lnTo>
                    <a:pt x="3133" y="52313"/>
                  </a:lnTo>
                  <a:lnTo>
                    <a:pt x="3041" y="52379"/>
                  </a:lnTo>
                  <a:lnTo>
                    <a:pt x="2949" y="52444"/>
                  </a:lnTo>
                  <a:lnTo>
                    <a:pt x="2843" y="52497"/>
                  </a:lnTo>
                  <a:lnTo>
                    <a:pt x="2738" y="52536"/>
                  </a:lnTo>
                  <a:lnTo>
                    <a:pt x="2620" y="52563"/>
                  </a:lnTo>
                  <a:lnTo>
                    <a:pt x="2501" y="52589"/>
                  </a:lnTo>
                  <a:lnTo>
                    <a:pt x="2251" y="52589"/>
                  </a:lnTo>
                  <a:lnTo>
                    <a:pt x="2133" y="52563"/>
                  </a:lnTo>
                  <a:lnTo>
                    <a:pt x="2027" y="52536"/>
                  </a:lnTo>
                  <a:lnTo>
                    <a:pt x="1909" y="52497"/>
                  </a:lnTo>
                  <a:lnTo>
                    <a:pt x="1803" y="52444"/>
                  </a:lnTo>
                  <a:lnTo>
                    <a:pt x="1711" y="52379"/>
                  </a:lnTo>
                  <a:lnTo>
                    <a:pt x="1619" y="52313"/>
                  </a:lnTo>
                  <a:lnTo>
                    <a:pt x="1527" y="52234"/>
                  </a:lnTo>
                  <a:lnTo>
                    <a:pt x="1448" y="52155"/>
                  </a:lnTo>
                  <a:lnTo>
                    <a:pt x="1382" y="52063"/>
                  </a:lnTo>
                  <a:lnTo>
                    <a:pt x="1330" y="51957"/>
                  </a:lnTo>
                  <a:lnTo>
                    <a:pt x="1277" y="51852"/>
                  </a:lnTo>
                  <a:lnTo>
                    <a:pt x="1237" y="51747"/>
                  </a:lnTo>
                  <a:lnTo>
                    <a:pt x="1198" y="51628"/>
                  </a:lnTo>
                  <a:lnTo>
                    <a:pt x="1185" y="51510"/>
                  </a:lnTo>
                  <a:lnTo>
                    <a:pt x="1185" y="51391"/>
                  </a:lnTo>
                  <a:lnTo>
                    <a:pt x="1185" y="51273"/>
                  </a:lnTo>
                  <a:lnTo>
                    <a:pt x="1198" y="51154"/>
                  </a:lnTo>
                  <a:lnTo>
                    <a:pt x="1237" y="51036"/>
                  </a:lnTo>
                  <a:lnTo>
                    <a:pt x="1277" y="50931"/>
                  </a:lnTo>
                  <a:lnTo>
                    <a:pt x="1330" y="50825"/>
                  </a:lnTo>
                  <a:lnTo>
                    <a:pt x="1382" y="50720"/>
                  </a:lnTo>
                  <a:lnTo>
                    <a:pt x="1448" y="50628"/>
                  </a:lnTo>
                  <a:lnTo>
                    <a:pt x="1527" y="50549"/>
                  </a:lnTo>
                  <a:lnTo>
                    <a:pt x="1619" y="50470"/>
                  </a:lnTo>
                  <a:lnTo>
                    <a:pt x="1711" y="50404"/>
                  </a:lnTo>
                  <a:lnTo>
                    <a:pt x="1803" y="50338"/>
                  </a:lnTo>
                  <a:lnTo>
                    <a:pt x="1909" y="50286"/>
                  </a:lnTo>
                  <a:lnTo>
                    <a:pt x="2027" y="50246"/>
                  </a:lnTo>
                  <a:lnTo>
                    <a:pt x="2133" y="50220"/>
                  </a:lnTo>
                  <a:lnTo>
                    <a:pt x="2251" y="50207"/>
                  </a:lnTo>
                  <a:lnTo>
                    <a:pt x="2383" y="50193"/>
                  </a:lnTo>
                  <a:close/>
                  <a:moveTo>
                    <a:pt x="12018" y="1"/>
                  </a:moveTo>
                  <a:lnTo>
                    <a:pt x="12018" y="31817"/>
                  </a:lnTo>
                  <a:lnTo>
                    <a:pt x="1777" y="41690"/>
                  </a:lnTo>
                  <a:lnTo>
                    <a:pt x="1777" y="49088"/>
                  </a:lnTo>
                  <a:lnTo>
                    <a:pt x="1593" y="49140"/>
                  </a:lnTo>
                  <a:lnTo>
                    <a:pt x="1409" y="49219"/>
                  </a:lnTo>
                  <a:lnTo>
                    <a:pt x="1237" y="49311"/>
                  </a:lnTo>
                  <a:lnTo>
                    <a:pt x="1066" y="49404"/>
                  </a:lnTo>
                  <a:lnTo>
                    <a:pt x="908" y="49522"/>
                  </a:lnTo>
                  <a:lnTo>
                    <a:pt x="764" y="49640"/>
                  </a:lnTo>
                  <a:lnTo>
                    <a:pt x="632" y="49785"/>
                  </a:lnTo>
                  <a:lnTo>
                    <a:pt x="500" y="49930"/>
                  </a:lnTo>
                  <a:lnTo>
                    <a:pt x="395" y="50088"/>
                  </a:lnTo>
                  <a:lnTo>
                    <a:pt x="290" y="50246"/>
                  </a:lnTo>
                  <a:lnTo>
                    <a:pt x="211" y="50417"/>
                  </a:lnTo>
                  <a:lnTo>
                    <a:pt x="132" y="50601"/>
                  </a:lnTo>
                  <a:lnTo>
                    <a:pt x="79" y="50786"/>
                  </a:lnTo>
                  <a:lnTo>
                    <a:pt x="26" y="50983"/>
                  </a:lnTo>
                  <a:lnTo>
                    <a:pt x="13" y="51194"/>
                  </a:lnTo>
                  <a:lnTo>
                    <a:pt x="0" y="51391"/>
                  </a:lnTo>
                  <a:lnTo>
                    <a:pt x="13" y="51641"/>
                  </a:lnTo>
                  <a:lnTo>
                    <a:pt x="53" y="51865"/>
                  </a:lnTo>
                  <a:lnTo>
                    <a:pt x="105" y="52102"/>
                  </a:lnTo>
                  <a:lnTo>
                    <a:pt x="184" y="52313"/>
                  </a:lnTo>
                  <a:lnTo>
                    <a:pt x="290" y="52523"/>
                  </a:lnTo>
                  <a:lnTo>
                    <a:pt x="408" y="52721"/>
                  </a:lnTo>
                  <a:lnTo>
                    <a:pt x="540" y="52905"/>
                  </a:lnTo>
                  <a:lnTo>
                    <a:pt x="698" y="53076"/>
                  </a:lnTo>
                  <a:lnTo>
                    <a:pt x="869" y="53221"/>
                  </a:lnTo>
                  <a:lnTo>
                    <a:pt x="1053" y="53366"/>
                  </a:lnTo>
                  <a:lnTo>
                    <a:pt x="1251" y="53484"/>
                  </a:lnTo>
                  <a:lnTo>
                    <a:pt x="1448" y="53590"/>
                  </a:lnTo>
                  <a:lnTo>
                    <a:pt x="1672" y="53669"/>
                  </a:lnTo>
                  <a:lnTo>
                    <a:pt x="1896" y="53721"/>
                  </a:lnTo>
                  <a:lnTo>
                    <a:pt x="2133" y="53761"/>
                  </a:lnTo>
                  <a:lnTo>
                    <a:pt x="2383" y="53774"/>
                  </a:lnTo>
                  <a:lnTo>
                    <a:pt x="2620" y="53761"/>
                  </a:lnTo>
                  <a:lnTo>
                    <a:pt x="2857" y="53721"/>
                  </a:lnTo>
                  <a:lnTo>
                    <a:pt x="3080" y="53669"/>
                  </a:lnTo>
                  <a:lnTo>
                    <a:pt x="3304" y="53590"/>
                  </a:lnTo>
                  <a:lnTo>
                    <a:pt x="3515" y="53484"/>
                  </a:lnTo>
                  <a:lnTo>
                    <a:pt x="3712" y="53366"/>
                  </a:lnTo>
                  <a:lnTo>
                    <a:pt x="3883" y="53221"/>
                  </a:lnTo>
                  <a:lnTo>
                    <a:pt x="4054" y="53076"/>
                  </a:lnTo>
                  <a:lnTo>
                    <a:pt x="4212" y="52905"/>
                  </a:lnTo>
                  <a:lnTo>
                    <a:pt x="4344" y="52721"/>
                  </a:lnTo>
                  <a:lnTo>
                    <a:pt x="4463" y="52523"/>
                  </a:lnTo>
                  <a:lnTo>
                    <a:pt x="4568" y="52313"/>
                  </a:lnTo>
                  <a:lnTo>
                    <a:pt x="4647" y="52102"/>
                  </a:lnTo>
                  <a:lnTo>
                    <a:pt x="4713" y="51865"/>
                  </a:lnTo>
                  <a:lnTo>
                    <a:pt x="4739" y="51641"/>
                  </a:lnTo>
                  <a:lnTo>
                    <a:pt x="4752" y="51391"/>
                  </a:lnTo>
                  <a:lnTo>
                    <a:pt x="4752" y="51181"/>
                  </a:lnTo>
                  <a:lnTo>
                    <a:pt x="4726" y="50983"/>
                  </a:lnTo>
                  <a:lnTo>
                    <a:pt x="4673" y="50786"/>
                  </a:lnTo>
                  <a:lnTo>
                    <a:pt x="4620" y="50601"/>
                  </a:lnTo>
                  <a:lnTo>
                    <a:pt x="4541" y="50417"/>
                  </a:lnTo>
                  <a:lnTo>
                    <a:pt x="4463" y="50246"/>
                  </a:lnTo>
                  <a:lnTo>
                    <a:pt x="4357" y="50075"/>
                  </a:lnTo>
                  <a:lnTo>
                    <a:pt x="4239" y="49917"/>
                  </a:lnTo>
                  <a:lnTo>
                    <a:pt x="4120" y="49772"/>
                  </a:lnTo>
                  <a:lnTo>
                    <a:pt x="3975" y="49640"/>
                  </a:lnTo>
                  <a:lnTo>
                    <a:pt x="3831" y="49509"/>
                  </a:lnTo>
                  <a:lnTo>
                    <a:pt x="3673" y="49404"/>
                  </a:lnTo>
                  <a:lnTo>
                    <a:pt x="3515" y="49298"/>
                  </a:lnTo>
                  <a:lnTo>
                    <a:pt x="3330" y="49219"/>
                  </a:lnTo>
                  <a:lnTo>
                    <a:pt x="3146" y="49140"/>
                  </a:lnTo>
                  <a:lnTo>
                    <a:pt x="2962" y="49088"/>
                  </a:lnTo>
                  <a:lnTo>
                    <a:pt x="2962" y="42203"/>
                  </a:lnTo>
                  <a:lnTo>
                    <a:pt x="13203" y="32317"/>
                  </a:lnTo>
                  <a:lnTo>
                    <a:pt x="13203"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0"/>
            <p:cNvSpPr/>
            <p:nvPr/>
          </p:nvSpPr>
          <p:spPr>
            <a:xfrm>
              <a:off x="3416725" y="1856250"/>
              <a:ext cx="330100" cy="1567450"/>
            </a:xfrm>
            <a:custGeom>
              <a:rect b="b" l="l" r="r" t="t"/>
              <a:pathLst>
                <a:path extrusionOk="0" h="62698" w="13204">
                  <a:moveTo>
                    <a:pt x="2383" y="59117"/>
                  </a:moveTo>
                  <a:lnTo>
                    <a:pt x="2502" y="59131"/>
                  </a:lnTo>
                  <a:lnTo>
                    <a:pt x="2620" y="59144"/>
                  </a:lnTo>
                  <a:lnTo>
                    <a:pt x="2739" y="59170"/>
                  </a:lnTo>
                  <a:lnTo>
                    <a:pt x="2857" y="59210"/>
                  </a:lnTo>
                  <a:lnTo>
                    <a:pt x="2949" y="59262"/>
                  </a:lnTo>
                  <a:lnTo>
                    <a:pt x="3055" y="59328"/>
                  </a:lnTo>
                  <a:lnTo>
                    <a:pt x="3147" y="59394"/>
                  </a:lnTo>
                  <a:lnTo>
                    <a:pt x="3226" y="59473"/>
                  </a:lnTo>
                  <a:lnTo>
                    <a:pt x="3305" y="59552"/>
                  </a:lnTo>
                  <a:lnTo>
                    <a:pt x="3384" y="59644"/>
                  </a:lnTo>
                  <a:lnTo>
                    <a:pt x="3436" y="59749"/>
                  </a:lnTo>
                  <a:lnTo>
                    <a:pt x="3489" y="59855"/>
                  </a:lnTo>
                  <a:lnTo>
                    <a:pt x="3528" y="59960"/>
                  </a:lnTo>
                  <a:lnTo>
                    <a:pt x="3555" y="60078"/>
                  </a:lnTo>
                  <a:lnTo>
                    <a:pt x="3581" y="60197"/>
                  </a:lnTo>
                  <a:lnTo>
                    <a:pt x="3581" y="60315"/>
                  </a:lnTo>
                  <a:lnTo>
                    <a:pt x="3581" y="60434"/>
                  </a:lnTo>
                  <a:lnTo>
                    <a:pt x="3555" y="60552"/>
                  </a:lnTo>
                  <a:lnTo>
                    <a:pt x="3528" y="60671"/>
                  </a:lnTo>
                  <a:lnTo>
                    <a:pt x="3489" y="60776"/>
                  </a:lnTo>
                  <a:lnTo>
                    <a:pt x="3436" y="60881"/>
                  </a:lnTo>
                  <a:lnTo>
                    <a:pt x="3384" y="60987"/>
                  </a:lnTo>
                  <a:lnTo>
                    <a:pt x="3305" y="61079"/>
                  </a:lnTo>
                  <a:lnTo>
                    <a:pt x="3226" y="61158"/>
                  </a:lnTo>
                  <a:lnTo>
                    <a:pt x="3147" y="61237"/>
                  </a:lnTo>
                  <a:lnTo>
                    <a:pt x="3055" y="61303"/>
                  </a:lnTo>
                  <a:lnTo>
                    <a:pt x="2949" y="61368"/>
                  </a:lnTo>
                  <a:lnTo>
                    <a:pt x="2857" y="61421"/>
                  </a:lnTo>
                  <a:lnTo>
                    <a:pt x="2739" y="61460"/>
                  </a:lnTo>
                  <a:lnTo>
                    <a:pt x="2620" y="61487"/>
                  </a:lnTo>
                  <a:lnTo>
                    <a:pt x="2502" y="61513"/>
                  </a:lnTo>
                  <a:lnTo>
                    <a:pt x="2265" y="61513"/>
                  </a:lnTo>
                  <a:lnTo>
                    <a:pt x="2146" y="61487"/>
                  </a:lnTo>
                  <a:lnTo>
                    <a:pt x="2028" y="61460"/>
                  </a:lnTo>
                  <a:lnTo>
                    <a:pt x="1923" y="61421"/>
                  </a:lnTo>
                  <a:lnTo>
                    <a:pt x="1817" y="61368"/>
                  </a:lnTo>
                  <a:lnTo>
                    <a:pt x="1712" y="61303"/>
                  </a:lnTo>
                  <a:lnTo>
                    <a:pt x="1620" y="61237"/>
                  </a:lnTo>
                  <a:lnTo>
                    <a:pt x="1541" y="61158"/>
                  </a:lnTo>
                  <a:lnTo>
                    <a:pt x="1462" y="61079"/>
                  </a:lnTo>
                  <a:lnTo>
                    <a:pt x="1396" y="60987"/>
                  </a:lnTo>
                  <a:lnTo>
                    <a:pt x="1330" y="60881"/>
                  </a:lnTo>
                  <a:lnTo>
                    <a:pt x="1278" y="60776"/>
                  </a:lnTo>
                  <a:lnTo>
                    <a:pt x="1238" y="60671"/>
                  </a:lnTo>
                  <a:lnTo>
                    <a:pt x="1212" y="60552"/>
                  </a:lnTo>
                  <a:lnTo>
                    <a:pt x="1199" y="60434"/>
                  </a:lnTo>
                  <a:lnTo>
                    <a:pt x="1185" y="60315"/>
                  </a:lnTo>
                  <a:lnTo>
                    <a:pt x="1199" y="60197"/>
                  </a:lnTo>
                  <a:lnTo>
                    <a:pt x="1212" y="60078"/>
                  </a:lnTo>
                  <a:lnTo>
                    <a:pt x="1238" y="59960"/>
                  </a:lnTo>
                  <a:lnTo>
                    <a:pt x="1278" y="59855"/>
                  </a:lnTo>
                  <a:lnTo>
                    <a:pt x="1330" y="59749"/>
                  </a:lnTo>
                  <a:lnTo>
                    <a:pt x="1396" y="59644"/>
                  </a:lnTo>
                  <a:lnTo>
                    <a:pt x="1462" y="59552"/>
                  </a:lnTo>
                  <a:lnTo>
                    <a:pt x="1541" y="59473"/>
                  </a:lnTo>
                  <a:lnTo>
                    <a:pt x="1620" y="59394"/>
                  </a:lnTo>
                  <a:lnTo>
                    <a:pt x="1712" y="59328"/>
                  </a:lnTo>
                  <a:lnTo>
                    <a:pt x="1817" y="59262"/>
                  </a:lnTo>
                  <a:lnTo>
                    <a:pt x="1923" y="59210"/>
                  </a:lnTo>
                  <a:lnTo>
                    <a:pt x="2028" y="59170"/>
                  </a:lnTo>
                  <a:lnTo>
                    <a:pt x="2146" y="59144"/>
                  </a:lnTo>
                  <a:lnTo>
                    <a:pt x="2265" y="59131"/>
                  </a:lnTo>
                  <a:lnTo>
                    <a:pt x="2383" y="59117"/>
                  </a:lnTo>
                  <a:close/>
                  <a:moveTo>
                    <a:pt x="12032" y="0"/>
                  </a:moveTo>
                  <a:lnTo>
                    <a:pt x="12032" y="40741"/>
                  </a:lnTo>
                  <a:lnTo>
                    <a:pt x="1791" y="50614"/>
                  </a:lnTo>
                  <a:lnTo>
                    <a:pt x="1791" y="58012"/>
                  </a:lnTo>
                  <a:lnTo>
                    <a:pt x="1607" y="58064"/>
                  </a:lnTo>
                  <a:lnTo>
                    <a:pt x="1422" y="58143"/>
                  </a:lnTo>
                  <a:lnTo>
                    <a:pt x="1238" y="58235"/>
                  </a:lnTo>
                  <a:lnTo>
                    <a:pt x="1080" y="58328"/>
                  </a:lnTo>
                  <a:lnTo>
                    <a:pt x="922" y="58446"/>
                  </a:lnTo>
                  <a:lnTo>
                    <a:pt x="777" y="58564"/>
                  </a:lnTo>
                  <a:lnTo>
                    <a:pt x="632" y="58709"/>
                  </a:lnTo>
                  <a:lnTo>
                    <a:pt x="514" y="58854"/>
                  </a:lnTo>
                  <a:lnTo>
                    <a:pt x="396" y="59012"/>
                  </a:lnTo>
                  <a:lnTo>
                    <a:pt x="303" y="59170"/>
                  </a:lnTo>
                  <a:lnTo>
                    <a:pt x="211" y="59341"/>
                  </a:lnTo>
                  <a:lnTo>
                    <a:pt x="145" y="59525"/>
                  </a:lnTo>
                  <a:lnTo>
                    <a:pt x="80" y="59710"/>
                  </a:lnTo>
                  <a:lnTo>
                    <a:pt x="40" y="59907"/>
                  </a:lnTo>
                  <a:lnTo>
                    <a:pt x="14" y="60118"/>
                  </a:lnTo>
                  <a:lnTo>
                    <a:pt x="1" y="60315"/>
                  </a:lnTo>
                  <a:lnTo>
                    <a:pt x="14" y="60565"/>
                  </a:lnTo>
                  <a:lnTo>
                    <a:pt x="53" y="60789"/>
                  </a:lnTo>
                  <a:lnTo>
                    <a:pt x="119" y="61026"/>
                  </a:lnTo>
                  <a:lnTo>
                    <a:pt x="198" y="61237"/>
                  </a:lnTo>
                  <a:lnTo>
                    <a:pt x="290" y="61447"/>
                  </a:lnTo>
                  <a:lnTo>
                    <a:pt x="409" y="61645"/>
                  </a:lnTo>
                  <a:lnTo>
                    <a:pt x="554" y="61829"/>
                  </a:lnTo>
                  <a:lnTo>
                    <a:pt x="698" y="62000"/>
                  </a:lnTo>
                  <a:lnTo>
                    <a:pt x="869" y="62145"/>
                  </a:lnTo>
                  <a:lnTo>
                    <a:pt x="1054" y="62290"/>
                  </a:lnTo>
                  <a:lnTo>
                    <a:pt x="1251" y="62408"/>
                  </a:lnTo>
                  <a:lnTo>
                    <a:pt x="1462" y="62514"/>
                  </a:lnTo>
                  <a:lnTo>
                    <a:pt x="1672" y="62593"/>
                  </a:lnTo>
                  <a:lnTo>
                    <a:pt x="1909" y="62645"/>
                  </a:lnTo>
                  <a:lnTo>
                    <a:pt x="2146" y="62685"/>
                  </a:lnTo>
                  <a:lnTo>
                    <a:pt x="2383" y="62698"/>
                  </a:lnTo>
                  <a:lnTo>
                    <a:pt x="2633" y="62685"/>
                  </a:lnTo>
                  <a:lnTo>
                    <a:pt x="2870" y="62645"/>
                  </a:lnTo>
                  <a:lnTo>
                    <a:pt x="3094" y="62593"/>
                  </a:lnTo>
                  <a:lnTo>
                    <a:pt x="3305" y="62514"/>
                  </a:lnTo>
                  <a:lnTo>
                    <a:pt x="3515" y="62408"/>
                  </a:lnTo>
                  <a:lnTo>
                    <a:pt x="3713" y="62290"/>
                  </a:lnTo>
                  <a:lnTo>
                    <a:pt x="3897" y="62145"/>
                  </a:lnTo>
                  <a:lnTo>
                    <a:pt x="4068" y="62000"/>
                  </a:lnTo>
                  <a:lnTo>
                    <a:pt x="4226" y="61829"/>
                  </a:lnTo>
                  <a:lnTo>
                    <a:pt x="4358" y="61645"/>
                  </a:lnTo>
                  <a:lnTo>
                    <a:pt x="4476" y="61447"/>
                  </a:lnTo>
                  <a:lnTo>
                    <a:pt x="4582" y="61237"/>
                  </a:lnTo>
                  <a:lnTo>
                    <a:pt x="4661" y="61026"/>
                  </a:lnTo>
                  <a:lnTo>
                    <a:pt x="4713" y="60789"/>
                  </a:lnTo>
                  <a:lnTo>
                    <a:pt x="4753" y="60565"/>
                  </a:lnTo>
                  <a:lnTo>
                    <a:pt x="4766" y="60315"/>
                  </a:lnTo>
                  <a:lnTo>
                    <a:pt x="4753" y="60105"/>
                  </a:lnTo>
                  <a:lnTo>
                    <a:pt x="4726" y="59907"/>
                  </a:lnTo>
                  <a:lnTo>
                    <a:pt x="4687" y="59710"/>
                  </a:lnTo>
                  <a:lnTo>
                    <a:pt x="4634" y="59525"/>
                  </a:lnTo>
                  <a:lnTo>
                    <a:pt x="4555" y="59341"/>
                  </a:lnTo>
                  <a:lnTo>
                    <a:pt x="4463" y="59170"/>
                  </a:lnTo>
                  <a:lnTo>
                    <a:pt x="4371" y="58999"/>
                  </a:lnTo>
                  <a:lnTo>
                    <a:pt x="4252" y="58841"/>
                  </a:lnTo>
                  <a:lnTo>
                    <a:pt x="4134" y="58696"/>
                  </a:lnTo>
                  <a:lnTo>
                    <a:pt x="3989" y="58564"/>
                  </a:lnTo>
                  <a:lnTo>
                    <a:pt x="3844" y="58433"/>
                  </a:lnTo>
                  <a:lnTo>
                    <a:pt x="3686" y="58328"/>
                  </a:lnTo>
                  <a:lnTo>
                    <a:pt x="3515" y="58222"/>
                  </a:lnTo>
                  <a:lnTo>
                    <a:pt x="3344" y="58143"/>
                  </a:lnTo>
                  <a:lnTo>
                    <a:pt x="3160" y="58064"/>
                  </a:lnTo>
                  <a:lnTo>
                    <a:pt x="2976" y="58012"/>
                  </a:lnTo>
                  <a:lnTo>
                    <a:pt x="2976" y="51127"/>
                  </a:lnTo>
                  <a:lnTo>
                    <a:pt x="13204" y="41241"/>
                  </a:lnTo>
                  <a:lnTo>
                    <a:pt x="13204"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0"/>
            <p:cNvSpPr/>
            <p:nvPr/>
          </p:nvSpPr>
          <p:spPr>
            <a:xfrm>
              <a:off x="3839600" y="1316875"/>
              <a:ext cx="642400" cy="242550"/>
            </a:xfrm>
            <a:custGeom>
              <a:rect b="b" l="l" r="r" t="t"/>
              <a:pathLst>
                <a:path extrusionOk="0" h="9702" w="25696">
                  <a:moveTo>
                    <a:pt x="2383" y="1185"/>
                  </a:moveTo>
                  <a:lnTo>
                    <a:pt x="2502" y="1198"/>
                  </a:lnTo>
                  <a:lnTo>
                    <a:pt x="2620" y="1211"/>
                  </a:lnTo>
                  <a:lnTo>
                    <a:pt x="2739" y="1237"/>
                  </a:lnTo>
                  <a:lnTo>
                    <a:pt x="2857" y="1277"/>
                  </a:lnTo>
                  <a:lnTo>
                    <a:pt x="2949" y="1330"/>
                  </a:lnTo>
                  <a:lnTo>
                    <a:pt x="3055" y="1395"/>
                  </a:lnTo>
                  <a:lnTo>
                    <a:pt x="3147" y="1461"/>
                  </a:lnTo>
                  <a:lnTo>
                    <a:pt x="3226" y="1540"/>
                  </a:lnTo>
                  <a:lnTo>
                    <a:pt x="3305" y="1619"/>
                  </a:lnTo>
                  <a:lnTo>
                    <a:pt x="3384" y="1711"/>
                  </a:lnTo>
                  <a:lnTo>
                    <a:pt x="3436" y="1817"/>
                  </a:lnTo>
                  <a:lnTo>
                    <a:pt x="3489" y="1922"/>
                  </a:lnTo>
                  <a:lnTo>
                    <a:pt x="3529" y="2027"/>
                  </a:lnTo>
                  <a:lnTo>
                    <a:pt x="3555" y="2146"/>
                  </a:lnTo>
                  <a:lnTo>
                    <a:pt x="3581" y="2264"/>
                  </a:lnTo>
                  <a:lnTo>
                    <a:pt x="3581" y="2383"/>
                  </a:lnTo>
                  <a:lnTo>
                    <a:pt x="3581" y="2501"/>
                  </a:lnTo>
                  <a:lnTo>
                    <a:pt x="3555" y="2620"/>
                  </a:lnTo>
                  <a:lnTo>
                    <a:pt x="3529" y="2738"/>
                  </a:lnTo>
                  <a:lnTo>
                    <a:pt x="3489" y="2856"/>
                  </a:lnTo>
                  <a:lnTo>
                    <a:pt x="3436" y="2949"/>
                  </a:lnTo>
                  <a:lnTo>
                    <a:pt x="3384" y="3054"/>
                  </a:lnTo>
                  <a:lnTo>
                    <a:pt x="3305" y="3146"/>
                  </a:lnTo>
                  <a:lnTo>
                    <a:pt x="3226" y="3225"/>
                  </a:lnTo>
                  <a:lnTo>
                    <a:pt x="3147" y="3304"/>
                  </a:lnTo>
                  <a:lnTo>
                    <a:pt x="3055" y="3383"/>
                  </a:lnTo>
                  <a:lnTo>
                    <a:pt x="2949" y="3436"/>
                  </a:lnTo>
                  <a:lnTo>
                    <a:pt x="2857" y="3488"/>
                  </a:lnTo>
                  <a:lnTo>
                    <a:pt x="2739" y="3528"/>
                  </a:lnTo>
                  <a:lnTo>
                    <a:pt x="2620" y="3554"/>
                  </a:lnTo>
                  <a:lnTo>
                    <a:pt x="2502" y="3580"/>
                  </a:lnTo>
                  <a:lnTo>
                    <a:pt x="2265" y="3580"/>
                  </a:lnTo>
                  <a:lnTo>
                    <a:pt x="2146" y="3554"/>
                  </a:lnTo>
                  <a:lnTo>
                    <a:pt x="2028" y="3528"/>
                  </a:lnTo>
                  <a:lnTo>
                    <a:pt x="1923" y="3488"/>
                  </a:lnTo>
                  <a:lnTo>
                    <a:pt x="1817" y="3436"/>
                  </a:lnTo>
                  <a:lnTo>
                    <a:pt x="1712" y="3383"/>
                  </a:lnTo>
                  <a:lnTo>
                    <a:pt x="1620" y="3304"/>
                  </a:lnTo>
                  <a:lnTo>
                    <a:pt x="1541" y="3225"/>
                  </a:lnTo>
                  <a:lnTo>
                    <a:pt x="1462" y="3146"/>
                  </a:lnTo>
                  <a:lnTo>
                    <a:pt x="1396" y="3054"/>
                  </a:lnTo>
                  <a:lnTo>
                    <a:pt x="1330" y="2949"/>
                  </a:lnTo>
                  <a:lnTo>
                    <a:pt x="1278" y="2856"/>
                  </a:lnTo>
                  <a:lnTo>
                    <a:pt x="1238" y="2738"/>
                  </a:lnTo>
                  <a:lnTo>
                    <a:pt x="1212" y="2620"/>
                  </a:lnTo>
                  <a:lnTo>
                    <a:pt x="1199" y="2501"/>
                  </a:lnTo>
                  <a:lnTo>
                    <a:pt x="1185" y="2383"/>
                  </a:lnTo>
                  <a:lnTo>
                    <a:pt x="1199" y="2264"/>
                  </a:lnTo>
                  <a:lnTo>
                    <a:pt x="1212" y="2146"/>
                  </a:lnTo>
                  <a:lnTo>
                    <a:pt x="1238" y="2027"/>
                  </a:lnTo>
                  <a:lnTo>
                    <a:pt x="1278" y="1922"/>
                  </a:lnTo>
                  <a:lnTo>
                    <a:pt x="1330" y="1817"/>
                  </a:lnTo>
                  <a:lnTo>
                    <a:pt x="1396" y="1711"/>
                  </a:lnTo>
                  <a:lnTo>
                    <a:pt x="1462" y="1619"/>
                  </a:lnTo>
                  <a:lnTo>
                    <a:pt x="1541" y="1540"/>
                  </a:lnTo>
                  <a:lnTo>
                    <a:pt x="1620" y="1461"/>
                  </a:lnTo>
                  <a:lnTo>
                    <a:pt x="1712" y="1395"/>
                  </a:lnTo>
                  <a:lnTo>
                    <a:pt x="1817" y="1330"/>
                  </a:lnTo>
                  <a:lnTo>
                    <a:pt x="1923" y="1277"/>
                  </a:lnTo>
                  <a:lnTo>
                    <a:pt x="2028" y="1237"/>
                  </a:lnTo>
                  <a:lnTo>
                    <a:pt x="2146" y="1211"/>
                  </a:lnTo>
                  <a:lnTo>
                    <a:pt x="2265" y="1198"/>
                  </a:lnTo>
                  <a:lnTo>
                    <a:pt x="2383" y="1185"/>
                  </a:lnTo>
                  <a:close/>
                  <a:moveTo>
                    <a:pt x="2383" y="0"/>
                  </a:moveTo>
                  <a:lnTo>
                    <a:pt x="2146" y="13"/>
                  </a:lnTo>
                  <a:lnTo>
                    <a:pt x="1909" y="53"/>
                  </a:lnTo>
                  <a:lnTo>
                    <a:pt x="1672" y="118"/>
                  </a:lnTo>
                  <a:lnTo>
                    <a:pt x="1462" y="197"/>
                  </a:lnTo>
                  <a:lnTo>
                    <a:pt x="1251" y="290"/>
                  </a:lnTo>
                  <a:lnTo>
                    <a:pt x="1054" y="408"/>
                  </a:lnTo>
                  <a:lnTo>
                    <a:pt x="870" y="553"/>
                  </a:lnTo>
                  <a:lnTo>
                    <a:pt x="698" y="698"/>
                  </a:lnTo>
                  <a:lnTo>
                    <a:pt x="554" y="869"/>
                  </a:lnTo>
                  <a:lnTo>
                    <a:pt x="409" y="1053"/>
                  </a:lnTo>
                  <a:lnTo>
                    <a:pt x="290" y="1251"/>
                  </a:lnTo>
                  <a:lnTo>
                    <a:pt x="198" y="1461"/>
                  </a:lnTo>
                  <a:lnTo>
                    <a:pt x="119" y="1672"/>
                  </a:lnTo>
                  <a:lnTo>
                    <a:pt x="53" y="1909"/>
                  </a:lnTo>
                  <a:lnTo>
                    <a:pt x="14" y="2146"/>
                  </a:lnTo>
                  <a:lnTo>
                    <a:pt x="1" y="2383"/>
                  </a:lnTo>
                  <a:lnTo>
                    <a:pt x="14" y="2633"/>
                  </a:lnTo>
                  <a:lnTo>
                    <a:pt x="53" y="2870"/>
                  </a:lnTo>
                  <a:lnTo>
                    <a:pt x="119" y="3093"/>
                  </a:lnTo>
                  <a:lnTo>
                    <a:pt x="198" y="3304"/>
                  </a:lnTo>
                  <a:lnTo>
                    <a:pt x="290" y="3515"/>
                  </a:lnTo>
                  <a:lnTo>
                    <a:pt x="409" y="3712"/>
                  </a:lnTo>
                  <a:lnTo>
                    <a:pt x="554" y="3896"/>
                  </a:lnTo>
                  <a:lnTo>
                    <a:pt x="698" y="4068"/>
                  </a:lnTo>
                  <a:lnTo>
                    <a:pt x="870" y="4225"/>
                  </a:lnTo>
                  <a:lnTo>
                    <a:pt x="1054" y="4357"/>
                  </a:lnTo>
                  <a:lnTo>
                    <a:pt x="1251" y="4476"/>
                  </a:lnTo>
                  <a:lnTo>
                    <a:pt x="1462" y="4581"/>
                  </a:lnTo>
                  <a:lnTo>
                    <a:pt x="1672" y="4660"/>
                  </a:lnTo>
                  <a:lnTo>
                    <a:pt x="1909" y="4713"/>
                  </a:lnTo>
                  <a:lnTo>
                    <a:pt x="2146" y="4752"/>
                  </a:lnTo>
                  <a:lnTo>
                    <a:pt x="2383" y="4765"/>
                  </a:lnTo>
                  <a:lnTo>
                    <a:pt x="2554" y="4752"/>
                  </a:lnTo>
                  <a:lnTo>
                    <a:pt x="2712" y="4739"/>
                  </a:lnTo>
                  <a:lnTo>
                    <a:pt x="2870" y="4713"/>
                  </a:lnTo>
                  <a:lnTo>
                    <a:pt x="3028" y="4673"/>
                  </a:lnTo>
                  <a:lnTo>
                    <a:pt x="3173" y="4634"/>
                  </a:lnTo>
                  <a:lnTo>
                    <a:pt x="3318" y="4568"/>
                  </a:lnTo>
                  <a:lnTo>
                    <a:pt x="3463" y="4502"/>
                  </a:lnTo>
                  <a:lnTo>
                    <a:pt x="3594" y="4436"/>
                  </a:lnTo>
                  <a:lnTo>
                    <a:pt x="8860" y="9702"/>
                  </a:lnTo>
                  <a:lnTo>
                    <a:pt x="25696" y="9702"/>
                  </a:lnTo>
                  <a:lnTo>
                    <a:pt x="25696" y="8517"/>
                  </a:lnTo>
                  <a:lnTo>
                    <a:pt x="9360" y="8517"/>
                  </a:lnTo>
                  <a:lnTo>
                    <a:pt x="4437" y="3594"/>
                  </a:lnTo>
                  <a:lnTo>
                    <a:pt x="4503" y="3462"/>
                  </a:lnTo>
                  <a:lnTo>
                    <a:pt x="4568" y="3317"/>
                  </a:lnTo>
                  <a:lnTo>
                    <a:pt x="4634" y="3172"/>
                  </a:lnTo>
                  <a:lnTo>
                    <a:pt x="4674" y="3028"/>
                  </a:lnTo>
                  <a:lnTo>
                    <a:pt x="4713" y="2870"/>
                  </a:lnTo>
                  <a:lnTo>
                    <a:pt x="4740" y="2712"/>
                  </a:lnTo>
                  <a:lnTo>
                    <a:pt x="4753" y="2554"/>
                  </a:lnTo>
                  <a:lnTo>
                    <a:pt x="4766" y="2383"/>
                  </a:lnTo>
                  <a:lnTo>
                    <a:pt x="4753" y="2146"/>
                  </a:lnTo>
                  <a:lnTo>
                    <a:pt x="4713" y="1909"/>
                  </a:lnTo>
                  <a:lnTo>
                    <a:pt x="4661" y="1672"/>
                  </a:lnTo>
                  <a:lnTo>
                    <a:pt x="4582" y="1461"/>
                  </a:lnTo>
                  <a:lnTo>
                    <a:pt x="4476" y="1251"/>
                  </a:lnTo>
                  <a:lnTo>
                    <a:pt x="4358" y="1053"/>
                  </a:lnTo>
                  <a:lnTo>
                    <a:pt x="4226" y="869"/>
                  </a:lnTo>
                  <a:lnTo>
                    <a:pt x="4068" y="698"/>
                  </a:lnTo>
                  <a:lnTo>
                    <a:pt x="3897" y="553"/>
                  </a:lnTo>
                  <a:lnTo>
                    <a:pt x="3713" y="408"/>
                  </a:lnTo>
                  <a:lnTo>
                    <a:pt x="3515" y="290"/>
                  </a:lnTo>
                  <a:lnTo>
                    <a:pt x="3305" y="197"/>
                  </a:lnTo>
                  <a:lnTo>
                    <a:pt x="3094" y="118"/>
                  </a:lnTo>
                  <a:lnTo>
                    <a:pt x="2870" y="53"/>
                  </a:lnTo>
                  <a:lnTo>
                    <a:pt x="2633" y="13"/>
                  </a:lnTo>
                  <a:lnTo>
                    <a:pt x="2383"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0"/>
            <p:cNvSpPr/>
            <p:nvPr/>
          </p:nvSpPr>
          <p:spPr>
            <a:xfrm>
              <a:off x="3839600" y="1601200"/>
              <a:ext cx="642400" cy="935625"/>
            </a:xfrm>
            <a:custGeom>
              <a:rect b="b" l="l" r="r" t="t"/>
              <a:pathLst>
                <a:path extrusionOk="0" h="37425" w="25696">
                  <a:moveTo>
                    <a:pt x="2502" y="33857"/>
                  </a:moveTo>
                  <a:lnTo>
                    <a:pt x="2620" y="33870"/>
                  </a:lnTo>
                  <a:lnTo>
                    <a:pt x="2739" y="33909"/>
                  </a:lnTo>
                  <a:lnTo>
                    <a:pt x="2857" y="33949"/>
                  </a:lnTo>
                  <a:lnTo>
                    <a:pt x="2949" y="34002"/>
                  </a:lnTo>
                  <a:lnTo>
                    <a:pt x="3055" y="34054"/>
                  </a:lnTo>
                  <a:lnTo>
                    <a:pt x="3147" y="34120"/>
                  </a:lnTo>
                  <a:lnTo>
                    <a:pt x="3226" y="34199"/>
                  </a:lnTo>
                  <a:lnTo>
                    <a:pt x="3305" y="34291"/>
                  </a:lnTo>
                  <a:lnTo>
                    <a:pt x="3384" y="34383"/>
                  </a:lnTo>
                  <a:lnTo>
                    <a:pt x="3436" y="34476"/>
                  </a:lnTo>
                  <a:lnTo>
                    <a:pt x="3489" y="34581"/>
                  </a:lnTo>
                  <a:lnTo>
                    <a:pt x="3529" y="34699"/>
                  </a:lnTo>
                  <a:lnTo>
                    <a:pt x="3555" y="34805"/>
                  </a:lnTo>
                  <a:lnTo>
                    <a:pt x="3581" y="34923"/>
                  </a:lnTo>
                  <a:lnTo>
                    <a:pt x="3581" y="35055"/>
                  </a:lnTo>
                  <a:lnTo>
                    <a:pt x="3581" y="35173"/>
                  </a:lnTo>
                  <a:lnTo>
                    <a:pt x="3555" y="35292"/>
                  </a:lnTo>
                  <a:lnTo>
                    <a:pt x="3529" y="35410"/>
                  </a:lnTo>
                  <a:lnTo>
                    <a:pt x="3489" y="35515"/>
                  </a:lnTo>
                  <a:lnTo>
                    <a:pt x="3436" y="35621"/>
                  </a:lnTo>
                  <a:lnTo>
                    <a:pt x="3384" y="35713"/>
                  </a:lnTo>
                  <a:lnTo>
                    <a:pt x="3305" y="35805"/>
                  </a:lnTo>
                  <a:lnTo>
                    <a:pt x="3226" y="35897"/>
                  </a:lnTo>
                  <a:lnTo>
                    <a:pt x="3147" y="35976"/>
                  </a:lnTo>
                  <a:lnTo>
                    <a:pt x="3055" y="36042"/>
                  </a:lnTo>
                  <a:lnTo>
                    <a:pt x="2949" y="36095"/>
                  </a:lnTo>
                  <a:lnTo>
                    <a:pt x="2857" y="36147"/>
                  </a:lnTo>
                  <a:lnTo>
                    <a:pt x="2739" y="36187"/>
                  </a:lnTo>
                  <a:lnTo>
                    <a:pt x="2620" y="36226"/>
                  </a:lnTo>
                  <a:lnTo>
                    <a:pt x="2502" y="36239"/>
                  </a:lnTo>
                  <a:lnTo>
                    <a:pt x="2265" y="36239"/>
                  </a:lnTo>
                  <a:lnTo>
                    <a:pt x="2146" y="36226"/>
                  </a:lnTo>
                  <a:lnTo>
                    <a:pt x="2028" y="36187"/>
                  </a:lnTo>
                  <a:lnTo>
                    <a:pt x="1923" y="36147"/>
                  </a:lnTo>
                  <a:lnTo>
                    <a:pt x="1817" y="36095"/>
                  </a:lnTo>
                  <a:lnTo>
                    <a:pt x="1712" y="36042"/>
                  </a:lnTo>
                  <a:lnTo>
                    <a:pt x="1620" y="35976"/>
                  </a:lnTo>
                  <a:lnTo>
                    <a:pt x="1541" y="35897"/>
                  </a:lnTo>
                  <a:lnTo>
                    <a:pt x="1462" y="35805"/>
                  </a:lnTo>
                  <a:lnTo>
                    <a:pt x="1396" y="35713"/>
                  </a:lnTo>
                  <a:lnTo>
                    <a:pt x="1330" y="35621"/>
                  </a:lnTo>
                  <a:lnTo>
                    <a:pt x="1278" y="35515"/>
                  </a:lnTo>
                  <a:lnTo>
                    <a:pt x="1238" y="35410"/>
                  </a:lnTo>
                  <a:lnTo>
                    <a:pt x="1212" y="35292"/>
                  </a:lnTo>
                  <a:lnTo>
                    <a:pt x="1199" y="35173"/>
                  </a:lnTo>
                  <a:lnTo>
                    <a:pt x="1185" y="35055"/>
                  </a:lnTo>
                  <a:lnTo>
                    <a:pt x="1199" y="34923"/>
                  </a:lnTo>
                  <a:lnTo>
                    <a:pt x="1212" y="34805"/>
                  </a:lnTo>
                  <a:lnTo>
                    <a:pt x="1238" y="34699"/>
                  </a:lnTo>
                  <a:lnTo>
                    <a:pt x="1278" y="34581"/>
                  </a:lnTo>
                  <a:lnTo>
                    <a:pt x="1330" y="34476"/>
                  </a:lnTo>
                  <a:lnTo>
                    <a:pt x="1396" y="34383"/>
                  </a:lnTo>
                  <a:lnTo>
                    <a:pt x="1462" y="34291"/>
                  </a:lnTo>
                  <a:lnTo>
                    <a:pt x="1541" y="34199"/>
                  </a:lnTo>
                  <a:lnTo>
                    <a:pt x="1620" y="34120"/>
                  </a:lnTo>
                  <a:lnTo>
                    <a:pt x="1712" y="34054"/>
                  </a:lnTo>
                  <a:lnTo>
                    <a:pt x="1817" y="34002"/>
                  </a:lnTo>
                  <a:lnTo>
                    <a:pt x="1923" y="33949"/>
                  </a:lnTo>
                  <a:lnTo>
                    <a:pt x="2028" y="33909"/>
                  </a:lnTo>
                  <a:lnTo>
                    <a:pt x="2146" y="33870"/>
                  </a:lnTo>
                  <a:lnTo>
                    <a:pt x="2265" y="33857"/>
                  </a:lnTo>
                  <a:close/>
                  <a:moveTo>
                    <a:pt x="1791" y="0"/>
                  </a:moveTo>
                  <a:lnTo>
                    <a:pt x="1791" y="32738"/>
                  </a:lnTo>
                  <a:lnTo>
                    <a:pt x="1607" y="32804"/>
                  </a:lnTo>
                  <a:lnTo>
                    <a:pt x="1422" y="32870"/>
                  </a:lnTo>
                  <a:lnTo>
                    <a:pt x="1251" y="32962"/>
                  </a:lnTo>
                  <a:lnTo>
                    <a:pt x="1080" y="33054"/>
                  </a:lnTo>
                  <a:lnTo>
                    <a:pt x="922" y="33172"/>
                  </a:lnTo>
                  <a:lnTo>
                    <a:pt x="777" y="33291"/>
                  </a:lnTo>
                  <a:lnTo>
                    <a:pt x="646" y="33436"/>
                  </a:lnTo>
                  <a:lnTo>
                    <a:pt x="514" y="33580"/>
                  </a:lnTo>
                  <a:lnTo>
                    <a:pt x="396" y="33738"/>
                  </a:lnTo>
                  <a:lnTo>
                    <a:pt x="303" y="33896"/>
                  </a:lnTo>
                  <a:lnTo>
                    <a:pt x="211" y="34081"/>
                  </a:lnTo>
                  <a:lnTo>
                    <a:pt x="146" y="34252"/>
                  </a:lnTo>
                  <a:lnTo>
                    <a:pt x="80" y="34449"/>
                  </a:lnTo>
                  <a:lnTo>
                    <a:pt x="40" y="34647"/>
                  </a:lnTo>
                  <a:lnTo>
                    <a:pt x="14" y="34844"/>
                  </a:lnTo>
                  <a:lnTo>
                    <a:pt x="1" y="35055"/>
                  </a:lnTo>
                  <a:lnTo>
                    <a:pt x="14" y="35292"/>
                  </a:lnTo>
                  <a:lnTo>
                    <a:pt x="53" y="35529"/>
                  </a:lnTo>
                  <a:lnTo>
                    <a:pt x="119" y="35752"/>
                  </a:lnTo>
                  <a:lnTo>
                    <a:pt x="198" y="35976"/>
                  </a:lnTo>
                  <a:lnTo>
                    <a:pt x="290" y="36187"/>
                  </a:lnTo>
                  <a:lnTo>
                    <a:pt x="409" y="36371"/>
                  </a:lnTo>
                  <a:lnTo>
                    <a:pt x="554" y="36555"/>
                  </a:lnTo>
                  <a:lnTo>
                    <a:pt x="698" y="36726"/>
                  </a:lnTo>
                  <a:lnTo>
                    <a:pt x="870" y="36884"/>
                  </a:lnTo>
                  <a:lnTo>
                    <a:pt x="1054" y="37016"/>
                  </a:lnTo>
                  <a:lnTo>
                    <a:pt x="1251" y="37135"/>
                  </a:lnTo>
                  <a:lnTo>
                    <a:pt x="1462" y="37240"/>
                  </a:lnTo>
                  <a:lnTo>
                    <a:pt x="1672" y="37319"/>
                  </a:lnTo>
                  <a:lnTo>
                    <a:pt x="1909" y="37385"/>
                  </a:lnTo>
                  <a:lnTo>
                    <a:pt x="2146" y="37411"/>
                  </a:lnTo>
                  <a:lnTo>
                    <a:pt x="2383" y="37424"/>
                  </a:lnTo>
                  <a:lnTo>
                    <a:pt x="2633" y="37411"/>
                  </a:lnTo>
                  <a:lnTo>
                    <a:pt x="2870" y="37385"/>
                  </a:lnTo>
                  <a:lnTo>
                    <a:pt x="3094" y="37319"/>
                  </a:lnTo>
                  <a:lnTo>
                    <a:pt x="3305" y="37240"/>
                  </a:lnTo>
                  <a:lnTo>
                    <a:pt x="3515" y="37135"/>
                  </a:lnTo>
                  <a:lnTo>
                    <a:pt x="3713" y="37016"/>
                  </a:lnTo>
                  <a:lnTo>
                    <a:pt x="3897" y="36884"/>
                  </a:lnTo>
                  <a:lnTo>
                    <a:pt x="4068" y="36726"/>
                  </a:lnTo>
                  <a:lnTo>
                    <a:pt x="4226" y="36555"/>
                  </a:lnTo>
                  <a:lnTo>
                    <a:pt x="4358" y="36371"/>
                  </a:lnTo>
                  <a:lnTo>
                    <a:pt x="4476" y="36187"/>
                  </a:lnTo>
                  <a:lnTo>
                    <a:pt x="4582" y="35976"/>
                  </a:lnTo>
                  <a:lnTo>
                    <a:pt x="4661" y="35752"/>
                  </a:lnTo>
                  <a:lnTo>
                    <a:pt x="4713" y="35529"/>
                  </a:lnTo>
                  <a:lnTo>
                    <a:pt x="4753" y="35292"/>
                  </a:lnTo>
                  <a:lnTo>
                    <a:pt x="4766" y="35055"/>
                  </a:lnTo>
                  <a:lnTo>
                    <a:pt x="4753" y="34844"/>
                  </a:lnTo>
                  <a:lnTo>
                    <a:pt x="4726" y="34647"/>
                  </a:lnTo>
                  <a:lnTo>
                    <a:pt x="4687" y="34449"/>
                  </a:lnTo>
                  <a:lnTo>
                    <a:pt x="4634" y="34252"/>
                  </a:lnTo>
                  <a:lnTo>
                    <a:pt x="4555" y="34081"/>
                  </a:lnTo>
                  <a:lnTo>
                    <a:pt x="4463" y="33896"/>
                  </a:lnTo>
                  <a:lnTo>
                    <a:pt x="4371" y="33738"/>
                  </a:lnTo>
                  <a:lnTo>
                    <a:pt x="4253" y="33580"/>
                  </a:lnTo>
                  <a:lnTo>
                    <a:pt x="4134" y="33436"/>
                  </a:lnTo>
                  <a:lnTo>
                    <a:pt x="3989" y="33291"/>
                  </a:lnTo>
                  <a:lnTo>
                    <a:pt x="3844" y="33172"/>
                  </a:lnTo>
                  <a:lnTo>
                    <a:pt x="3686" y="33054"/>
                  </a:lnTo>
                  <a:lnTo>
                    <a:pt x="3529" y="32962"/>
                  </a:lnTo>
                  <a:lnTo>
                    <a:pt x="3344" y="32870"/>
                  </a:lnTo>
                  <a:lnTo>
                    <a:pt x="3160" y="32804"/>
                  </a:lnTo>
                  <a:lnTo>
                    <a:pt x="2976" y="32738"/>
                  </a:lnTo>
                  <a:lnTo>
                    <a:pt x="2976" y="1185"/>
                  </a:lnTo>
                  <a:lnTo>
                    <a:pt x="25696" y="1185"/>
                  </a:lnTo>
                  <a:lnTo>
                    <a:pt x="25696"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0"/>
            <p:cNvSpPr/>
            <p:nvPr/>
          </p:nvSpPr>
          <p:spPr>
            <a:xfrm>
              <a:off x="4503050" y="1503450"/>
              <a:ext cx="1081400" cy="686500"/>
            </a:xfrm>
            <a:custGeom>
              <a:rect b="b" l="l" r="r" t="t"/>
              <a:pathLst>
                <a:path extrusionOk="0" h="27460" w="43256">
                  <a:moveTo>
                    <a:pt x="40873" y="23879"/>
                  </a:moveTo>
                  <a:lnTo>
                    <a:pt x="41005" y="23893"/>
                  </a:lnTo>
                  <a:lnTo>
                    <a:pt x="41123" y="23906"/>
                  </a:lnTo>
                  <a:lnTo>
                    <a:pt x="41228" y="23932"/>
                  </a:lnTo>
                  <a:lnTo>
                    <a:pt x="41347" y="23971"/>
                  </a:lnTo>
                  <a:lnTo>
                    <a:pt x="41452" y="24024"/>
                  </a:lnTo>
                  <a:lnTo>
                    <a:pt x="41544" y="24090"/>
                  </a:lnTo>
                  <a:lnTo>
                    <a:pt x="41636" y="24156"/>
                  </a:lnTo>
                  <a:lnTo>
                    <a:pt x="41729" y="24235"/>
                  </a:lnTo>
                  <a:lnTo>
                    <a:pt x="41808" y="24314"/>
                  </a:lnTo>
                  <a:lnTo>
                    <a:pt x="41873" y="24406"/>
                  </a:lnTo>
                  <a:lnTo>
                    <a:pt x="41926" y="24511"/>
                  </a:lnTo>
                  <a:lnTo>
                    <a:pt x="41979" y="24616"/>
                  </a:lnTo>
                  <a:lnTo>
                    <a:pt x="42018" y="24722"/>
                  </a:lnTo>
                  <a:lnTo>
                    <a:pt x="42058" y="24840"/>
                  </a:lnTo>
                  <a:lnTo>
                    <a:pt x="42071" y="24959"/>
                  </a:lnTo>
                  <a:lnTo>
                    <a:pt x="42071" y="25077"/>
                  </a:lnTo>
                  <a:lnTo>
                    <a:pt x="42071" y="25209"/>
                  </a:lnTo>
                  <a:lnTo>
                    <a:pt x="42058" y="25327"/>
                  </a:lnTo>
                  <a:lnTo>
                    <a:pt x="42018" y="25433"/>
                  </a:lnTo>
                  <a:lnTo>
                    <a:pt x="41979" y="25551"/>
                  </a:lnTo>
                  <a:lnTo>
                    <a:pt x="41926" y="25656"/>
                  </a:lnTo>
                  <a:lnTo>
                    <a:pt x="41873" y="25749"/>
                  </a:lnTo>
                  <a:lnTo>
                    <a:pt x="41808" y="25841"/>
                  </a:lnTo>
                  <a:lnTo>
                    <a:pt x="41729" y="25933"/>
                  </a:lnTo>
                  <a:lnTo>
                    <a:pt x="41636" y="25999"/>
                  </a:lnTo>
                  <a:lnTo>
                    <a:pt x="41544" y="26078"/>
                  </a:lnTo>
                  <a:lnTo>
                    <a:pt x="41452" y="26130"/>
                  </a:lnTo>
                  <a:lnTo>
                    <a:pt x="41347" y="26183"/>
                  </a:lnTo>
                  <a:lnTo>
                    <a:pt x="41228" y="26222"/>
                  </a:lnTo>
                  <a:lnTo>
                    <a:pt x="41123" y="26249"/>
                  </a:lnTo>
                  <a:lnTo>
                    <a:pt x="41005" y="26275"/>
                  </a:lnTo>
                  <a:lnTo>
                    <a:pt x="40754" y="26275"/>
                  </a:lnTo>
                  <a:lnTo>
                    <a:pt x="40636" y="26249"/>
                  </a:lnTo>
                  <a:lnTo>
                    <a:pt x="40518" y="26222"/>
                  </a:lnTo>
                  <a:lnTo>
                    <a:pt x="40412" y="26183"/>
                  </a:lnTo>
                  <a:lnTo>
                    <a:pt x="40307" y="26130"/>
                  </a:lnTo>
                  <a:lnTo>
                    <a:pt x="40215" y="26078"/>
                  </a:lnTo>
                  <a:lnTo>
                    <a:pt x="40123" y="25999"/>
                  </a:lnTo>
                  <a:lnTo>
                    <a:pt x="40030" y="25933"/>
                  </a:lnTo>
                  <a:lnTo>
                    <a:pt x="39951" y="25841"/>
                  </a:lnTo>
                  <a:lnTo>
                    <a:pt x="39886" y="25749"/>
                  </a:lnTo>
                  <a:lnTo>
                    <a:pt x="39820" y="25656"/>
                  </a:lnTo>
                  <a:lnTo>
                    <a:pt x="39780" y="25551"/>
                  </a:lnTo>
                  <a:lnTo>
                    <a:pt x="39741" y="25433"/>
                  </a:lnTo>
                  <a:lnTo>
                    <a:pt x="39701" y="25327"/>
                  </a:lnTo>
                  <a:lnTo>
                    <a:pt x="39688" y="25209"/>
                  </a:lnTo>
                  <a:lnTo>
                    <a:pt x="39675" y="25077"/>
                  </a:lnTo>
                  <a:lnTo>
                    <a:pt x="39688" y="24959"/>
                  </a:lnTo>
                  <a:lnTo>
                    <a:pt x="39701" y="24840"/>
                  </a:lnTo>
                  <a:lnTo>
                    <a:pt x="39741" y="24722"/>
                  </a:lnTo>
                  <a:lnTo>
                    <a:pt x="39780" y="24616"/>
                  </a:lnTo>
                  <a:lnTo>
                    <a:pt x="39820" y="24511"/>
                  </a:lnTo>
                  <a:lnTo>
                    <a:pt x="39886" y="24406"/>
                  </a:lnTo>
                  <a:lnTo>
                    <a:pt x="39951" y="24314"/>
                  </a:lnTo>
                  <a:lnTo>
                    <a:pt x="40030" y="24235"/>
                  </a:lnTo>
                  <a:lnTo>
                    <a:pt x="40123" y="24156"/>
                  </a:lnTo>
                  <a:lnTo>
                    <a:pt x="40215" y="24090"/>
                  </a:lnTo>
                  <a:lnTo>
                    <a:pt x="40307" y="24024"/>
                  </a:lnTo>
                  <a:lnTo>
                    <a:pt x="40412" y="23971"/>
                  </a:lnTo>
                  <a:lnTo>
                    <a:pt x="40518" y="23932"/>
                  </a:lnTo>
                  <a:lnTo>
                    <a:pt x="40636" y="23906"/>
                  </a:lnTo>
                  <a:lnTo>
                    <a:pt x="40754" y="23893"/>
                  </a:lnTo>
                  <a:lnTo>
                    <a:pt x="40873" y="23879"/>
                  </a:lnTo>
                  <a:close/>
                  <a:moveTo>
                    <a:pt x="0" y="1"/>
                  </a:moveTo>
                  <a:lnTo>
                    <a:pt x="0" y="1185"/>
                  </a:lnTo>
                  <a:lnTo>
                    <a:pt x="20022" y="1185"/>
                  </a:lnTo>
                  <a:lnTo>
                    <a:pt x="40294" y="13388"/>
                  </a:lnTo>
                  <a:lnTo>
                    <a:pt x="40294" y="22774"/>
                  </a:lnTo>
                  <a:lnTo>
                    <a:pt x="40096" y="22839"/>
                  </a:lnTo>
                  <a:lnTo>
                    <a:pt x="39912" y="22905"/>
                  </a:lnTo>
                  <a:lnTo>
                    <a:pt x="39741" y="22997"/>
                  </a:lnTo>
                  <a:lnTo>
                    <a:pt x="39570" y="23090"/>
                  </a:lnTo>
                  <a:lnTo>
                    <a:pt x="39425" y="23208"/>
                  </a:lnTo>
                  <a:lnTo>
                    <a:pt x="39267" y="23326"/>
                  </a:lnTo>
                  <a:lnTo>
                    <a:pt x="39135" y="23458"/>
                  </a:lnTo>
                  <a:lnTo>
                    <a:pt x="39004" y="23616"/>
                  </a:lnTo>
                  <a:lnTo>
                    <a:pt x="38898" y="23774"/>
                  </a:lnTo>
                  <a:lnTo>
                    <a:pt x="38793" y="23932"/>
                  </a:lnTo>
                  <a:lnTo>
                    <a:pt x="38714" y="24103"/>
                  </a:lnTo>
                  <a:lnTo>
                    <a:pt x="38635" y="24287"/>
                  </a:lnTo>
                  <a:lnTo>
                    <a:pt x="38582" y="24485"/>
                  </a:lnTo>
                  <a:lnTo>
                    <a:pt x="38530" y="24669"/>
                  </a:lnTo>
                  <a:lnTo>
                    <a:pt x="38503" y="24880"/>
                  </a:lnTo>
                  <a:lnTo>
                    <a:pt x="38503" y="25077"/>
                  </a:lnTo>
                  <a:lnTo>
                    <a:pt x="38517" y="25327"/>
                  </a:lnTo>
                  <a:lnTo>
                    <a:pt x="38543" y="25564"/>
                  </a:lnTo>
                  <a:lnTo>
                    <a:pt x="38609" y="25788"/>
                  </a:lnTo>
                  <a:lnTo>
                    <a:pt x="38688" y="25999"/>
                  </a:lnTo>
                  <a:lnTo>
                    <a:pt x="38793" y="26209"/>
                  </a:lnTo>
                  <a:lnTo>
                    <a:pt x="38912" y="26407"/>
                  </a:lnTo>
                  <a:lnTo>
                    <a:pt x="39043" y="26591"/>
                  </a:lnTo>
                  <a:lnTo>
                    <a:pt x="39201" y="26762"/>
                  </a:lnTo>
                  <a:lnTo>
                    <a:pt x="39372" y="26920"/>
                  </a:lnTo>
                  <a:lnTo>
                    <a:pt x="39543" y="27052"/>
                  </a:lnTo>
                  <a:lnTo>
                    <a:pt x="39741" y="27170"/>
                  </a:lnTo>
                  <a:lnTo>
                    <a:pt x="39951" y="27276"/>
                  </a:lnTo>
                  <a:lnTo>
                    <a:pt x="40175" y="27355"/>
                  </a:lnTo>
                  <a:lnTo>
                    <a:pt x="40399" y="27407"/>
                  </a:lnTo>
                  <a:lnTo>
                    <a:pt x="40636" y="27447"/>
                  </a:lnTo>
                  <a:lnTo>
                    <a:pt x="40873" y="27460"/>
                  </a:lnTo>
                  <a:lnTo>
                    <a:pt x="41123" y="27447"/>
                  </a:lnTo>
                  <a:lnTo>
                    <a:pt x="41360" y="27407"/>
                  </a:lnTo>
                  <a:lnTo>
                    <a:pt x="41584" y="27355"/>
                  </a:lnTo>
                  <a:lnTo>
                    <a:pt x="41808" y="27276"/>
                  </a:lnTo>
                  <a:lnTo>
                    <a:pt x="42018" y="27170"/>
                  </a:lnTo>
                  <a:lnTo>
                    <a:pt x="42202" y="27052"/>
                  </a:lnTo>
                  <a:lnTo>
                    <a:pt x="42387" y="26920"/>
                  </a:lnTo>
                  <a:lnTo>
                    <a:pt x="42558" y="26762"/>
                  </a:lnTo>
                  <a:lnTo>
                    <a:pt x="42716" y="26591"/>
                  </a:lnTo>
                  <a:lnTo>
                    <a:pt x="42847" y="26407"/>
                  </a:lnTo>
                  <a:lnTo>
                    <a:pt x="42966" y="26209"/>
                  </a:lnTo>
                  <a:lnTo>
                    <a:pt x="43071" y="25999"/>
                  </a:lnTo>
                  <a:lnTo>
                    <a:pt x="43150" y="25788"/>
                  </a:lnTo>
                  <a:lnTo>
                    <a:pt x="43203" y="25564"/>
                  </a:lnTo>
                  <a:lnTo>
                    <a:pt x="43242" y="25327"/>
                  </a:lnTo>
                  <a:lnTo>
                    <a:pt x="43256" y="25077"/>
                  </a:lnTo>
                  <a:lnTo>
                    <a:pt x="43242" y="24880"/>
                  </a:lnTo>
                  <a:lnTo>
                    <a:pt x="43229" y="24669"/>
                  </a:lnTo>
                  <a:lnTo>
                    <a:pt x="43177" y="24485"/>
                  </a:lnTo>
                  <a:lnTo>
                    <a:pt x="43124" y="24287"/>
                  </a:lnTo>
                  <a:lnTo>
                    <a:pt x="43045" y="24103"/>
                  </a:lnTo>
                  <a:lnTo>
                    <a:pt x="42966" y="23932"/>
                  </a:lnTo>
                  <a:lnTo>
                    <a:pt x="42861" y="23774"/>
                  </a:lnTo>
                  <a:lnTo>
                    <a:pt x="42742" y="23616"/>
                  </a:lnTo>
                  <a:lnTo>
                    <a:pt x="42624" y="23471"/>
                  </a:lnTo>
                  <a:lnTo>
                    <a:pt x="42492" y="23326"/>
                  </a:lnTo>
                  <a:lnTo>
                    <a:pt x="42334" y="23208"/>
                  </a:lnTo>
                  <a:lnTo>
                    <a:pt x="42176" y="23090"/>
                  </a:lnTo>
                  <a:lnTo>
                    <a:pt x="42018" y="22997"/>
                  </a:lnTo>
                  <a:lnTo>
                    <a:pt x="41847" y="22905"/>
                  </a:lnTo>
                  <a:lnTo>
                    <a:pt x="41663" y="22839"/>
                  </a:lnTo>
                  <a:lnTo>
                    <a:pt x="41465" y="22774"/>
                  </a:lnTo>
                  <a:lnTo>
                    <a:pt x="41465" y="12730"/>
                  </a:lnTo>
                  <a:lnTo>
                    <a:pt x="20351"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0"/>
            <p:cNvSpPr/>
            <p:nvPr/>
          </p:nvSpPr>
          <p:spPr>
            <a:xfrm>
              <a:off x="4503050" y="2207050"/>
              <a:ext cx="195175" cy="387675"/>
            </a:xfrm>
            <a:custGeom>
              <a:rect b="b" l="l" r="r" t="t"/>
              <a:pathLst>
                <a:path extrusionOk="0" h="15507" w="7807">
                  <a:moveTo>
                    <a:pt x="5424" y="11926"/>
                  </a:moveTo>
                  <a:lnTo>
                    <a:pt x="5542" y="11940"/>
                  </a:lnTo>
                  <a:lnTo>
                    <a:pt x="5661" y="11953"/>
                  </a:lnTo>
                  <a:lnTo>
                    <a:pt x="5779" y="11979"/>
                  </a:lnTo>
                  <a:lnTo>
                    <a:pt x="5898" y="12019"/>
                  </a:lnTo>
                  <a:lnTo>
                    <a:pt x="5990" y="12071"/>
                  </a:lnTo>
                  <a:lnTo>
                    <a:pt x="6095" y="12137"/>
                  </a:lnTo>
                  <a:lnTo>
                    <a:pt x="6187" y="12203"/>
                  </a:lnTo>
                  <a:lnTo>
                    <a:pt x="6266" y="12282"/>
                  </a:lnTo>
                  <a:lnTo>
                    <a:pt x="6345" y="12361"/>
                  </a:lnTo>
                  <a:lnTo>
                    <a:pt x="6424" y="12453"/>
                  </a:lnTo>
                  <a:lnTo>
                    <a:pt x="6477" y="12558"/>
                  </a:lnTo>
                  <a:lnTo>
                    <a:pt x="6529" y="12664"/>
                  </a:lnTo>
                  <a:lnTo>
                    <a:pt x="6569" y="12769"/>
                  </a:lnTo>
                  <a:lnTo>
                    <a:pt x="6595" y="12887"/>
                  </a:lnTo>
                  <a:lnTo>
                    <a:pt x="6622" y="13006"/>
                  </a:lnTo>
                  <a:lnTo>
                    <a:pt x="6622" y="13124"/>
                  </a:lnTo>
                  <a:lnTo>
                    <a:pt x="6622" y="13256"/>
                  </a:lnTo>
                  <a:lnTo>
                    <a:pt x="6595" y="13374"/>
                  </a:lnTo>
                  <a:lnTo>
                    <a:pt x="6569" y="13480"/>
                  </a:lnTo>
                  <a:lnTo>
                    <a:pt x="6529" y="13598"/>
                  </a:lnTo>
                  <a:lnTo>
                    <a:pt x="6477" y="13704"/>
                  </a:lnTo>
                  <a:lnTo>
                    <a:pt x="6424" y="13796"/>
                  </a:lnTo>
                  <a:lnTo>
                    <a:pt x="6345" y="13888"/>
                  </a:lnTo>
                  <a:lnTo>
                    <a:pt x="6266" y="13980"/>
                  </a:lnTo>
                  <a:lnTo>
                    <a:pt x="6187" y="14046"/>
                  </a:lnTo>
                  <a:lnTo>
                    <a:pt x="6095" y="14125"/>
                  </a:lnTo>
                  <a:lnTo>
                    <a:pt x="5990" y="14177"/>
                  </a:lnTo>
                  <a:lnTo>
                    <a:pt x="5898" y="14230"/>
                  </a:lnTo>
                  <a:lnTo>
                    <a:pt x="5779" y="14270"/>
                  </a:lnTo>
                  <a:lnTo>
                    <a:pt x="5661" y="14296"/>
                  </a:lnTo>
                  <a:lnTo>
                    <a:pt x="5542" y="14322"/>
                  </a:lnTo>
                  <a:lnTo>
                    <a:pt x="5305" y="14322"/>
                  </a:lnTo>
                  <a:lnTo>
                    <a:pt x="5187" y="14296"/>
                  </a:lnTo>
                  <a:lnTo>
                    <a:pt x="5068" y="14270"/>
                  </a:lnTo>
                  <a:lnTo>
                    <a:pt x="4963" y="14230"/>
                  </a:lnTo>
                  <a:lnTo>
                    <a:pt x="4858" y="14177"/>
                  </a:lnTo>
                  <a:lnTo>
                    <a:pt x="4752" y="14125"/>
                  </a:lnTo>
                  <a:lnTo>
                    <a:pt x="4660" y="14046"/>
                  </a:lnTo>
                  <a:lnTo>
                    <a:pt x="4581" y="13980"/>
                  </a:lnTo>
                  <a:lnTo>
                    <a:pt x="4502" y="13888"/>
                  </a:lnTo>
                  <a:lnTo>
                    <a:pt x="4436" y="13796"/>
                  </a:lnTo>
                  <a:lnTo>
                    <a:pt x="4371" y="13704"/>
                  </a:lnTo>
                  <a:lnTo>
                    <a:pt x="4318" y="13598"/>
                  </a:lnTo>
                  <a:lnTo>
                    <a:pt x="4278" y="13480"/>
                  </a:lnTo>
                  <a:lnTo>
                    <a:pt x="4252" y="13374"/>
                  </a:lnTo>
                  <a:lnTo>
                    <a:pt x="4239" y="13256"/>
                  </a:lnTo>
                  <a:lnTo>
                    <a:pt x="4226" y="13124"/>
                  </a:lnTo>
                  <a:lnTo>
                    <a:pt x="4239" y="13006"/>
                  </a:lnTo>
                  <a:lnTo>
                    <a:pt x="4252" y="12887"/>
                  </a:lnTo>
                  <a:lnTo>
                    <a:pt x="4278" y="12769"/>
                  </a:lnTo>
                  <a:lnTo>
                    <a:pt x="4318" y="12664"/>
                  </a:lnTo>
                  <a:lnTo>
                    <a:pt x="4371" y="12558"/>
                  </a:lnTo>
                  <a:lnTo>
                    <a:pt x="4436" y="12453"/>
                  </a:lnTo>
                  <a:lnTo>
                    <a:pt x="4502" y="12361"/>
                  </a:lnTo>
                  <a:lnTo>
                    <a:pt x="4581" y="12282"/>
                  </a:lnTo>
                  <a:lnTo>
                    <a:pt x="4660" y="12203"/>
                  </a:lnTo>
                  <a:lnTo>
                    <a:pt x="4752" y="12137"/>
                  </a:lnTo>
                  <a:lnTo>
                    <a:pt x="4858" y="12071"/>
                  </a:lnTo>
                  <a:lnTo>
                    <a:pt x="4963" y="12019"/>
                  </a:lnTo>
                  <a:lnTo>
                    <a:pt x="5068" y="11979"/>
                  </a:lnTo>
                  <a:lnTo>
                    <a:pt x="5187" y="11953"/>
                  </a:lnTo>
                  <a:lnTo>
                    <a:pt x="5305" y="11940"/>
                  </a:lnTo>
                  <a:lnTo>
                    <a:pt x="5424" y="11926"/>
                  </a:lnTo>
                  <a:close/>
                  <a:moveTo>
                    <a:pt x="0" y="0"/>
                  </a:moveTo>
                  <a:lnTo>
                    <a:pt x="0" y="1185"/>
                  </a:lnTo>
                  <a:lnTo>
                    <a:pt x="4871" y="1185"/>
                  </a:lnTo>
                  <a:lnTo>
                    <a:pt x="4871" y="10821"/>
                  </a:lnTo>
                  <a:lnTo>
                    <a:pt x="4673" y="10873"/>
                  </a:lnTo>
                  <a:lnTo>
                    <a:pt x="4489" y="10939"/>
                  </a:lnTo>
                  <a:lnTo>
                    <a:pt x="4318" y="11031"/>
                  </a:lnTo>
                  <a:lnTo>
                    <a:pt x="4147" y="11123"/>
                  </a:lnTo>
                  <a:lnTo>
                    <a:pt x="3989" y="11242"/>
                  </a:lnTo>
                  <a:lnTo>
                    <a:pt x="3831" y="11360"/>
                  </a:lnTo>
                  <a:lnTo>
                    <a:pt x="3699" y="11492"/>
                  </a:lnTo>
                  <a:lnTo>
                    <a:pt x="3568" y="11650"/>
                  </a:lnTo>
                  <a:lnTo>
                    <a:pt x="3449" y="11808"/>
                  </a:lnTo>
                  <a:lnTo>
                    <a:pt x="3344" y="11966"/>
                  </a:lnTo>
                  <a:lnTo>
                    <a:pt x="3265" y="12150"/>
                  </a:lnTo>
                  <a:lnTo>
                    <a:pt x="3186" y="12335"/>
                  </a:lnTo>
                  <a:lnTo>
                    <a:pt x="3120" y="12519"/>
                  </a:lnTo>
                  <a:lnTo>
                    <a:pt x="3081" y="12716"/>
                  </a:lnTo>
                  <a:lnTo>
                    <a:pt x="3054" y="12914"/>
                  </a:lnTo>
                  <a:lnTo>
                    <a:pt x="3041" y="13124"/>
                  </a:lnTo>
                  <a:lnTo>
                    <a:pt x="3054" y="13374"/>
                  </a:lnTo>
                  <a:lnTo>
                    <a:pt x="3094" y="13611"/>
                  </a:lnTo>
                  <a:lnTo>
                    <a:pt x="3160" y="13835"/>
                  </a:lnTo>
                  <a:lnTo>
                    <a:pt x="3239" y="14046"/>
                  </a:lnTo>
                  <a:lnTo>
                    <a:pt x="3331" y="14256"/>
                  </a:lnTo>
                  <a:lnTo>
                    <a:pt x="3449" y="14454"/>
                  </a:lnTo>
                  <a:lnTo>
                    <a:pt x="3594" y="14638"/>
                  </a:lnTo>
                  <a:lnTo>
                    <a:pt x="3739" y="14809"/>
                  </a:lnTo>
                  <a:lnTo>
                    <a:pt x="3910" y="14967"/>
                  </a:lnTo>
                  <a:lnTo>
                    <a:pt x="4094" y="15099"/>
                  </a:lnTo>
                  <a:lnTo>
                    <a:pt x="4292" y="15217"/>
                  </a:lnTo>
                  <a:lnTo>
                    <a:pt x="4502" y="15323"/>
                  </a:lnTo>
                  <a:lnTo>
                    <a:pt x="4713" y="15402"/>
                  </a:lnTo>
                  <a:lnTo>
                    <a:pt x="4950" y="15454"/>
                  </a:lnTo>
                  <a:lnTo>
                    <a:pt x="5187" y="15494"/>
                  </a:lnTo>
                  <a:lnTo>
                    <a:pt x="5424" y="15507"/>
                  </a:lnTo>
                  <a:lnTo>
                    <a:pt x="5674" y="15494"/>
                  </a:lnTo>
                  <a:lnTo>
                    <a:pt x="5911" y="15454"/>
                  </a:lnTo>
                  <a:lnTo>
                    <a:pt x="6134" y="15402"/>
                  </a:lnTo>
                  <a:lnTo>
                    <a:pt x="6345" y="15323"/>
                  </a:lnTo>
                  <a:lnTo>
                    <a:pt x="6556" y="15217"/>
                  </a:lnTo>
                  <a:lnTo>
                    <a:pt x="6753" y="15099"/>
                  </a:lnTo>
                  <a:lnTo>
                    <a:pt x="6937" y="14967"/>
                  </a:lnTo>
                  <a:lnTo>
                    <a:pt x="7109" y="14809"/>
                  </a:lnTo>
                  <a:lnTo>
                    <a:pt x="7267" y="14638"/>
                  </a:lnTo>
                  <a:lnTo>
                    <a:pt x="7398" y="14454"/>
                  </a:lnTo>
                  <a:lnTo>
                    <a:pt x="7517" y="14256"/>
                  </a:lnTo>
                  <a:lnTo>
                    <a:pt x="7622" y="14046"/>
                  </a:lnTo>
                  <a:lnTo>
                    <a:pt x="7701" y="13835"/>
                  </a:lnTo>
                  <a:lnTo>
                    <a:pt x="7754" y="13611"/>
                  </a:lnTo>
                  <a:lnTo>
                    <a:pt x="7793" y="13374"/>
                  </a:lnTo>
                  <a:lnTo>
                    <a:pt x="7806" y="13124"/>
                  </a:lnTo>
                  <a:lnTo>
                    <a:pt x="7793" y="12927"/>
                  </a:lnTo>
                  <a:lnTo>
                    <a:pt x="7767" y="12729"/>
                  </a:lnTo>
                  <a:lnTo>
                    <a:pt x="7727" y="12532"/>
                  </a:lnTo>
                  <a:lnTo>
                    <a:pt x="7675" y="12348"/>
                  </a:lnTo>
                  <a:lnTo>
                    <a:pt x="7596" y="12163"/>
                  </a:lnTo>
                  <a:lnTo>
                    <a:pt x="7517" y="11992"/>
                  </a:lnTo>
                  <a:lnTo>
                    <a:pt x="7411" y="11834"/>
                  </a:lnTo>
                  <a:lnTo>
                    <a:pt x="7306" y="11676"/>
                  </a:lnTo>
                  <a:lnTo>
                    <a:pt x="7188" y="11532"/>
                  </a:lnTo>
                  <a:lnTo>
                    <a:pt x="7043" y="11387"/>
                  </a:lnTo>
                  <a:lnTo>
                    <a:pt x="6911" y="11268"/>
                  </a:lnTo>
                  <a:lnTo>
                    <a:pt x="6753" y="11150"/>
                  </a:lnTo>
                  <a:lnTo>
                    <a:pt x="6582" y="11058"/>
                  </a:lnTo>
                  <a:lnTo>
                    <a:pt x="6411" y="10966"/>
                  </a:lnTo>
                  <a:lnTo>
                    <a:pt x="6240" y="10887"/>
                  </a:lnTo>
                  <a:lnTo>
                    <a:pt x="6056" y="10834"/>
                  </a:lnTo>
                  <a:lnTo>
                    <a:pt x="6056"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0"/>
            <p:cNvSpPr/>
            <p:nvPr/>
          </p:nvSpPr>
          <p:spPr>
            <a:xfrm>
              <a:off x="4514575" y="1581125"/>
              <a:ext cx="543325" cy="118825"/>
            </a:xfrm>
            <a:custGeom>
              <a:rect b="b" l="l" r="r" t="t"/>
              <a:pathLst>
                <a:path extrusionOk="0" h="4753" w="21733">
                  <a:moveTo>
                    <a:pt x="19350" y="1172"/>
                  </a:moveTo>
                  <a:lnTo>
                    <a:pt x="19469" y="1185"/>
                  </a:lnTo>
                  <a:lnTo>
                    <a:pt x="19587" y="1198"/>
                  </a:lnTo>
                  <a:lnTo>
                    <a:pt x="19706" y="1225"/>
                  </a:lnTo>
                  <a:lnTo>
                    <a:pt x="19811" y="1264"/>
                  </a:lnTo>
                  <a:lnTo>
                    <a:pt x="19916" y="1317"/>
                  </a:lnTo>
                  <a:lnTo>
                    <a:pt x="20022" y="1382"/>
                  </a:lnTo>
                  <a:lnTo>
                    <a:pt x="20114" y="1448"/>
                  </a:lnTo>
                  <a:lnTo>
                    <a:pt x="20193" y="1527"/>
                  </a:lnTo>
                  <a:lnTo>
                    <a:pt x="20272" y="1606"/>
                  </a:lnTo>
                  <a:lnTo>
                    <a:pt x="20338" y="1698"/>
                  </a:lnTo>
                  <a:lnTo>
                    <a:pt x="20403" y="1804"/>
                  </a:lnTo>
                  <a:lnTo>
                    <a:pt x="20456" y="1909"/>
                  </a:lnTo>
                  <a:lnTo>
                    <a:pt x="20496" y="2014"/>
                  </a:lnTo>
                  <a:lnTo>
                    <a:pt x="20522" y="2133"/>
                  </a:lnTo>
                  <a:lnTo>
                    <a:pt x="20548" y="2251"/>
                  </a:lnTo>
                  <a:lnTo>
                    <a:pt x="20548" y="2370"/>
                  </a:lnTo>
                  <a:lnTo>
                    <a:pt x="20548" y="2488"/>
                  </a:lnTo>
                  <a:lnTo>
                    <a:pt x="20522" y="2620"/>
                  </a:lnTo>
                  <a:lnTo>
                    <a:pt x="20496" y="2725"/>
                  </a:lnTo>
                  <a:lnTo>
                    <a:pt x="20456" y="2844"/>
                  </a:lnTo>
                  <a:lnTo>
                    <a:pt x="20403" y="2949"/>
                  </a:lnTo>
                  <a:lnTo>
                    <a:pt x="20338" y="3041"/>
                  </a:lnTo>
                  <a:lnTo>
                    <a:pt x="20272" y="3133"/>
                  </a:lnTo>
                  <a:lnTo>
                    <a:pt x="20193" y="3212"/>
                  </a:lnTo>
                  <a:lnTo>
                    <a:pt x="20114" y="3291"/>
                  </a:lnTo>
                  <a:lnTo>
                    <a:pt x="20022" y="3370"/>
                  </a:lnTo>
                  <a:lnTo>
                    <a:pt x="19916" y="3423"/>
                  </a:lnTo>
                  <a:lnTo>
                    <a:pt x="19811" y="3475"/>
                  </a:lnTo>
                  <a:lnTo>
                    <a:pt x="19706" y="3515"/>
                  </a:lnTo>
                  <a:lnTo>
                    <a:pt x="19587" y="3541"/>
                  </a:lnTo>
                  <a:lnTo>
                    <a:pt x="19469" y="3568"/>
                  </a:lnTo>
                  <a:lnTo>
                    <a:pt x="19232" y="3568"/>
                  </a:lnTo>
                  <a:lnTo>
                    <a:pt x="19113" y="3541"/>
                  </a:lnTo>
                  <a:lnTo>
                    <a:pt x="18995" y="3515"/>
                  </a:lnTo>
                  <a:lnTo>
                    <a:pt x="18890" y="3475"/>
                  </a:lnTo>
                  <a:lnTo>
                    <a:pt x="18784" y="3423"/>
                  </a:lnTo>
                  <a:lnTo>
                    <a:pt x="18679" y="3370"/>
                  </a:lnTo>
                  <a:lnTo>
                    <a:pt x="18587" y="3291"/>
                  </a:lnTo>
                  <a:lnTo>
                    <a:pt x="18508" y="3212"/>
                  </a:lnTo>
                  <a:lnTo>
                    <a:pt x="18429" y="3133"/>
                  </a:lnTo>
                  <a:lnTo>
                    <a:pt x="18363" y="3041"/>
                  </a:lnTo>
                  <a:lnTo>
                    <a:pt x="18297" y="2949"/>
                  </a:lnTo>
                  <a:lnTo>
                    <a:pt x="18245" y="2844"/>
                  </a:lnTo>
                  <a:lnTo>
                    <a:pt x="18205" y="2725"/>
                  </a:lnTo>
                  <a:lnTo>
                    <a:pt x="18179" y="2620"/>
                  </a:lnTo>
                  <a:lnTo>
                    <a:pt x="18166" y="2488"/>
                  </a:lnTo>
                  <a:lnTo>
                    <a:pt x="18152" y="2370"/>
                  </a:lnTo>
                  <a:lnTo>
                    <a:pt x="18166" y="2251"/>
                  </a:lnTo>
                  <a:lnTo>
                    <a:pt x="18179" y="2133"/>
                  </a:lnTo>
                  <a:lnTo>
                    <a:pt x="18205" y="2014"/>
                  </a:lnTo>
                  <a:lnTo>
                    <a:pt x="18245" y="1909"/>
                  </a:lnTo>
                  <a:lnTo>
                    <a:pt x="18297" y="1804"/>
                  </a:lnTo>
                  <a:lnTo>
                    <a:pt x="18363" y="1698"/>
                  </a:lnTo>
                  <a:lnTo>
                    <a:pt x="18429" y="1606"/>
                  </a:lnTo>
                  <a:lnTo>
                    <a:pt x="18508" y="1527"/>
                  </a:lnTo>
                  <a:lnTo>
                    <a:pt x="18587" y="1448"/>
                  </a:lnTo>
                  <a:lnTo>
                    <a:pt x="18679" y="1382"/>
                  </a:lnTo>
                  <a:lnTo>
                    <a:pt x="18784" y="1317"/>
                  </a:lnTo>
                  <a:lnTo>
                    <a:pt x="18890" y="1264"/>
                  </a:lnTo>
                  <a:lnTo>
                    <a:pt x="18995" y="1225"/>
                  </a:lnTo>
                  <a:lnTo>
                    <a:pt x="19113" y="1198"/>
                  </a:lnTo>
                  <a:lnTo>
                    <a:pt x="19232" y="1185"/>
                  </a:lnTo>
                  <a:lnTo>
                    <a:pt x="19350" y="1172"/>
                  </a:lnTo>
                  <a:close/>
                  <a:moveTo>
                    <a:pt x="19140" y="0"/>
                  </a:moveTo>
                  <a:lnTo>
                    <a:pt x="18942" y="27"/>
                  </a:lnTo>
                  <a:lnTo>
                    <a:pt x="18745" y="66"/>
                  </a:lnTo>
                  <a:lnTo>
                    <a:pt x="18561" y="132"/>
                  </a:lnTo>
                  <a:lnTo>
                    <a:pt x="18376" y="198"/>
                  </a:lnTo>
                  <a:lnTo>
                    <a:pt x="18205" y="290"/>
                  </a:lnTo>
                  <a:lnTo>
                    <a:pt x="18034" y="395"/>
                  </a:lnTo>
                  <a:lnTo>
                    <a:pt x="17889" y="501"/>
                  </a:lnTo>
                  <a:lnTo>
                    <a:pt x="17731" y="632"/>
                  </a:lnTo>
                  <a:lnTo>
                    <a:pt x="17600" y="764"/>
                  </a:lnTo>
                  <a:lnTo>
                    <a:pt x="17481" y="909"/>
                  </a:lnTo>
                  <a:lnTo>
                    <a:pt x="17363" y="1067"/>
                  </a:lnTo>
                  <a:lnTo>
                    <a:pt x="17257" y="1238"/>
                  </a:lnTo>
                  <a:lnTo>
                    <a:pt x="17178" y="1409"/>
                  </a:lnTo>
                  <a:lnTo>
                    <a:pt x="17099" y="1593"/>
                  </a:lnTo>
                  <a:lnTo>
                    <a:pt x="17047" y="1777"/>
                  </a:lnTo>
                  <a:lnTo>
                    <a:pt x="0" y="1777"/>
                  </a:lnTo>
                  <a:lnTo>
                    <a:pt x="0" y="2962"/>
                  </a:lnTo>
                  <a:lnTo>
                    <a:pt x="17047" y="2962"/>
                  </a:lnTo>
                  <a:lnTo>
                    <a:pt x="17099" y="3146"/>
                  </a:lnTo>
                  <a:lnTo>
                    <a:pt x="17178" y="3331"/>
                  </a:lnTo>
                  <a:lnTo>
                    <a:pt x="17257" y="3515"/>
                  </a:lnTo>
                  <a:lnTo>
                    <a:pt x="17363" y="3673"/>
                  </a:lnTo>
                  <a:lnTo>
                    <a:pt x="17481" y="3831"/>
                  </a:lnTo>
                  <a:lnTo>
                    <a:pt x="17600" y="3976"/>
                  </a:lnTo>
                  <a:lnTo>
                    <a:pt x="17731" y="4120"/>
                  </a:lnTo>
                  <a:lnTo>
                    <a:pt x="17889" y="4239"/>
                  </a:lnTo>
                  <a:lnTo>
                    <a:pt x="18034" y="4357"/>
                  </a:lnTo>
                  <a:lnTo>
                    <a:pt x="18205" y="4450"/>
                  </a:lnTo>
                  <a:lnTo>
                    <a:pt x="18376" y="4542"/>
                  </a:lnTo>
                  <a:lnTo>
                    <a:pt x="18561" y="4621"/>
                  </a:lnTo>
                  <a:lnTo>
                    <a:pt x="18745" y="4673"/>
                  </a:lnTo>
                  <a:lnTo>
                    <a:pt x="18942" y="4713"/>
                  </a:lnTo>
                  <a:lnTo>
                    <a:pt x="19140" y="4739"/>
                  </a:lnTo>
                  <a:lnTo>
                    <a:pt x="19350" y="4752"/>
                  </a:lnTo>
                  <a:lnTo>
                    <a:pt x="19600" y="4739"/>
                  </a:lnTo>
                  <a:lnTo>
                    <a:pt x="19824" y="4700"/>
                  </a:lnTo>
                  <a:lnTo>
                    <a:pt x="20061" y="4647"/>
                  </a:lnTo>
                  <a:lnTo>
                    <a:pt x="20272" y="4568"/>
                  </a:lnTo>
                  <a:lnTo>
                    <a:pt x="20482" y="4463"/>
                  </a:lnTo>
                  <a:lnTo>
                    <a:pt x="20680" y="4344"/>
                  </a:lnTo>
                  <a:lnTo>
                    <a:pt x="20864" y="4213"/>
                  </a:lnTo>
                  <a:lnTo>
                    <a:pt x="21035" y="4055"/>
                  </a:lnTo>
                  <a:lnTo>
                    <a:pt x="21180" y="3884"/>
                  </a:lnTo>
                  <a:lnTo>
                    <a:pt x="21325" y="3699"/>
                  </a:lnTo>
                  <a:lnTo>
                    <a:pt x="21443" y="3502"/>
                  </a:lnTo>
                  <a:lnTo>
                    <a:pt x="21549" y="3291"/>
                  </a:lnTo>
                  <a:lnTo>
                    <a:pt x="21628" y="3081"/>
                  </a:lnTo>
                  <a:lnTo>
                    <a:pt x="21680" y="2857"/>
                  </a:lnTo>
                  <a:lnTo>
                    <a:pt x="21720" y="2620"/>
                  </a:lnTo>
                  <a:lnTo>
                    <a:pt x="21733" y="2370"/>
                  </a:lnTo>
                  <a:lnTo>
                    <a:pt x="21720" y="2133"/>
                  </a:lnTo>
                  <a:lnTo>
                    <a:pt x="21680" y="1896"/>
                  </a:lnTo>
                  <a:lnTo>
                    <a:pt x="21628" y="1672"/>
                  </a:lnTo>
                  <a:lnTo>
                    <a:pt x="21549" y="1448"/>
                  </a:lnTo>
                  <a:lnTo>
                    <a:pt x="21443" y="1238"/>
                  </a:lnTo>
                  <a:lnTo>
                    <a:pt x="21325" y="1040"/>
                  </a:lnTo>
                  <a:lnTo>
                    <a:pt x="21180" y="856"/>
                  </a:lnTo>
                  <a:lnTo>
                    <a:pt x="21035" y="685"/>
                  </a:lnTo>
                  <a:lnTo>
                    <a:pt x="20864" y="540"/>
                  </a:lnTo>
                  <a:lnTo>
                    <a:pt x="20680" y="395"/>
                  </a:lnTo>
                  <a:lnTo>
                    <a:pt x="20482" y="277"/>
                  </a:lnTo>
                  <a:lnTo>
                    <a:pt x="20272" y="185"/>
                  </a:lnTo>
                  <a:lnTo>
                    <a:pt x="20061" y="106"/>
                  </a:lnTo>
                  <a:lnTo>
                    <a:pt x="19824" y="40"/>
                  </a:lnTo>
                  <a:lnTo>
                    <a:pt x="1960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0"/>
            <p:cNvSpPr/>
            <p:nvPr/>
          </p:nvSpPr>
          <p:spPr>
            <a:xfrm>
              <a:off x="4514575" y="1714725"/>
              <a:ext cx="543325" cy="118825"/>
            </a:xfrm>
            <a:custGeom>
              <a:rect b="b" l="l" r="r" t="t"/>
              <a:pathLst>
                <a:path extrusionOk="0" h="4753" w="21733">
                  <a:moveTo>
                    <a:pt x="19350" y="1172"/>
                  </a:moveTo>
                  <a:lnTo>
                    <a:pt x="19469" y="1185"/>
                  </a:lnTo>
                  <a:lnTo>
                    <a:pt x="19587" y="1199"/>
                  </a:lnTo>
                  <a:lnTo>
                    <a:pt x="19706" y="1225"/>
                  </a:lnTo>
                  <a:lnTo>
                    <a:pt x="19811" y="1278"/>
                  </a:lnTo>
                  <a:lnTo>
                    <a:pt x="19916" y="1317"/>
                  </a:lnTo>
                  <a:lnTo>
                    <a:pt x="20022" y="1383"/>
                  </a:lnTo>
                  <a:lnTo>
                    <a:pt x="20114" y="1449"/>
                  </a:lnTo>
                  <a:lnTo>
                    <a:pt x="20193" y="1528"/>
                  </a:lnTo>
                  <a:lnTo>
                    <a:pt x="20272" y="1607"/>
                  </a:lnTo>
                  <a:lnTo>
                    <a:pt x="20338" y="1699"/>
                  </a:lnTo>
                  <a:lnTo>
                    <a:pt x="20403" y="1804"/>
                  </a:lnTo>
                  <a:lnTo>
                    <a:pt x="20456" y="1909"/>
                  </a:lnTo>
                  <a:lnTo>
                    <a:pt x="20496" y="2015"/>
                  </a:lnTo>
                  <a:lnTo>
                    <a:pt x="20522" y="2133"/>
                  </a:lnTo>
                  <a:lnTo>
                    <a:pt x="20548" y="2252"/>
                  </a:lnTo>
                  <a:lnTo>
                    <a:pt x="20548" y="2370"/>
                  </a:lnTo>
                  <a:lnTo>
                    <a:pt x="20548" y="2502"/>
                  </a:lnTo>
                  <a:lnTo>
                    <a:pt x="20522" y="2620"/>
                  </a:lnTo>
                  <a:lnTo>
                    <a:pt x="20496" y="2726"/>
                  </a:lnTo>
                  <a:lnTo>
                    <a:pt x="20456" y="2844"/>
                  </a:lnTo>
                  <a:lnTo>
                    <a:pt x="20403" y="2949"/>
                  </a:lnTo>
                  <a:lnTo>
                    <a:pt x="20338" y="3041"/>
                  </a:lnTo>
                  <a:lnTo>
                    <a:pt x="20272" y="3134"/>
                  </a:lnTo>
                  <a:lnTo>
                    <a:pt x="20193" y="3226"/>
                  </a:lnTo>
                  <a:lnTo>
                    <a:pt x="20114" y="3292"/>
                  </a:lnTo>
                  <a:lnTo>
                    <a:pt x="20022" y="3371"/>
                  </a:lnTo>
                  <a:lnTo>
                    <a:pt x="19916" y="3423"/>
                  </a:lnTo>
                  <a:lnTo>
                    <a:pt x="19811" y="3476"/>
                  </a:lnTo>
                  <a:lnTo>
                    <a:pt x="19706" y="3515"/>
                  </a:lnTo>
                  <a:lnTo>
                    <a:pt x="19587" y="3542"/>
                  </a:lnTo>
                  <a:lnTo>
                    <a:pt x="19469" y="3568"/>
                  </a:lnTo>
                  <a:lnTo>
                    <a:pt x="19232" y="3568"/>
                  </a:lnTo>
                  <a:lnTo>
                    <a:pt x="19113" y="3542"/>
                  </a:lnTo>
                  <a:lnTo>
                    <a:pt x="18995" y="3515"/>
                  </a:lnTo>
                  <a:lnTo>
                    <a:pt x="18890" y="3476"/>
                  </a:lnTo>
                  <a:lnTo>
                    <a:pt x="18784" y="3423"/>
                  </a:lnTo>
                  <a:lnTo>
                    <a:pt x="18679" y="3371"/>
                  </a:lnTo>
                  <a:lnTo>
                    <a:pt x="18587" y="3292"/>
                  </a:lnTo>
                  <a:lnTo>
                    <a:pt x="18508" y="3226"/>
                  </a:lnTo>
                  <a:lnTo>
                    <a:pt x="18429" y="3134"/>
                  </a:lnTo>
                  <a:lnTo>
                    <a:pt x="18363" y="3041"/>
                  </a:lnTo>
                  <a:lnTo>
                    <a:pt x="18297" y="2949"/>
                  </a:lnTo>
                  <a:lnTo>
                    <a:pt x="18245" y="2844"/>
                  </a:lnTo>
                  <a:lnTo>
                    <a:pt x="18205" y="2726"/>
                  </a:lnTo>
                  <a:lnTo>
                    <a:pt x="18179" y="2620"/>
                  </a:lnTo>
                  <a:lnTo>
                    <a:pt x="18166" y="2502"/>
                  </a:lnTo>
                  <a:lnTo>
                    <a:pt x="18152" y="2370"/>
                  </a:lnTo>
                  <a:lnTo>
                    <a:pt x="18166" y="2252"/>
                  </a:lnTo>
                  <a:lnTo>
                    <a:pt x="18179" y="2133"/>
                  </a:lnTo>
                  <a:lnTo>
                    <a:pt x="18205" y="2015"/>
                  </a:lnTo>
                  <a:lnTo>
                    <a:pt x="18245" y="1909"/>
                  </a:lnTo>
                  <a:lnTo>
                    <a:pt x="18297" y="1804"/>
                  </a:lnTo>
                  <a:lnTo>
                    <a:pt x="18363" y="1699"/>
                  </a:lnTo>
                  <a:lnTo>
                    <a:pt x="18429" y="1607"/>
                  </a:lnTo>
                  <a:lnTo>
                    <a:pt x="18508" y="1528"/>
                  </a:lnTo>
                  <a:lnTo>
                    <a:pt x="18587" y="1449"/>
                  </a:lnTo>
                  <a:lnTo>
                    <a:pt x="18679" y="1383"/>
                  </a:lnTo>
                  <a:lnTo>
                    <a:pt x="18784" y="1317"/>
                  </a:lnTo>
                  <a:lnTo>
                    <a:pt x="18890" y="1278"/>
                  </a:lnTo>
                  <a:lnTo>
                    <a:pt x="18995" y="1225"/>
                  </a:lnTo>
                  <a:lnTo>
                    <a:pt x="19113" y="1199"/>
                  </a:lnTo>
                  <a:lnTo>
                    <a:pt x="19232" y="1185"/>
                  </a:lnTo>
                  <a:lnTo>
                    <a:pt x="19350" y="1172"/>
                  </a:lnTo>
                  <a:close/>
                  <a:moveTo>
                    <a:pt x="19140" y="1"/>
                  </a:moveTo>
                  <a:lnTo>
                    <a:pt x="18942" y="27"/>
                  </a:lnTo>
                  <a:lnTo>
                    <a:pt x="18745" y="67"/>
                  </a:lnTo>
                  <a:lnTo>
                    <a:pt x="18561" y="132"/>
                  </a:lnTo>
                  <a:lnTo>
                    <a:pt x="18376" y="198"/>
                  </a:lnTo>
                  <a:lnTo>
                    <a:pt x="18205" y="290"/>
                  </a:lnTo>
                  <a:lnTo>
                    <a:pt x="18034" y="396"/>
                  </a:lnTo>
                  <a:lnTo>
                    <a:pt x="17889" y="501"/>
                  </a:lnTo>
                  <a:lnTo>
                    <a:pt x="17731" y="633"/>
                  </a:lnTo>
                  <a:lnTo>
                    <a:pt x="17600" y="764"/>
                  </a:lnTo>
                  <a:lnTo>
                    <a:pt x="17481" y="909"/>
                  </a:lnTo>
                  <a:lnTo>
                    <a:pt x="17363" y="1067"/>
                  </a:lnTo>
                  <a:lnTo>
                    <a:pt x="17257" y="1238"/>
                  </a:lnTo>
                  <a:lnTo>
                    <a:pt x="17178" y="1409"/>
                  </a:lnTo>
                  <a:lnTo>
                    <a:pt x="17099" y="1593"/>
                  </a:lnTo>
                  <a:lnTo>
                    <a:pt x="17047" y="1778"/>
                  </a:lnTo>
                  <a:lnTo>
                    <a:pt x="0" y="1778"/>
                  </a:lnTo>
                  <a:lnTo>
                    <a:pt x="0" y="2962"/>
                  </a:lnTo>
                  <a:lnTo>
                    <a:pt x="17047" y="2962"/>
                  </a:lnTo>
                  <a:lnTo>
                    <a:pt x="17099" y="3160"/>
                  </a:lnTo>
                  <a:lnTo>
                    <a:pt x="17178" y="3331"/>
                  </a:lnTo>
                  <a:lnTo>
                    <a:pt x="17257" y="3515"/>
                  </a:lnTo>
                  <a:lnTo>
                    <a:pt x="17363" y="3673"/>
                  </a:lnTo>
                  <a:lnTo>
                    <a:pt x="17481" y="3831"/>
                  </a:lnTo>
                  <a:lnTo>
                    <a:pt x="17600" y="3976"/>
                  </a:lnTo>
                  <a:lnTo>
                    <a:pt x="17731" y="4121"/>
                  </a:lnTo>
                  <a:lnTo>
                    <a:pt x="17889" y="4239"/>
                  </a:lnTo>
                  <a:lnTo>
                    <a:pt x="18034" y="4358"/>
                  </a:lnTo>
                  <a:lnTo>
                    <a:pt x="18205" y="4463"/>
                  </a:lnTo>
                  <a:lnTo>
                    <a:pt x="18376" y="4542"/>
                  </a:lnTo>
                  <a:lnTo>
                    <a:pt x="18561" y="4621"/>
                  </a:lnTo>
                  <a:lnTo>
                    <a:pt x="18745" y="4674"/>
                  </a:lnTo>
                  <a:lnTo>
                    <a:pt x="18942" y="4713"/>
                  </a:lnTo>
                  <a:lnTo>
                    <a:pt x="19140" y="4740"/>
                  </a:lnTo>
                  <a:lnTo>
                    <a:pt x="19350" y="4753"/>
                  </a:lnTo>
                  <a:lnTo>
                    <a:pt x="19600" y="4740"/>
                  </a:lnTo>
                  <a:lnTo>
                    <a:pt x="19824" y="4700"/>
                  </a:lnTo>
                  <a:lnTo>
                    <a:pt x="20061" y="4647"/>
                  </a:lnTo>
                  <a:lnTo>
                    <a:pt x="20272" y="4568"/>
                  </a:lnTo>
                  <a:lnTo>
                    <a:pt x="20482" y="4463"/>
                  </a:lnTo>
                  <a:lnTo>
                    <a:pt x="20680" y="4345"/>
                  </a:lnTo>
                  <a:lnTo>
                    <a:pt x="20864" y="4213"/>
                  </a:lnTo>
                  <a:lnTo>
                    <a:pt x="21035" y="4055"/>
                  </a:lnTo>
                  <a:lnTo>
                    <a:pt x="21180" y="3884"/>
                  </a:lnTo>
                  <a:lnTo>
                    <a:pt x="21325" y="3700"/>
                  </a:lnTo>
                  <a:lnTo>
                    <a:pt x="21443" y="3502"/>
                  </a:lnTo>
                  <a:lnTo>
                    <a:pt x="21549" y="3305"/>
                  </a:lnTo>
                  <a:lnTo>
                    <a:pt x="21628" y="3081"/>
                  </a:lnTo>
                  <a:lnTo>
                    <a:pt x="21680" y="2857"/>
                  </a:lnTo>
                  <a:lnTo>
                    <a:pt x="21720" y="2620"/>
                  </a:lnTo>
                  <a:lnTo>
                    <a:pt x="21733" y="2370"/>
                  </a:lnTo>
                  <a:lnTo>
                    <a:pt x="21720" y="2133"/>
                  </a:lnTo>
                  <a:lnTo>
                    <a:pt x="21680" y="1896"/>
                  </a:lnTo>
                  <a:lnTo>
                    <a:pt x="21628" y="1672"/>
                  </a:lnTo>
                  <a:lnTo>
                    <a:pt x="21549" y="1449"/>
                  </a:lnTo>
                  <a:lnTo>
                    <a:pt x="21443" y="1238"/>
                  </a:lnTo>
                  <a:lnTo>
                    <a:pt x="21325" y="1041"/>
                  </a:lnTo>
                  <a:lnTo>
                    <a:pt x="21180" y="856"/>
                  </a:lnTo>
                  <a:lnTo>
                    <a:pt x="21035" y="698"/>
                  </a:lnTo>
                  <a:lnTo>
                    <a:pt x="20864" y="540"/>
                  </a:lnTo>
                  <a:lnTo>
                    <a:pt x="20680" y="409"/>
                  </a:lnTo>
                  <a:lnTo>
                    <a:pt x="20482" y="277"/>
                  </a:lnTo>
                  <a:lnTo>
                    <a:pt x="20272" y="185"/>
                  </a:lnTo>
                  <a:lnTo>
                    <a:pt x="20061" y="106"/>
                  </a:lnTo>
                  <a:lnTo>
                    <a:pt x="19824" y="40"/>
                  </a:lnTo>
                  <a:lnTo>
                    <a:pt x="19600" y="14"/>
                  </a:lnTo>
                  <a:lnTo>
                    <a:pt x="19350"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
            <p:cNvSpPr/>
            <p:nvPr/>
          </p:nvSpPr>
          <p:spPr>
            <a:xfrm>
              <a:off x="5244800" y="2763850"/>
              <a:ext cx="1016575" cy="721400"/>
            </a:xfrm>
            <a:custGeom>
              <a:rect b="b" l="l" r="r" t="t"/>
              <a:pathLst>
                <a:path extrusionOk="0" h="28856" w="40663">
                  <a:moveTo>
                    <a:pt x="38280" y="25275"/>
                  </a:moveTo>
                  <a:lnTo>
                    <a:pt x="38412" y="25288"/>
                  </a:lnTo>
                  <a:lnTo>
                    <a:pt x="38530" y="25301"/>
                  </a:lnTo>
                  <a:lnTo>
                    <a:pt x="38636" y="25341"/>
                  </a:lnTo>
                  <a:lnTo>
                    <a:pt x="38754" y="25380"/>
                  </a:lnTo>
                  <a:lnTo>
                    <a:pt x="38859" y="25420"/>
                  </a:lnTo>
                  <a:lnTo>
                    <a:pt x="38952" y="25486"/>
                  </a:lnTo>
                  <a:lnTo>
                    <a:pt x="39044" y="25551"/>
                  </a:lnTo>
                  <a:lnTo>
                    <a:pt x="39136" y="25630"/>
                  </a:lnTo>
                  <a:lnTo>
                    <a:pt x="39202" y="25722"/>
                  </a:lnTo>
                  <a:lnTo>
                    <a:pt x="39281" y="25815"/>
                  </a:lnTo>
                  <a:lnTo>
                    <a:pt x="39333" y="25907"/>
                  </a:lnTo>
                  <a:lnTo>
                    <a:pt x="39386" y="26012"/>
                  </a:lnTo>
                  <a:lnTo>
                    <a:pt x="39425" y="26117"/>
                  </a:lnTo>
                  <a:lnTo>
                    <a:pt x="39452" y="26236"/>
                  </a:lnTo>
                  <a:lnTo>
                    <a:pt x="39478" y="26354"/>
                  </a:lnTo>
                  <a:lnTo>
                    <a:pt x="39478" y="26473"/>
                  </a:lnTo>
                  <a:lnTo>
                    <a:pt x="39478" y="26604"/>
                  </a:lnTo>
                  <a:lnTo>
                    <a:pt x="39452" y="26723"/>
                  </a:lnTo>
                  <a:lnTo>
                    <a:pt x="39425" y="26828"/>
                  </a:lnTo>
                  <a:lnTo>
                    <a:pt x="39386" y="26947"/>
                  </a:lnTo>
                  <a:lnTo>
                    <a:pt x="39333" y="27052"/>
                  </a:lnTo>
                  <a:lnTo>
                    <a:pt x="39281" y="27144"/>
                  </a:lnTo>
                  <a:lnTo>
                    <a:pt x="39202" y="27236"/>
                  </a:lnTo>
                  <a:lnTo>
                    <a:pt x="39136" y="27328"/>
                  </a:lnTo>
                  <a:lnTo>
                    <a:pt x="39044" y="27407"/>
                  </a:lnTo>
                  <a:lnTo>
                    <a:pt x="38952" y="27473"/>
                  </a:lnTo>
                  <a:lnTo>
                    <a:pt x="38859" y="27526"/>
                  </a:lnTo>
                  <a:lnTo>
                    <a:pt x="38754" y="27579"/>
                  </a:lnTo>
                  <a:lnTo>
                    <a:pt x="38636" y="27618"/>
                  </a:lnTo>
                  <a:lnTo>
                    <a:pt x="38530" y="27658"/>
                  </a:lnTo>
                  <a:lnTo>
                    <a:pt x="38412" y="27671"/>
                  </a:lnTo>
                  <a:lnTo>
                    <a:pt x="38162" y="27671"/>
                  </a:lnTo>
                  <a:lnTo>
                    <a:pt x="38043" y="27658"/>
                  </a:lnTo>
                  <a:lnTo>
                    <a:pt x="37925" y="27618"/>
                  </a:lnTo>
                  <a:lnTo>
                    <a:pt x="37819" y="27579"/>
                  </a:lnTo>
                  <a:lnTo>
                    <a:pt x="37714" y="27526"/>
                  </a:lnTo>
                  <a:lnTo>
                    <a:pt x="37609" y="27473"/>
                  </a:lnTo>
                  <a:lnTo>
                    <a:pt x="37517" y="27407"/>
                  </a:lnTo>
                  <a:lnTo>
                    <a:pt x="37438" y="27328"/>
                  </a:lnTo>
                  <a:lnTo>
                    <a:pt x="37359" y="27236"/>
                  </a:lnTo>
                  <a:lnTo>
                    <a:pt x="37293" y="27144"/>
                  </a:lnTo>
                  <a:lnTo>
                    <a:pt x="37227" y="27052"/>
                  </a:lnTo>
                  <a:lnTo>
                    <a:pt x="37174" y="26947"/>
                  </a:lnTo>
                  <a:lnTo>
                    <a:pt x="37135" y="26828"/>
                  </a:lnTo>
                  <a:lnTo>
                    <a:pt x="37109" y="26723"/>
                  </a:lnTo>
                  <a:lnTo>
                    <a:pt x="37095" y="26604"/>
                  </a:lnTo>
                  <a:lnTo>
                    <a:pt x="37082" y="26473"/>
                  </a:lnTo>
                  <a:lnTo>
                    <a:pt x="37095" y="26354"/>
                  </a:lnTo>
                  <a:lnTo>
                    <a:pt x="37109" y="26236"/>
                  </a:lnTo>
                  <a:lnTo>
                    <a:pt x="37135" y="26117"/>
                  </a:lnTo>
                  <a:lnTo>
                    <a:pt x="37174" y="26012"/>
                  </a:lnTo>
                  <a:lnTo>
                    <a:pt x="37227" y="25907"/>
                  </a:lnTo>
                  <a:lnTo>
                    <a:pt x="37293" y="25815"/>
                  </a:lnTo>
                  <a:lnTo>
                    <a:pt x="37359" y="25722"/>
                  </a:lnTo>
                  <a:lnTo>
                    <a:pt x="37438" y="25630"/>
                  </a:lnTo>
                  <a:lnTo>
                    <a:pt x="37517" y="25551"/>
                  </a:lnTo>
                  <a:lnTo>
                    <a:pt x="37609" y="25486"/>
                  </a:lnTo>
                  <a:lnTo>
                    <a:pt x="37714" y="25420"/>
                  </a:lnTo>
                  <a:lnTo>
                    <a:pt x="37819" y="25380"/>
                  </a:lnTo>
                  <a:lnTo>
                    <a:pt x="37925" y="25341"/>
                  </a:lnTo>
                  <a:lnTo>
                    <a:pt x="38043" y="25301"/>
                  </a:lnTo>
                  <a:lnTo>
                    <a:pt x="38162" y="25288"/>
                  </a:lnTo>
                  <a:lnTo>
                    <a:pt x="38280" y="25275"/>
                  </a:lnTo>
                  <a:close/>
                  <a:moveTo>
                    <a:pt x="1" y="1"/>
                  </a:moveTo>
                  <a:lnTo>
                    <a:pt x="1" y="19207"/>
                  </a:lnTo>
                  <a:lnTo>
                    <a:pt x="30264" y="19207"/>
                  </a:lnTo>
                  <a:lnTo>
                    <a:pt x="36266" y="25209"/>
                  </a:lnTo>
                  <a:lnTo>
                    <a:pt x="36187" y="25354"/>
                  </a:lnTo>
                  <a:lnTo>
                    <a:pt x="36121" y="25499"/>
                  </a:lnTo>
                  <a:lnTo>
                    <a:pt x="36056" y="25657"/>
                  </a:lnTo>
                  <a:lnTo>
                    <a:pt x="36003" y="25815"/>
                  </a:lnTo>
                  <a:lnTo>
                    <a:pt x="35963" y="25973"/>
                  </a:lnTo>
                  <a:lnTo>
                    <a:pt x="35924" y="26131"/>
                  </a:lnTo>
                  <a:lnTo>
                    <a:pt x="35911" y="26302"/>
                  </a:lnTo>
                  <a:lnTo>
                    <a:pt x="35911" y="26473"/>
                  </a:lnTo>
                  <a:lnTo>
                    <a:pt x="35924" y="26723"/>
                  </a:lnTo>
                  <a:lnTo>
                    <a:pt x="35950" y="26960"/>
                  </a:lnTo>
                  <a:lnTo>
                    <a:pt x="36016" y="27184"/>
                  </a:lnTo>
                  <a:lnTo>
                    <a:pt x="36095" y="27407"/>
                  </a:lnTo>
                  <a:lnTo>
                    <a:pt x="36187" y="27605"/>
                  </a:lnTo>
                  <a:lnTo>
                    <a:pt x="36306" y="27802"/>
                  </a:lnTo>
                  <a:lnTo>
                    <a:pt x="36450" y="27987"/>
                  </a:lnTo>
                  <a:lnTo>
                    <a:pt x="36608" y="28158"/>
                  </a:lnTo>
                  <a:lnTo>
                    <a:pt x="36766" y="28316"/>
                  </a:lnTo>
                  <a:lnTo>
                    <a:pt x="36951" y="28447"/>
                  </a:lnTo>
                  <a:lnTo>
                    <a:pt x="37148" y="28566"/>
                  </a:lnTo>
                  <a:lnTo>
                    <a:pt x="37359" y="28671"/>
                  </a:lnTo>
                  <a:lnTo>
                    <a:pt x="37583" y="28750"/>
                  </a:lnTo>
                  <a:lnTo>
                    <a:pt x="37806" y="28803"/>
                  </a:lnTo>
                  <a:lnTo>
                    <a:pt x="38043" y="28842"/>
                  </a:lnTo>
                  <a:lnTo>
                    <a:pt x="38280" y="28855"/>
                  </a:lnTo>
                  <a:lnTo>
                    <a:pt x="38530" y="28842"/>
                  </a:lnTo>
                  <a:lnTo>
                    <a:pt x="38767" y="28803"/>
                  </a:lnTo>
                  <a:lnTo>
                    <a:pt x="38991" y="28750"/>
                  </a:lnTo>
                  <a:lnTo>
                    <a:pt x="39215" y="28671"/>
                  </a:lnTo>
                  <a:lnTo>
                    <a:pt x="39412" y="28566"/>
                  </a:lnTo>
                  <a:lnTo>
                    <a:pt x="39610" y="28447"/>
                  </a:lnTo>
                  <a:lnTo>
                    <a:pt x="39794" y="28316"/>
                  </a:lnTo>
                  <a:lnTo>
                    <a:pt x="39965" y="28158"/>
                  </a:lnTo>
                  <a:lnTo>
                    <a:pt x="40123" y="27987"/>
                  </a:lnTo>
                  <a:lnTo>
                    <a:pt x="40255" y="27802"/>
                  </a:lnTo>
                  <a:lnTo>
                    <a:pt x="40373" y="27605"/>
                  </a:lnTo>
                  <a:lnTo>
                    <a:pt x="40479" y="27407"/>
                  </a:lnTo>
                  <a:lnTo>
                    <a:pt x="40557" y="27184"/>
                  </a:lnTo>
                  <a:lnTo>
                    <a:pt x="40610" y="26960"/>
                  </a:lnTo>
                  <a:lnTo>
                    <a:pt x="40650" y="26723"/>
                  </a:lnTo>
                  <a:lnTo>
                    <a:pt x="40663" y="26473"/>
                  </a:lnTo>
                  <a:lnTo>
                    <a:pt x="40650" y="26236"/>
                  </a:lnTo>
                  <a:lnTo>
                    <a:pt x="40610" y="25999"/>
                  </a:lnTo>
                  <a:lnTo>
                    <a:pt x="40557" y="25775"/>
                  </a:lnTo>
                  <a:lnTo>
                    <a:pt x="40479" y="25551"/>
                  </a:lnTo>
                  <a:lnTo>
                    <a:pt x="40373" y="25341"/>
                  </a:lnTo>
                  <a:lnTo>
                    <a:pt x="40255" y="25143"/>
                  </a:lnTo>
                  <a:lnTo>
                    <a:pt x="40123" y="24972"/>
                  </a:lnTo>
                  <a:lnTo>
                    <a:pt x="39965" y="24801"/>
                  </a:lnTo>
                  <a:lnTo>
                    <a:pt x="39794" y="24643"/>
                  </a:lnTo>
                  <a:lnTo>
                    <a:pt x="39610" y="24511"/>
                  </a:lnTo>
                  <a:lnTo>
                    <a:pt x="39412" y="24393"/>
                  </a:lnTo>
                  <a:lnTo>
                    <a:pt x="39215" y="24288"/>
                  </a:lnTo>
                  <a:lnTo>
                    <a:pt x="38991" y="24209"/>
                  </a:lnTo>
                  <a:lnTo>
                    <a:pt x="38767" y="24143"/>
                  </a:lnTo>
                  <a:lnTo>
                    <a:pt x="38530" y="24117"/>
                  </a:lnTo>
                  <a:lnTo>
                    <a:pt x="38280" y="24103"/>
                  </a:lnTo>
                  <a:lnTo>
                    <a:pt x="38122" y="24103"/>
                  </a:lnTo>
                  <a:lnTo>
                    <a:pt x="37977" y="24117"/>
                  </a:lnTo>
                  <a:lnTo>
                    <a:pt x="37819" y="24143"/>
                  </a:lnTo>
                  <a:lnTo>
                    <a:pt x="37675" y="24182"/>
                  </a:lnTo>
                  <a:lnTo>
                    <a:pt x="37530" y="24222"/>
                  </a:lnTo>
                  <a:lnTo>
                    <a:pt x="37398" y="24275"/>
                  </a:lnTo>
                  <a:lnTo>
                    <a:pt x="37253" y="24327"/>
                  </a:lnTo>
                  <a:lnTo>
                    <a:pt x="37122" y="24406"/>
                  </a:lnTo>
                  <a:lnTo>
                    <a:pt x="30764" y="18035"/>
                  </a:lnTo>
                  <a:lnTo>
                    <a:pt x="1172" y="18035"/>
                  </a:lnTo>
                  <a:lnTo>
                    <a:pt x="1172"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0"/>
            <p:cNvSpPr/>
            <p:nvPr/>
          </p:nvSpPr>
          <p:spPr>
            <a:xfrm>
              <a:off x="5370525" y="2744125"/>
              <a:ext cx="1047825" cy="619025"/>
            </a:xfrm>
            <a:custGeom>
              <a:rect b="b" l="l" r="r" t="t"/>
              <a:pathLst>
                <a:path extrusionOk="0" h="24761" w="41913">
                  <a:moveTo>
                    <a:pt x="39530" y="21180"/>
                  </a:moveTo>
                  <a:lnTo>
                    <a:pt x="39649" y="21193"/>
                  </a:lnTo>
                  <a:lnTo>
                    <a:pt x="39767" y="21207"/>
                  </a:lnTo>
                  <a:lnTo>
                    <a:pt x="39886" y="21233"/>
                  </a:lnTo>
                  <a:lnTo>
                    <a:pt x="39991" y="21272"/>
                  </a:lnTo>
                  <a:lnTo>
                    <a:pt x="40096" y="21325"/>
                  </a:lnTo>
                  <a:lnTo>
                    <a:pt x="40202" y="21391"/>
                  </a:lnTo>
                  <a:lnTo>
                    <a:pt x="40294" y="21457"/>
                  </a:lnTo>
                  <a:lnTo>
                    <a:pt x="40373" y="21536"/>
                  </a:lnTo>
                  <a:lnTo>
                    <a:pt x="40452" y="21615"/>
                  </a:lnTo>
                  <a:lnTo>
                    <a:pt x="40517" y="21707"/>
                  </a:lnTo>
                  <a:lnTo>
                    <a:pt x="40583" y="21812"/>
                  </a:lnTo>
                  <a:lnTo>
                    <a:pt x="40636" y="21917"/>
                  </a:lnTo>
                  <a:lnTo>
                    <a:pt x="40675" y="22023"/>
                  </a:lnTo>
                  <a:lnTo>
                    <a:pt x="40702" y="22141"/>
                  </a:lnTo>
                  <a:lnTo>
                    <a:pt x="40728" y="22260"/>
                  </a:lnTo>
                  <a:lnTo>
                    <a:pt x="40728" y="22378"/>
                  </a:lnTo>
                  <a:lnTo>
                    <a:pt x="40728" y="22497"/>
                  </a:lnTo>
                  <a:lnTo>
                    <a:pt x="40702" y="22615"/>
                  </a:lnTo>
                  <a:lnTo>
                    <a:pt x="40675" y="22734"/>
                  </a:lnTo>
                  <a:lnTo>
                    <a:pt x="40636" y="22839"/>
                  </a:lnTo>
                  <a:lnTo>
                    <a:pt x="40583" y="22944"/>
                  </a:lnTo>
                  <a:lnTo>
                    <a:pt x="40517" y="23049"/>
                  </a:lnTo>
                  <a:lnTo>
                    <a:pt x="40452" y="23142"/>
                  </a:lnTo>
                  <a:lnTo>
                    <a:pt x="40373" y="23221"/>
                  </a:lnTo>
                  <a:lnTo>
                    <a:pt x="40294" y="23300"/>
                  </a:lnTo>
                  <a:lnTo>
                    <a:pt x="40202" y="23365"/>
                  </a:lnTo>
                  <a:lnTo>
                    <a:pt x="40096" y="23431"/>
                  </a:lnTo>
                  <a:lnTo>
                    <a:pt x="39991" y="23484"/>
                  </a:lnTo>
                  <a:lnTo>
                    <a:pt x="39886" y="23523"/>
                  </a:lnTo>
                  <a:lnTo>
                    <a:pt x="39767" y="23550"/>
                  </a:lnTo>
                  <a:lnTo>
                    <a:pt x="39649" y="23576"/>
                  </a:lnTo>
                  <a:lnTo>
                    <a:pt x="39412" y="23576"/>
                  </a:lnTo>
                  <a:lnTo>
                    <a:pt x="39293" y="23550"/>
                  </a:lnTo>
                  <a:lnTo>
                    <a:pt x="39175" y="23523"/>
                  </a:lnTo>
                  <a:lnTo>
                    <a:pt x="39069" y="23484"/>
                  </a:lnTo>
                  <a:lnTo>
                    <a:pt x="38964" y="23431"/>
                  </a:lnTo>
                  <a:lnTo>
                    <a:pt x="38859" y="23365"/>
                  </a:lnTo>
                  <a:lnTo>
                    <a:pt x="38767" y="23300"/>
                  </a:lnTo>
                  <a:lnTo>
                    <a:pt x="38688" y="23221"/>
                  </a:lnTo>
                  <a:lnTo>
                    <a:pt x="38609" y="23142"/>
                  </a:lnTo>
                  <a:lnTo>
                    <a:pt x="38543" y="23049"/>
                  </a:lnTo>
                  <a:lnTo>
                    <a:pt x="38477" y="22944"/>
                  </a:lnTo>
                  <a:lnTo>
                    <a:pt x="38424" y="22839"/>
                  </a:lnTo>
                  <a:lnTo>
                    <a:pt x="38385" y="22734"/>
                  </a:lnTo>
                  <a:lnTo>
                    <a:pt x="38359" y="22615"/>
                  </a:lnTo>
                  <a:lnTo>
                    <a:pt x="38345" y="22497"/>
                  </a:lnTo>
                  <a:lnTo>
                    <a:pt x="38332" y="22378"/>
                  </a:lnTo>
                  <a:lnTo>
                    <a:pt x="38345" y="22260"/>
                  </a:lnTo>
                  <a:lnTo>
                    <a:pt x="38359" y="22141"/>
                  </a:lnTo>
                  <a:lnTo>
                    <a:pt x="38385" y="22023"/>
                  </a:lnTo>
                  <a:lnTo>
                    <a:pt x="38424" y="21917"/>
                  </a:lnTo>
                  <a:lnTo>
                    <a:pt x="38477" y="21812"/>
                  </a:lnTo>
                  <a:lnTo>
                    <a:pt x="38543" y="21707"/>
                  </a:lnTo>
                  <a:lnTo>
                    <a:pt x="38609" y="21615"/>
                  </a:lnTo>
                  <a:lnTo>
                    <a:pt x="38688" y="21536"/>
                  </a:lnTo>
                  <a:lnTo>
                    <a:pt x="38767" y="21457"/>
                  </a:lnTo>
                  <a:lnTo>
                    <a:pt x="38859" y="21391"/>
                  </a:lnTo>
                  <a:lnTo>
                    <a:pt x="38964" y="21325"/>
                  </a:lnTo>
                  <a:lnTo>
                    <a:pt x="39069" y="21272"/>
                  </a:lnTo>
                  <a:lnTo>
                    <a:pt x="39175" y="21233"/>
                  </a:lnTo>
                  <a:lnTo>
                    <a:pt x="39293" y="21207"/>
                  </a:lnTo>
                  <a:lnTo>
                    <a:pt x="39412" y="21193"/>
                  </a:lnTo>
                  <a:lnTo>
                    <a:pt x="39530" y="21180"/>
                  </a:lnTo>
                  <a:close/>
                  <a:moveTo>
                    <a:pt x="0" y="0"/>
                  </a:moveTo>
                  <a:lnTo>
                    <a:pt x="0" y="13914"/>
                  </a:lnTo>
                  <a:lnTo>
                    <a:pt x="30276" y="13914"/>
                  </a:lnTo>
                  <a:lnTo>
                    <a:pt x="37503" y="21141"/>
                  </a:lnTo>
                  <a:lnTo>
                    <a:pt x="37424" y="21272"/>
                  </a:lnTo>
                  <a:lnTo>
                    <a:pt x="37358" y="21417"/>
                  </a:lnTo>
                  <a:lnTo>
                    <a:pt x="37292" y="21575"/>
                  </a:lnTo>
                  <a:lnTo>
                    <a:pt x="37240" y="21720"/>
                  </a:lnTo>
                  <a:lnTo>
                    <a:pt x="37200" y="21878"/>
                  </a:lnTo>
                  <a:lnTo>
                    <a:pt x="37174" y="22049"/>
                  </a:lnTo>
                  <a:lnTo>
                    <a:pt x="37161" y="22207"/>
                  </a:lnTo>
                  <a:lnTo>
                    <a:pt x="37148" y="22378"/>
                  </a:lnTo>
                  <a:lnTo>
                    <a:pt x="37161" y="22628"/>
                  </a:lnTo>
                  <a:lnTo>
                    <a:pt x="37200" y="22852"/>
                  </a:lnTo>
                  <a:lnTo>
                    <a:pt x="37266" y="23089"/>
                  </a:lnTo>
                  <a:lnTo>
                    <a:pt x="37345" y="23300"/>
                  </a:lnTo>
                  <a:lnTo>
                    <a:pt x="37437" y="23510"/>
                  </a:lnTo>
                  <a:lnTo>
                    <a:pt x="37556" y="23708"/>
                  </a:lnTo>
                  <a:lnTo>
                    <a:pt x="37700" y="23892"/>
                  </a:lnTo>
                  <a:lnTo>
                    <a:pt x="37845" y="24063"/>
                  </a:lnTo>
                  <a:lnTo>
                    <a:pt x="38016" y="24208"/>
                  </a:lnTo>
                  <a:lnTo>
                    <a:pt x="38201" y="24353"/>
                  </a:lnTo>
                  <a:lnTo>
                    <a:pt x="38398" y="24471"/>
                  </a:lnTo>
                  <a:lnTo>
                    <a:pt x="38609" y="24576"/>
                  </a:lnTo>
                  <a:lnTo>
                    <a:pt x="38819" y="24655"/>
                  </a:lnTo>
                  <a:lnTo>
                    <a:pt x="39056" y="24708"/>
                  </a:lnTo>
                  <a:lnTo>
                    <a:pt x="39293" y="24748"/>
                  </a:lnTo>
                  <a:lnTo>
                    <a:pt x="39530" y="24761"/>
                  </a:lnTo>
                  <a:lnTo>
                    <a:pt x="39780" y="24748"/>
                  </a:lnTo>
                  <a:lnTo>
                    <a:pt x="40004" y="24708"/>
                  </a:lnTo>
                  <a:lnTo>
                    <a:pt x="40241" y="24655"/>
                  </a:lnTo>
                  <a:lnTo>
                    <a:pt x="40452" y="24576"/>
                  </a:lnTo>
                  <a:lnTo>
                    <a:pt x="40662" y="24471"/>
                  </a:lnTo>
                  <a:lnTo>
                    <a:pt x="40860" y="24353"/>
                  </a:lnTo>
                  <a:lnTo>
                    <a:pt x="41044" y="24208"/>
                  </a:lnTo>
                  <a:lnTo>
                    <a:pt x="41215" y="24063"/>
                  </a:lnTo>
                  <a:lnTo>
                    <a:pt x="41360" y="23892"/>
                  </a:lnTo>
                  <a:lnTo>
                    <a:pt x="41505" y="23708"/>
                  </a:lnTo>
                  <a:lnTo>
                    <a:pt x="41623" y="23510"/>
                  </a:lnTo>
                  <a:lnTo>
                    <a:pt x="41728" y="23300"/>
                  </a:lnTo>
                  <a:lnTo>
                    <a:pt x="41807" y="23089"/>
                  </a:lnTo>
                  <a:lnTo>
                    <a:pt x="41860" y="22852"/>
                  </a:lnTo>
                  <a:lnTo>
                    <a:pt x="41900" y="22628"/>
                  </a:lnTo>
                  <a:lnTo>
                    <a:pt x="41913" y="22378"/>
                  </a:lnTo>
                  <a:lnTo>
                    <a:pt x="41900" y="22141"/>
                  </a:lnTo>
                  <a:lnTo>
                    <a:pt x="41860" y="21904"/>
                  </a:lnTo>
                  <a:lnTo>
                    <a:pt x="41807" y="21667"/>
                  </a:lnTo>
                  <a:lnTo>
                    <a:pt x="41728" y="21457"/>
                  </a:lnTo>
                  <a:lnTo>
                    <a:pt x="41623" y="21246"/>
                  </a:lnTo>
                  <a:lnTo>
                    <a:pt x="41505" y="21049"/>
                  </a:lnTo>
                  <a:lnTo>
                    <a:pt x="41360" y="20864"/>
                  </a:lnTo>
                  <a:lnTo>
                    <a:pt x="41215" y="20693"/>
                  </a:lnTo>
                  <a:lnTo>
                    <a:pt x="41044" y="20548"/>
                  </a:lnTo>
                  <a:lnTo>
                    <a:pt x="40860" y="20404"/>
                  </a:lnTo>
                  <a:lnTo>
                    <a:pt x="40662" y="20285"/>
                  </a:lnTo>
                  <a:lnTo>
                    <a:pt x="40452" y="20193"/>
                  </a:lnTo>
                  <a:lnTo>
                    <a:pt x="40241" y="20114"/>
                  </a:lnTo>
                  <a:lnTo>
                    <a:pt x="40004" y="20048"/>
                  </a:lnTo>
                  <a:lnTo>
                    <a:pt x="39780" y="20009"/>
                  </a:lnTo>
                  <a:lnTo>
                    <a:pt x="39530" y="19996"/>
                  </a:lnTo>
                  <a:lnTo>
                    <a:pt x="39372" y="20009"/>
                  </a:lnTo>
                  <a:lnTo>
                    <a:pt x="39214" y="20022"/>
                  </a:lnTo>
                  <a:lnTo>
                    <a:pt x="39056" y="20048"/>
                  </a:lnTo>
                  <a:lnTo>
                    <a:pt x="38912" y="20088"/>
                  </a:lnTo>
                  <a:lnTo>
                    <a:pt x="38767" y="20127"/>
                  </a:lnTo>
                  <a:lnTo>
                    <a:pt x="38622" y="20180"/>
                  </a:lnTo>
                  <a:lnTo>
                    <a:pt x="38477" y="20246"/>
                  </a:lnTo>
                  <a:lnTo>
                    <a:pt x="38345" y="20311"/>
                  </a:lnTo>
                  <a:lnTo>
                    <a:pt x="30763" y="12729"/>
                  </a:lnTo>
                  <a:lnTo>
                    <a:pt x="1185" y="12729"/>
                  </a:lnTo>
                  <a:lnTo>
                    <a:pt x="1185"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0"/>
            <p:cNvSpPr/>
            <p:nvPr/>
          </p:nvSpPr>
          <p:spPr>
            <a:xfrm>
              <a:off x="4481975" y="1997075"/>
              <a:ext cx="863225" cy="642425"/>
            </a:xfrm>
            <a:custGeom>
              <a:rect b="b" l="l" r="r" t="t"/>
              <a:pathLst>
                <a:path extrusionOk="0" h="25697" w="34529">
                  <a:moveTo>
                    <a:pt x="32146" y="22116"/>
                  </a:moveTo>
                  <a:lnTo>
                    <a:pt x="32278" y="22129"/>
                  </a:lnTo>
                  <a:lnTo>
                    <a:pt x="32396" y="22142"/>
                  </a:lnTo>
                  <a:lnTo>
                    <a:pt x="32501" y="22168"/>
                  </a:lnTo>
                  <a:lnTo>
                    <a:pt x="32620" y="22208"/>
                  </a:lnTo>
                  <a:lnTo>
                    <a:pt x="32725" y="22260"/>
                  </a:lnTo>
                  <a:lnTo>
                    <a:pt x="32817" y="22326"/>
                  </a:lnTo>
                  <a:lnTo>
                    <a:pt x="32910" y="22392"/>
                  </a:lnTo>
                  <a:lnTo>
                    <a:pt x="33002" y="22471"/>
                  </a:lnTo>
                  <a:lnTo>
                    <a:pt x="33068" y="22550"/>
                  </a:lnTo>
                  <a:lnTo>
                    <a:pt x="33146" y="22642"/>
                  </a:lnTo>
                  <a:lnTo>
                    <a:pt x="33199" y="22748"/>
                  </a:lnTo>
                  <a:lnTo>
                    <a:pt x="33252" y="22853"/>
                  </a:lnTo>
                  <a:lnTo>
                    <a:pt x="33291" y="22958"/>
                  </a:lnTo>
                  <a:lnTo>
                    <a:pt x="33318" y="23077"/>
                  </a:lnTo>
                  <a:lnTo>
                    <a:pt x="33344" y="23195"/>
                  </a:lnTo>
                  <a:lnTo>
                    <a:pt x="33344" y="23314"/>
                  </a:lnTo>
                  <a:lnTo>
                    <a:pt x="33344" y="23432"/>
                  </a:lnTo>
                  <a:lnTo>
                    <a:pt x="33318" y="23551"/>
                  </a:lnTo>
                  <a:lnTo>
                    <a:pt x="33291" y="23669"/>
                  </a:lnTo>
                  <a:lnTo>
                    <a:pt x="33252" y="23774"/>
                  </a:lnTo>
                  <a:lnTo>
                    <a:pt x="33199" y="23880"/>
                  </a:lnTo>
                  <a:lnTo>
                    <a:pt x="33146" y="23985"/>
                  </a:lnTo>
                  <a:lnTo>
                    <a:pt x="33068" y="24077"/>
                  </a:lnTo>
                  <a:lnTo>
                    <a:pt x="33002" y="24156"/>
                  </a:lnTo>
                  <a:lnTo>
                    <a:pt x="32910" y="24235"/>
                  </a:lnTo>
                  <a:lnTo>
                    <a:pt x="32817" y="24301"/>
                  </a:lnTo>
                  <a:lnTo>
                    <a:pt x="32725" y="24367"/>
                  </a:lnTo>
                  <a:lnTo>
                    <a:pt x="32620" y="24419"/>
                  </a:lnTo>
                  <a:lnTo>
                    <a:pt x="32501" y="24459"/>
                  </a:lnTo>
                  <a:lnTo>
                    <a:pt x="32396" y="24485"/>
                  </a:lnTo>
                  <a:lnTo>
                    <a:pt x="32278" y="24511"/>
                  </a:lnTo>
                  <a:lnTo>
                    <a:pt x="32028" y="24511"/>
                  </a:lnTo>
                  <a:lnTo>
                    <a:pt x="31896" y="24485"/>
                  </a:lnTo>
                  <a:lnTo>
                    <a:pt x="31777" y="24459"/>
                  </a:lnTo>
                  <a:lnTo>
                    <a:pt x="31672" y="24406"/>
                  </a:lnTo>
                  <a:lnTo>
                    <a:pt x="31567" y="24353"/>
                  </a:lnTo>
                  <a:lnTo>
                    <a:pt x="31462" y="24288"/>
                  </a:lnTo>
                  <a:lnTo>
                    <a:pt x="31369" y="24222"/>
                  </a:lnTo>
                  <a:lnTo>
                    <a:pt x="31277" y="24130"/>
                  </a:lnTo>
                  <a:lnTo>
                    <a:pt x="31409" y="24130"/>
                  </a:lnTo>
                  <a:lnTo>
                    <a:pt x="31409" y="22958"/>
                  </a:lnTo>
                  <a:lnTo>
                    <a:pt x="31001" y="22958"/>
                  </a:lnTo>
                  <a:lnTo>
                    <a:pt x="31080" y="22774"/>
                  </a:lnTo>
                  <a:lnTo>
                    <a:pt x="31172" y="22616"/>
                  </a:lnTo>
                  <a:lnTo>
                    <a:pt x="31290" y="22471"/>
                  </a:lnTo>
                  <a:lnTo>
                    <a:pt x="31435" y="22353"/>
                  </a:lnTo>
                  <a:lnTo>
                    <a:pt x="31593" y="22260"/>
                  </a:lnTo>
                  <a:lnTo>
                    <a:pt x="31764" y="22182"/>
                  </a:lnTo>
                  <a:lnTo>
                    <a:pt x="31949" y="22129"/>
                  </a:lnTo>
                  <a:lnTo>
                    <a:pt x="32054" y="22116"/>
                  </a:lnTo>
                  <a:close/>
                  <a:moveTo>
                    <a:pt x="1" y="1"/>
                  </a:moveTo>
                  <a:lnTo>
                    <a:pt x="1" y="1186"/>
                  </a:lnTo>
                  <a:lnTo>
                    <a:pt x="15494" y="1186"/>
                  </a:lnTo>
                  <a:lnTo>
                    <a:pt x="15494" y="24130"/>
                  </a:lnTo>
                  <a:lnTo>
                    <a:pt x="29921" y="24130"/>
                  </a:lnTo>
                  <a:lnTo>
                    <a:pt x="29987" y="24301"/>
                  </a:lnTo>
                  <a:lnTo>
                    <a:pt x="30066" y="24459"/>
                  </a:lnTo>
                  <a:lnTo>
                    <a:pt x="30158" y="24617"/>
                  </a:lnTo>
                  <a:lnTo>
                    <a:pt x="30264" y="24762"/>
                  </a:lnTo>
                  <a:lnTo>
                    <a:pt x="30382" y="24893"/>
                  </a:lnTo>
                  <a:lnTo>
                    <a:pt x="30501" y="25025"/>
                  </a:lnTo>
                  <a:lnTo>
                    <a:pt x="30632" y="25143"/>
                  </a:lnTo>
                  <a:lnTo>
                    <a:pt x="30777" y="25249"/>
                  </a:lnTo>
                  <a:lnTo>
                    <a:pt x="30922" y="25354"/>
                  </a:lnTo>
                  <a:lnTo>
                    <a:pt x="31080" y="25446"/>
                  </a:lnTo>
                  <a:lnTo>
                    <a:pt x="31251" y="25512"/>
                  </a:lnTo>
                  <a:lnTo>
                    <a:pt x="31422" y="25578"/>
                  </a:lnTo>
                  <a:lnTo>
                    <a:pt x="31593" y="25630"/>
                  </a:lnTo>
                  <a:lnTo>
                    <a:pt x="31777" y="25670"/>
                  </a:lnTo>
                  <a:lnTo>
                    <a:pt x="31962" y="25683"/>
                  </a:lnTo>
                  <a:lnTo>
                    <a:pt x="32146" y="25696"/>
                  </a:lnTo>
                  <a:lnTo>
                    <a:pt x="32396" y="25683"/>
                  </a:lnTo>
                  <a:lnTo>
                    <a:pt x="32633" y="25644"/>
                  </a:lnTo>
                  <a:lnTo>
                    <a:pt x="32857" y="25591"/>
                  </a:lnTo>
                  <a:lnTo>
                    <a:pt x="33068" y="25512"/>
                  </a:lnTo>
                  <a:lnTo>
                    <a:pt x="33278" y="25407"/>
                  </a:lnTo>
                  <a:lnTo>
                    <a:pt x="33476" y="25288"/>
                  </a:lnTo>
                  <a:lnTo>
                    <a:pt x="33660" y="25143"/>
                  </a:lnTo>
                  <a:lnTo>
                    <a:pt x="33831" y="24999"/>
                  </a:lnTo>
                  <a:lnTo>
                    <a:pt x="33989" y="24827"/>
                  </a:lnTo>
                  <a:lnTo>
                    <a:pt x="34121" y="24643"/>
                  </a:lnTo>
                  <a:lnTo>
                    <a:pt x="34239" y="24446"/>
                  </a:lnTo>
                  <a:lnTo>
                    <a:pt x="34344" y="24235"/>
                  </a:lnTo>
                  <a:lnTo>
                    <a:pt x="34423" y="24024"/>
                  </a:lnTo>
                  <a:lnTo>
                    <a:pt x="34476" y="23787"/>
                  </a:lnTo>
                  <a:lnTo>
                    <a:pt x="34515" y="23551"/>
                  </a:lnTo>
                  <a:lnTo>
                    <a:pt x="34529" y="23314"/>
                  </a:lnTo>
                  <a:lnTo>
                    <a:pt x="34515" y="23077"/>
                  </a:lnTo>
                  <a:lnTo>
                    <a:pt x="34476" y="22840"/>
                  </a:lnTo>
                  <a:lnTo>
                    <a:pt x="34423" y="22603"/>
                  </a:lnTo>
                  <a:lnTo>
                    <a:pt x="34344" y="22392"/>
                  </a:lnTo>
                  <a:lnTo>
                    <a:pt x="34239" y="22182"/>
                  </a:lnTo>
                  <a:lnTo>
                    <a:pt x="34121" y="21984"/>
                  </a:lnTo>
                  <a:lnTo>
                    <a:pt x="33989" y="21800"/>
                  </a:lnTo>
                  <a:lnTo>
                    <a:pt x="33831" y="21629"/>
                  </a:lnTo>
                  <a:lnTo>
                    <a:pt x="33660" y="21484"/>
                  </a:lnTo>
                  <a:lnTo>
                    <a:pt x="33476" y="21339"/>
                  </a:lnTo>
                  <a:lnTo>
                    <a:pt x="33278" y="21221"/>
                  </a:lnTo>
                  <a:lnTo>
                    <a:pt x="33068" y="21128"/>
                  </a:lnTo>
                  <a:lnTo>
                    <a:pt x="32857" y="21036"/>
                  </a:lnTo>
                  <a:lnTo>
                    <a:pt x="32633" y="20984"/>
                  </a:lnTo>
                  <a:lnTo>
                    <a:pt x="32396" y="20944"/>
                  </a:lnTo>
                  <a:lnTo>
                    <a:pt x="32146" y="20931"/>
                  </a:lnTo>
                  <a:lnTo>
                    <a:pt x="31922" y="20944"/>
                  </a:lnTo>
                  <a:lnTo>
                    <a:pt x="31712" y="20970"/>
                  </a:lnTo>
                  <a:lnTo>
                    <a:pt x="31501" y="21023"/>
                  </a:lnTo>
                  <a:lnTo>
                    <a:pt x="31304" y="21089"/>
                  </a:lnTo>
                  <a:lnTo>
                    <a:pt x="31106" y="21168"/>
                  </a:lnTo>
                  <a:lnTo>
                    <a:pt x="30922" y="21273"/>
                  </a:lnTo>
                  <a:lnTo>
                    <a:pt x="30751" y="21392"/>
                  </a:lnTo>
                  <a:lnTo>
                    <a:pt x="30593" y="21523"/>
                  </a:lnTo>
                  <a:lnTo>
                    <a:pt x="30448" y="21655"/>
                  </a:lnTo>
                  <a:lnTo>
                    <a:pt x="30303" y="21813"/>
                  </a:lnTo>
                  <a:lnTo>
                    <a:pt x="30185" y="21984"/>
                  </a:lnTo>
                  <a:lnTo>
                    <a:pt x="30066" y="22155"/>
                  </a:lnTo>
                  <a:lnTo>
                    <a:pt x="29974" y="22339"/>
                  </a:lnTo>
                  <a:lnTo>
                    <a:pt x="29895" y="22537"/>
                  </a:lnTo>
                  <a:lnTo>
                    <a:pt x="29842" y="22748"/>
                  </a:lnTo>
                  <a:lnTo>
                    <a:pt x="29803" y="22958"/>
                  </a:lnTo>
                  <a:lnTo>
                    <a:pt x="16679" y="22958"/>
                  </a:lnTo>
                  <a:lnTo>
                    <a:pt x="16679"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0"/>
            <p:cNvSpPr/>
            <p:nvPr/>
          </p:nvSpPr>
          <p:spPr>
            <a:xfrm>
              <a:off x="5823350" y="1374775"/>
              <a:ext cx="554850" cy="548300"/>
            </a:xfrm>
            <a:custGeom>
              <a:rect b="b" l="l" r="r" t="t"/>
              <a:pathLst>
                <a:path extrusionOk="0" h="21932" w="22194">
                  <a:moveTo>
                    <a:pt x="2383" y="1186"/>
                  </a:moveTo>
                  <a:lnTo>
                    <a:pt x="2501" y="1199"/>
                  </a:lnTo>
                  <a:lnTo>
                    <a:pt x="2620" y="1212"/>
                  </a:lnTo>
                  <a:lnTo>
                    <a:pt x="2738" y="1238"/>
                  </a:lnTo>
                  <a:lnTo>
                    <a:pt x="2844" y="1278"/>
                  </a:lnTo>
                  <a:lnTo>
                    <a:pt x="2949" y="1330"/>
                  </a:lnTo>
                  <a:lnTo>
                    <a:pt x="3054" y="1396"/>
                  </a:lnTo>
                  <a:lnTo>
                    <a:pt x="3146" y="1462"/>
                  </a:lnTo>
                  <a:lnTo>
                    <a:pt x="3225" y="1541"/>
                  </a:lnTo>
                  <a:lnTo>
                    <a:pt x="3304" y="1620"/>
                  </a:lnTo>
                  <a:lnTo>
                    <a:pt x="3383" y="1712"/>
                  </a:lnTo>
                  <a:lnTo>
                    <a:pt x="3436" y="1817"/>
                  </a:lnTo>
                  <a:lnTo>
                    <a:pt x="3489" y="1923"/>
                  </a:lnTo>
                  <a:lnTo>
                    <a:pt x="3528" y="2028"/>
                  </a:lnTo>
                  <a:lnTo>
                    <a:pt x="3554" y="2146"/>
                  </a:lnTo>
                  <a:lnTo>
                    <a:pt x="3581" y="2265"/>
                  </a:lnTo>
                  <a:lnTo>
                    <a:pt x="3581" y="2383"/>
                  </a:lnTo>
                  <a:lnTo>
                    <a:pt x="3581" y="2502"/>
                  </a:lnTo>
                  <a:lnTo>
                    <a:pt x="3554" y="2620"/>
                  </a:lnTo>
                  <a:lnTo>
                    <a:pt x="3528" y="2739"/>
                  </a:lnTo>
                  <a:lnTo>
                    <a:pt x="3489" y="2857"/>
                  </a:lnTo>
                  <a:lnTo>
                    <a:pt x="3436" y="2949"/>
                  </a:lnTo>
                  <a:lnTo>
                    <a:pt x="3383" y="3055"/>
                  </a:lnTo>
                  <a:lnTo>
                    <a:pt x="3304" y="3147"/>
                  </a:lnTo>
                  <a:lnTo>
                    <a:pt x="3225" y="3226"/>
                  </a:lnTo>
                  <a:lnTo>
                    <a:pt x="3146" y="3305"/>
                  </a:lnTo>
                  <a:lnTo>
                    <a:pt x="3054" y="3384"/>
                  </a:lnTo>
                  <a:lnTo>
                    <a:pt x="2949" y="3436"/>
                  </a:lnTo>
                  <a:lnTo>
                    <a:pt x="2844" y="3489"/>
                  </a:lnTo>
                  <a:lnTo>
                    <a:pt x="2738" y="3529"/>
                  </a:lnTo>
                  <a:lnTo>
                    <a:pt x="2620" y="3555"/>
                  </a:lnTo>
                  <a:lnTo>
                    <a:pt x="2501" y="3581"/>
                  </a:lnTo>
                  <a:lnTo>
                    <a:pt x="2264" y="3581"/>
                  </a:lnTo>
                  <a:lnTo>
                    <a:pt x="2146" y="3555"/>
                  </a:lnTo>
                  <a:lnTo>
                    <a:pt x="2027" y="3529"/>
                  </a:lnTo>
                  <a:lnTo>
                    <a:pt x="1922" y="3489"/>
                  </a:lnTo>
                  <a:lnTo>
                    <a:pt x="1817" y="3436"/>
                  </a:lnTo>
                  <a:lnTo>
                    <a:pt x="1711" y="3384"/>
                  </a:lnTo>
                  <a:lnTo>
                    <a:pt x="1619" y="3305"/>
                  </a:lnTo>
                  <a:lnTo>
                    <a:pt x="1540" y="3226"/>
                  </a:lnTo>
                  <a:lnTo>
                    <a:pt x="1461" y="3147"/>
                  </a:lnTo>
                  <a:lnTo>
                    <a:pt x="1396" y="3055"/>
                  </a:lnTo>
                  <a:lnTo>
                    <a:pt x="1330" y="2949"/>
                  </a:lnTo>
                  <a:lnTo>
                    <a:pt x="1277" y="2857"/>
                  </a:lnTo>
                  <a:lnTo>
                    <a:pt x="1238" y="2739"/>
                  </a:lnTo>
                  <a:lnTo>
                    <a:pt x="1211" y="2620"/>
                  </a:lnTo>
                  <a:lnTo>
                    <a:pt x="1198" y="2502"/>
                  </a:lnTo>
                  <a:lnTo>
                    <a:pt x="1185" y="2383"/>
                  </a:lnTo>
                  <a:lnTo>
                    <a:pt x="1198" y="2265"/>
                  </a:lnTo>
                  <a:lnTo>
                    <a:pt x="1211" y="2146"/>
                  </a:lnTo>
                  <a:lnTo>
                    <a:pt x="1238" y="2028"/>
                  </a:lnTo>
                  <a:lnTo>
                    <a:pt x="1277" y="1923"/>
                  </a:lnTo>
                  <a:lnTo>
                    <a:pt x="1330" y="1817"/>
                  </a:lnTo>
                  <a:lnTo>
                    <a:pt x="1396" y="1712"/>
                  </a:lnTo>
                  <a:lnTo>
                    <a:pt x="1461" y="1620"/>
                  </a:lnTo>
                  <a:lnTo>
                    <a:pt x="1540" y="1541"/>
                  </a:lnTo>
                  <a:lnTo>
                    <a:pt x="1619" y="1462"/>
                  </a:lnTo>
                  <a:lnTo>
                    <a:pt x="1711" y="1396"/>
                  </a:lnTo>
                  <a:lnTo>
                    <a:pt x="1817" y="1330"/>
                  </a:lnTo>
                  <a:lnTo>
                    <a:pt x="1922" y="1278"/>
                  </a:lnTo>
                  <a:lnTo>
                    <a:pt x="2027" y="1238"/>
                  </a:lnTo>
                  <a:lnTo>
                    <a:pt x="2146" y="1212"/>
                  </a:lnTo>
                  <a:lnTo>
                    <a:pt x="2264" y="1199"/>
                  </a:lnTo>
                  <a:lnTo>
                    <a:pt x="2383" y="1186"/>
                  </a:lnTo>
                  <a:close/>
                  <a:moveTo>
                    <a:pt x="19930" y="18351"/>
                  </a:moveTo>
                  <a:lnTo>
                    <a:pt x="20048" y="18377"/>
                  </a:lnTo>
                  <a:lnTo>
                    <a:pt x="20167" y="18403"/>
                  </a:lnTo>
                  <a:lnTo>
                    <a:pt x="20272" y="18443"/>
                  </a:lnTo>
                  <a:lnTo>
                    <a:pt x="20377" y="18496"/>
                  </a:lnTo>
                  <a:lnTo>
                    <a:pt x="20483" y="18561"/>
                  </a:lnTo>
                  <a:lnTo>
                    <a:pt x="20575" y="18627"/>
                  </a:lnTo>
                  <a:lnTo>
                    <a:pt x="20654" y="18706"/>
                  </a:lnTo>
                  <a:lnTo>
                    <a:pt x="20733" y="18785"/>
                  </a:lnTo>
                  <a:lnTo>
                    <a:pt x="20799" y="18877"/>
                  </a:lnTo>
                  <a:lnTo>
                    <a:pt x="20864" y="18983"/>
                  </a:lnTo>
                  <a:lnTo>
                    <a:pt x="20917" y="19088"/>
                  </a:lnTo>
                  <a:lnTo>
                    <a:pt x="20956" y="19193"/>
                  </a:lnTo>
                  <a:lnTo>
                    <a:pt x="20983" y="19312"/>
                  </a:lnTo>
                  <a:lnTo>
                    <a:pt x="20996" y="19430"/>
                  </a:lnTo>
                  <a:lnTo>
                    <a:pt x="21009" y="19549"/>
                  </a:lnTo>
                  <a:lnTo>
                    <a:pt x="20996" y="19667"/>
                  </a:lnTo>
                  <a:lnTo>
                    <a:pt x="20983" y="19786"/>
                  </a:lnTo>
                  <a:lnTo>
                    <a:pt x="20956" y="19904"/>
                  </a:lnTo>
                  <a:lnTo>
                    <a:pt x="20917" y="20009"/>
                  </a:lnTo>
                  <a:lnTo>
                    <a:pt x="20864" y="20115"/>
                  </a:lnTo>
                  <a:lnTo>
                    <a:pt x="20799" y="20220"/>
                  </a:lnTo>
                  <a:lnTo>
                    <a:pt x="20733" y="20312"/>
                  </a:lnTo>
                  <a:lnTo>
                    <a:pt x="20654" y="20391"/>
                  </a:lnTo>
                  <a:lnTo>
                    <a:pt x="20575" y="20470"/>
                  </a:lnTo>
                  <a:lnTo>
                    <a:pt x="20483" y="20536"/>
                  </a:lnTo>
                  <a:lnTo>
                    <a:pt x="20377" y="20602"/>
                  </a:lnTo>
                  <a:lnTo>
                    <a:pt x="20272" y="20654"/>
                  </a:lnTo>
                  <a:lnTo>
                    <a:pt x="20167" y="20694"/>
                  </a:lnTo>
                  <a:lnTo>
                    <a:pt x="20048" y="20720"/>
                  </a:lnTo>
                  <a:lnTo>
                    <a:pt x="19930" y="20733"/>
                  </a:lnTo>
                  <a:lnTo>
                    <a:pt x="19811" y="20746"/>
                  </a:lnTo>
                  <a:lnTo>
                    <a:pt x="19693" y="20733"/>
                  </a:lnTo>
                  <a:lnTo>
                    <a:pt x="19574" y="20720"/>
                  </a:lnTo>
                  <a:lnTo>
                    <a:pt x="19456" y="20694"/>
                  </a:lnTo>
                  <a:lnTo>
                    <a:pt x="19337" y="20654"/>
                  </a:lnTo>
                  <a:lnTo>
                    <a:pt x="19245" y="20602"/>
                  </a:lnTo>
                  <a:lnTo>
                    <a:pt x="19140" y="20536"/>
                  </a:lnTo>
                  <a:lnTo>
                    <a:pt x="19048" y="20470"/>
                  </a:lnTo>
                  <a:lnTo>
                    <a:pt x="18969" y="20391"/>
                  </a:lnTo>
                  <a:lnTo>
                    <a:pt x="18890" y="20312"/>
                  </a:lnTo>
                  <a:lnTo>
                    <a:pt x="18811" y="20220"/>
                  </a:lnTo>
                  <a:lnTo>
                    <a:pt x="18758" y="20115"/>
                  </a:lnTo>
                  <a:lnTo>
                    <a:pt x="18706" y="20009"/>
                  </a:lnTo>
                  <a:lnTo>
                    <a:pt x="18666" y="19904"/>
                  </a:lnTo>
                  <a:lnTo>
                    <a:pt x="18640" y="19786"/>
                  </a:lnTo>
                  <a:lnTo>
                    <a:pt x="18613" y="19667"/>
                  </a:lnTo>
                  <a:lnTo>
                    <a:pt x="18613" y="19549"/>
                  </a:lnTo>
                  <a:lnTo>
                    <a:pt x="18613" y="19430"/>
                  </a:lnTo>
                  <a:lnTo>
                    <a:pt x="18640" y="19312"/>
                  </a:lnTo>
                  <a:lnTo>
                    <a:pt x="18666" y="19193"/>
                  </a:lnTo>
                  <a:lnTo>
                    <a:pt x="18706" y="19088"/>
                  </a:lnTo>
                  <a:lnTo>
                    <a:pt x="18758" y="18983"/>
                  </a:lnTo>
                  <a:lnTo>
                    <a:pt x="18811" y="18877"/>
                  </a:lnTo>
                  <a:lnTo>
                    <a:pt x="18890" y="18785"/>
                  </a:lnTo>
                  <a:lnTo>
                    <a:pt x="18969" y="18706"/>
                  </a:lnTo>
                  <a:lnTo>
                    <a:pt x="19048" y="18627"/>
                  </a:lnTo>
                  <a:lnTo>
                    <a:pt x="19140" y="18561"/>
                  </a:lnTo>
                  <a:lnTo>
                    <a:pt x="19245" y="18496"/>
                  </a:lnTo>
                  <a:lnTo>
                    <a:pt x="19337" y="18443"/>
                  </a:lnTo>
                  <a:lnTo>
                    <a:pt x="19456" y="18403"/>
                  </a:lnTo>
                  <a:lnTo>
                    <a:pt x="19574" y="18377"/>
                  </a:lnTo>
                  <a:lnTo>
                    <a:pt x="19693" y="18351"/>
                  </a:lnTo>
                  <a:close/>
                  <a:moveTo>
                    <a:pt x="2383" y="1"/>
                  </a:moveTo>
                  <a:lnTo>
                    <a:pt x="2146" y="14"/>
                  </a:lnTo>
                  <a:lnTo>
                    <a:pt x="1909" y="53"/>
                  </a:lnTo>
                  <a:lnTo>
                    <a:pt x="1672" y="119"/>
                  </a:lnTo>
                  <a:lnTo>
                    <a:pt x="1461" y="198"/>
                  </a:lnTo>
                  <a:lnTo>
                    <a:pt x="1251" y="290"/>
                  </a:lnTo>
                  <a:lnTo>
                    <a:pt x="1053" y="409"/>
                  </a:lnTo>
                  <a:lnTo>
                    <a:pt x="869" y="554"/>
                  </a:lnTo>
                  <a:lnTo>
                    <a:pt x="698" y="698"/>
                  </a:lnTo>
                  <a:lnTo>
                    <a:pt x="553" y="870"/>
                  </a:lnTo>
                  <a:lnTo>
                    <a:pt x="408" y="1054"/>
                  </a:lnTo>
                  <a:lnTo>
                    <a:pt x="290" y="1251"/>
                  </a:lnTo>
                  <a:lnTo>
                    <a:pt x="198" y="1462"/>
                  </a:lnTo>
                  <a:lnTo>
                    <a:pt x="119" y="1673"/>
                  </a:lnTo>
                  <a:lnTo>
                    <a:pt x="53" y="1909"/>
                  </a:lnTo>
                  <a:lnTo>
                    <a:pt x="13" y="2146"/>
                  </a:lnTo>
                  <a:lnTo>
                    <a:pt x="0" y="2383"/>
                  </a:lnTo>
                  <a:lnTo>
                    <a:pt x="13" y="2633"/>
                  </a:lnTo>
                  <a:lnTo>
                    <a:pt x="53" y="2870"/>
                  </a:lnTo>
                  <a:lnTo>
                    <a:pt x="119" y="3094"/>
                  </a:lnTo>
                  <a:lnTo>
                    <a:pt x="198" y="3305"/>
                  </a:lnTo>
                  <a:lnTo>
                    <a:pt x="290" y="3515"/>
                  </a:lnTo>
                  <a:lnTo>
                    <a:pt x="408" y="3713"/>
                  </a:lnTo>
                  <a:lnTo>
                    <a:pt x="553" y="3897"/>
                  </a:lnTo>
                  <a:lnTo>
                    <a:pt x="698" y="4068"/>
                  </a:lnTo>
                  <a:lnTo>
                    <a:pt x="869" y="4226"/>
                  </a:lnTo>
                  <a:lnTo>
                    <a:pt x="1053" y="4358"/>
                  </a:lnTo>
                  <a:lnTo>
                    <a:pt x="1251" y="4476"/>
                  </a:lnTo>
                  <a:lnTo>
                    <a:pt x="1461" y="4582"/>
                  </a:lnTo>
                  <a:lnTo>
                    <a:pt x="1672" y="4661"/>
                  </a:lnTo>
                  <a:lnTo>
                    <a:pt x="1909" y="4713"/>
                  </a:lnTo>
                  <a:lnTo>
                    <a:pt x="2146" y="4753"/>
                  </a:lnTo>
                  <a:lnTo>
                    <a:pt x="2383" y="4766"/>
                  </a:lnTo>
                  <a:lnTo>
                    <a:pt x="2554" y="4753"/>
                  </a:lnTo>
                  <a:lnTo>
                    <a:pt x="2725" y="4740"/>
                  </a:lnTo>
                  <a:lnTo>
                    <a:pt x="2883" y="4713"/>
                  </a:lnTo>
                  <a:lnTo>
                    <a:pt x="3041" y="4674"/>
                  </a:lnTo>
                  <a:lnTo>
                    <a:pt x="3199" y="4621"/>
                  </a:lnTo>
                  <a:lnTo>
                    <a:pt x="3344" y="4555"/>
                  </a:lnTo>
                  <a:lnTo>
                    <a:pt x="3489" y="4490"/>
                  </a:lnTo>
                  <a:lnTo>
                    <a:pt x="3633" y="4411"/>
                  </a:lnTo>
                  <a:lnTo>
                    <a:pt x="17692" y="18469"/>
                  </a:lnTo>
                  <a:lnTo>
                    <a:pt x="17626" y="18588"/>
                  </a:lnTo>
                  <a:lnTo>
                    <a:pt x="17573" y="18719"/>
                  </a:lnTo>
                  <a:lnTo>
                    <a:pt x="17534" y="18851"/>
                  </a:lnTo>
                  <a:lnTo>
                    <a:pt x="17494" y="18983"/>
                  </a:lnTo>
                  <a:lnTo>
                    <a:pt x="17468" y="19127"/>
                  </a:lnTo>
                  <a:lnTo>
                    <a:pt x="17442" y="19259"/>
                  </a:lnTo>
                  <a:lnTo>
                    <a:pt x="17442" y="19404"/>
                  </a:lnTo>
                  <a:lnTo>
                    <a:pt x="17429" y="19549"/>
                  </a:lnTo>
                  <a:lnTo>
                    <a:pt x="17442" y="19786"/>
                  </a:lnTo>
                  <a:lnTo>
                    <a:pt x="17481" y="20022"/>
                  </a:lnTo>
                  <a:lnTo>
                    <a:pt x="17534" y="20259"/>
                  </a:lnTo>
                  <a:lnTo>
                    <a:pt x="17613" y="20470"/>
                  </a:lnTo>
                  <a:lnTo>
                    <a:pt x="17718" y="20681"/>
                  </a:lnTo>
                  <a:lnTo>
                    <a:pt x="17837" y="20878"/>
                  </a:lnTo>
                  <a:lnTo>
                    <a:pt x="17968" y="21062"/>
                  </a:lnTo>
                  <a:lnTo>
                    <a:pt x="18126" y="21234"/>
                  </a:lnTo>
                  <a:lnTo>
                    <a:pt x="18297" y="21378"/>
                  </a:lnTo>
                  <a:lnTo>
                    <a:pt x="18482" y="21523"/>
                  </a:lnTo>
                  <a:lnTo>
                    <a:pt x="18679" y="21642"/>
                  </a:lnTo>
                  <a:lnTo>
                    <a:pt x="18890" y="21734"/>
                  </a:lnTo>
                  <a:lnTo>
                    <a:pt x="19100" y="21826"/>
                  </a:lnTo>
                  <a:lnTo>
                    <a:pt x="19337" y="21879"/>
                  </a:lnTo>
                  <a:lnTo>
                    <a:pt x="19561" y="21918"/>
                  </a:lnTo>
                  <a:lnTo>
                    <a:pt x="19811" y="21931"/>
                  </a:lnTo>
                  <a:lnTo>
                    <a:pt x="20048" y="21918"/>
                  </a:lnTo>
                  <a:lnTo>
                    <a:pt x="20285" y="21879"/>
                  </a:lnTo>
                  <a:lnTo>
                    <a:pt x="20522" y="21826"/>
                  </a:lnTo>
                  <a:lnTo>
                    <a:pt x="20733" y="21734"/>
                  </a:lnTo>
                  <a:lnTo>
                    <a:pt x="20943" y="21642"/>
                  </a:lnTo>
                  <a:lnTo>
                    <a:pt x="21141" y="21523"/>
                  </a:lnTo>
                  <a:lnTo>
                    <a:pt x="21325" y="21378"/>
                  </a:lnTo>
                  <a:lnTo>
                    <a:pt x="21496" y="21234"/>
                  </a:lnTo>
                  <a:lnTo>
                    <a:pt x="21641" y="21062"/>
                  </a:lnTo>
                  <a:lnTo>
                    <a:pt x="21786" y="20878"/>
                  </a:lnTo>
                  <a:lnTo>
                    <a:pt x="21904" y="20681"/>
                  </a:lnTo>
                  <a:lnTo>
                    <a:pt x="21996" y="20470"/>
                  </a:lnTo>
                  <a:lnTo>
                    <a:pt x="22075" y="20259"/>
                  </a:lnTo>
                  <a:lnTo>
                    <a:pt x="22141" y="20022"/>
                  </a:lnTo>
                  <a:lnTo>
                    <a:pt x="22181" y="19786"/>
                  </a:lnTo>
                  <a:lnTo>
                    <a:pt x="22194" y="19549"/>
                  </a:lnTo>
                  <a:lnTo>
                    <a:pt x="22181" y="19298"/>
                  </a:lnTo>
                  <a:lnTo>
                    <a:pt x="22141" y="19075"/>
                  </a:lnTo>
                  <a:lnTo>
                    <a:pt x="22075" y="18838"/>
                  </a:lnTo>
                  <a:lnTo>
                    <a:pt x="21996" y="18627"/>
                  </a:lnTo>
                  <a:lnTo>
                    <a:pt x="21904" y="18417"/>
                  </a:lnTo>
                  <a:lnTo>
                    <a:pt x="21786" y="18219"/>
                  </a:lnTo>
                  <a:lnTo>
                    <a:pt x="21641" y="18035"/>
                  </a:lnTo>
                  <a:lnTo>
                    <a:pt x="21496" y="17864"/>
                  </a:lnTo>
                  <a:lnTo>
                    <a:pt x="21325" y="17719"/>
                  </a:lnTo>
                  <a:lnTo>
                    <a:pt x="21141" y="17574"/>
                  </a:lnTo>
                  <a:lnTo>
                    <a:pt x="20943" y="17456"/>
                  </a:lnTo>
                  <a:lnTo>
                    <a:pt x="20733" y="17350"/>
                  </a:lnTo>
                  <a:lnTo>
                    <a:pt x="20522" y="17271"/>
                  </a:lnTo>
                  <a:lnTo>
                    <a:pt x="20285" y="17219"/>
                  </a:lnTo>
                  <a:lnTo>
                    <a:pt x="20048" y="17179"/>
                  </a:lnTo>
                  <a:lnTo>
                    <a:pt x="19811" y="17166"/>
                  </a:lnTo>
                  <a:lnTo>
                    <a:pt x="19627" y="17179"/>
                  </a:lnTo>
                  <a:lnTo>
                    <a:pt x="19443" y="17192"/>
                  </a:lnTo>
                  <a:lnTo>
                    <a:pt x="19272" y="17232"/>
                  </a:lnTo>
                  <a:lnTo>
                    <a:pt x="19100" y="17284"/>
                  </a:lnTo>
                  <a:lnTo>
                    <a:pt x="18929" y="17337"/>
                  </a:lnTo>
                  <a:lnTo>
                    <a:pt x="18771" y="17403"/>
                  </a:lnTo>
                  <a:lnTo>
                    <a:pt x="18613" y="17495"/>
                  </a:lnTo>
                  <a:lnTo>
                    <a:pt x="18469" y="17587"/>
                  </a:lnTo>
                  <a:lnTo>
                    <a:pt x="4449" y="3555"/>
                  </a:lnTo>
                  <a:lnTo>
                    <a:pt x="4515" y="3423"/>
                  </a:lnTo>
                  <a:lnTo>
                    <a:pt x="4581" y="3292"/>
                  </a:lnTo>
                  <a:lnTo>
                    <a:pt x="4634" y="3147"/>
                  </a:lnTo>
                  <a:lnTo>
                    <a:pt x="4686" y="3002"/>
                  </a:lnTo>
                  <a:lnTo>
                    <a:pt x="4713" y="2857"/>
                  </a:lnTo>
                  <a:lnTo>
                    <a:pt x="4739" y="2699"/>
                  </a:lnTo>
                  <a:lnTo>
                    <a:pt x="4752" y="2541"/>
                  </a:lnTo>
                  <a:lnTo>
                    <a:pt x="4765" y="2383"/>
                  </a:lnTo>
                  <a:lnTo>
                    <a:pt x="4752" y="2146"/>
                  </a:lnTo>
                  <a:lnTo>
                    <a:pt x="4713" y="1909"/>
                  </a:lnTo>
                  <a:lnTo>
                    <a:pt x="4660" y="1673"/>
                  </a:lnTo>
                  <a:lnTo>
                    <a:pt x="4581" y="1462"/>
                  </a:lnTo>
                  <a:lnTo>
                    <a:pt x="4476" y="1251"/>
                  </a:lnTo>
                  <a:lnTo>
                    <a:pt x="4357" y="1054"/>
                  </a:lnTo>
                  <a:lnTo>
                    <a:pt x="4213" y="870"/>
                  </a:lnTo>
                  <a:lnTo>
                    <a:pt x="4068" y="698"/>
                  </a:lnTo>
                  <a:lnTo>
                    <a:pt x="3897" y="554"/>
                  </a:lnTo>
                  <a:lnTo>
                    <a:pt x="3712" y="409"/>
                  </a:lnTo>
                  <a:lnTo>
                    <a:pt x="3515" y="290"/>
                  </a:lnTo>
                  <a:lnTo>
                    <a:pt x="3304" y="198"/>
                  </a:lnTo>
                  <a:lnTo>
                    <a:pt x="3094" y="119"/>
                  </a:lnTo>
                  <a:lnTo>
                    <a:pt x="2857" y="53"/>
                  </a:lnTo>
                  <a:lnTo>
                    <a:pt x="2633" y="14"/>
                  </a:lnTo>
                  <a:lnTo>
                    <a:pt x="2383"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0"/>
            <p:cNvSpPr/>
            <p:nvPr/>
          </p:nvSpPr>
          <p:spPr>
            <a:xfrm>
              <a:off x="5554800" y="2456500"/>
              <a:ext cx="1028750" cy="321200"/>
            </a:xfrm>
            <a:custGeom>
              <a:rect b="b" l="l" r="r" t="t"/>
              <a:pathLst>
                <a:path extrusionOk="0" h="12848" w="41150">
                  <a:moveTo>
                    <a:pt x="38767" y="1185"/>
                  </a:moveTo>
                  <a:lnTo>
                    <a:pt x="38886" y="1198"/>
                  </a:lnTo>
                  <a:lnTo>
                    <a:pt x="39004" y="1211"/>
                  </a:lnTo>
                  <a:lnTo>
                    <a:pt x="39123" y="1238"/>
                  </a:lnTo>
                  <a:lnTo>
                    <a:pt x="39228" y="1277"/>
                  </a:lnTo>
                  <a:lnTo>
                    <a:pt x="39333" y="1330"/>
                  </a:lnTo>
                  <a:lnTo>
                    <a:pt x="39439" y="1396"/>
                  </a:lnTo>
                  <a:lnTo>
                    <a:pt x="39531" y="1461"/>
                  </a:lnTo>
                  <a:lnTo>
                    <a:pt x="39610" y="1540"/>
                  </a:lnTo>
                  <a:lnTo>
                    <a:pt x="39689" y="1619"/>
                  </a:lnTo>
                  <a:lnTo>
                    <a:pt x="39755" y="1712"/>
                  </a:lnTo>
                  <a:lnTo>
                    <a:pt x="39820" y="1817"/>
                  </a:lnTo>
                  <a:lnTo>
                    <a:pt x="39873" y="1922"/>
                  </a:lnTo>
                  <a:lnTo>
                    <a:pt x="39912" y="2027"/>
                  </a:lnTo>
                  <a:lnTo>
                    <a:pt x="39939" y="2146"/>
                  </a:lnTo>
                  <a:lnTo>
                    <a:pt x="39952" y="2264"/>
                  </a:lnTo>
                  <a:lnTo>
                    <a:pt x="39965" y="2383"/>
                  </a:lnTo>
                  <a:lnTo>
                    <a:pt x="39952" y="2501"/>
                  </a:lnTo>
                  <a:lnTo>
                    <a:pt x="39939" y="2620"/>
                  </a:lnTo>
                  <a:lnTo>
                    <a:pt x="39912" y="2738"/>
                  </a:lnTo>
                  <a:lnTo>
                    <a:pt x="39873" y="2857"/>
                  </a:lnTo>
                  <a:lnTo>
                    <a:pt x="39820" y="2962"/>
                  </a:lnTo>
                  <a:lnTo>
                    <a:pt x="39755" y="3054"/>
                  </a:lnTo>
                  <a:lnTo>
                    <a:pt x="39689" y="3146"/>
                  </a:lnTo>
                  <a:lnTo>
                    <a:pt x="39610" y="3225"/>
                  </a:lnTo>
                  <a:lnTo>
                    <a:pt x="39531" y="3304"/>
                  </a:lnTo>
                  <a:lnTo>
                    <a:pt x="39439" y="3383"/>
                  </a:lnTo>
                  <a:lnTo>
                    <a:pt x="39333" y="3436"/>
                  </a:lnTo>
                  <a:lnTo>
                    <a:pt x="39228" y="3489"/>
                  </a:lnTo>
                  <a:lnTo>
                    <a:pt x="39123" y="3528"/>
                  </a:lnTo>
                  <a:lnTo>
                    <a:pt x="39004" y="3554"/>
                  </a:lnTo>
                  <a:lnTo>
                    <a:pt x="38886" y="3581"/>
                  </a:lnTo>
                  <a:lnTo>
                    <a:pt x="38649" y="3581"/>
                  </a:lnTo>
                  <a:lnTo>
                    <a:pt x="38530" y="3554"/>
                  </a:lnTo>
                  <a:lnTo>
                    <a:pt x="38412" y="3528"/>
                  </a:lnTo>
                  <a:lnTo>
                    <a:pt x="38307" y="3489"/>
                  </a:lnTo>
                  <a:lnTo>
                    <a:pt x="38201" y="3436"/>
                  </a:lnTo>
                  <a:lnTo>
                    <a:pt x="38096" y="3383"/>
                  </a:lnTo>
                  <a:lnTo>
                    <a:pt x="38004" y="3304"/>
                  </a:lnTo>
                  <a:lnTo>
                    <a:pt x="37925" y="3225"/>
                  </a:lnTo>
                  <a:lnTo>
                    <a:pt x="37846" y="3146"/>
                  </a:lnTo>
                  <a:lnTo>
                    <a:pt x="37780" y="3054"/>
                  </a:lnTo>
                  <a:lnTo>
                    <a:pt x="37714" y="2962"/>
                  </a:lnTo>
                  <a:lnTo>
                    <a:pt x="37662" y="2857"/>
                  </a:lnTo>
                  <a:lnTo>
                    <a:pt x="37622" y="2738"/>
                  </a:lnTo>
                  <a:lnTo>
                    <a:pt x="37596" y="2620"/>
                  </a:lnTo>
                  <a:lnTo>
                    <a:pt x="37569" y="2501"/>
                  </a:lnTo>
                  <a:lnTo>
                    <a:pt x="37569" y="2383"/>
                  </a:lnTo>
                  <a:lnTo>
                    <a:pt x="37569" y="2264"/>
                  </a:lnTo>
                  <a:lnTo>
                    <a:pt x="37596" y="2146"/>
                  </a:lnTo>
                  <a:lnTo>
                    <a:pt x="37622" y="2027"/>
                  </a:lnTo>
                  <a:lnTo>
                    <a:pt x="37662" y="1922"/>
                  </a:lnTo>
                  <a:lnTo>
                    <a:pt x="37714" y="1817"/>
                  </a:lnTo>
                  <a:lnTo>
                    <a:pt x="37780" y="1712"/>
                  </a:lnTo>
                  <a:lnTo>
                    <a:pt x="37846" y="1619"/>
                  </a:lnTo>
                  <a:lnTo>
                    <a:pt x="37925" y="1540"/>
                  </a:lnTo>
                  <a:lnTo>
                    <a:pt x="38004" y="1461"/>
                  </a:lnTo>
                  <a:lnTo>
                    <a:pt x="38096" y="1396"/>
                  </a:lnTo>
                  <a:lnTo>
                    <a:pt x="38201" y="1330"/>
                  </a:lnTo>
                  <a:lnTo>
                    <a:pt x="38307" y="1277"/>
                  </a:lnTo>
                  <a:lnTo>
                    <a:pt x="38412" y="1238"/>
                  </a:lnTo>
                  <a:lnTo>
                    <a:pt x="38530" y="1211"/>
                  </a:lnTo>
                  <a:lnTo>
                    <a:pt x="38649" y="1198"/>
                  </a:lnTo>
                  <a:lnTo>
                    <a:pt x="38767" y="1185"/>
                  </a:lnTo>
                  <a:close/>
                  <a:moveTo>
                    <a:pt x="38767" y="0"/>
                  </a:moveTo>
                  <a:lnTo>
                    <a:pt x="38557" y="13"/>
                  </a:lnTo>
                  <a:lnTo>
                    <a:pt x="38359" y="40"/>
                  </a:lnTo>
                  <a:lnTo>
                    <a:pt x="38162" y="79"/>
                  </a:lnTo>
                  <a:lnTo>
                    <a:pt x="37977" y="145"/>
                  </a:lnTo>
                  <a:lnTo>
                    <a:pt x="37793" y="211"/>
                  </a:lnTo>
                  <a:lnTo>
                    <a:pt x="37622" y="303"/>
                  </a:lnTo>
                  <a:lnTo>
                    <a:pt x="37451" y="408"/>
                  </a:lnTo>
                  <a:lnTo>
                    <a:pt x="37293" y="514"/>
                  </a:lnTo>
                  <a:lnTo>
                    <a:pt x="37148" y="645"/>
                  </a:lnTo>
                  <a:lnTo>
                    <a:pt x="37017" y="777"/>
                  </a:lnTo>
                  <a:lnTo>
                    <a:pt x="36885" y="922"/>
                  </a:lnTo>
                  <a:lnTo>
                    <a:pt x="36780" y="1080"/>
                  </a:lnTo>
                  <a:lnTo>
                    <a:pt x="36674" y="1251"/>
                  </a:lnTo>
                  <a:lnTo>
                    <a:pt x="36595" y="1422"/>
                  </a:lnTo>
                  <a:lnTo>
                    <a:pt x="36516" y="1606"/>
                  </a:lnTo>
                  <a:lnTo>
                    <a:pt x="36464" y="1790"/>
                  </a:lnTo>
                  <a:lnTo>
                    <a:pt x="1" y="1790"/>
                  </a:lnTo>
                  <a:lnTo>
                    <a:pt x="1" y="12848"/>
                  </a:lnTo>
                  <a:lnTo>
                    <a:pt x="1186" y="12848"/>
                  </a:lnTo>
                  <a:lnTo>
                    <a:pt x="1186" y="2975"/>
                  </a:lnTo>
                  <a:lnTo>
                    <a:pt x="36464" y="2975"/>
                  </a:lnTo>
                  <a:lnTo>
                    <a:pt x="36516" y="3160"/>
                  </a:lnTo>
                  <a:lnTo>
                    <a:pt x="36595" y="3344"/>
                  </a:lnTo>
                  <a:lnTo>
                    <a:pt x="36674" y="3528"/>
                  </a:lnTo>
                  <a:lnTo>
                    <a:pt x="36780" y="3686"/>
                  </a:lnTo>
                  <a:lnTo>
                    <a:pt x="36885" y="3844"/>
                  </a:lnTo>
                  <a:lnTo>
                    <a:pt x="37017" y="3989"/>
                  </a:lnTo>
                  <a:lnTo>
                    <a:pt x="37148" y="4134"/>
                  </a:lnTo>
                  <a:lnTo>
                    <a:pt x="37293" y="4252"/>
                  </a:lnTo>
                  <a:lnTo>
                    <a:pt x="37451" y="4371"/>
                  </a:lnTo>
                  <a:lnTo>
                    <a:pt x="37622" y="4463"/>
                  </a:lnTo>
                  <a:lnTo>
                    <a:pt x="37793" y="4555"/>
                  </a:lnTo>
                  <a:lnTo>
                    <a:pt x="37977" y="4634"/>
                  </a:lnTo>
                  <a:lnTo>
                    <a:pt x="38162" y="4686"/>
                  </a:lnTo>
                  <a:lnTo>
                    <a:pt x="38359" y="4726"/>
                  </a:lnTo>
                  <a:lnTo>
                    <a:pt x="38557" y="4752"/>
                  </a:lnTo>
                  <a:lnTo>
                    <a:pt x="38767" y="4765"/>
                  </a:lnTo>
                  <a:lnTo>
                    <a:pt x="39004" y="4752"/>
                  </a:lnTo>
                  <a:lnTo>
                    <a:pt x="39241" y="4713"/>
                  </a:lnTo>
                  <a:lnTo>
                    <a:pt x="39478" y="4660"/>
                  </a:lnTo>
                  <a:lnTo>
                    <a:pt x="39689" y="4581"/>
                  </a:lnTo>
                  <a:lnTo>
                    <a:pt x="39899" y="4476"/>
                  </a:lnTo>
                  <a:lnTo>
                    <a:pt x="40097" y="4357"/>
                  </a:lnTo>
                  <a:lnTo>
                    <a:pt x="40281" y="4226"/>
                  </a:lnTo>
                  <a:lnTo>
                    <a:pt x="40452" y="4068"/>
                  </a:lnTo>
                  <a:lnTo>
                    <a:pt x="40597" y="3897"/>
                  </a:lnTo>
                  <a:lnTo>
                    <a:pt x="40742" y="3712"/>
                  </a:lnTo>
                  <a:lnTo>
                    <a:pt x="40860" y="3515"/>
                  </a:lnTo>
                  <a:lnTo>
                    <a:pt x="40952" y="3304"/>
                  </a:lnTo>
                  <a:lnTo>
                    <a:pt x="41031" y="3094"/>
                  </a:lnTo>
                  <a:lnTo>
                    <a:pt x="41097" y="2870"/>
                  </a:lnTo>
                  <a:lnTo>
                    <a:pt x="41137" y="2633"/>
                  </a:lnTo>
                  <a:lnTo>
                    <a:pt x="41150" y="2383"/>
                  </a:lnTo>
                  <a:lnTo>
                    <a:pt x="41137" y="2146"/>
                  </a:lnTo>
                  <a:lnTo>
                    <a:pt x="41097" y="1909"/>
                  </a:lnTo>
                  <a:lnTo>
                    <a:pt x="41031" y="1685"/>
                  </a:lnTo>
                  <a:lnTo>
                    <a:pt x="40952" y="1461"/>
                  </a:lnTo>
                  <a:lnTo>
                    <a:pt x="40860" y="1251"/>
                  </a:lnTo>
                  <a:lnTo>
                    <a:pt x="40742" y="1053"/>
                  </a:lnTo>
                  <a:lnTo>
                    <a:pt x="40597" y="869"/>
                  </a:lnTo>
                  <a:lnTo>
                    <a:pt x="40452" y="698"/>
                  </a:lnTo>
                  <a:lnTo>
                    <a:pt x="40281" y="553"/>
                  </a:lnTo>
                  <a:lnTo>
                    <a:pt x="40097" y="408"/>
                  </a:lnTo>
                  <a:lnTo>
                    <a:pt x="39899" y="290"/>
                  </a:lnTo>
                  <a:lnTo>
                    <a:pt x="39689" y="198"/>
                  </a:lnTo>
                  <a:lnTo>
                    <a:pt x="39478" y="119"/>
                  </a:lnTo>
                  <a:lnTo>
                    <a:pt x="39241" y="53"/>
                  </a:lnTo>
                  <a:lnTo>
                    <a:pt x="39004" y="13"/>
                  </a:lnTo>
                  <a:lnTo>
                    <a:pt x="38767"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0"/>
            <p:cNvSpPr/>
            <p:nvPr/>
          </p:nvSpPr>
          <p:spPr>
            <a:xfrm>
              <a:off x="2383075" y="650125"/>
              <a:ext cx="330100" cy="1344350"/>
            </a:xfrm>
            <a:custGeom>
              <a:rect b="b" l="l" r="r" t="t"/>
              <a:pathLst>
                <a:path extrusionOk="0" h="53774" w="13204">
                  <a:moveTo>
                    <a:pt x="10952" y="1185"/>
                  </a:moveTo>
                  <a:lnTo>
                    <a:pt x="11071" y="1199"/>
                  </a:lnTo>
                  <a:lnTo>
                    <a:pt x="11176" y="1238"/>
                  </a:lnTo>
                  <a:lnTo>
                    <a:pt x="11294" y="1278"/>
                  </a:lnTo>
                  <a:lnTo>
                    <a:pt x="11400" y="1330"/>
                  </a:lnTo>
                  <a:lnTo>
                    <a:pt x="11492" y="1383"/>
                  </a:lnTo>
                  <a:lnTo>
                    <a:pt x="11584" y="1449"/>
                  </a:lnTo>
                  <a:lnTo>
                    <a:pt x="11676" y="1528"/>
                  </a:lnTo>
                  <a:lnTo>
                    <a:pt x="11755" y="1620"/>
                  </a:lnTo>
                  <a:lnTo>
                    <a:pt x="11821" y="1712"/>
                  </a:lnTo>
                  <a:lnTo>
                    <a:pt x="11874" y="1804"/>
                  </a:lnTo>
                  <a:lnTo>
                    <a:pt x="11926" y="1909"/>
                  </a:lnTo>
                  <a:lnTo>
                    <a:pt x="11966" y="2028"/>
                  </a:lnTo>
                  <a:lnTo>
                    <a:pt x="12005" y="2133"/>
                  </a:lnTo>
                  <a:lnTo>
                    <a:pt x="12018" y="2252"/>
                  </a:lnTo>
                  <a:lnTo>
                    <a:pt x="12018" y="2383"/>
                  </a:lnTo>
                  <a:lnTo>
                    <a:pt x="12018" y="2502"/>
                  </a:lnTo>
                  <a:lnTo>
                    <a:pt x="12005" y="2620"/>
                  </a:lnTo>
                  <a:lnTo>
                    <a:pt x="11966" y="2739"/>
                  </a:lnTo>
                  <a:lnTo>
                    <a:pt x="11926" y="2844"/>
                  </a:lnTo>
                  <a:lnTo>
                    <a:pt x="11874" y="2949"/>
                  </a:lnTo>
                  <a:lnTo>
                    <a:pt x="11821" y="3041"/>
                  </a:lnTo>
                  <a:lnTo>
                    <a:pt x="11755" y="3134"/>
                  </a:lnTo>
                  <a:lnTo>
                    <a:pt x="11676" y="3226"/>
                  </a:lnTo>
                  <a:lnTo>
                    <a:pt x="11584" y="3305"/>
                  </a:lnTo>
                  <a:lnTo>
                    <a:pt x="11492" y="3371"/>
                  </a:lnTo>
                  <a:lnTo>
                    <a:pt x="11400" y="3436"/>
                  </a:lnTo>
                  <a:lnTo>
                    <a:pt x="11294" y="3476"/>
                  </a:lnTo>
                  <a:lnTo>
                    <a:pt x="11176" y="3515"/>
                  </a:lnTo>
                  <a:lnTo>
                    <a:pt x="11071" y="3555"/>
                  </a:lnTo>
                  <a:lnTo>
                    <a:pt x="10952" y="3568"/>
                  </a:lnTo>
                  <a:lnTo>
                    <a:pt x="10821" y="3581"/>
                  </a:lnTo>
                  <a:lnTo>
                    <a:pt x="10702" y="3568"/>
                  </a:lnTo>
                  <a:lnTo>
                    <a:pt x="10584" y="3555"/>
                  </a:lnTo>
                  <a:lnTo>
                    <a:pt x="10465" y="3515"/>
                  </a:lnTo>
                  <a:lnTo>
                    <a:pt x="10360" y="3476"/>
                  </a:lnTo>
                  <a:lnTo>
                    <a:pt x="10254" y="3436"/>
                  </a:lnTo>
                  <a:lnTo>
                    <a:pt x="10162" y="3371"/>
                  </a:lnTo>
                  <a:lnTo>
                    <a:pt x="10070" y="3305"/>
                  </a:lnTo>
                  <a:lnTo>
                    <a:pt x="9978" y="3226"/>
                  </a:lnTo>
                  <a:lnTo>
                    <a:pt x="9899" y="3134"/>
                  </a:lnTo>
                  <a:lnTo>
                    <a:pt x="9833" y="3041"/>
                  </a:lnTo>
                  <a:lnTo>
                    <a:pt x="9767" y="2949"/>
                  </a:lnTo>
                  <a:lnTo>
                    <a:pt x="9728" y="2844"/>
                  </a:lnTo>
                  <a:lnTo>
                    <a:pt x="9688" y="2739"/>
                  </a:lnTo>
                  <a:lnTo>
                    <a:pt x="9649" y="2620"/>
                  </a:lnTo>
                  <a:lnTo>
                    <a:pt x="9636" y="2502"/>
                  </a:lnTo>
                  <a:lnTo>
                    <a:pt x="9623" y="2383"/>
                  </a:lnTo>
                  <a:lnTo>
                    <a:pt x="9636" y="2252"/>
                  </a:lnTo>
                  <a:lnTo>
                    <a:pt x="9649" y="2133"/>
                  </a:lnTo>
                  <a:lnTo>
                    <a:pt x="9688" y="2028"/>
                  </a:lnTo>
                  <a:lnTo>
                    <a:pt x="9728" y="1909"/>
                  </a:lnTo>
                  <a:lnTo>
                    <a:pt x="9767" y="1804"/>
                  </a:lnTo>
                  <a:lnTo>
                    <a:pt x="9833" y="1712"/>
                  </a:lnTo>
                  <a:lnTo>
                    <a:pt x="9899" y="1620"/>
                  </a:lnTo>
                  <a:lnTo>
                    <a:pt x="9978" y="1528"/>
                  </a:lnTo>
                  <a:lnTo>
                    <a:pt x="10070" y="1449"/>
                  </a:lnTo>
                  <a:lnTo>
                    <a:pt x="10162" y="1383"/>
                  </a:lnTo>
                  <a:lnTo>
                    <a:pt x="10254" y="1330"/>
                  </a:lnTo>
                  <a:lnTo>
                    <a:pt x="10360" y="1278"/>
                  </a:lnTo>
                  <a:lnTo>
                    <a:pt x="10465" y="1238"/>
                  </a:lnTo>
                  <a:lnTo>
                    <a:pt x="10584" y="1199"/>
                  </a:lnTo>
                  <a:lnTo>
                    <a:pt x="10702" y="1185"/>
                  </a:lnTo>
                  <a:close/>
                  <a:moveTo>
                    <a:pt x="10821" y="1"/>
                  </a:moveTo>
                  <a:lnTo>
                    <a:pt x="10584" y="14"/>
                  </a:lnTo>
                  <a:lnTo>
                    <a:pt x="10347" y="53"/>
                  </a:lnTo>
                  <a:lnTo>
                    <a:pt x="10123" y="106"/>
                  </a:lnTo>
                  <a:lnTo>
                    <a:pt x="9899" y="185"/>
                  </a:lnTo>
                  <a:lnTo>
                    <a:pt x="9688" y="290"/>
                  </a:lnTo>
                  <a:lnTo>
                    <a:pt x="9491" y="409"/>
                  </a:lnTo>
                  <a:lnTo>
                    <a:pt x="9320" y="540"/>
                  </a:lnTo>
                  <a:lnTo>
                    <a:pt x="9149" y="698"/>
                  </a:lnTo>
                  <a:lnTo>
                    <a:pt x="8991" y="870"/>
                  </a:lnTo>
                  <a:lnTo>
                    <a:pt x="8859" y="1054"/>
                  </a:lnTo>
                  <a:lnTo>
                    <a:pt x="8741" y="1251"/>
                  </a:lnTo>
                  <a:lnTo>
                    <a:pt x="8635" y="1449"/>
                  </a:lnTo>
                  <a:lnTo>
                    <a:pt x="8556" y="1672"/>
                  </a:lnTo>
                  <a:lnTo>
                    <a:pt x="8491" y="1896"/>
                  </a:lnTo>
                  <a:lnTo>
                    <a:pt x="8464" y="2133"/>
                  </a:lnTo>
                  <a:lnTo>
                    <a:pt x="8451" y="2383"/>
                  </a:lnTo>
                  <a:lnTo>
                    <a:pt x="8451" y="2581"/>
                  </a:lnTo>
                  <a:lnTo>
                    <a:pt x="8477" y="2778"/>
                  </a:lnTo>
                  <a:lnTo>
                    <a:pt x="8530" y="2976"/>
                  </a:lnTo>
                  <a:lnTo>
                    <a:pt x="8583" y="3173"/>
                  </a:lnTo>
                  <a:lnTo>
                    <a:pt x="8662" y="3357"/>
                  </a:lnTo>
                  <a:lnTo>
                    <a:pt x="8741" y="3529"/>
                  </a:lnTo>
                  <a:lnTo>
                    <a:pt x="8846" y="3687"/>
                  </a:lnTo>
                  <a:lnTo>
                    <a:pt x="8964" y="3844"/>
                  </a:lnTo>
                  <a:lnTo>
                    <a:pt x="9083" y="3989"/>
                  </a:lnTo>
                  <a:lnTo>
                    <a:pt x="9215" y="4134"/>
                  </a:lnTo>
                  <a:lnTo>
                    <a:pt x="9373" y="4253"/>
                  </a:lnTo>
                  <a:lnTo>
                    <a:pt x="9531" y="4371"/>
                  </a:lnTo>
                  <a:lnTo>
                    <a:pt x="9688" y="4463"/>
                  </a:lnTo>
                  <a:lnTo>
                    <a:pt x="9873" y="4555"/>
                  </a:lnTo>
                  <a:lnTo>
                    <a:pt x="10057" y="4621"/>
                  </a:lnTo>
                  <a:lnTo>
                    <a:pt x="10241" y="4687"/>
                  </a:lnTo>
                  <a:lnTo>
                    <a:pt x="10241" y="11571"/>
                  </a:lnTo>
                  <a:lnTo>
                    <a:pt x="0" y="21457"/>
                  </a:lnTo>
                  <a:lnTo>
                    <a:pt x="0" y="53774"/>
                  </a:lnTo>
                  <a:lnTo>
                    <a:pt x="1185" y="53774"/>
                  </a:lnTo>
                  <a:lnTo>
                    <a:pt x="1185" y="21957"/>
                  </a:lnTo>
                  <a:lnTo>
                    <a:pt x="11426" y="12072"/>
                  </a:lnTo>
                  <a:lnTo>
                    <a:pt x="11426" y="4687"/>
                  </a:lnTo>
                  <a:lnTo>
                    <a:pt x="11610" y="4621"/>
                  </a:lnTo>
                  <a:lnTo>
                    <a:pt x="11795" y="4555"/>
                  </a:lnTo>
                  <a:lnTo>
                    <a:pt x="11966" y="4463"/>
                  </a:lnTo>
                  <a:lnTo>
                    <a:pt x="12137" y="4358"/>
                  </a:lnTo>
                  <a:lnTo>
                    <a:pt x="12295" y="4253"/>
                  </a:lnTo>
                  <a:lnTo>
                    <a:pt x="12440" y="4121"/>
                  </a:lnTo>
                  <a:lnTo>
                    <a:pt x="12571" y="3989"/>
                  </a:lnTo>
                  <a:lnTo>
                    <a:pt x="12703" y="3844"/>
                  </a:lnTo>
                  <a:lnTo>
                    <a:pt x="12808" y="3687"/>
                  </a:lnTo>
                  <a:lnTo>
                    <a:pt x="12914" y="3529"/>
                  </a:lnTo>
                  <a:lnTo>
                    <a:pt x="12992" y="3344"/>
                  </a:lnTo>
                  <a:lnTo>
                    <a:pt x="13071" y="3173"/>
                  </a:lnTo>
                  <a:lnTo>
                    <a:pt x="13124" y="2976"/>
                  </a:lnTo>
                  <a:lnTo>
                    <a:pt x="13164" y="2778"/>
                  </a:lnTo>
                  <a:lnTo>
                    <a:pt x="13190" y="2581"/>
                  </a:lnTo>
                  <a:lnTo>
                    <a:pt x="13203" y="2383"/>
                  </a:lnTo>
                  <a:lnTo>
                    <a:pt x="13190" y="2133"/>
                  </a:lnTo>
                  <a:lnTo>
                    <a:pt x="13150" y="1896"/>
                  </a:lnTo>
                  <a:lnTo>
                    <a:pt x="13098" y="1672"/>
                  </a:lnTo>
                  <a:lnTo>
                    <a:pt x="13019" y="1449"/>
                  </a:lnTo>
                  <a:lnTo>
                    <a:pt x="12914" y="1251"/>
                  </a:lnTo>
                  <a:lnTo>
                    <a:pt x="12795" y="1054"/>
                  </a:lnTo>
                  <a:lnTo>
                    <a:pt x="12663" y="870"/>
                  </a:lnTo>
                  <a:lnTo>
                    <a:pt x="12505" y="698"/>
                  </a:lnTo>
                  <a:lnTo>
                    <a:pt x="12334" y="540"/>
                  </a:lnTo>
                  <a:lnTo>
                    <a:pt x="12150" y="409"/>
                  </a:lnTo>
                  <a:lnTo>
                    <a:pt x="11953" y="290"/>
                  </a:lnTo>
                  <a:lnTo>
                    <a:pt x="11755" y="185"/>
                  </a:lnTo>
                  <a:lnTo>
                    <a:pt x="11531" y="106"/>
                  </a:lnTo>
                  <a:lnTo>
                    <a:pt x="11308" y="53"/>
                  </a:lnTo>
                  <a:lnTo>
                    <a:pt x="11071" y="14"/>
                  </a:lnTo>
                  <a:lnTo>
                    <a:pt x="10821"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0"/>
            <p:cNvSpPr/>
            <p:nvPr/>
          </p:nvSpPr>
          <p:spPr>
            <a:xfrm>
              <a:off x="2233000" y="650125"/>
              <a:ext cx="330100" cy="1344350"/>
            </a:xfrm>
            <a:custGeom>
              <a:rect b="b" l="l" r="r" t="t"/>
              <a:pathLst>
                <a:path extrusionOk="0" h="53774" w="13204">
                  <a:moveTo>
                    <a:pt x="10939" y="1185"/>
                  </a:moveTo>
                  <a:lnTo>
                    <a:pt x="11058" y="1199"/>
                  </a:lnTo>
                  <a:lnTo>
                    <a:pt x="11176" y="1238"/>
                  </a:lnTo>
                  <a:lnTo>
                    <a:pt x="11282" y="1278"/>
                  </a:lnTo>
                  <a:lnTo>
                    <a:pt x="11387" y="1330"/>
                  </a:lnTo>
                  <a:lnTo>
                    <a:pt x="11492" y="1383"/>
                  </a:lnTo>
                  <a:lnTo>
                    <a:pt x="11584" y="1449"/>
                  </a:lnTo>
                  <a:lnTo>
                    <a:pt x="11663" y="1528"/>
                  </a:lnTo>
                  <a:lnTo>
                    <a:pt x="11742" y="1620"/>
                  </a:lnTo>
                  <a:lnTo>
                    <a:pt x="11808" y="1712"/>
                  </a:lnTo>
                  <a:lnTo>
                    <a:pt x="11874" y="1804"/>
                  </a:lnTo>
                  <a:lnTo>
                    <a:pt x="11927" y="1909"/>
                  </a:lnTo>
                  <a:lnTo>
                    <a:pt x="11966" y="2028"/>
                  </a:lnTo>
                  <a:lnTo>
                    <a:pt x="11993" y="2133"/>
                  </a:lnTo>
                  <a:lnTo>
                    <a:pt x="12006" y="2252"/>
                  </a:lnTo>
                  <a:lnTo>
                    <a:pt x="12019" y="2383"/>
                  </a:lnTo>
                  <a:lnTo>
                    <a:pt x="12006" y="2502"/>
                  </a:lnTo>
                  <a:lnTo>
                    <a:pt x="11993" y="2620"/>
                  </a:lnTo>
                  <a:lnTo>
                    <a:pt x="11966" y="2739"/>
                  </a:lnTo>
                  <a:lnTo>
                    <a:pt x="11927" y="2844"/>
                  </a:lnTo>
                  <a:lnTo>
                    <a:pt x="11874" y="2949"/>
                  </a:lnTo>
                  <a:lnTo>
                    <a:pt x="11808" y="3041"/>
                  </a:lnTo>
                  <a:lnTo>
                    <a:pt x="11742" y="3134"/>
                  </a:lnTo>
                  <a:lnTo>
                    <a:pt x="11663" y="3226"/>
                  </a:lnTo>
                  <a:lnTo>
                    <a:pt x="11584" y="3305"/>
                  </a:lnTo>
                  <a:lnTo>
                    <a:pt x="11492" y="3371"/>
                  </a:lnTo>
                  <a:lnTo>
                    <a:pt x="11387" y="3436"/>
                  </a:lnTo>
                  <a:lnTo>
                    <a:pt x="11282" y="3476"/>
                  </a:lnTo>
                  <a:lnTo>
                    <a:pt x="11176" y="3515"/>
                  </a:lnTo>
                  <a:lnTo>
                    <a:pt x="11058" y="3555"/>
                  </a:lnTo>
                  <a:lnTo>
                    <a:pt x="10939" y="3568"/>
                  </a:lnTo>
                  <a:lnTo>
                    <a:pt x="10821" y="3581"/>
                  </a:lnTo>
                  <a:lnTo>
                    <a:pt x="10703" y="3568"/>
                  </a:lnTo>
                  <a:lnTo>
                    <a:pt x="10584" y="3555"/>
                  </a:lnTo>
                  <a:lnTo>
                    <a:pt x="10466" y="3515"/>
                  </a:lnTo>
                  <a:lnTo>
                    <a:pt x="10347" y="3476"/>
                  </a:lnTo>
                  <a:lnTo>
                    <a:pt x="10242" y="3436"/>
                  </a:lnTo>
                  <a:lnTo>
                    <a:pt x="10150" y="3371"/>
                  </a:lnTo>
                  <a:lnTo>
                    <a:pt x="10057" y="3305"/>
                  </a:lnTo>
                  <a:lnTo>
                    <a:pt x="9979" y="3226"/>
                  </a:lnTo>
                  <a:lnTo>
                    <a:pt x="9900" y="3134"/>
                  </a:lnTo>
                  <a:lnTo>
                    <a:pt x="9821" y="3041"/>
                  </a:lnTo>
                  <a:lnTo>
                    <a:pt x="9768" y="2949"/>
                  </a:lnTo>
                  <a:lnTo>
                    <a:pt x="9715" y="2844"/>
                  </a:lnTo>
                  <a:lnTo>
                    <a:pt x="9676" y="2739"/>
                  </a:lnTo>
                  <a:lnTo>
                    <a:pt x="9649" y="2620"/>
                  </a:lnTo>
                  <a:lnTo>
                    <a:pt x="9623" y="2502"/>
                  </a:lnTo>
                  <a:lnTo>
                    <a:pt x="9623" y="2383"/>
                  </a:lnTo>
                  <a:lnTo>
                    <a:pt x="9623" y="2252"/>
                  </a:lnTo>
                  <a:lnTo>
                    <a:pt x="9649" y="2133"/>
                  </a:lnTo>
                  <a:lnTo>
                    <a:pt x="9676" y="2028"/>
                  </a:lnTo>
                  <a:lnTo>
                    <a:pt x="9715" y="1909"/>
                  </a:lnTo>
                  <a:lnTo>
                    <a:pt x="9768" y="1804"/>
                  </a:lnTo>
                  <a:lnTo>
                    <a:pt x="9821" y="1712"/>
                  </a:lnTo>
                  <a:lnTo>
                    <a:pt x="9900" y="1620"/>
                  </a:lnTo>
                  <a:lnTo>
                    <a:pt x="9979" y="1528"/>
                  </a:lnTo>
                  <a:lnTo>
                    <a:pt x="10057" y="1449"/>
                  </a:lnTo>
                  <a:lnTo>
                    <a:pt x="10150" y="1383"/>
                  </a:lnTo>
                  <a:lnTo>
                    <a:pt x="10242" y="1330"/>
                  </a:lnTo>
                  <a:lnTo>
                    <a:pt x="10347" y="1278"/>
                  </a:lnTo>
                  <a:lnTo>
                    <a:pt x="10466" y="1238"/>
                  </a:lnTo>
                  <a:lnTo>
                    <a:pt x="10584" y="1199"/>
                  </a:lnTo>
                  <a:lnTo>
                    <a:pt x="10703" y="1185"/>
                  </a:lnTo>
                  <a:close/>
                  <a:moveTo>
                    <a:pt x="10821" y="1"/>
                  </a:moveTo>
                  <a:lnTo>
                    <a:pt x="10571" y="14"/>
                  </a:lnTo>
                  <a:lnTo>
                    <a:pt x="10334" y="53"/>
                  </a:lnTo>
                  <a:lnTo>
                    <a:pt x="10110" y="106"/>
                  </a:lnTo>
                  <a:lnTo>
                    <a:pt x="9900" y="185"/>
                  </a:lnTo>
                  <a:lnTo>
                    <a:pt x="9689" y="290"/>
                  </a:lnTo>
                  <a:lnTo>
                    <a:pt x="9491" y="409"/>
                  </a:lnTo>
                  <a:lnTo>
                    <a:pt x="9307" y="540"/>
                  </a:lnTo>
                  <a:lnTo>
                    <a:pt x="9136" y="698"/>
                  </a:lnTo>
                  <a:lnTo>
                    <a:pt x="8978" y="870"/>
                  </a:lnTo>
                  <a:lnTo>
                    <a:pt x="8846" y="1054"/>
                  </a:lnTo>
                  <a:lnTo>
                    <a:pt x="8728" y="1251"/>
                  </a:lnTo>
                  <a:lnTo>
                    <a:pt x="8623" y="1449"/>
                  </a:lnTo>
                  <a:lnTo>
                    <a:pt x="8544" y="1672"/>
                  </a:lnTo>
                  <a:lnTo>
                    <a:pt x="8491" y="1896"/>
                  </a:lnTo>
                  <a:lnTo>
                    <a:pt x="8452" y="2133"/>
                  </a:lnTo>
                  <a:lnTo>
                    <a:pt x="8438" y="2383"/>
                  </a:lnTo>
                  <a:lnTo>
                    <a:pt x="8452" y="2581"/>
                  </a:lnTo>
                  <a:lnTo>
                    <a:pt x="8478" y="2778"/>
                  </a:lnTo>
                  <a:lnTo>
                    <a:pt x="8517" y="2976"/>
                  </a:lnTo>
                  <a:lnTo>
                    <a:pt x="8570" y="3173"/>
                  </a:lnTo>
                  <a:lnTo>
                    <a:pt x="8649" y="3357"/>
                  </a:lnTo>
                  <a:lnTo>
                    <a:pt x="8741" y="3529"/>
                  </a:lnTo>
                  <a:lnTo>
                    <a:pt x="8833" y="3687"/>
                  </a:lnTo>
                  <a:lnTo>
                    <a:pt x="8952" y="3844"/>
                  </a:lnTo>
                  <a:lnTo>
                    <a:pt x="9070" y="3989"/>
                  </a:lnTo>
                  <a:lnTo>
                    <a:pt x="9215" y="4134"/>
                  </a:lnTo>
                  <a:lnTo>
                    <a:pt x="9360" y="4253"/>
                  </a:lnTo>
                  <a:lnTo>
                    <a:pt x="9518" y="4371"/>
                  </a:lnTo>
                  <a:lnTo>
                    <a:pt x="9689" y="4463"/>
                  </a:lnTo>
                  <a:lnTo>
                    <a:pt x="9860" y="4555"/>
                  </a:lnTo>
                  <a:lnTo>
                    <a:pt x="10044" y="4621"/>
                  </a:lnTo>
                  <a:lnTo>
                    <a:pt x="10229" y="4687"/>
                  </a:lnTo>
                  <a:lnTo>
                    <a:pt x="10229" y="11571"/>
                  </a:lnTo>
                  <a:lnTo>
                    <a:pt x="1" y="21457"/>
                  </a:lnTo>
                  <a:lnTo>
                    <a:pt x="1" y="53774"/>
                  </a:lnTo>
                  <a:lnTo>
                    <a:pt x="1172" y="53774"/>
                  </a:lnTo>
                  <a:lnTo>
                    <a:pt x="1172" y="21957"/>
                  </a:lnTo>
                  <a:lnTo>
                    <a:pt x="11413" y="12072"/>
                  </a:lnTo>
                  <a:lnTo>
                    <a:pt x="11413" y="4687"/>
                  </a:lnTo>
                  <a:lnTo>
                    <a:pt x="11598" y="4621"/>
                  </a:lnTo>
                  <a:lnTo>
                    <a:pt x="11782" y="4555"/>
                  </a:lnTo>
                  <a:lnTo>
                    <a:pt x="11953" y="4463"/>
                  </a:lnTo>
                  <a:lnTo>
                    <a:pt x="12124" y="4358"/>
                  </a:lnTo>
                  <a:lnTo>
                    <a:pt x="12282" y="4253"/>
                  </a:lnTo>
                  <a:lnTo>
                    <a:pt x="12427" y="4121"/>
                  </a:lnTo>
                  <a:lnTo>
                    <a:pt x="12559" y="3989"/>
                  </a:lnTo>
                  <a:lnTo>
                    <a:pt x="12690" y="3844"/>
                  </a:lnTo>
                  <a:lnTo>
                    <a:pt x="12809" y="3687"/>
                  </a:lnTo>
                  <a:lnTo>
                    <a:pt x="12901" y="3529"/>
                  </a:lnTo>
                  <a:lnTo>
                    <a:pt x="12993" y="3344"/>
                  </a:lnTo>
                  <a:lnTo>
                    <a:pt x="13059" y="3173"/>
                  </a:lnTo>
                  <a:lnTo>
                    <a:pt x="13125" y="2976"/>
                  </a:lnTo>
                  <a:lnTo>
                    <a:pt x="13164" y="2778"/>
                  </a:lnTo>
                  <a:lnTo>
                    <a:pt x="13190" y="2581"/>
                  </a:lnTo>
                  <a:lnTo>
                    <a:pt x="13204" y="2383"/>
                  </a:lnTo>
                  <a:lnTo>
                    <a:pt x="13190" y="2133"/>
                  </a:lnTo>
                  <a:lnTo>
                    <a:pt x="13151" y="1896"/>
                  </a:lnTo>
                  <a:lnTo>
                    <a:pt x="13085" y="1672"/>
                  </a:lnTo>
                  <a:lnTo>
                    <a:pt x="13006" y="1449"/>
                  </a:lnTo>
                  <a:lnTo>
                    <a:pt x="12914" y="1251"/>
                  </a:lnTo>
                  <a:lnTo>
                    <a:pt x="12795" y="1054"/>
                  </a:lnTo>
                  <a:lnTo>
                    <a:pt x="12651" y="870"/>
                  </a:lnTo>
                  <a:lnTo>
                    <a:pt x="12506" y="698"/>
                  </a:lnTo>
                  <a:lnTo>
                    <a:pt x="12335" y="540"/>
                  </a:lnTo>
                  <a:lnTo>
                    <a:pt x="12150" y="409"/>
                  </a:lnTo>
                  <a:lnTo>
                    <a:pt x="11953" y="290"/>
                  </a:lnTo>
                  <a:lnTo>
                    <a:pt x="11742" y="185"/>
                  </a:lnTo>
                  <a:lnTo>
                    <a:pt x="11519" y="106"/>
                  </a:lnTo>
                  <a:lnTo>
                    <a:pt x="11295" y="53"/>
                  </a:lnTo>
                  <a:lnTo>
                    <a:pt x="11058" y="14"/>
                  </a:lnTo>
                  <a:lnTo>
                    <a:pt x="10821"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a:off x="1807825" y="1140475"/>
              <a:ext cx="250775" cy="1716875"/>
            </a:xfrm>
            <a:custGeom>
              <a:rect b="b" l="l" r="r" t="t"/>
              <a:pathLst>
                <a:path extrusionOk="0" h="68675" w="10031">
                  <a:moveTo>
                    <a:pt x="7648" y="1172"/>
                  </a:moveTo>
                  <a:lnTo>
                    <a:pt x="7780" y="1185"/>
                  </a:lnTo>
                  <a:lnTo>
                    <a:pt x="7898" y="1198"/>
                  </a:lnTo>
                  <a:lnTo>
                    <a:pt x="8004" y="1225"/>
                  </a:lnTo>
                  <a:lnTo>
                    <a:pt x="8122" y="1277"/>
                  </a:lnTo>
                  <a:lnTo>
                    <a:pt x="8228" y="1317"/>
                  </a:lnTo>
                  <a:lnTo>
                    <a:pt x="8320" y="1383"/>
                  </a:lnTo>
                  <a:lnTo>
                    <a:pt x="8412" y="1448"/>
                  </a:lnTo>
                  <a:lnTo>
                    <a:pt x="8504" y="1527"/>
                  </a:lnTo>
                  <a:lnTo>
                    <a:pt x="8583" y="1606"/>
                  </a:lnTo>
                  <a:lnTo>
                    <a:pt x="8649" y="1698"/>
                  </a:lnTo>
                  <a:lnTo>
                    <a:pt x="8701" y="1804"/>
                  </a:lnTo>
                  <a:lnTo>
                    <a:pt x="8754" y="1909"/>
                  </a:lnTo>
                  <a:lnTo>
                    <a:pt x="8794" y="2014"/>
                  </a:lnTo>
                  <a:lnTo>
                    <a:pt x="8833" y="2133"/>
                  </a:lnTo>
                  <a:lnTo>
                    <a:pt x="8846" y="2251"/>
                  </a:lnTo>
                  <a:lnTo>
                    <a:pt x="8846" y="2370"/>
                  </a:lnTo>
                  <a:lnTo>
                    <a:pt x="8846" y="2501"/>
                  </a:lnTo>
                  <a:lnTo>
                    <a:pt x="8833" y="2620"/>
                  </a:lnTo>
                  <a:lnTo>
                    <a:pt x="8794" y="2725"/>
                  </a:lnTo>
                  <a:lnTo>
                    <a:pt x="8754" y="2844"/>
                  </a:lnTo>
                  <a:lnTo>
                    <a:pt x="8701" y="2949"/>
                  </a:lnTo>
                  <a:lnTo>
                    <a:pt x="8649" y="3041"/>
                  </a:lnTo>
                  <a:lnTo>
                    <a:pt x="8583" y="3133"/>
                  </a:lnTo>
                  <a:lnTo>
                    <a:pt x="8504" y="3225"/>
                  </a:lnTo>
                  <a:lnTo>
                    <a:pt x="8412" y="3291"/>
                  </a:lnTo>
                  <a:lnTo>
                    <a:pt x="8320" y="3370"/>
                  </a:lnTo>
                  <a:lnTo>
                    <a:pt x="8228" y="3423"/>
                  </a:lnTo>
                  <a:lnTo>
                    <a:pt x="8122" y="3476"/>
                  </a:lnTo>
                  <a:lnTo>
                    <a:pt x="8004" y="3515"/>
                  </a:lnTo>
                  <a:lnTo>
                    <a:pt x="7898" y="3541"/>
                  </a:lnTo>
                  <a:lnTo>
                    <a:pt x="7780" y="3568"/>
                  </a:lnTo>
                  <a:lnTo>
                    <a:pt x="7530" y="3568"/>
                  </a:lnTo>
                  <a:lnTo>
                    <a:pt x="7411" y="3541"/>
                  </a:lnTo>
                  <a:lnTo>
                    <a:pt x="7293" y="3515"/>
                  </a:lnTo>
                  <a:lnTo>
                    <a:pt x="7188" y="3476"/>
                  </a:lnTo>
                  <a:lnTo>
                    <a:pt x="7082" y="3423"/>
                  </a:lnTo>
                  <a:lnTo>
                    <a:pt x="6990" y="3370"/>
                  </a:lnTo>
                  <a:lnTo>
                    <a:pt x="6898" y="3291"/>
                  </a:lnTo>
                  <a:lnTo>
                    <a:pt x="6806" y="3225"/>
                  </a:lnTo>
                  <a:lnTo>
                    <a:pt x="6727" y="3133"/>
                  </a:lnTo>
                  <a:lnTo>
                    <a:pt x="6661" y="3041"/>
                  </a:lnTo>
                  <a:lnTo>
                    <a:pt x="6595" y="2949"/>
                  </a:lnTo>
                  <a:lnTo>
                    <a:pt x="6556" y="2844"/>
                  </a:lnTo>
                  <a:lnTo>
                    <a:pt x="6516" y="2725"/>
                  </a:lnTo>
                  <a:lnTo>
                    <a:pt x="6477" y="2620"/>
                  </a:lnTo>
                  <a:lnTo>
                    <a:pt x="6464" y="2501"/>
                  </a:lnTo>
                  <a:lnTo>
                    <a:pt x="6464" y="2370"/>
                  </a:lnTo>
                  <a:lnTo>
                    <a:pt x="6464" y="2251"/>
                  </a:lnTo>
                  <a:lnTo>
                    <a:pt x="6477" y="2133"/>
                  </a:lnTo>
                  <a:lnTo>
                    <a:pt x="6516" y="2014"/>
                  </a:lnTo>
                  <a:lnTo>
                    <a:pt x="6556" y="1909"/>
                  </a:lnTo>
                  <a:lnTo>
                    <a:pt x="6595" y="1804"/>
                  </a:lnTo>
                  <a:lnTo>
                    <a:pt x="6661" y="1698"/>
                  </a:lnTo>
                  <a:lnTo>
                    <a:pt x="6727" y="1606"/>
                  </a:lnTo>
                  <a:lnTo>
                    <a:pt x="6806" y="1527"/>
                  </a:lnTo>
                  <a:lnTo>
                    <a:pt x="6898" y="1448"/>
                  </a:lnTo>
                  <a:lnTo>
                    <a:pt x="6990" y="1383"/>
                  </a:lnTo>
                  <a:lnTo>
                    <a:pt x="7082" y="1317"/>
                  </a:lnTo>
                  <a:lnTo>
                    <a:pt x="7188" y="1277"/>
                  </a:lnTo>
                  <a:lnTo>
                    <a:pt x="7293" y="1225"/>
                  </a:lnTo>
                  <a:lnTo>
                    <a:pt x="7411" y="1198"/>
                  </a:lnTo>
                  <a:lnTo>
                    <a:pt x="7530" y="1185"/>
                  </a:lnTo>
                  <a:lnTo>
                    <a:pt x="7648" y="1172"/>
                  </a:lnTo>
                  <a:close/>
                  <a:moveTo>
                    <a:pt x="7648" y="0"/>
                  </a:moveTo>
                  <a:lnTo>
                    <a:pt x="7411" y="14"/>
                  </a:lnTo>
                  <a:lnTo>
                    <a:pt x="7174" y="40"/>
                  </a:lnTo>
                  <a:lnTo>
                    <a:pt x="6951" y="106"/>
                  </a:lnTo>
                  <a:lnTo>
                    <a:pt x="6727" y="185"/>
                  </a:lnTo>
                  <a:lnTo>
                    <a:pt x="6516" y="277"/>
                  </a:lnTo>
                  <a:lnTo>
                    <a:pt x="6332" y="408"/>
                  </a:lnTo>
                  <a:lnTo>
                    <a:pt x="6148" y="540"/>
                  </a:lnTo>
                  <a:lnTo>
                    <a:pt x="5977" y="698"/>
                  </a:lnTo>
                  <a:lnTo>
                    <a:pt x="5819" y="856"/>
                  </a:lnTo>
                  <a:lnTo>
                    <a:pt x="5687" y="1040"/>
                  </a:lnTo>
                  <a:lnTo>
                    <a:pt x="5569" y="1238"/>
                  </a:lnTo>
                  <a:lnTo>
                    <a:pt x="5463" y="1448"/>
                  </a:lnTo>
                  <a:lnTo>
                    <a:pt x="5384" y="1672"/>
                  </a:lnTo>
                  <a:lnTo>
                    <a:pt x="5318" y="1896"/>
                  </a:lnTo>
                  <a:lnTo>
                    <a:pt x="5292" y="2133"/>
                  </a:lnTo>
                  <a:lnTo>
                    <a:pt x="5279" y="2370"/>
                  </a:lnTo>
                  <a:lnTo>
                    <a:pt x="5279" y="2580"/>
                  </a:lnTo>
                  <a:lnTo>
                    <a:pt x="5305" y="2778"/>
                  </a:lnTo>
                  <a:lnTo>
                    <a:pt x="5358" y="2975"/>
                  </a:lnTo>
                  <a:lnTo>
                    <a:pt x="5411" y="3160"/>
                  </a:lnTo>
                  <a:lnTo>
                    <a:pt x="5490" y="3344"/>
                  </a:lnTo>
                  <a:lnTo>
                    <a:pt x="5569" y="3515"/>
                  </a:lnTo>
                  <a:lnTo>
                    <a:pt x="5674" y="3686"/>
                  </a:lnTo>
                  <a:lnTo>
                    <a:pt x="5779" y="3844"/>
                  </a:lnTo>
                  <a:lnTo>
                    <a:pt x="5911" y="3989"/>
                  </a:lnTo>
                  <a:lnTo>
                    <a:pt x="6042" y="4121"/>
                  </a:lnTo>
                  <a:lnTo>
                    <a:pt x="6200" y="4252"/>
                  </a:lnTo>
                  <a:lnTo>
                    <a:pt x="6345" y="4357"/>
                  </a:lnTo>
                  <a:lnTo>
                    <a:pt x="6516" y="4463"/>
                  </a:lnTo>
                  <a:lnTo>
                    <a:pt x="6687" y="4555"/>
                  </a:lnTo>
                  <a:lnTo>
                    <a:pt x="6872" y="4621"/>
                  </a:lnTo>
                  <a:lnTo>
                    <a:pt x="7069" y="4673"/>
                  </a:lnTo>
                  <a:lnTo>
                    <a:pt x="7069" y="26156"/>
                  </a:lnTo>
                  <a:lnTo>
                    <a:pt x="0" y="33212"/>
                  </a:lnTo>
                  <a:lnTo>
                    <a:pt x="0" y="68674"/>
                  </a:lnTo>
                  <a:lnTo>
                    <a:pt x="1185" y="68674"/>
                  </a:lnTo>
                  <a:lnTo>
                    <a:pt x="1185" y="33699"/>
                  </a:lnTo>
                  <a:lnTo>
                    <a:pt x="8241" y="26643"/>
                  </a:lnTo>
                  <a:lnTo>
                    <a:pt x="8241" y="4673"/>
                  </a:lnTo>
                  <a:lnTo>
                    <a:pt x="8438" y="4621"/>
                  </a:lnTo>
                  <a:lnTo>
                    <a:pt x="8622" y="4555"/>
                  </a:lnTo>
                  <a:lnTo>
                    <a:pt x="8794" y="4463"/>
                  </a:lnTo>
                  <a:lnTo>
                    <a:pt x="8952" y="4357"/>
                  </a:lnTo>
                  <a:lnTo>
                    <a:pt x="9110" y="4252"/>
                  </a:lnTo>
                  <a:lnTo>
                    <a:pt x="9267" y="4121"/>
                  </a:lnTo>
                  <a:lnTo>
                    <a:pt x="9399" y="3989"/>
                  </a:lnTo>
                  <a:lnTo>
                    <a:pt x="9518" y="3844"/>
                  </a:lnTo>
                  <a:lnTo>
                    <a:pt x="9636" y="3686"/>
                  </a:lnTo>
                  <a:lnTo>
                    <a:pt x="9741" y="3515"/>
                  </a:lnTo>
                  <a:lnTo>
                    <a:pt x="9820" y="3344"/>
                  </a:lnTo>
                  <a:lnTo>
                    <a:pt x="9899" y="3160"/>
                  </a:lnTo>
                  <a:lnTo>
                    <a:pt x="9952" y="2975"/>
                  </a:lnTo>
                  <a:lnTo>
                    <a:pt x="10005" y="2778"/>
                  </a:lnTo>
                  <a:lnTo>
                    <a:pt x="10018" y="2580"/>
                  </a:lnTo>
                  <a:lnTo>
                    <a:pt x="10031" y="2370"/>
                  </a:lnTo>
                  <a:lnTo>
                    <a:pt x="10018" y="2133"/>
                  </a:lnTo>
                  <a:lnTo>
                    <a:pt x="9978" y="1896"/>
                  </a:lnTo>
                  <a:lnTo>
                    <a:pt x="9926" y="1672"/>
                  </a:lnTo>
                  <a:lnTo>
                    <a:pt x="9847" y="1448"/>
                  </a:lnTo>
                  <a:lnTo>
                    <a:pt x="9741" y="1238"/>
                  </a:lnTo>
                  <a:lnTo>
                    <a:pt x="9623" y="1040"/>
                  </a:lnTo>
                  <a:lnTo>
                    <a:pt x="9491" y="856"/>
                  </a:lnTo>
                  <a:lnTo>
                    <a:pt x="9333" y="698"/>
                  </a:lnTo>
                  <a:lnTo>
                    <a:pt x="9162" y="540"/>
                  </a:lnTo>
                  <a:lnTo>
                    <a:pt x="8978" y="408"/>
                  </a:lnTo>
                  <a:lnTo>
                    <a:pt x="8794" y="277"/>
                  </a:lnTo>
                  <a:lnTo>
                    <a:pt x="8583" y="185"/>
                  </a:lnTo>
                  <a:lnTo>
                    <a:pt x="8359" y="106"/>
                  </a:lnTo>
                  <a:lnTo>
                    <a:pt x="8135" y="40"/>
                  </a:lnTo>
                  <a:lnTo>
                    <a:pt x="7898" y="14"/>
                  </a:lnTo>
                  <a:lnTo>
                    <a:pt x="7648"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p:nvPr/>
          </p:nvSpPr>
          <p:spPr>
            <a:xfrm>
              <a:off x="2707875" y="605375"/>
              <a:ext cx="681575" cy="1406550"/>
            </a:xfrm>
            <a:custGeom>
              <a:rect b="b" l="l" r="r" t="t"/>
              <a:pathLst>
                <a:path extrusionOk="0" h="56262" w="27263">
                  <a:moveTo>
                    <a:pt x="25011" y="1185"/>
                  </a:moveTo>
                  <a:lnTo>
                    <a:pt x="25130" y="1212"/>
                  </a:lnTo>
                  <a:lnTo>
                    <a:pt x="25248" y="1238"/>
                  </a:lnTo>
                  <a:lnTo>
                    <a:pt x="25353" y="1277"/>
                  </a:lnTo>
                  <a:lnTo>
                    <a:pt x="25459" y="1330"/>
                  </a:lnTo>
                  <a:lnTo>
                    <a:pt x="25551" y="1383"/>
                  </a:lnTo>
                  <a:lnTo>
                    <a:pt x="25643" y="1462"/>
                  </a:lnTo>
                  <a:lnTo>
                    <a:pt x="25735" y="1527"/>
                  </a:lnTo>
                  <a:lnTo>
                    <a:pt x="25814" y="1620"/>
                  </a:lnTo>
                  <a:lnTo>
                    <a:pt x="25880" y="1712"/>
                  </a:lnTo>
                  <a:lnTo>
                    <a:pt x="25946" y="1804"/>
                  </a:lnTo>
                  <a:lnTo>
                    <a:pt x="25985" y="1909"/>
                  </a:lnTo>
                  <a:lnTo>
                    <a:pt x="26038" y="2028"/>
                  </a:lnTo>
                  <a:lnTo>
                    <a:pt x="26064" y="2133"/>
                  </a:lnTo>
                  <a:lnTo>
                    <a:pt x="26077" y="2251"/>
                  </a:lnTo>
                  <a:lnTo>
                    <a:pt x="26091" y="2383"/>
                  </a:lnTo>
                  <a:lnTo>
                    <a:pt x="26077" y="2502"/>
                  </a:lnTo>
                  <a:lnTo>
                    <a:pt x="26064" y="2620"/>
                  </a:lnTo>
                  <a:lnTo>
                    <a:pt x="26038" y="2738"/>
                  </a:lnTo>
                  <a:lnTo>
                    <a:pt x="25985" y="2844"/>
                  </a:lnTo>
                  <a:lnTo>
                    <a:pt x="25946" y="2949"/>
                  </a:lnTo>
                  <a:lnTo>
                    <a:pt x="25880" y="3054"/>
                  </a:lnTo>
                  <a:lnTo>
                    <a:pt x="25814" y="3147"/>
                  </a:lnTo>
                  <a:lnTo>
                    <a:pt x="25735" y="3226"/>
                  </a:lnTo>
                  <a:lnTo>
                    <a:pt x="25643" y="3305"/>
                  </a:lnTo>
                  <a:lnTo>
                    <a:pt x="25551" y="3370"/>
                  </a:lnTo>
                  <a:lnTo>
                    <a:pt x="25459" y="3436"/>
                  </a:lnTo>
                  <a:lnTo>
                    <a:pt x="25353" y="3489"/>
                  </a:lnTo>
                  <a:lnTo>
                    <a:pt x="25248" y="3528"/>
                  </a:lnTo>
                  <a:lnTo>
                    <a:pt x="25130" y="3555"/>
                  </a:lnTo>
                  <a:lnTo>
                    <a:pt x="25011" y="3568"/>
                  </a:lnTo>
                  <a:lnTo>
                    <a:pt x="24893" y="3581"/>
                  </a:lnTo>
                  <a:lnTo>
                    <a:pt x="24761" y="3568"/>
                  </a:lnTo>
                  <a:lnTo>
                    <a:pt x="24643" y="3555"/>
                  </a:lnTo>
                  <a:lnTo>
                    <a:pt x="24537" y="3528"/>
                  </a:lnTo>
                  <a:lnTo>
                    <a:pt x="24419" y="3489"/>
                  </a:lnTo>
                  <a:lnTo>
                    <a:pt x="24313" y="3436"/>
                  </a:lnTo>
                  <a:lnTo>
                    <a:pt x="24221" y="3370"/>
                  </a:lnTo>
                  <a:lnTo>
                    <a:pt x="24129" y="3305"/>
                  </a:lnTo>
                  <a:lnTo>
                    <a:pt x="24037" y="3226"/>
                  </a:lnTo>
                  <a:lnTo>
                    <a:pt x="23958" y="3147"/>
                  </a:lnTo>
                  <a:lnTo>
                    <a:pt x="23892" y="3054"/>
                  </a:lnTo>
                  <a:lnTo>
                    <a:pt x="23840" y="2949"/>
                  </a:lnTo>
                  <a:lnTo>
                    <a:pt x="23787" y="2844"/>
                  </a:lnTo>
                  <a:lnTo>
                    <a:pt x="23747" y="2738"/>
                  </a:lnTo>
                  <a:lnTo>
                    <a:pt x="23721" y="2620"/>
                  </a:lnTo>
                  <a:lnTo>
                    <a:pt x="23695" y="2502"/>
                  </a:lnTo>
                  <a:lnTo>
                    <a:pt x="23695" y="2383"/>
                  </a:lnTo>
                  <a:lnTo>
                    <a:pt x="23695" y="2251"/>
                  </a:lnTo>
                  <a:lnTo>
                    <a:pt x="23721" y="2133"/>
                  </a:lnTo>
                  <a:lnTo>
                    <a:pt x="23747" y="2028"/>
                  </a:lnTo>
                  <a:lnTo>
                    <a:pt x="23787" y="1909"/>
                  </a:lnTo>
                  <a:lnTo>
                    <a:pt x="23840" y="1804"/>
                  </a:lnTo>
                  <a:lnTo>
                    <a:pt x="23892" y="1712"/>
                  </a:lnTo>
                  <a:lnTo>
                    <a:pt x="23958" y="1620"/>
                  </a:lnTo>
                  <a:lnTo>
                    <a:pt x="24037" y="1527"/>
                  </a:lnTo>
                  <a:lnTo>
                    <a:pt x="24129" y="1462"/>
                  </a:lnTo>
                  <a:lnTo>
                    <a:pt x="24221" y="1383"/>
                  </a:lnTo>
                  <a:lnTo>
                    <a:pt x="24313" y="1330"/>
                  </a:lnTo>
                  <a:lnTo>
                    <a:pt x="24419" y="1277"/>
                  </a:lnTo>
                  <a:lnTo>
                    <a:pt x="24537" y="1238"/>
                  </a:lnTo>
                  <a:lnTo>
                    <a:pt x="24643" y="1212"/>
                  </a:lnTo>
                  <a:lnTo>
                    <a:pt x="24761" y="1185"/>
                  </a:lnTo>
                  <a:close/>
                  <a:moveTo>
                    <a:pt x="24893" y="0"/>
                  </a:moveTo>
                  <a:lnTo>
                    <a:pt x="24643" y="14"/>
                  </a:lnTo>
                  <a:lnTo>
                    <a:pt x="24406" y="53"/>
                  </a:lnTo>
                  <a:lnTo>
                    <a:pt x="24182" y="106"/>
                  </a:lnTo>
                  <a:lnTo>
                    <a:pt x="23958" y="185"/>
                  </a:lnTo>
                  <a:lnTo>
                    <a:pt x="23761" y="290"/>
                  </a:lnTo>
                  <a:lnTo>
                    <a:pt x="23563" y="409"/>
                  </a:lnTo>
                  <a:lnTo>
                    <a:pt x="23379" y="540"/>
                  </a:lnTo>
                  <a:lnTo>
                    <a:pt x="23208" y="698"/>
                  </a:lnTo>
                  <a:lnTo>
                    <a:pt x="23050" y="869"/>
                  </a:lnTo>
                  <a:lnTo>
                    <a:pt x="22918" y="1054"/>
                  </a:lnTo>
                  <a:lnTo>
                    <a:pt x="22800" y="1251"/>
                  </a:lnTo>
                  <a:lnTo>
                    <a:pt x="22694" y="1448"/>
                  </a:lnTo>
                  <a:lnTo>
                    <a:pt x="22615" y="1672"/>
                  </a:lnTo>
                  <a:lnTo>
                    <a:pt x="22563" y="1896"/>
                  </a:lnTo>
                  <a:lnTo>
                    <a:pt x="22523" y="2133"/>
                  </a:lnTo>
                  <a:lnTo>
                    <a:pt x="22510" y="2383"/>
                  </a:lnTo>
                  <a:lnTo>
                    <a:pt x="22523" y="2581"/>
                  </a:lnTo>
                  <a:lnTo>
                    <a:pt x="22550" y="2791"/>
                  </a:lnTo>
                  <a:lnTo>
                    <a:pt x="22589" y="2975"/>
                  </a:lnTo>
                  <a:lnTo>
                    <a:pt x="22642" y="3173"/>
                  </a:lnTo>
                  <a:lnTo>
                    <a:pt x="22721" y="3357"/>
                  </a:lnTo>
                  <a:lnTo>
                    <a:pt x="22800" y="3528"/>
                  </a:lnTo>
                  <a:lnTo>
                    <a:pt x="22905" y="3686"/>
                  </a:lnTo>
                  <a:lnTo>
                    <a:pt x="23023" y="3844"/>
                  </a:lnTo>
                  <a:lnTo>
                    <a:pt x="23142" y="3989"/>
                  </a:lnTo>
                  <a:lnTo>
                    <a:pt x="23287" y="4134"/>
                  </a:lnTo>
                  <a:lnTo>
                    <a:pt x="23432" y="4252"/>
                  </a:lnTo>
                  <a:lnTo>
                    <a:pt x="23589" y="4371"/>
                  </a:lnTo>
                  <a:lnTo>
                    <a:pt x="23747" y="4463"/>
                  </a:lnTo>
                  <a:lnTo>
                    <a:pt x="23932" y="4555"/>
                  </a:lnTo>
                  <a:lnTo>
                    <a:pt x="24103" y="4621"/>
                  </a:lnTo>
                  <a:lnTo>
                    <a:pt x="24300" y="4687"/>
                  </a:lnTo>
                  <a:lnTo>
                    <a:pt x="24300" y="36977"/>
                  </a:lnTo>
                  <a:lnTo>
                    <a:pt x="0" y="36977"/>
                  </a:lnTo>
                  <a:lnTo>
                    <a:pt x="0" y="56261"/>
                  </a:lnTo>
                  <a:lnTo>
                    <a:pt x="1172" y="56261"/>
                  </a:lnTo>
                  <a:lnTo>
                    <a:pt x="1172" y="38162"/>
                  </a:lnTo>
                  <a:lnTo>
                    <a:pt x="25485" y="38162"/>
                  </a:lnTo>
                  <a:lnTo>
                    <a:pt x="25485" y="4687"/>
                  </a:lnTo>
                  <a:lnTo>
                    <a:pt x="25669" y="4621"/>
                  </a:lnTo>
                  <a:lnTo>
                    <a:pt x="25854" y="4555"/>
                  </a:lnTo>
                  <a:lnTo>
                    <a:pt x="26025" y="4463"/>
                  </a:lnTo>
                  <a:lnTo>
                    <a:pt x="26196" y="4371"/>
                  </a:lnTo>
                  <a:lnTo>
                    <a:pt x="26354" y="4252"/>
                  </a:lnTo>
                  <a:lnTo>
                    <a:pt x="26499" y="4134"/>
                  </a:lnTo>
                  <a:lnTo>
                    <a:pt x="26630" y="3989"/>
                  </a:lnTo>
                  <a:lnTo>
                    <a:pt x="26762" y="3844"/>
                  </a:lnTo>
                  <a:lnTo>
                    <a:pt x="26867" y="3686"/>
                  </a:lnTo>
                  <a:lnTo>
                    <a:pt x="26972" y="3528"/>
                  </a:lnTo>
                  <a:lnTo>
                    <a:pt x="27065" y="3357"/>
                  </a:lnTo>
                  <a:lnTo>
                    <a:pt x="27130" y="3173"/>
                  </a:lnTo>
                  <a:lnTo>
                    <a:pt x="27183" y="2975"/>
                  </a:lnTo>
                  <a:lnTo>
                    <a:pt x="27236" y="2791"/>
                  </a:lnTo>
                  <a:lnTo>
                    <a:pt x="27262" y="2581"/>
                  </a:lnTo>
                  <a:lnTo>
                    <a:pt x="27262" y="2383"/>
                  </a:lnTo>
                  <a:lnTo>
                    <a:pt x="27249" y="2133"/>
                  </a:lnTo>
                  <a:lnTo>
                    <a:pt x="27223" y="1896"/>
                  </a:lnTo>
                  <a:lnTo>
                    <a:pt x="27157" y="1672"/>
                  </a:lnTo>
                  <a:lnTo>
                    <a:pt x="27078" y="1448"/>
                  </a:lnTo>
                  <a:lnTo>
                    <a:pt x="26986" y="1251"/>
                  </a:lnTo>
                  <a:lnTo>
                    <a:pt x="26854" y="1054"/>
                  </a:lnTo>
                  <a:lnTo>
                    <a:pt x="26722" y="869"/>
                  </a:lnTo>
                  <a:lnTo>
                    <a:pt x="26564" y="698"/>
                  </a:lnTo>
                  <a:lnTo>
                    <a:pt x="26406" y="540"/>
                  </a:lnTo>
                  <a:lnTo>
                    <a:pt x="26222" y="409"/>
                  </a:lnTo>
                  <a:lnTo>
                    <a:pt x="26025" y="290"/>
                  </a:lnTo>
                  <a:lnTo>
                    <a:pt x="25814" y="185"/>
                  </a:lnTo>
                  <a:lnTo>
                    <a:pt x="25590" y="106"/>
                  </a:lnTo>
                  <a:lnTo>
                    <a:pt x="25367" y="53"/>
                  </a:lnTo>
                  <a:lnTo>
                    <a:pt x="25130" y="14"/>
                  </a:lnTo>
                  <a:lnTo>
                    <a:pt x="24893"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p:nvPr/>
          </p:nvSpPr>
          <p:spPr>
            <a:xfrm>
              <a:off x="3940300" y="605375"/>
              <a:ext cx="687500" cy="639125"/>
            </a:xfrm>
            <a:custGeom>
              <a:rect b="b" l="l" r="r" t="t"/>
              <a:pathLst>
                <a:path extrusionOk="0" h="25565" w="27500">
                  <a:moveTo>
                    <a:pt x="25235" y="1185"/>
                  </a:moveTo>
                  <a:lnTo>
                    <a:pt x="25367" y="1212"/>
                  </a:lnTo>
                  <a:lnTo>
                    <a:pt x="25472" y="1238"/>
                  </a:lnTo>
                  <a:lnTo>
                    <a:pt x="25591" y="1277"/>
                  </a:lnTo>
                  <a:lnTo>
                    <a:pt x="25696" y="1330"/>
                  </a:lnTo>
                  <a:lnTo>
                    <a:pt x="25788" y="1383"/>
                  </a:lnTo>
                  <a:lnTo>
                    <a:pt x="25880" y="1462"/>
                  </a:lnTo>
                  <a:lnTo>
                    <a:pt x="25959" y="1527"/>
                  </a:lnTo>
                  <a:lnTo>
                    <a:pt x="26038" y="1620"/>
                  </a:lnTo>
                  <a:lnTo>
                    <a:pt x="26117" y="1712"/>
                  </a:lnTo>
                  <a:lnTo>
                    <a:pt x="26170" y="1804"/>
                  </a:lnTo>
                  <a:lnTo>
                    <a:pt x="26222" y="1909"/>
                  </a:lnTo>
                  <a:lnTo>
                    <a:pt x="26262" y="2028"/>
                  </a:lnTo>
                  <a:lnTo>
                    <a:pt x="26288" y="2133"/>
                  </a:lnTo>
                  <a:lnTo>
                    <a:pt x="26315" y="2251"/>
                  </a:lnTo>
                  <a:lnTo>
                    <a:pt x="26315" y="2383"/>
                  </a:lnTo>
                  <a:lnTo>
                    <a:pt x="26315" y="2502"/>
                  </a:lnTo>
                  <a:lnTo>
                    <a:pt x="26288" y="2620"/>
                  </a:lnTo>
                  <a:lnTo>
                    <a:pt x="26262" y="2738"/>
                  </a:lnTo>
                  <a:lnTo>
                    <a:pt x="26222" y="2844"/>
                  </a:lnTo>
                  <a:lnTo>
                    <a:pt x="26170" y="2949"/>
                  </a:lnTo>
                  <a:lnTo>
                    <a:pt x="26117" y="3054"/>
                  </a:lnTo>
                  <a:lnTo>
                    <a:pt x="26038" y="3147"/>
                  </a:lnTo>
                  <a:lnTo>
                    <a:pt x="25959" y="3226"/>
                  </a:lnTo>
                  <a:lnTo>
                    <a:pt x="25880" y="3305"/>
                  </a:lnTo>
                  <a:lnTo>
                    <a:pt x="25788" y="3370"/>
                  </a:lnTo>
                  <a:lnTo>
                    <a:pt x="25696" y="3436"/>
                  </a:lnTo>
                  <a:lnTo>
                    <a:pt x="25591" y="3489"/>
                  </a:lnTo>
                  <a:lnTo>
                    <a:pt x="25472" y="3528"/>
                  </a:lnTo>
                  <a:lnTo>
                    <a:pt x="25367" y="3555"/>
                  </a:lnTo>
                  <a:lnTo>
                    <a:pt x="25235" y="3568"/>
                  </a:lnTo>
                  <a:lnTo>
                    <a:pt x="25117" y="3581"/>
                  </a:lnTo>
                  <a:lnTo>
                    <a:pt x="24998" y="3568"/>
                  </a:lnTo>
                  <a:lnTo>
                    <a:pt x="24880" y="3555"/>
                  </a:lnTo>
                  <a:lnTo>
                    <a:pt x="24761" y="3528"/>
                  </a:lnTo>
                  <a:lnTo>
                    <a:pt x="24656" y="3489"/>
                  </a:lnTo>
                  <a:lnTo>
                    <a:pt x="24551" y="3436"/>
                  </a:lnTo>
                  <a:lnTo>
                    <a:pt x="24445" y="3370"/>
                  </a:lnTo>
                  <a:lnTo>
                    <a:pt x="24353" y="3305"/>
                  </a:lnTo>
                  <a:lnTo>
                    <a:pt x="24274" y="3226"/>
                  </a:lnTo>
                  <a:lnTo>
                    <a:pt x="24195" y="3147"/>
                  </a:lnTo>
                  <a:lnTo>
                    <a:pt x="24129" y="3054"/>
                  </a:lnTo>
                  <a:lnTo>
                    <a:pt x="24064" y="2949"/>
                  </a:lnTo>
                  <a:lnTo>
                    <a:pt x="24011" y="2844"/>
                  </a:lnTo>
                  <a:lnTo>
                    <a:pt x="23971" y="2738"/>
                  </a:lnTo>
                  <a:lnTo>
                    <a:pt x="23945" y="2620"/>
                  </a:lnTo>
                  <a:lnTo>
                    <a:pt x="23932" y="2502"/>
                  </a:lnTo>
                  <a:lnTo>
                    <a:pt x="23919" y="2383"/>
                  </a:lnTo>
                  <a:lnTo>
                    <a:pt x="23932" y="2251"/>
                  </a:lnTo>
                  <a:lnTo>
                    <a:pt x="23945" y="2133"/>
                  </a:lnTo>
                  <a:lnTo>
                    <a:pt x="23971" y="2028"/>
                  </a:lnTo>
                  <a:lnTo>
                    <a:pt x="24011" y="1909"/>
                  </a:lnTo>
                  <a:lnTo>
                    <a:pt x="24064" y="1804"/>
                  </a:lnTo>
                  <a:lnTo>
                    <a:pt x="24129" y="1712"/>
                  </a:lnTo>
                  <a:lnTo>
                    <a:pt x="24195" y="1620"/>
                  </a:lnTo>
                  <a:lnTo>
                    <a:pt x="24274" y="1527"/>
                  </a:lnTo>
                  <a:lnTo>
                    <a:pt x="24353" y="1462"/>
                  </a:lnTo>
                  <a:lnTo>
                    <a:pt x="24445" y="1383"/>
                  </a:lnTo>
                  <a:lnTo>
                    <a:pt x="24551" y="1330"/>
                  </a:lnTo>
                  <a:lnTo>
                    <a:pt x="24656" y="1277"/>
                  </a:lnTo>
                  <a:lnTo>
                    <a:pt x="24761" y="1238"/>
                  </a:lnTo>
                  <a:lnTo>
                    <a:pt x="24880" y="1212"/>
                  </a:lnTo>
                  <a:lnTo>
                    <a:pt x="24998" y="1185"/>
                  </a:lnTo>
                  <a:close/>
                  <a:moveTo>
                    <a:pt x="25117" y="0"/>
                  </a:moveTo>
                  <a:lnTo>
                    <a:pt x="24880" y="14"/>
                  </a:lnTo>
                  <a:lnTo>
                    <a:pt x="24643" y="53"/>
                  </a:lnTo>
                  <a:lnTo>
                    <a:pt x="24419" y="106"/>
                  </a:lnTo>
                  <a:lnTo>
                    <a:pt x="24195" y="185"/>
                  </a:lnTo>
                  <a:lnTo>
                    <a:pt x="23985" y="290"/>
                  </a:lnTo>
                  <a:lnTo>
                    <a:pt x="23787" y="409"/>
                  </a:lnTo>
                  <a:lnTo>
                    <a:pt x="23603" y="540"/>
                  </a:lnTo>
                  <a:lnTo>
                    <a:pt x="23432" y="698"/>
                  </a:lnTo>
                  <a:lnTo>
                    <a:pt x="23287" y="869"/>
                  </a:lnTo>
                  <a:lnTo>
                    <a:pt x="23142" y="1054"/>
                  </a:lnTo>
                  <a:lnTo>
                    <a:pt x="23024" y="1251"/>
                  </a:lnTo>
                  <a:lnTo>
                    <a:pt x="22932" y="1448"/>
                  </a:lnTo>
                  <a:lnTo>
                    <a:pt x="22853" y="1672"/>
                  </a:lnTo>
                  <a:lnTo>
                    <a:pt x="22787" y="1896"/>
                  </a:lnTo>
                  <a:lnTo>
                    <a:pt x="22747" y="2133"/>
                  </a:lnTo>
                  <a:lnTo>
                    <a:pt x="22734" y="2383"/>
                  </a:lnTo>
                  <a:lnTo>
                    <a:pt x="22747" y="2581"/>
                  </a:lnTo>
                  <a:lnTo>
                    <a:pt x="22774" y="2791"/>
                  </a:lnTo>
                  <a:lnTo>
                    <a:pt x="22813" y="2975"/>
                  </a:lnTo>
                  <a:lnTo>
                    <a:pt x="22879" y="3173"/>
                  </a:lnTo>
                  <a:lnTo>
                    <a:pt x="22945" y="3357"/>
                  </a:lnTo>
                  <a:lnTo>
                    <a:pt x="23037" y="3528"/>
                  </a:lnTo>
                  <a:lnTo>
                    <a:pt x="23142" y="3686"/>
                  </a:lnTo>
                  <a:lnTo>
                    <a:pt x="23247" y="3844"/>
                  </a:lnTo>
                  <a:lnTo>
                    <a:pt x="23379" y="3989"/>
                  </a:lnTo>
                  <a:lnTo>
                    <a:pt x="23511" y="4134"/>
                  </a:lnTo>
                  <a:lnTo>
                    <a:pt x="23656" y="4252"/>
                  </a:lnTo>
                  <a:lnTo>
                    <a:pt x="23813" y="4371"/>
                  </a:lnTo>
                  <a:lnTo>
                    <a:pt x="23985" y="4463"/>
                  </a:lnTo>
                  <a:lnTo>
                    <a:pt x="24156" y="4555"/>
                  </a:lnTo>
                  <a:lnTo>
                    <a:pt x="24340" y="4621"/>
                  </a:lnTo>
                  <a:lnTo>
                    <a:pt x="24524" y="4687"/>
                  </a:lnTo>
                  <a:lnTo>
                    <a:pt x="24524" y="18535"/>
                  </a:lnTo>
                  <a:lnTo>
                    <a:pt x="1" y="18535"/>
                  </a:lnTo>
                  <a:lnTo>
                    <a:pt x="1" y="25564"/>
                  </a:lnTo>
                  <a:lnTo>
                    <a:pt x="1185" y="25564"/>
                  </a:lnTo>
                  <a:lnTo>
                    <a:pt x="1185" y="19719"/>
                  </a:lnTo>
                  <a:lnTo>
                    <a:pt x="25709" y="19719"/>
                  </a:lnTo>
                  <a:lnTo>
                    <a:pt x="25709" y="4687"/>
                  </a:lnTo>
                  <a:lnTo>
                    <a:pt x="25893" y="4621"/>
                  </a:lnTo>
                  <a:lnTo>
                    <a:pt x="26078" y="4555"/>
                  </a:lnTo>
                  <a:lnTo>
                    <a:pt x="26262" y="4463"/>
                  </a:lnTo>
                  <a:lnTo>
                    <a:pt x="26420" y="4371"/>
                  </a:lnTo>
                  <a:lnTo>
                    <a:pt x="26578" y="4252"/>
                  </a:lnTo>
                  <a:lnTo>
                    <a:pt x="26723" y="4134"/>
                  </a:lnTo>
                  <a:lnTo>
                    <a:pt x="26867" y="3989"/>
                  </a:lnTo>
                  <a:lnTo>
                    <a:pt x="26986" y="3844"/>
                  </a:lnTo>
                  <a:lnTo>
                    <a:pt x="27104" y="3686"/>
                  </a:lnTo>
                  <a:lnTo>
                    <a:pt x="27197" y="3528"/>
                  </a:lnTo>
                  <a:lnTo>
                    <a:pt x="27289" y="3357"/>
                  </a:lnTo>
                  <a:lnTo>
                    <a:pt x="27368" y="3173"/>
                  </a:lnTo>
                  <a:lnTo>
                    <a:pt x="27420" y="2975"/>
                  </a:lnTo>
                  <a:lnTo>
                    <a:pt x="27460" y="2791"/>
                  </a:lnTo>
                  <a:lnTo>
                    <a:pt x="27486" y="2581"/>
                  </a:lnTo>
                  <a:lnTo>
                    <a:pt x="27499" y="2383"/>
                  </a:lnTo>
                  <a:lnTo>
                    <a:pt x="27486" y="2133"/>
                  </a:lnTo>
                  <a:lnTo>
                    <a:pt x="27447" y="1896"/>
                  </a:lnTo>
                  <a:lnTo>
                    <a:pt x="27394" y="1672"/>
                  </a:lnTo>
                  <a:lnTo>
                    <a:pt x="27315" y="1448"/>
                  </a:lnTo>
                  <a:lnTo>
                    <a:pt x="27210" y="1251"/>
                  </a:lnTo>
                  <a:lnTo>
                    <a:pt x="27091" y="1054"/>
                  </a:lnTo>
                  <a:lnTo>
                    <a:pt x="26960" y="869"/>
                  </a:lnTo>
                  <a:lnTo>
                    <a:pt x="26802" y="698"/>
                  </a:lnTo>
                  <a:lnTo>
                    <a:pt x="26630" y="540"/>
                  </a:lnTo>
                  <a:lnTo>
                    <a:pt x="26446" y="409"/>
                  </a:lnTo>
                  <a:lnTo>
                    <a:pt x="26249" y="290"/>
                  </a:lnTo>
                  <a:lnTo>
                    <a:pt x="26038" y="185"/>
                  </a:lnTo>
                  <a:lnTo>
                    <a:pt x="25828" y="106"/>
                  </a:lnTo>
                  <a:lnTo>
                    <a:pt x="25604" y="53"/>
                  </a:lnTo>
                  <a:lnTo>
                    <a:pt x="25367" y="14"/>
                  </a:lnTo>
                  <a:lnTo>
                    <a:pt x="25117"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0"/>
            <p:cNvSpPr/>
            <p:nvPr/>
          </p:nvSpPr>
          <p:spPr>
            <a:xfrm>
              <a:off x="4630725" y="784075"/>
              <a:ext cx="118825" cy="460425"/>
            </a:xfrm>
            <a:custGeom>
              <a:rect b="b" l="l" r="r" t="t"/>
              <a:pathLst>
                <a:path extrusionOk="0" h="18417" w="4753">
                  <a:moveTo>
                    <a:pt x="2370" y="1185"/>
                  </a:moveTo>
                  <a:lnTo>
                    <a:pt x="2502" y="1198"/>
                  </a:lnTo>
                  <a:lnTo>
                    <a:pt x="2620" y="1211"/>
                  </a:lnTo>
                  <a:lnTo>
                    <a:pt x="2726" y="1238"/>
                  </a:lnTo>
                  <a:lnTo>
                    <a:pt x="2844" y="1277"/>
                  </a:lnTo>
                  <a:lnTo>
                    <a:pt x="2949" y="1330"/>
                  </a:lnTo>
                  <a:lnTo>
                    <a:pt x="3041" y="1396"/>
                  </a:lnTo>
                  <a:lnTo>
                    <a:pt x="3134" y="1461"/>
                  </a:lnTo>
                  <a:lnTo>
                    <a:pt x="3226" y="1540"/>
                  </a:lnTo>
                  <a:lnTo>
                    <a:pt x="3292" y="1619"/>
                  </a:lnTo>
                  <a:lnTo>
                    <a:pt x="3371" y="1712"/>
                  </a:lnTo>
                  <a:lnTo>
                    <a:pt x="3423" y="1817"/>
                  </a:lnTo>
                  <a:lnTo>
                    <a:pt x="3476" y="1922"/>
                  </a:lnTo>
                  <a:lnTo>
                    <a:pt x="3515" y="2027"/>
                  </a:lnTo>
                  <a:lnTo>
                    <a:pt x="3542" y="2146"/>
                  </a:lnTo>
                  <a:lnTo>
                    <a:pt x="3568" y="2264"/>
                  </a:lnTo>
                  <a:lnTo>
                    <a:pt x="3568" y="2383"/>
                  </a:lnTo>
                  <a:lnTo>
                    <a:pt x="3568" y="2501"/>
                  </a:lnTo>
                  <a:lnTo>
                    <a:pt x="3542" y="2620"/>
                  </a:lnTo>
                  <a:lnTo>
                    <a:pt x="3515" y="2738"/>
                  </a:lnTo>
                  <a:lnTo>
                    <a:pt x="3476" y="2844"/>
                  </a:lnTo>
                  <a:lnTo>
                    <a:pt x="3423" y="2949"/>
                  </a:lnTo>
                  <a:lnTo>
                    <a:pt x="3371" y="3054"/>
                  </a:lnTo>
                  <a:lnTo>
                    <a:pt x="3292" y="3146"/>
                  </a:lnTo>
                  <a:lnTo>
                    <a:pt x="3226" y="3225"/>
                  </a:lnTo>
                  <a:lnTo>
                    <a:pt x="3134" y="3304"/>
                  </a:lnTo>
                  <a:lnTo>
                    <a:pt x="3041" y="3370"/>
                  </a:lnTo>
                  <a:lnTo>
                    <a:pt x="2949" y="3436"/>
                  </a:lnTo>
                  <a:lnTo>
                    <a:pt x="2844" y="3489"/>
                  </a:lnTo>
                  <a:lnTo>
                    <a:pt x="2726" y="3528"/>
                  </a:lnTo>
                  <a:lnTo>
                    <a:pt x="2620" y="3554"/>
                  </a:lnTo>
                  <a:lnTo>
                    <a:pt x="2502" y="3581"/>
                  </a:lnTo>
                  <a:lnTo>
                    <a:pt x="2252" y="3581"/>
                  </a:lnTo>
                  <a:lnTo>
                    <a:pt x="2133" y="3554"/>
                  </a:lnTo>
                  <a:lnTo>
                    <a:pt x="2015" y="3528"/>
                  </a:lnTo>
                  <a:lnTo>
                    <a:pt x="1909" y="3489"/>
                  </a:lnTo>
                  <a:lnTo>
                    <a:pt x="1804" y="3436"/>
                  </a:lnTo>
                  <a:lnTo>
                    <a:pt x="1712" y="3370"/>
                  </a:lnTo>
                  <a:lnTo>
                    <a:pt x="1620" y="3304"/>
                  </a:lnTo>
                  <a:lnTo>
                    <a:pt x="1528" y="3225"/>
                  </a:lnTo>
                  <a:lnTo>
                    <a:pt x="1449" y="3146"/>
                  </a:lnTo>
                  <a:lnTo>
                    <a:pt x="1383" y="3054"/>
                  </a:lnTo>
                  <a:lnTo>
                    <a:pt x="1317" y="2949"/>
                  </a:lnTo>
                  <a:lnTo>
                    <a:pt x="1278" y="2844"/>
                  </a:lnTo>
                  <a:lnTo>
                    <a:pt x="1225" y="2738"/>
                  </a:lnTo>
                  <a:lnTo>
                    <a:pt x="1199" y="2620"/>
                  </a:lnTo>
                  <a:lnTo>
                    <a:pt x="1185" y="2501"/>
                  </a:lnTo>
                  <a:lnTo>
                    <a:pt x="1172" y="2383"/>
                  </a:lnTo>
                  <a:lnTo>
                    <a:pt x="1185" y="2264"/>
                  </a:lnTo>
                  <a:lnTo>
                    <a:pt x="1199" y="2146"/>
                  </a:lnTo>
                  <a:lnTo>
                    <a:pt x="1225" y="2027"/>
                  </a:lnTo>
                  <a:lnTo>
                    <a:pt x="1278" y="1922"/>
                  </a:lnTo>
                  <a:lnTo>
                    <a:pt x="1317" y="1817"/>
                  </a:lnTo>
                  <a:lnTo>
                    <a:pt x="1383" y="1712"/>
                  </a:lnTo>
                  <a:lnTo>
                    <a:pt x="1449" y="1619"/>
                  </a:lnTo>
                  <a:lnTo>
                    <a:pt x="1528" y="1540"/>
                  </a:lnTo>
                  <a:lnTo>
                    <a:pt x="1620" y="1461"/>
                  </a:lnTo>
                  <a:lnTo>
                    <a:pt x="1712" y="1396"/>
                  </a:lnTo>
                  <a:lnTo>
                    <a:pt x="1804" y="1330"/>
                  </a:lnTo>
                  <a:lnTo>
                    <a:pt x="1909" y="1277"/>
                  </a:lnTo>
                  <a:lnTo>
                    <a:pt x="2015" y="1238"/>
                  </a:lnTo>
                  <a:lnTo>
                    <a:pt x="2133" y="1211"/>
                  </a:lnTo>
                  <a:lnTo>
                    <a:pt x="2252" y="1198"/>
                  </a:lnTo>
                  <a:lnTo>
                    <a:pt x="2370" y="1185"/>
                  </a:lnTo>
                  <a:close/>
                  <a:moveTo>
                    <a:pt x="2370" y="0"/>
                  </a:moveTo>
                  <a:lnTo>
                    <a:pt x="2133" y="13"/>
                  </a:lnTo>
                  <a:lnTo>
                    <a:pt x="1896" y="53"/>
                  </a:lnTo>
                  <a:lnTo>
                    <a:pt x="1672" y="106"/>
                  </a:lnTo>
                  <a:lnTo>
                    <a:pt x="1449" y="198"/>
                  </a:lnTo>
                  <a:lnTo>
                    <a:pt x="1238" y="290"/>
                  </a:lnTo>
                  <a:lnTo>
                    <a:pt x="1041" y="408"/>
                  </a:lnTo>
                  <a:lnTo>
                    <a:pt x="856" y="553"/>
                  </a:lnTo>
                  <a:lnTo>
                    <a:pt x="698" y="698"/>
                  </a:lnTo>
                  <a:lnTo>
                    <a:pt x="540" y="869"/>
                  </a:lnTo>
                  <a:lnTo>
                    <a:pt x="409" y="1053"/>
                  </a:lnTo>
                  <a:lnTo>
                    <a:pt x="277" y="1251"/>
                  </a:lnTo>
                  <a:lnTo>
                    <a:pt x="185" y="1461"/>
                  </a:lnTo>
                  <a:lnTo>
                    <a:pt x="106" y="1672"/>
                  </a:lnTo>
                  <a:lnTo>
                    <a:pt x="40" y="1909"/>
                  </a:lnTo>
                  <a:lnTo>
                    <a:pt x="14" y="2146"/>
                  </a:lnTo>
                  <a:lnTo>
                    <a:pt x="1" y="2383"/>
                  </a:lnTo>
                  <a:lnTo>
                    <a:pt x="1" y="2593"/>
                  </a:lnTo>
                  <a:lnTo>
                    <a:pt x="27" y="2791"/>
                  </a:lnTo>
                  <a:lnTo>
                    <a:pt x="80" y="2988"/>
                  </a:lnTo>
                  <a:lnTo>
                    <a:pt x="132" y="3173"/>
                  </a:lnTo>
                  <a:lnTo>
                    <a:pt x="198" y="3357"/>
                  </a:lnTo>
                  <a:lnTo>
                    <a:pt x="290" y="3528"/>
                  </a:lnTo>
                  <a:lnTo>
                    <a:pt x="396" y="3699"/>
                  </a:lnTo>
                  <a:lnTo>
                    <a:pt x="501" y="3857"/>
                  </a:lnTo>
                  <a:lnTo>
                    <a:pt x="633" y="4002"/>
                  </a:lnTo>
                  <a:lnTo>
                    <a:pt x="764" y="4134"/>
                  </a:lnTo>
                  <a:lnTo>
                    <a:pt x="909" y="4265"/>
                  </a:lnTo>
                  <a:lnTo>
                    <a:pt x="1067" y="4371"/>
                  </a:lnTo>
                  <a:lnTo>
                    <a:pt x="1238" y="4476"/>
                  </a:lnTo>
                  <a:lnTo>
                    <a:pt x="1409" y="4555"/>
                  </a:lnTo>
                  <a:lnTo>
                    <a:pt x="1594" y="4634"/>
                  </a:lnTo>
                  <a:lnTo>
                    <a:pt x="1778" y="4686"/>
                  </a:lnTo>
                  <a:lnTo>
                    <a:pt x="1778" y="18416"/>
                  </a:lnTo>
                  <a:lnTo>
                    <a:pt x="2963" y="18416"/>
                  </a:lnTo>
                  <a:lnTo>
                    <a:pt x="2963" y="4686"/>
                  </a:lnTo>
                  <a:lnTo>
                    <a:pt x="3160" y="4634"/>
                  </a:lnTo>
                  <a:lnTo>
                    <a:pt x="3331" y="4555"/>
                  </a:lnTo>
                  <a:lnTo>
                    <a:pt x="3515" y="4476"/>
                  </a:lnTo>
                  <a:lnTo>
                    <a:pt x="3673" y="4371"/>
                  </a:lnTo>
                  <a:lnTo>
                    <a:pt x="3831" y="4265"/>
                  </a:lnTo>
                  <a:lnTo>
                    <a:pt x="3976" y="4134"/>
                  </a:lnTo>
                  <a:lnTo>
                    <a:pt x="4121" y="4002"/>
                  </a:lnTo>
                  <a:lnTo>
                    <a:pt x="4239" y="3857"/>
                  </a:lnTo>
                  <a:lnTo>
                    <a:pt x="4358" y="3699"/>
                  </a:lnTo>
                  <a:lnTo>
                    <a:pt x="4463" y="3528"/>
                  </a:lnTo>
                  <a:lnTo>
                    <a:pt x="4542" y="3357"/>
                  </a:lnTo>
                  <a:lnTo>
                    <a:pt x="4621" y="3173"/>
                  </a:lnTo>
                  <a:lnTo>
                    <a:pt x="4674" y="2988"/>
                  </a:lnTo>
                  <a:lnTo>
                    <a:pt x="4713" y="2791"/>
                  </a:lnTo>
                  <a:lnTo>
                    <a:pt x="4740" y="2593"/>
                  </a:lnTo>
                  <a:lnTo>
                    <a:pt x="4753" y="2383"/>
                  </a:lnTo>
                  <a:lnTo>
                    <a:pt x="4740" y="2146"/>
                  </a:lnTo>
                  <a:lnTo>
                    <a:pt x="4700" y="1909"/>
                  </a:lnTo>
                  <a:lnTo>
                    <a:pt x="4647" y="1672"/>
                  </a:lnTo>
                  <a:lnTo>
                    <a:pt x="4568" y="1461"/>
                  </a:lnTo>
                  <a:lnTo>
                    <a:pt x="4463" y="1251"/>
                  </a:lnTo>
                  <a:lnTo>
                    <a:pt x="4345" y="1053"/>
                  </a:lnTo>
                  <a:lnTo>
                    <a:pt x="4213" y="869"/>
                  </a:lnTo>
                  <a:lnTo>
                    <a:pt x="4055" y="698"/>
                  </a:lnTo>
                  <a:lnTo>
                    <a:pt x="3884" y="553"/>
                  </a:lnTo>
                  <a:lnTo>
                    <a:pt x="3700" y="408"/>
                  </a:lnTo>
                  <a:lnTo>
                    <a:pt x="3502" y="290"/>
                  </a:lnTo>
                  <a:lnTo>
                    <a:pt x="3305" y="198"/>
                  </a:lnTo>
                  <a:lnTo>
                    <a:pt x="3081" y="106"/>
                  </a:lnTo>
                  <a:lnTo>
                    <a:pt x="2857" y="53"/>
                  </a:lnTo>
                  <a:lnTo>
                    <a:pt x="2620" y="13"/>
                  </a:lnTo>
                  <a:lnTo>
                    <a:pt x="237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0"/>
            <p:cNvSpPr/>
            <p:nvPr/>
          </p:nvSpPr>
          <p:spPr>
            <a:xfrm>
              <a:off x="4760725" y="784075"/>
              <a:ext cx="118825" cy="460425"/>
            </a:xfrm>
            <a:custGeom>
              <a:rect b="b" l="l" r="r" t="t"/>
              <a:pathLst>
                <a:path extrusionOk="0" h="18417" w="4753">
                  <a:moveTo>
                    <a:pt x="2370" y="1185"/>
                  </a:moveTo>
                  <a:lnTo>
                    <a:pt x="2501" y="1198"/>
                  </a:lnTo>
                  <a:lnTo>
                    <a:pt x="2620" y="1211"/>
                  </a:lnTo>
                  <a:lnTo>
                    <a:pt x="2725" y="1238"/>
                  </a:lnTo>
                  <a:lnTo>
                    <a:pt x="2844" y="1277"/>
                  </a:lnTo>
                  <a:lnTo>
                    <a:pt x="2949" y="1330"/>
                  </a:lnTo>
                  <a:lnTo>
                    <a:pt x="3041" y="1396"/>
                  </a:lnTo>
                  <a:lnTo>
                    <a:pt x="3133" y="1461"/>
                  </a:lnTo>
                  <a:lnTo>
                    <a:pt x="3225" y="1540"/>
                  </a:lnTo>
                  <a:lnTo>
                    <a:pt x="3304" y="1619"/>
                  </a:lnTo>
                  <a:lnTo>
                    <a:pt x="3370" y="1712"/>
                  </a:lnTo>
                  <a:lnTo>
                    <a:pt x="3423" y="1817"/>
                  </a:lnTo>
                  <a:lnTo>
                    <a:pt x="3475" y="1922"/>
                  </a:lnTo>
                  <a:lnTo>
                    <a:pt x="3515" y="2027"/>
                  </a:lnTo>
                  <a:lnTo>
                    <a:pt x="3554" y="2146"/>
                  </a:lnTo>
                  <a:lnTo>
                    <a:pt x="3568" y="2264"/>
                  </a:lnTo>
                  <a:lnTo>
                    <a:pt x="3568" y="2383"/>
                  </a:lnTo>
                  <a:lnTo>
                    <a:pt x="3568" y="2501"/>
                  </a:lnTo>
                  <a:lnTo>
                    <a:pt x="3554" y="2620"/>
                  </a:lnTo>
                  <a:lnTo>
                    <a:pt x="3515" y="2738"/>
                  </a:lnTo>
                  <a:lnTo>
                    <a:pt x="3475" y="2844"/>
                  </a:lnTo>
                  <a:lnTo>
                    <a:pt x="3423" y="2949"/>
                  </a:lnTo>
                  <a:lnTo>
                    <a:pt x="3370" y="3054"/>
                  </a:lnTo>
                  <a:lnTo>
                    <a:pt x="3304" y="3146"/>
                  </a:lnTo>
                  <a:lnTo>
                    <a:pt x="3225" y="3225"/>
                  </a:lnTo>
                  <a:lnTo>
                    <a:pt x="3133" y="3304"/>
                  </a:lnTo>
                  <a:lnTo>
                    <a:pt x="3041" y="3370"/>
                  </a:lnTo>
                  <a:lnTo>
                    <a:pt x="2949" y="3436"/>
                  </a:lnTo>
                  <a:lnTo>
                    <a:pt x="2844" y="3489"/>
                  </a:lnTo>
                  <a:lnTo>
                    <a:pt x="2725" y="3528"/>
                  </a:lnTo>
                  <a:lnTo>
                    <a:pt x="2620" y="3554"/>
                  </a:lnTo>
                  <a:lnTo>
                    <a:pt x="2501" y="3581"/>
                  </a:lnTo>
                  <a:lnTo>
                    <a:pt x="2251" y="3581"/>
                  </a:lnTo>
                  <a:lnTo>
                    <a:pt x="2133" y="3554"/>
                  </a:lnTo>
                  <a:lnTo>
                    <a:pt x="2014" y="3528"/>
                  </a:lnTo>
                  <a:lnTo>
                    <a:pt x="1909" y="3489"/>
                  </a:lnTo>
                  <a:lnTo>
                    <a:pt x="1804" y="3436"/>
                  </a:lnTo>
                  <a:lnTo>
                    <a:pt x="1712" y="3370"/>
                  </a:lnTo>
                  <a:lnTo>
                    <a:pt x="1619" y="3304"/>
                  </a:lnTo>
                  <a:lnTo>
                    <a:pt x="1527" y="3225"/>
                  </a:lnTo>
                  <a:lnTo>
                    <a:pt x="1448" y="3146"/>
                  </a:lnTo>
                  <a:lnTo>
                    <a:pt x="1382" y="3054"/>
                  </a:lnTo>
                  <a:lnTo>
                    <a:pt x="1317" y="2949"/>
                  </a:lnTo>
                  <a:lnTo>
                    <a:pt x="1277" y="2844"/>
                  </a:lnTo>
                  <a:lnTo>
                    <a:pt x="1238" y="2738"/>
                  </a:lnTo>
                  <a:lnTo>
                    <a:pt x="1198" y="2620"/>
                  </a:lnTo>
                  <a:lnTo>
                    <a:pt x="1185" y="2501"/>
                  </a:lnTo>
                  <a:lnTo>
                    <a:pt x="1172" y="2383"/>
                  </a:lnTo>
                  <a:lnTo>
                    <a:pt x="1185" y="2264"/>
                  </a:lnTo>
                  <a:lnTo>
                    <a:pt x="1198" y="2146"/>
                  </a:lnTo>
                  <a:lnTo>
                    <a:pt x="1238" y="2027"/>
                  </a:lnTo>
                  <a:lnTo>
                    <a:pt x="1277" y="1922"/>
                  </a:lnTo>
                  <a:lnTo>
                    <a:pt x="1317" y="1817"/>
                  </a:lnTo>
                  <a:lnTo>
                    <a:pt x="1382" y="1712"/>
                  </a:lnTo>
                  <a:lnTo>
                    <a:pt x="1448" y="1619"/>
                  </a:lnTo>
                  <a:lnTo>
                    <a:pt x="1527" y="1540"/>
                  </a:lnTo>
                  <a:lnTo>
                    <a:pt x="1619" y="1461"/>
                  </a:lnTo>
                  <a:lnTo>
                    <a:pt x="1712" y="1396"/>
                  </a:lnTo>
                  <a:lnTo>
                    <a:pt x="1804" y="1330"/>
                  </a:lnTo>
                  <a:lnTo>
                    <a:pt x="1909" y="1277"/>
                  </a:lnTo>
                  <a:lnTo>
                    <a:pt x="2014" y="1238"/>
                  </a:lnTo>
                  <a:lnTo>
                    <a:pt x="2133" y="1211"/>
                  </a:lnTo>
                  <a:lnTo>
                    <a:pt x="2251" y="1198"/>
                  </a:lnTo>
                  <a:lnTo>
                    <a:pt x="2370" y="1185"/>
                  </a:lnTo>
                  <a:close/>
                  <a:moveTo>
                    <a:pt x="2370" y="0"/>
                  </a:moveTo>
                  <a:lnTo>
                    <a:pt x="2133" y="13"/>
                  </a:lnTo>
                  <a:lnTo>
                    <a:pt x="1896" y="53"/>
                  </a:lnTo>
                  <a:lnTo>
                    <a:pt x="1672" y="106"/>
                  </a:lnTo>
                  <a:lnTo>
                    <a:pt x="1448" y="198"/>
                  </a:lnTo>
                  <a:lnTo>
                    <a:pt x="1238" y="290"/>
                  </a:lnTo>
                  <a:lnTo>
                    <a:pt x="1040" y="408"/>
                  </a:lnTo>
                  <a:lnTo>
                    <a:pt x="869" y="553"/>
                  </a:lnTo>
                  <a:lnTo>
                    <a:pt x="698" y="698"/>
                  </a:lnTo>
                  <a:lnTo>
                    <a:pt x="540" y="869"/>
                  </a:lnTo>
                  <a:lnTo>
                    <a:pt x="408" y="1053"/>
                  </a:lnTo>
                  <a:lnTo>
                    <a:pt x="290" y="1251"/>
                  </a:lnTo>
                  <a:lnTo>
                    <a:pt x="185" y="1461"/>
                  </a:lnTo>
                  <a:lnTo>
                    <a:pt x="106" y="1672"/>
                  </a:lnTo>
                  <a:lnTo>
                    <a:pt x="40" y="1909"/>
                  </a:lnTo>
                  <a:lnTo>
                    <a:pt x="13" y="2146"/>
                  </a:lnTo>
                  <a:lnTo>
                    <a:pt x="0" y="2383"/>
                  </a:lnTo>
                  <a:lnTo>
                    <a:pt x="0" y="2593"/>
                  </a:lnTo>
                  <a:lnTo>
                    <a:pt x="27" y="2791"/>
                  </a:lnTo>
                  <a:lnTo>
                    <a:pt x="79" y="2988"/>
                  </a:lnTo>
                  <a:lnTo>
                    <a:pt x="132" y="3173"/>
                  </a:lnTo>
                  <a:lnTo>
                    <a:pt x="211" y="3357"/>
                  </a:lnTo>
                  <a:lnTo>
                    <a:pt x="290" y="3528"/>
                  </a:lnTo>
                  <a:lnTo>
                    <a:pt x="395" y="3699"/>
                  </a:lnTo>
                  <a:lnTo>
                    <a:pt x="501" y="3857"/>
                  </a:lnTo>
                  <a:lnTo>
                    <a:pt x="632" y="4002"/>
                  </a:lnTo>
                  <a:lnTo>
                    <a:pt x="764" y="4134"/>
                  </a:lnTo>
                  <a:lnTo>
                    <a:pt x="922" y="4265"/>
                  </a:lnTo>
                  <a:lnTo>
                    <a:pt x="1067" y="4371"/>
                  </a:lnTo>
                  <a:lnTo>
                    <a:pt x="1238" y="4476"/>
                  </a:lnTo>
                  <a:lnTo>
                    <a:pt x="1409" y="4555"/>
                  </a:lnTo>
                  <a:lnTo>
                    <a:pt x="1593" y="4634"/>
                  </a:lnTo>
                  <a:lnTo>
                    <a:pt x="1791" y="4686"/>
                  </a:lnTo>
                  <a:lnTo>
                    <a:pt x="1791" y="18416"/>
                  </a:lnTo>
                  <a:lnTo>
                    <a:pt x="2962" y="18416"/>
                  </a:lnTo>
                  <a:lnTo>
                    <a:pt x="2962" y="4686"/>
                  </a:lnTo>
                  <a:lnTo>
                    <a:pt x="3160" y="4634"/>
                  </a:lnTo>
                  <a:lnTo>
                    <a:pt x="3344" y="4555"/>
                  </a:lnTo>
                  <a:lnTo>
                    <a:pt x="3515" y="4476"/>
                  </a:lnTo>
                  <a:lnTo>
                    <a:pt x="3673" y="4371"/>
                  </a:lnTo>
                  <a:lnTo>
                    <a:pt x="3831" y="4265"/>
                  </a:lnTo>
                  <a:lnTo>
                    <a:pt x="3989" y="4134"/>
                  </a:lnTo>
                  <a:lnTo>
                    <a:pt x="4120" y="4002"/>
                  </a:lnTo>
                  <a:lnTo>
                    <a:pt x="4239" y="3857"/>
                  </a:lnTo>
                  <a:lnTo>
                    <a:pt x="4357" y="3699"/>
                  </a:lnTo>
                  <a:lnTo>
                    <a:pt x="4463" y="3528"/>
                  </a:lnTo>
                  <a:lnTo>
                    <a:pt x="4542" y="3357"/>
                  </a:lnTo>
                  <a:lnTo>
                    <a:pt x="4621" y="3173"/>
                  </a:lnTo>
                  <a:lnTo>
                    <a:pt x="4673" y="2988"/>
                  </a:lnTo>
                  <a:lnTo>
                    <a:pt x="4713" y="2791"/>
                  </a:lnTo>
                  <a:lnTo>
                    <a:pt x="4739" y="2593"/>
                  </a:lnTo>
                  <a:lnTo>
                    <a:pt x="4752" y="2383"/>
                  </a:lnTo>
                  <a:lnTo>
                    <a:pt x="4739" y="2146"/>
                  </a:lnTo>
                  <a:lnTo>
                    <a:pt x="4700" y="1909"/>
                  </a:lnTo>
                  <a:lnTo>
                    <a:pt x="4647" y="1672"/>
                  </a:lnTo>
                  <a:lnTo>
                    <a:pt x="4568" y="1461"/>
                  </a:lnTo>
                  <a:lnTo>
                    <a:pt x="4463" y="1251"/>
                  </a:lnTo>
                  <a:lnTo>
                    <a:pt x="4344" y="1053"/>
                  </a:lnTo>
                  <a:lnTo>
                    <a:pt x="4213" y="869"/>
                  </a:lnTo>
                  <a:lnTo>
                    <a:pt x="4055" y="698"/>
                  </a:lnTo>
                  <a:lnTo>
                    <a:pt x="3884" y="553"/>
                  </a:lnTo>
                  <a:lnTo>
                    <a:pt x="3699" y="408"/>
                  </a:lnTo>
                  <a:lnTo>
                    <a:pt x="3502" y="290"/>
                  </a:lnTo>
                  <a:lnTo>
                    <a:pt x="3304" y="198"/>
                  </a:lnTo>
                  <a:lnTo>
                    <a:pt x="3081" y="106"/>
                  </a:lnTo>
                  <a:lnTo>
                    <a:pt x="2857" y="53"/>
                  </a:lnTo>
                  <a:lnTo>
                    <a:pt x="2620" y="13"/>
                  </a:lnTo>
                  <a:lnTo>
                    <a:pt x="237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a:off x="2939550" y="694875"/>
              <a:ext cx="1050800" cy="1344350"/>
            </a:xfrm>
            <a:custGeom>
              <a:rect b="b" l="l" r="r" t="t"/>
              <a:pathLst>
                <a:path extrusionOk="0" h="53774" w="42032">
                  <a:moveTo>
                    <a:pt x="39649" y="1173"/>
                  </a:moveTo>
                  <a:lnTo>
                    <a:pt x="39767" y="1186"/>
                  </a:lnTo>
                  <a:lnTo>
                    <a:pt x="39886" y="1199"/>
                  </a:lnTo>
                  <a:lnTo>
                    <a:pt x="40004" y="1238"/>
                  </a:lnTo>
                  <a:lnTo>
                    <a:pt x="40123" y="1278"/>
                  </a:lnTo>
                  <a:lnTo>
                    <a:pt x="40228" y="1317"/>
                  </a:lnTo>
                  <a:lnTo>
                    <a:pt x="40320" y="1383"/>
                  </a:lnTo>
                  <a:lnTo>
                    <a:pt x="40412" y="1449"/>
                  </a:lnTo>
                  <a:lnTo>
                    <a:pt x="40491" y="1528"/>
                  </a:lnTo>
                  <a:lnTo>
                    <a:pt x="40570" y="1620"/>
                  </a:lnTo>
                  <a:lnTo>
                    <a:pt x="40649" y="1712"/>
                  </a:lnTo>
                  <a:lnTo>
                    <a:pt x="40702" y="1804"/>
                  </a:lnTo>
                  <a:lnTo>
                    <a:pt x="40755" y="1910"/>
                  </a:lnTo>
                  <a:lnTo>
                    <a:pt x="40794" y="2015"/>
                  </a:lnTo>
                  <a:lnTo>
                    <a:pt x="40821" y="2133"/>
                  </a:lnTo>
                  <a:lnTo>
                    <a:pt x="40847" y="2252"/>
                  </a:lnTo>
                  <a:lnTo>
                    <a:pt x="40847" y="2370"/>
                  </a:lnTo>
                  <a:lnTo>
                    <a:pt x="40847" y="2502"/>
                  </a:lnTo>
                  <a:lnTo>
                    <a:pt x="40821" y="2620"/>
                  </a:lnTo>
                  <a:lnTo>
                    <a:pt x="40794" y="2726"/>
                  </a:lnTo>
                  <a:lnTo>
                    <a:pt x="40755" y="2844"/>
                  </a:lnTo>
                  <a:lnTo>
                    <a:pt x="40702" y="2950"/>
                  </a:lnTo>
                  <a:lnTo>
                    <a:pt x="40649" y="3042"/>
                  </a:lnTo>
                  <a:lnTo>
                    <a:pt x="40570" y="3134"/>
                  </a:lnTo>
                  <a:lnTo>
                    <a:pt x="40491" y="3226"/>
                  </a:lnTo>
                  <a:lnTo>
                    <a:pt x="40412" y="3305"/>
                  </a:lnTo>
                  <a:lnTo>
                    <a:pt x="40320" y="3371"/>
                  </a:lnTo>
                  <a:lnTo>
                    <a:pt x="40228" y="3423"/>
                  </a:lnTo>
                  <a:lnTo>
                    <a:pt x="40123" y="3476"/>
                  </a:lnTo>
                  <a:lnTo>
                    <a:pt x="40004" y="3516"/>
                  </a:lnTo>
                  <a:lnTo>
                    <a:pt x="39886" y="3555"/>
                  </a:lnTo>
                  <a:lnTo>
                    <a:pt x="39767" y="3568"/>
                  </a:lnTo>
                  <a:lnTo>
                    <a:pt x="39531" y="3568"/>
                  </a:lnTo>
                  <a:lnTo>
                    <a:pt x="39412" y="3555"/>
                  </a:lnTo>
                  <a:lnTo>
                    <a:pt x="39294" y="3516"/>
                  </a:lnTo>
                  <a:lnTo>
                    <a:pt x="39188" y="3476"/>
                  </a:lnTo>
                  <a:lnTo>
                    <a:pt x="39083" y="3423"/>
                  </a:lnTo>
                  <a:lnTo>
                    <a:pt x="38978" y="3371"/>
                  </a:lnTo>
                  <a:lnTo>
                    <a:pt x="38886" y="3305"/>
                  </a:lnTo>
                  <a:lnTo>
                    <a:pt x="38807" y="3226"/>
                  </a:lnTo>
                  <a:lnTo>
                    <a:pt x="38728" y="3134"/>
                  </a:lnTo>
                  <a:lnTo>
                    <a:pt x="38662" y="3042"/>
                  </a:lnTo>
                  <a:lnTo>
                    <a:pt x="38596" y="2950"/>
                  </a:lnTo>
                  <a:lnTo>
                    <a:pt x="38543" y="2844"/>
                  </a:lnTo>
                  <a:lnTo>
                    <a:pt x="38504" y="2726"/>
                  </a:lnTo>
                  <a:lnTo>
                    <a:pt x="38477" y="2620"/>
                  </a:lnTo>
                  <a:lnTo>
                    <a:pt x="38464" y="2502"/>
                  </a:lnTo>
                  <a:lnTo>
                    <a:pt x="38451" y="2370"/>
                  </a:lnTo>
                  <a:lnTo>
                    <a:pt x="38464" y="2252"/>
                  </a:lnTo>
                  <a:lnTo>
                    <a:pt x="38477" y="2133"/>
                  </a:lnTo>
                  <a:lnTo>
                    <a:pt x="38504" y="2015"/>
                  </a:lnTo>
                  <a:lnTo>
                    <a:pt x="38543" y="1910"/>
                  </a:lnTo>
                  <a:lnTo>
                    <a:pt x="38596" y="1804"/>
                  </a:lnTo>
                  <a:lnTo>
                    <a:pt x="38662" y="1712"/>
                  </a:lnTo>
                  <a:lnTo>
                    <a:pt x="38728" y="1620"/>
                  </a:lnTo>
                  <a:lnTo>
                    <a:pt x="38807" y="1528"/>
                  </a:lnTo>
                  <a:lnTo>
                    <a:pt x="38886" y="1449"/>
                  </a:lnTo>
                  <a:lnTo>
                    <a:pt x="38978" y="1383"/>
                  </a:lnTo>
                  <a:lnTo>
                    <a:pt x="39083" y="1317"/>
                  </a:lnTo>
                  <a:lnTo>
                    <a:pt x="39188" y="1278"/>
                  </a:lnTo>
                  <a:lnTo>
                    <a:pt x="39294" y="1238"/>
                  </a:lnTo>
                  <a:lnTo>
                    <a:pt x="39412" y="1199"/>
                  </a:lnTo>
                  <a:lnTo>
                    <a:pt x="39531" y="1186"/>
                  </a:lnTo>
                  <a:lnTo>
                    <a:pt x="39649" y="1173"/>
                  </a:lnTo>
                  <a:close/>
                  <a:moveTo>
                    <a:pt x="39649" y="1"/>
                  </a:moveTo>
                  <a:lnTo>
                    <a:pt x="39412" y="14"/>
                  </a:lnTo>
                  <a:lnTo>
                    <a:pt x="39175" y="40"/>
                  </a:lnTo>
                  <a:lnTo>
                    <a:pt x="38951" y="106"/>
                  </a:lnTo>
                  <a:lnTo>
                    <a:pt x="38728" y="185"/>
                  </a:lnTo>
                  <a:lnTo>
                    <a:pt x="38517" y="291"/>
                  </a:lnTo>
                  <a:lnTo>
                    <a:pt x="38319" y="409"/>
                  </a:lnTo>
                  <a:lnTo>
                    <a:pt x="38135" y="541"/>
                  </a:lnTo>
                  <a:lnTo>
                    <a:pt x="37964" y="699"/>
                  </a:lnTo>
                  <a:lnTo>
                    <a:pt x="37819" y="870"/>
                  </a:lnTo>
                  <a:lnTo>
                    <a:pt x="37674" y="1041"/>
                  </a:lnTo>
                  <a:lnTo>
                    <a:pt x="37556" y="1238"/>
                  </a:lnTo>
                  <a:lnTo>
                    <a:pt x="37464" y="1449"/>
                  </a:lnTo>
                  <a:lnTo>
                    <a:pt x="37385" y="1673"/>
                  </a:lnTo>
                  <a:lnTo>
                    <a:pt x="37319" y="1897"/>
                  </a:lnTo>
                  <a:lnTo>
                    <a:pt x="37280" y="2133"/>
                  </a:lnTo>
                  <a:lnTo>
                    <a:pt x="37266" y="2370"/>
                  </a:lnTo>
                  <a:lnTo>
                    <a:pt x="37280" y="2607"/>
                  </a:lnTo>
                  <a:lnTo>
                    <a:pt x="37319" y="2844"/>
                  </a:lnTo>
                  <a:lnTo>
                    <a:pt x="37372" y="3068"/>
                  </a:lnTo>
                  <a:lnTo>
                    <a:pt x="37451" y="3279"/>
                  </a:lnTo>
                  <a:lnTo>
                    <a:pt x="25156" y="12717"/>
                  </a:lnTo>
                  <a:lnTo>
                    <a:pt x="25156" y="41308"/>
                  </a:lnTo>
                  <a:lnTo>
                    <a:pt x="1" y="41308"/>
                  </a:lnTo>
                  <a:lnTo>
                    <a:pt x="1" y="53774"/>
                  </a:lnTo>
                  <a:lnTo>
                    <a:pt x="1185" y="53774"/>
                  </a:lnTo>
                  <a:lnTo>
                    <a:pt x="1185" y="42493"/>
                  </a:lnTo>
                  <a:lnTo>
                    <a:pt x="26328" y="42493"/>
                  </a:lnTo>
                  <a:lnTo>
                    <a:pt x="26328" y="13296"/>
                  </a:lnTo>
                  <a:lnTo>
                    <a:pt x="38162" y="4226"/>
                  </a:lnTo>
                  <a:lnTo>
                    <a:pt x="38319" y="4345"/>
                  </a:lnTo>
                  <a:lnTo>
                    <a:pt x="38491" y="4450"/>
                  </a:lnTo>
                  <a:lnTo>
                    <a:pt x="38662" y="4542"/>
                  </a:lnTo>
                  <a:lnTo>
                    <a:pt x="38846" y="4608"/>
                  </a:lnTo>
                  <a:lnTo>
                    <a:pt x="39043" y="4674"/>
                  </a:lnTo>
                  <a:lnTo>
                    <a:pt x="39241" y="4713"/>
                  </a:lnTo>
                  <a:lnTo>
                    <a:pt x="39438" y="4740"/>
                  </a:lnTo>
                  <a:lnTo>
                    <a:pt x="39649" y="4753"/>
                  </a:lnTo>
                  <a:lnTo>
                    <a:pt x="39899" y="4740"/>
                  </a:lnTo>
                  <a:lnTo>
                    <a:pt x="40136" y="4700"/>
                  </a:lnTo>
                  <a:lnTo>
                    <a:pt x="40360" y="4648"/>
                  </a:lnTo>
                  <a:lnTo>
                    <a:pt x="40570" y="4569"/>
                  </a:lnTo>
                  <a:lnTo>
                    <a:pt x="40781" y="4463"/>
                  </a:lnTo>
                  <a:lnTo>
                    <a:pt x="40979" y="4345"/>
                  </a:lnTo>
                  <a:lnTo>
                    <a:pt x="41163" y="4213"/>
                  </a:lnTo>
                  <a:lnTo>
                    <a:pt x="41334" y="4055"/>
                  </a:lnTo>
                  <a:lnTo>
                    <a:pt x="41492" y="3884"/>
                  </a:lnTo>
                  <a:lnTo>
                    <a:pt x="41624" y="3700"/>
                  </a:lnTo>
                  <a:lnTo>
                    <a:pt x="41742" y="3502"/>
                  </a:lnTo>
                  <a:lnTo>
                    <a:pt x="41847" y="3305"/>
                  </a:lnTo>
                  <a:lnTo>
                    <a:pt x="41926" y="3081"/>
                  </a:lnTo>
                  <a:lnTo>
                    <a:pt x="41979" y="2857"/>
                  </a:lnTo>
                  <a:lnTo>
                    <a:pt x="42018" y="2620"/>
                  </a:lnTo>
                  <a:lnTo>
                    <a:pt x="42032" y="2370"/>
                  </a:lnTo>
                  <a:lnTo>
                    <a:pt x="42018" y="2133"/>
                  </a:lnTo>
                  <a:lnTo>
                    <a:pt x="41979" y="1897"/>
                  </a:lnTo>
                  <a:lnTo>
                    <a:pt x="41926" y="1673"/>
                  </a:lnTo>
                  <a:lnTo>
                    <a:pt x="41847" y="1449"/>
                  </a:lnTo>
                  <a:lnTo>
                    <a:pt x="41742" y="1238"/>
                  </a:lnTo>
                  <a:lnTo>
                    <a:pt x="41624" y="1041"/>
                  </a:lnTo>
                  <a:lnTo>
                    <a:pt x="41492" y="870"/>
                  </a:lnTo>
                  <a:lnTo>
                    <a:pt x="41334" y="699"/>
                  </a:lnTo>
                  <a:lnTo>
                    <a:pt x="41163" y="541"/>
                  </a:lnTo>
                  <a:lnTo>
                    <a:pt x="40979" y="409"/>
                  </a:lnTo>
                  <a:lnTo>
                    <a:pt x="40781" y="291"/>
                  </a:lnTo>
                  <a:lnTo>
                    <a:pt x="40570" y="185"/>
                  </a:lnTo>
                  <a:lnTo>
                    <a:pt x="40360" y="106"/>
                  </a:lnTo>
                  <a:lnTo>
                    <a:pt x="40136" y="40"/>
                  </a:lnTo>
                  <a:lnTo>
                    <a:pt x="39899" y="14"/>
                  </a:lnTo>
                  <a:lnTo>
                    <a:pt x="39649"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2970825" y="2079350"/>
              <a:ext cx="330100" cy="1344350"/>
            </a:xfrm>
            <a:custGeom>
              <a:rect b="b" l="l" r="r" t="t"/>
              <a:pathLst>
                <a:path extrusionOk="0" h="53774" w="13204">
                  <a:moveTo>
                    <a:pt x="2383" y="50193"/>
                  </a:moveTo>
                  <a:lnTo>
                    <a:pt x="2501" y="50207"/>
                  </a:lnTo>
                  <a:lnTo>
                    <a:pt x="2620" y="50220"/>
                  </a:lnTo>
                  <a:lnTo>
                    <a:pt x="2738" y="50246"/>
                  </a:lnTo>
                  <a:lnTo>
                    <a:pt x="2843" y="50286"/>
                  </a:lnTo>
                  <a:lnTo>
                    <a:pt x="2949" y="50338"/>
                  </a:lnTo>
                  <a:lnTo>
                    <a:pt x="3054" y="50404"/>
                  </a:lnTo>
                  <a:lnTo>
                    <a:pt x="3146" y="50470"/>
                  </a:lnTo>
                  <a:lnTo>
                    <a:pt x="3225" y="50549"/>
                  </a:lnTo>
                  <a:lnTo>
                    <a:pt x="3304" y="50628"/>
                  </a:lnTo>
                  <a:lnTo>
                    <a:pt x="3383" y="50720"/>
                  </a:lnTo>
                  <a:lnTo>
                    <a:pt x="3436" y="50825"/>
                  </a:lnTo>
                  <a:lnTo>
                    <a:pt x="3488" y="50931"/>
                  </a:lnTo>
                  <a:lnTo>
                    <a:pt x="3528" y="51036"/>
                  </a:lnTo>
                  <a:lnTo>
                    <a:pt x="3554" y="51154"/>
                  </a:lnTo>
                  <a:lnTo>
                    <a:pt x="3581" y="51273"/>
                  </a:lnTo>
                  <a:lnTo>
                    <a:pt x="3581" y="51391"/>
                  </a:lnTo>
                  <a:lnTo>
                    <a:pt x="3581" y="51510"/>
                  </a:lnTo>
                  <a:lnTo>
                    <a:pt x="3554" y="51628"/>
                  </a:lnTo>
                  <a:lnTo>
                    <a:pt x="3528" y="51747"/>
                  </a:lnTo>
                  <a:lnTo>
                    <a:pt x="3488" y="51852"/>
                  </a:lnTo>
                  <a:lnTo>
                    <a:pt x="3436" y="51957"/>
                  </a:lnTo>
                  <a:lnTo>
                    <a:pt x="3383" y="52063"/>
                  </a:lnTo>
                  <a:lnTo>
                    <a:pt x="3304" y="52155"/>
                  </a:lnTo>
                  <a:lnTo>
                    <a:pt x="3225" y="52234"/>
                  </a:lnTo>
                  <a:lnTo>
                    <a:pt x="3146" y="52313"/>
                  </a:lnTo>
                  <a:lnTo>
                    <a:pt x="3054" y="52379"/>
                  </a:lnTo>
                  <a:lnTo>
                    <a:pt x="2949" y="52444"/>
                  </a:lnTo>
                  <a:lnTo>
                    <a:pt x="2843" y="52497"/>
                  </a:lnTo>
                  <a:lnTo>
                    <a:pt x="2738" y="52536"/>
                  </a:lnTo>
                  <a:lnTo>
                    <a:pt x="2620" y="52563"/>
                  </a:lnTo>
                  <a:lnTo>
                    <a:pt x="2501" y="52589"/>
                  </a:lnTo>
                  <a:lnTo>
                    <a:pt x="2264" y="52589"/>
                  </a:lnTo>
                  <a:lnTo>
                    <a:pt x="2146" y="52563"/>
                  </a:lnTo>
                  <a:lnTo>
                    <a:pt x="2027" y="52536"/>
                  </a:lnTo>
                  <a:lnTo>
                    <a:pt x="1922" y="52497"/>
                  </a:lnTo>
                  <a:lnTo>
                    <a:pt x="1817" y="52444"/>
                  </a:lnTo>
                  <a:lnTo>
                    <a:pt x="1711" y="52379"/>
                  </a:lnTo>
                  <a:lnTo>
                    <a:pt x="1619" y="52313"/>
                  </a:lnTo>
                  <a:lnTo>
                    <a:pt x="1540" y="52234"/>
                  </a:lnTo>
                  <a:lnTo>
                    <a:pt x="1461" y="52155"/>
                  </a:lnTo>
                  <a:lnTo>
                    <a:pt x="1395" y="52063"/>
                  </a:lnTo>
                  <a:lnTo>
                    <a:pt x="1330" y="51957"/>
                  </a:lnTo>
                  <a:lnTo>
                    <a:pt x="1277" y="51852"/>
                  </a:lnTo>
                  <a:lnTo>
                    <a:pt x="1237" y="51747"/>
                  </a:lnTo>
                  <a:lnTo>
                    <a:pt x="1211" y="51628"/>
                  </a:lnTo>
                  <a:lnTo>
                    <a:pt x="1198" y="51510"/>
                  </a:lnTo>
                  <a:lnTo>
                    <a:pt x="1185" y="51391"/>
                  </a:lnTo>
                  <a:lnTo>
                    <a:pt x="1198" y="51273"/>
                  </a:lnTo>
                  <a:lnTo>
                    <a:pt x="1211" y="51154"/>
                  </a:lnTo>
                  <a:lnTo>
                    <a:pt x="1237" y="51036"/>
                  </a:lnTo>
                  <a:lnTo>
                    <a:pt x="1277" y="50931"/>
                  </a:lnTo>
                  <a:lnTo>
                    <a:pt x="1330" y="50825"/>
                  </a:lnTo>
                  <a:lnTo>
                    <a:pt x="1395" y="50720"/>
                  </a:lnTo>
                  <a:lnTo>
                    <a:pt x="1461" y="50628"/>
                  </a:lnTo>
                  <a:lnTo>
                    <a:pt x="1540" y="50549"/>
                  </a:lnTo>
                  <a:lnTo>
                    <a:pt x="1619" y="50470"/>
                  </a:lnTo>
                  <a:lnTo>
                    <a:pt x="1711" y="50404"/>
                  </a:lnTo>
                  <a:lnTo>
                    <a:pt x="1817" y="50338"/>
                  </a:lnTo>
                  <a:lnTo>
                    <a:pt x="1922" y="50286"/>
                  </a:lnTo>
                  <a:lnTo>
                    <a:pt x="2027" y="50246"/>
                  </a:lnTo>
                  <a:lnTo>
                    <a:pt x="2146" y="50220"/>
                  </a:lnTo>
                  <a:lnTo>
                    <a:pt x="2264" y="50207"/>
                  </a:lnTo>
                  <a:lnTo>
                    <a:pt x="2383" y="50193"/>
                  </a:lnTo>
                  <a:close/>
                  <a:moveTo>
                    <a:pt x="12032" y="1"/>
                  </a:moveTo>
                  <a:lnTo>
                    <a:pt x="12032" y="31817"/>
                  </a:lnTo>
                  <a:lnTo>
                    <a:pt x="1790" y="41690"/>
                  </a:lnTo>
                  <a:lnTo>
                    <a:pt x="1790" y="49088"/>
                  </a:lnTo>
                  <a:lnTo>
                    <a:pt x="1593" y="49140"/>
                  </a:lnTo>
                  <a:lnTo>
                    <a:pt x="1422" y="49219"/>
                  </a:lnTo>
                  <a:lnTo>
                    <a:pt x="1237" y="49311"/>
                  </a:lnTo>
                  <a:lnTo>
                    <a:pt x="1080" y="49404"/>
                  </a:lnTo>
                  <a:lnTo>
                    <a:pt x="922" y="49522"/>
                  </a:lnTo>
                  <a:lnTo>
                    <a:pt x="777" y="49640"/>
                  </a:lnTo>
                  <a:lnTo>
                    <a:pt x="632" y="49785"/>
                  </a:lnTo>
                  <a:lnTo>
                    <a:pt x="513" y="49930"/>
                  </a:lnTo>
                  <a:lnTo>
                    <a:pt x="395" y="50088"/>
                  </a:lnTo>
                  <a:lnTo>
                    <a:pt x="303" y="50246"/>
                  </a:lnTo>
                  <a:lnTo>
                    <a:pt x="211" y="50417"/>
                  </a:lnTo>
                  <a:lnTo>
                    <a:pt x="145" y="50601"/>
                  </a:lnTo>
                  <a:lnTo>
                    <a:pt x="79" y="50786"/>
                  </a:lnTo>
                  <a:lnTo>
                    <a:pt x="40" y="50983"/>
                  </a:lnTo>
                  <a:lnTo>
                    <a:pt x="13" y="51181"/>
                  </a:lnTo>
                  <a:lnTo>
                    <a:pt x="0" y="51391"/>
                  </a:lnTo>
                  <a:lnTo>
                    <a:pt x="13" y="51641"/>
                  </a:lnTo>
                  <a:lnTo>
                    <a:pt x="53" y="51865"/>
                  </a:lnTo>
                  <a:lnTo>
                    <a:pt x="119" y="52102"/>
                  </a:lnTo>
                  <a:lnTo>
                    <a:pt x="198" y="52313"/>
                  </a:lnTo>
                  <a:lnTo>
                    <a:pt x="290" y="52523"/>
                  </a:lnTo>
                  <a:lnTo>
                    <a:pt x="408" y="52721"/>
                  </a:lnTo>
                  <a:lnTo>
                    <a:pt x="553" y="52905"/>
                  </a:lnTo>
                  <a:lnTo>
                    <a:pt x="698" y="53076"/>
                  </a:lnTo>
                  <a:lnTo>
                    <a:pt x="869" y="53221"/>
                  </a:lnTo>
                  <a:lnTo>
                    <a:pt x="1053" y="53366"/>
                  </a:lnTo>
                  <a:lnTo>
                    <a:pt x="1251" y="53484"/>
                  </a:lnTo>
                  <a:lnTo>
                    <a:pt x="1461" y="53590"/>
                  </a:lnTo>
                  <a:lnTo>
                    <a:pt x="1672" y="53669"/>
                  </a:lnTo>
                  <a:lnTo>
                    <a:pt x="1909" y="53721"/>
                  </a:lnTo>
                  <a:lnTo>
                    <a:pt x="2146" y="53761"/>
                  </a:lnTo>
                  <a:lnTo>
                    <a:pt x="2383" y="53774"/>
                  </a:lnTo>
                  <a:lnTo>
                    <a:pt x="2633" y="53761"/>
                  </a:lnTo>
                  <a:lnTo>
                    <a:pt x="2857" y="53721"/>
                  </a:lnTo>
                  <a:lnTo>
                    <a:pt x="3094" y="53669"/>
                  </a:lnTo>
                  <a:lnTo>
                    <a:pt x="3304" y="53590"/>
                  </a:lnTo>
                  <a:lnTo>
                    <a:pt x="3515" y="53484"/>
                  </a:lnTo>
                  <a:lnTo>
                    <a:pt x="3712" y="53366"/>
                  </a:lnTo>
                  <a:lnTo>
                    <a:pt x="3897" y="53221"/>
                  </a:lnTo>
                  <a:lnTo>
                    <a:pt x="4068" y="53076"/>
                  </a:lnTo>
                  <a:lnTo>
                    <a:pt x="4226" y="52905"/>
                  </a:lnTo>
                  <a:lnTo>
                    <a:pt x="4357" y="52721"/>
                  </a:lnTo>
                  <a:lnTo>
                    <a:pt x="4476" y="52523"/>
                  </a:lnTo>
                  <a:lnTo>
                    <a:pt x="4581" y="52313"/>
                  </a:lnTo>
                  <a:lnTo>
                    <a:pt x="4660" y="52102"/>
                  </a:lnTo>
                  <a:lnTo>
                    <a:pt x="4713" y="51865"/>
                  </a:lnTo>
                  <a:lnTo>
                    <a:pt x="4752" y="51641"/>
                  </a:lnTo>
                  <a:lnTo>
                    <a:pt x="4765" y="51391"/>
                  </a:lnTo>
                  <a:lnTo>
                    <a:pt x="4752" y="51181"/>
                  </a:lnTo>
                  <a:lnTo>
                    <a:pt x="4726" y="50983"/>
                  </a:lnTo>
                  <a:lnTo>
                    <a:pt x="4686" y="50786"/>
                  </a:lnTo>
                  <a:lnTo>
                    <a:pt x="4634" y="50601"/>
                  </a:lnTo>
                  <a:lnTo>
                    <a:pt x="4555" y="50417"/>
                  </a:lnTo>
                  <a:lnTo>
                    <a:pt x="4463" y="50246"/>
                  </a:lnTo>
                  <a:lnTo>
                    <a:pt x="4370" y="50075"/>
                  </a:lnTo>
                  <a:lnTo>
                    <a:pt x="4252" y="49917"/>
                  </a:lnTo>
                  <a:lnTo>
                    <a:pt x="4120" y="49772"/>
                  </a:lnTo>
                  <a:lnTo>
                    <a:pt x="3989" y="49640"/>
                  </a:lnTo>
                  <a:lnTo>
                    <a:pt x="3844" y="49509"/>
                  </a:lnTo>
                  <a:lnTo>
                    <a:pt x="3686" y="49404"/>
                  </a:lnTo>
                  <a:lnTo>
                    <a:pt x="3515" y="49298"/>
                  </a:lnTo>
                  <a:lnTo>
                    <a:pt x="3344" y="49219"/>
                  </a:lnTo>
                  <a:lnTo>
                    <a:pt x="3159" y="49140"/>
                  </a:lnTo>
                  <a:lnTo>
                    <a:pt x="2975" y="49088"/>
                  </a:lnTo>
                  <a:lnTo>
                    <a:pt x="2975" y="42203"/>
                  </a:lnTo>
                  <a:lnTo>
                    <a:pt x="13203" y="32317"/>
                  </a:lnTo>
                  <a:lnTo>
                    <a:pt x="13203"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2441325" y="3138025"/>
              <a:ext cx="481475" cy="119175"/>
            </a:xfrm>
            <a:custGeom>
              <a:rect b="b" l="l" r="r" t="t"/>
              <a:pathLst>
                <a:path extrusionOk="0" h="4767" w="19259">
                  <a:moveTo>
                    <a:pt x="2488" y="1186"/>
                  </a:moveTo>
                  <a:lnTo>
                    <a:pt x="2620" y="1212"/>
                  </a:lnTo>
                  <a:lnTo>
                    <a:pt x="2725" y="1238"/>
                  </a:lnTo>
                  <a:lnTo>
                    <a:pt x="2843" y="1278"/>
                  </a:lnTo>
                  <a:lnTo>
                    <a:pt x="2949" y="1330"/>
                  </a:lnTo>
                  <a:lnTo>
                    <a:pt x="3041" y="1396"/>
                  </a:lnTo>
                  <a:lnTo>
                    <a:pt x="3133" y="1462"/>
                  </a:lnTo>
                  <a:lnTo>
                    <a:pt x="3212" y="1541"/>
                  </a:lnTo>
                  <a:lnTo>
                    <a:pt x="3291" y="1620"/>
                  </a:lnTo>
                  <a:lnTo>
                    <a:pt x="3370" y="1712"/>
                  </a:lnTo>
                  <a:lnTo>
                    <a:pt x="3423" y="1817"/>
                  </a:lnTo>
                  <a:lnTo>
                    <a:pt x="3475" y="1923"/>
                  </a:lnTo>
                  <a:lnTo>
                    <a:pt x="3515" y="2028"/>
                  </a:lnTo>
                  <a:lnTo>
                    <a:pt x="3541" y="2147"/>
                  </a:lnTo>
                  <a:lnTo>
                    <a:pt x="3567" y="2265"/>
                  </a:lnTo>
                  <a:lnTo>
                    <a:pt x="3567" y="2383"/>
                  </a:lnTo>
                  <a:lnTo>
                    <a:pt x="3567" y="2502"/>
                  </a:lnTo>
                  <a:lnTo>
                    <a:pt x="3541" y="2620"/>
                  </a:lnTo>
                  <a:lnTo>
                    <a:pt x="3515" y="2739"/>
                  </a:lnTo>
                  <a:lnTo>
                    <a:pt x="3475" y="2844"/>
                  </a:lnTo>
                  <a:lnTo>
                    <a:pt x="3423" y="2950"/>
                  </a:lnTo>
                  <a:lnTo>
                    <a:pt x="3370" y="3055"/>
                  </a:lnTo>
                  <a:lnTo>
                    <a:pt x="3291" y="3147"/>
                  </a:lnTo>
                  <a:lnTo>
                    <a:pt x="3212" y="3226"/>
                  </a:lnTo>
                  <a:lnTo>
                    <a:pt x="3133" y="3305"/>
                  </a:lnTo>
                  <a:lnTo>
                    <a:pt x="3041" y="3371"/>
                  </a:lnTo>
                  <a:lnTo>
                    <a:pt x="2949" y="3437"/>
                  </a:lnTo>
                  <a:lnTo>
                    <a:pt x="2843" y="3489"/>
                  </a:lnTo>
                  <a:lnTo>
                    <a:pt x="2725" y="3529"/>
                  </a:lnTo>
                  <a:lnTo>
                    <a:pt x="2620" y="3555"/>
                  </a:lnTo>
                  <a:lnTo>
                    <a:pt x="2488" y="3568"/>
                  </a:lnTo>
                  <a:lnTo>
                    <a:pt x="2370" y="3581"/>
                  </a:lnTo>
                  <a:lnTo>
                    <a:pt x="2251" y="3568"/>
                  </a:lnTo>
                  <a:lnTo>
                    <a:pt x="2133" y="3555"/>
                  </a:lnTo>
                  <a:lnTo>
                    <a:pt x="2014" y="3529"/>
                  </a:lnTo>
                  <a:lnTo>
                    <a:pt x="1909" y="3489"/>
                  </a:lnTo>
                  <a:lnTo>
                    <a:pt x="1803" y="3437"/>
                  </a:lnTo>
                  <a:lnTo>
                    <a:pt x="1698" y="3371"/>
                  </a:lnTo>
                  <a:lnTo>
                    <a:pt x="1606" y="3305"/>
                  </a:lnTo>
                  <a:lnTo>
                    <a:pt x="1527" y="3226"/>
                  </a:lnTo>
                  <a:lnTo>
                    <a:pt x="1448" y="3147"/>
                  </a:lnTo>
                  <a:lnTo>
                    <a:pt x="1382" y="3055"/>
                  </a:lnTo>
                  <a:lnTo>
                    <a:pt x="1316" y="2950"/>
                  </a:lnTo>
                  <a:lnTo>
                    <a:pt x="1264" y="2844"/>
                  </a:lnTo>
                  <a:lnTo>
                    <a:pt x="1224" y="2739"/>
                  </a:lnTo>
                  <a:lnTo>
                    <a:pt x="1198" y="2620"/>
                  </a:lnTo>
                  <a:lnTo>
                    <a:pt x="1185" y="2502"/>
                  </a:lnTo>
                  <a:lnTo>
                    <a:pt x="1172" y="2383"/>
                  </a:lnTo>
                  <a:lnTo>
                    <a:pt x="1185" y="2265"/>
                  </a:lnTo>
                  <a:lnTo>
                    <a:pt x="1198" y="2147"/>
                  </a:lnTo>
                  <a:lnTo>
                    <a:pt x="1224" y="2028"/>
                  </a:lnTo>
                  <a:lnTo>
                    <a:pt x="1264" y="1923"/>
                  </a:lnTo>
                  <a:lnTo>
                    <a:pt x="1316" y="1817"/>
                  </a:lnTo>
                  <a:lnTo>
                    <a:pt x="1382" y="1712"/>
                  </a:lnTo>
                  <a:lnTo>
                    <a:pt x="1448" y="1620"/>
                  </a:lnTo>
                  <a:lnTo>
                    <a:pt x="1527" y="1541"/>
                  </a:lnTo>
                  <a:lnTo>
                    <a:pt x="1606" y="1462"/>
                  </a:lnTo>
                  <a:lnTo>
                    <a:pt x="1698" y="1396"/>
                  </a:lnTo>
                  <a:lnTo>
                    <a:pt x="1803" y="1330"/>
                  </a:lnTo>
                  <a:lnTo>
                    <a:pt x="1909" y="1278"/>
                  </a:lnTo>
                  <a:lnTo>
                    <a:pt x="2014" y="1238"/>
                  </a:lnTo>
                  <a:lnTo>
                    <a:pt x="2133" y="1212"/>
                  </a:lnTo>
                  <a:lnTo>
                    <a:pt x="2251" y="1186"/>
                  </a:lnTo>
                  <a:close/>
                  <a:moveTo>
                    <a:pt x="17007" y="1186"/>
                  </a:moveTo>
                  <a:lnTo>
                    <a:pt x="17126" y="1212"/>
                  </a:lnTo>
                  <a:lnTo>
                    <a:pt x="17231" y="1238"/>
                  </a:lnTo>
                  <a:lnTo>
                    <a:pt x="17350" y="1278"/>
                  </a:lnTo>
                  <a:lnTo>
                    <a:pt x="17455" y="1330"/>
                  </a:lnTo>
                  <a:lnTo>
                    <a:pt x="17547" y="1396"/>
                  </a:lnTo>
                  <a:lnTo>
                    <a:pt x="17639" y="1462"/>
                  </a:lnTo>
                  <a:lnTo>
                    <a:pt x="17731" y="1541"/>
                  </a:lnTo>
                  <a:lnTo>
                    <a:pt x="17810" y="1620"/>
                  </a:lnTo>
                  <a:lnTo>
                    <a:pt x="17876" y="1712"/>
                  </a:lnTo>
                  <a:lnTo>
                    <a:pt x="17929" y="1817"/>
                  </a:lnTo>
                  <a:lnTo>
                    <a:pt x="17981" y="1923"/>
                  </a:lnTo>
                  <a:lnTo>
                    <a:pt x="18021" y="2028"/>
                  </a:lnTo>
                  <a:lnTo>
                    <a:pt x="18047" y="2147"/>
                  </a:lnTo>
                  <a:lnTo>
                    <a:pt x="18074" y="2265"/>
                  </a:lnTo>
                  <a:lnTo>
                    <a:pt x="18074" y="2383"/>
                  </a:lnTo>
                  <a:lnTo>
                    <a:pt x="18074" y="2502"/>
                  </a:lnTo>
                  <a:lnTo>
                    <a:pt x="18047" y="2620"/>
                  </a:lnTo>
                  <a:lnTo>
                    <a:pt x="18021" y="2739"/>
                  </a:lnTo>
                  <a:lnTo>
                    <a:pt x="17981" y="2844"/>
                  </a:lnTo>
                  <a:lnTo>
                    <a:pt x="17929" y="2950"/>
                  </a:lnTo>
                  <a:lnTo>
                    <a:pt x="17876" y="3055"/>
                  </a:lnTo>
                  <a:lnTo>
                    <a:pt x="17810" y="3147"/>
                  </a:lnTo>
                  <a:lnTo>
                    <a:pt x="17731" y="3226"/>
                  </a:lnTo>
                  <a:lnTo>
                    <a:pt x="17639" y="3305"/>
                  </a:lnTo>
                  <a:lnTo>
                    <a:pt x="17547" y="3371"/>
                  </a:lnTo>
                  <a:lnTo>
                    <a:pt x="17455" y="3437"/>
                  </a:lnTo>
                  <a:lnTo>
                    <a:pt x="17350" y="3489"/>
                  </a:lnTo>
                  <a:lnTo>
                    <a:pt x="17231" y="3529"/>
                  </a:lnTo>
                  <a:lnTo>
                    <a:pt x="17126" y="3555"/>
                  </a:lnTo>
                  <a:lnTo>
                    <a:pt x="17007" y="3568"/>
                  </a:lnTo>
                  <a:lnTo>
                    <a:pt x="16876" y="3581"/>
                  </a:lnTo>
                  <a:lnTo>
                    <a:pt x="16757" y="3568"/>
                  </a:lnTo>
                  <a:lnTo>
                    <a:pt x="16639" y="3555"/>
                  </a:lnTo>
                  <a:lnTo>
                    <a:pt x="16520" y="3529"/>
                  </a:lnTo>
                  <a:lnTo>
                    <a:pt x="16415" y="3489"/>
                  </a:lnTo>
                  <a:lnTo>
                    <a:pt x="16310" y="3437"/>
                  </a:lnTo>
                  <a:lnTo>
                    <a:pt x="16217" y="3371"/>
                  </a:lnTo>
                  <a:lnTo>
                    <a:pt x="16125" y="3305"/>
                  </a:lnTo>
                  <a:lnTo>
                    <a:pt x="16033" y="3226"/>
                  </a:lnTo>
                  <a:lnTo>
                    <a:pt x="15954" y="3147"/>
                  </a:lnTo>
                  <a:lnTo>
                    <a:pt x="15888" y="3055"/>
                  </a:lnTo>
                  <a:lnTo>
                    <a:pt x="15823" y="2950"/>
                  </a:lnTo>
                  <a:lnTo>
                    <a:pt x="15783" y="2844"/>
                  </a:lnTo>
                  <a:lnTo>
                    <a:pt x="15730" y="2739"/>
                  </a:lnTo>
                  <a:lnTo>
                    <a:pt x="15704" y="2620"/>
                  </a:lnTo>
                  <a:lnTo>
                    <a:pt x="15691" y="2502"/>
                  </a:lnTo>
                  <a:lnTo>
                    <a:pt x="15678" y="2383"/>
                  </a:lnTo>
                  <a:lnTo>
                    <a:pt x="15691" y="2265"/>
                  </a:lnTo>
                  <a:lnTo>
                    <a:pt x="15704" y="2147"/>
                  </a:lnTo>
                  <a:lnTo>
                    <a:pt x="15730" y="2028"/>
                  </a:lnTo>
                  <a:lnTo>
                    <a:pt x="15783" y="1923"/>
                  </a:lnTo>
                  <a:lnTo>
                    <a:pt x="15823" y="1817"/>
                  </a:lnTo>
                  <a:lnTo>
                    <a:pt x="15888" y="1712"/>
                  </a:lnTo>
                  <a:lnTo>
                    <a:pt x="15954" y="1620"/>
                  </a:lnTo>
                  <a:lnTo>
                    <a:pt x="16033" y="1541"/>
                  </a:lnTo>
                  <a:lnTo>
                    <a:pt x="16125" y="1462"/>
                  </a:lnTo>
                  <a:lnTo>
                    <a:pt x="16217" y="1396"/>
                  </a:lnTo>
                  <a:lnTo>
                    <a:pt x="16310" y="1330"/>
                  </a:lnTo>
                  <a:lnTo>
                    <a:pt x="16415" y="1278"/>
                  </a:lnTo>
                  <a:lnTo>
                    <a:pt x="16520" y="1238"/>
                  </a:lnTo>
                  <a:lnTo>
                    <a:pt x="16639" y="1212"/>
                  </a:lnTo>
                  <a:lnTo>
                    <a:pt x="16757" y="1186"/>
                  </a:lnTo>
                  <a:close/>
                  <a:moveTo>
                    <a:pt x="2370" y="1"/>
                  </a:moveTo>
                  <a:lnTo>
                    <a:pt x="2133" y="14"/>
                  </a:lnTo>
                  <a:lnTo>
                    <a:pt x="1896" y="54"/>
                  </a:lnTo>
                  <a:lnTo>
                    <a:pt x="1672" y="106"/>
                  </a:lnTo>
                  <a:lnTo>
                    <a:pt x="1448" y="185"/>
                  </a:lnTo>
                  <a:lnTo>
                    <a:pt x="1237" y="290"/>
                  </a:lnTo>
                  <a:lnTo>
                    <a:pt x="1040" y="409"/>
                  </a:lnTo>
                  <a:lnTo>
                    <a:pt x="856" y="554"/>
                  </a:lnTo>
                  <a:lnTo>
                    <a:pt x="698" y="699"/>
                  </a:lnTo>
                  <a:lnTo>
                    <a:pt x="540" y="870"/>
                  </a:lnTo>
                  <a:lnTo>
                    <a:pt x="395" y="1054"/>
                  </a:lnTo>
                  <a:lnTo>
                    <a:pt x="277" y="1251"/>
                  </a:lnTo>
                  <a:lnTo>
                    <a:pt x="184" y="1462"/>
                  </a:lnTo>
                  <a:lnTo>
                    <a:pt x="105" y="1673"/>
                  </a:lnTo>
                  <a:lnTo>
                    <a:pt x="40" y="1910"/>
                  </a:lnTo>
                  <a:lnTo>
                    <a:pt x="0" y="2147"/>
                  </a:lnTo>
                  <a:lnTo>
                    <a:pt x="0" y="2383"/>
                  </a:lnTo>
                  <a:lnTo>
                    <a:pt x="0" y="2620"/>
                  </a:lnTo>
                  <a:lnTo>
                    <a:pt x="40" y="2857"/>
                  </a:lnTo>
                  <a:lnTo>
                    <a:pt x="105" y="3094"/>
                  </a:lnTo>
                  <a:lnTo>
                    <a:pt x="184" y="3305"/>
                  </a:lnTo>
                  <a:lnTo>
                    <a:pt x="277" y="3516"/>
                  </a:lnTo>
                  <a:lnTo>
                    <a:pt x="395" y="3713"/>
                  </a:lnTo>
                  <a:lnTo>
                    <a:pt x="540" y="3897"/>
                  </a:lnTo>
                  <a:lnTo>
                    <a:pt x="698" y="4068"/>
                  </a:lnTo>
                  <a:lnTo>
                    <a:pt x="856" y="4213"/>
                  </a:lnTo>
                  <a:lnTo>
                    <a:pt x="1040" y="4358"/>
                  </a:lnTo>
                  <a:lnTo>
                    <a:pt x="1237" y="4476"/>
                  </a:lnTo>
                  <a:lnTo>
                    <a:pt x="1448" y="4569"/>
                  </a:lnTo>
                  <a:lnTo>
                    <a:pt x="1672" y="4661"/>
                  </a:lnTo>
                  <a:lnTo>
                    <a:pt x="1896" y="4713"/>
                  </a:lnTo>
                  <a:lnTo>
                    <a:pt x="2133" y="4753"/>
                  </a:lnTo>
                  <a:lnTo>
                    <a:pt x="2370" y="4766"/>
                  </a:lnTo>
                  <a:lnTo>
                    <a:pt x="2580" y="4753"/>
                  </a:lnTo>
                  <a:lnTo>
                    <a:pt x="2778" y="4727"/>
                  </a:lnTo>
                  <a:lnTo>
                    <a:pt x="2975" y="4687"/>
                  </a:lnTo>
                  <a:lnTo>
                    <a:pt x="3159" y="4621"/>
                  </a:lnTo>
                  <a:lnTo>
                    <a:pt x="3344" y="4555"/>
                  </a:lnTo>
                  <a:lnTo>
                    <a:pt x="3515" y="4463"/>
                  </a:lnTo>
                  <a:lnTo>
                    <a:pt x="3686" y="4371"/>
                  </a:lnTo>
                  <a:lnTo>
                    <a:pt x="3844" y="4253"/>
                  </a:lnTo>
                  <a:lnTo>
                    <a:pt x="3989" y="4121"/>
                  </a:lnTo>
                  <a:lnTo>
                    <a:pt x="4120" y="3989"/>
                  </a:lnTo>
                  <a:lnTo>
                    <a:pt x="4252" y="3845"/>
                  </a:lnTo>
                  <a:lnTo>
                    <a:pt x="4357" y="3687"/>
                  </a:lnTo>
                  <a:lnTo>
                    <a:pt x="4462" y="3516"/>
                  </a:lnTo>
                  <a:lnTo>
                    <a:pt x="4541" y="3344"/>
                  </a:lnTo>
                  <a:lnTo>
                    <a:pt x="4620" y="3160"/>
                  </a:lnTo>
                  <a:lnTo>
                    <a:pt x="4673" y="2976"/>
                  </a:lnTo>
                  <a:lnTo>
                    <a:pt x="14572" y="2976"/>
                  </a:lnTo>
                  <a:lnTo>
                    <a:pt x="14638" y="3160"/>
                  </a:lnTo>
                  <a:lnTo>
                    <a:pt x="14704" y="3344"/>
                  </a:lnTo>
                  <a:lnTo>
                    <a:pt x="14796" y="3516"/>
                  </a:lnTo>
                  <a:lnTo>
                    <a:pt x="14888" y="3687"/>
                  </a:lnTo>
                  <a:lnTo>
                    <a:pt x="15006" y="3845"/>
                  </a:lnTo>
                  <a:lnTo>
                    <a:pt x="15125" y="3989"/>
                  </a:lnTo>
                  <a:lnTo>
                    <a:pt x="15270" y="4121"/>
                  </a:lnTo>
                  <a:lnTo>
                    <a:pt x="15415" y="4253"/>
                  </a:lnTo>
                  <a:lnTo>
                    <a:pt x="15572" y="4371"/>
                  </a:lnTo>
                  <a:lnTo>
                    <a:pt x="15730" y="4463"/>
                  </a:lnTo>
                  <a:lnTo>
                    <a:pt x="15915" y="4555"/>
                  </a:lnTo>
                  <a:lnTo>
                    <a:pt x="16086" y="4621"/>
                  </a:lnTo>
                  <a:lnTo>
                    <a:pt x="16283" y="4687"/>
                  </a:lnTo>
                  <a:lnTo>
                    <a:pt x="16481" y="4727"/>
                  </a:lnTo>
                  <a:lnTo>
                    <a:pt x="16678" y="4753"/>
                  </a:lnTo>
                  <a:lnTo>
                    <a:pt x="16876" y="4766"/>
                  </a:lnTo>
                  <a:lnTo>
                    <a:pt x="17126" y="4753"/>
                  </a:lnTo>
                  <a:lnTo>
                    <a:pt x="17363" y="4713"/>
                  </a:lnTo>
                  <a:lnTo>
                    <a:pt x="17586" y="4661"/>
                  </a:lnTo>
                  <a:lnTo>
                    <a:pt x="17810" y="4569"/>
                  </a:lnTo>
                  <a:lnTo>
                    <a:pt x="18008" y="4476"/>
                  </a:lnTo>
                  <a:lnTo>
                    <a:pt x="18205" y="4358"/>
                  </a:lnTo>
                  <a:lnTo>
                    <a:pt x="18389" y="4213"/>
                  </a:lnTo>
                  <a:lnTo>
                    <a:pt x="18561" y="4068"/>
                  </a:lnTo>
                  <a:lnTo>
                    <a:pt x="18719" y="3897"/>
                  </a:lnTo>
                  <a:lnTo>
                    <a:pt x="18850" y="3713"/>
                  </a:lnTo>
                  <a:lnTo>
                    <a:pt x="18969" y="3516"/>
                  </a:lnTo>
                  <a:lnTo>
                    <a:pt x="19074" y="3305"/>
                  </a:lnTo>
                  <a:lnTo>
                    <a:pt x="19153" y="3094"/>
                  </a:lnTo>
                  <a:lnTo>
                    <a:pt x="19206" y="2857"/>
                  </a:lnTo>
                  <a:lnTo>
                    <a:pt x="19245" y="2620"/>
                  </a:lnTo>
                  <a:lnTo>
                    <a:pt x="19258" y="2383"/>
                  </a:lnTo>
                  <a:lnTo>
                    <a:pt x="19245" y="2147"/>
                  </a:lnTo>
                  <a:lnTo>
                    <a:pt x="19206" y="1910"/>
                  </a:lnTo>
                  <a:lnTo>
                    <a:pt x="19153" y="1673"/>
                  </a:lnTo>
                  <a:lnTo>
                    <a:pt x="19074" y="1462"/>
                  </a:lnTo>
                  <a:lnTo>
                    <a:pt x="18969" y="1251"/>
                  </a:lnTo>
                  <a:lnTo>
                    <a:pt x="18850" y="1054"/>
                  </a:lnTo>
                  <a:lnTo>
                    <a:pt x="18719" y="870"/>
                  </a:lnTo>
                  <a:lnTo>
                    <a:pt x="18561" y="699"/>
                  </a:lnTo>
                  <a:lnTo>
                    <a:pt x="18389" y="554"/>
                  </a:lnTo>
                  <a:lnTo>
                    <a:pt x="18205" y="409"/>
                  </a:lnTo>
                  <a:lnTo>
                    <a:pt x="18008" y="290"/>
                  </a:lnTo>
                  <a:lnTo>
                    <a:pt x="17810" y="185"/>
                  </a:lnTo>
                  <a:lnTo>
                    <a:pt x="17586" y="106"/>
                  </a:lnTo>
                  <a:lnTo>
                    <a:pt x="17363" y="54"/>
                  </a:lnTo>
                  <a:lnTo>
                    <a:pt x="17126" y="14"/>
                  </a:lnTo>
                  <a:lnTo>
                    <a:pt x="16876" y="1"/>
                  </a:lnTo>
                  <a:lnTo>
                    <a:pt x="16678" y="14"/>
                  </a:lnTo>
                  <a:lnTo>
                    <a:pt x="16481" y="40"/>
                  </a:lnTo>
                  <a:lnTo>
                    <a:pt x="16283" y="80"/>
                  </a:lnTo>
                  <a:lnTo>
                    <a:pt x="16086" y="146"/>
                  </a:lnTo>
                  <a:lnTo>
                    <a:pt x="15915" y="212"/>
                  </a:lnTo>
                  <a:lnTo>
                    <a:pt x="15730" y="304"/>
                  </a:lnTo>
                  <a:lnTo>
                    <a:pt x="15572" y="396"/>
                  </a:lnTo>
                  <a:lnTo>
                    <a:pt x="15415" y="514"/>
                  </a:lnTo>
                  <a:lnTo>
                    <a:pt x="15270" y="633"/>
                  </a:lnTo>
                  <a:lnTo>
                    <a:pt x="15125" y="778"/>
                  </a:lnTo>
                  <a:lnTo>
                    <a:pt x="15006" y="922"/>
                  </a:lnTo>
                  <a:lnTo>
                    <a:pt x="14888" y="1080"/>
                  </a:lnTo>
                  <a:lnTo>
                    <a:pt x="14796" y="1251"/>
                  </a:lnTo>
                  <a:lnTo>
                    <a:pt x="14704" y="1423"/>
                  </a:lnTo>
                  <a:lnTo>
                    <a:pt x="14638" y="1607"/>
                  </a:lnTo>
                  <a:lnTo>
                    <a:pt x="14572" y="1791"/>
                  </a:lnTo>
                  <a:lnTo>
                    <a:pt x="4673" y="1791"/>
                  </a:lnTo>
                  <a:lnTo>
                    <a:pt x="4620" y="1607"/>
                  </a:lnTo>
                  <a:lnTo>
                    <a:pt x="4541" y="1423"/>
                  </a:lnTo>
                  <a:lnTo>
                    <a:pt x="4462" y="1251"/>
                  </a:lnTo>
                  <a:lnTo>
                    <a:pt x="4357" y="1080"/>
                  </a:lnTo>
                  <a:lnTo>
                    <a:pt x="4252" y="922"/>
                  </a:lnTo>
                  <a:lnTo>
                    <a:pt x="4120" y="778"/>
                  </a:lnTo>
                  <a:lnTo>
                    <a:pt x="3989" y="633"/>
                  </a:lnTo>
                  <a:lnTo>
                    <a:pt x="3844" y="514"/>
                  </a:lnTo>
                  <a:lnTo>
                    <a:pt x="3686" y="396"/>
                  </a:lnTo>
                  <a:lnTo>
                    <a:pt x="3515" y="304"/>
                  </a:lnTo>
                  <a:lnTo>
                    <a:pt x="3344" y="212"/>
                  </a:lnTo>
                  <a:lnTo>
                    <a:pt x="3159" y="146"/>
                  </a:lnTo>
                  <a:lnTo>
                    <a:pt x="2975" y="80"/>
                  </a:lnTo>
                  <a:lnTo>
                    <a:pt x="2778" y="40"/>
                  </a:lnTo>
                  <a:lnTo>
                    <a:pt x="2580" y="14"/>
                  </a:lnTo>
                  <a:lnTo>
                    <a:pt x="2370"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1084150" y="2637825"/>
              <a:ext cx="931350" cy="455800"/>
            </a:xfrm>
            <a:custGeom>
              <a:rect b="b" l="l" r="r" t="t"/>
              <a:pathLst>
                <a:path extrusionOk="0" h="18232" w="37254">
                  <a:moveTo>
                    <a:pt x="2489" y="1185"/>
                  </a:moveTo>
                  <a:lnTo>
                    <a:pt x="2620" y="1198"/>
                  </a:lnTo>
                  <a:lnTo>
                    <a:pt x="2726" y="1238"/>
                  </a:lnTo>
                  <a:lnTo>
                    <a:pt x="2844" y="1277"/>
                  </a:lnTo>
                  <a:lnTo>
                    <a:pt x="2949" y="1330"/>
                  </a:lnTo>
                  <a:lnTo>
                    <a:pt x="3042" y="1383"/>
                  </a:lnTo>
                  <a:lnTo>
                    <a:pt x="3134" y="1448"/>
                  </a:lnTo>
                  <a:lnTo>
                    <a:pt x="3213" y="1527"/>
                  </a:lnTo>
                  <a:lnTo>
                    <a:pt x="3292" y="1619"/>
                  </a:lnTo>
                  <a:lnTo>
                    <a:pt x="3371" y="1712"/>
                  </a:lnTo>
                  <a:lnTo>
                    <a:pt x="3423" y="1804"/>
                  </a:lnTo>
                  <a:lnTo>
                    <a:pt x="3476" y="1909"/>
                  </a:lnTo>
                  <a:lnTo>
                    <a:pt x="3516" y="2014"/>
                  </a:lnTo>
                  <a:lnTo>
                    <a:pt x="3542" y="2133"/>
                  </a:lnTo>
                  <a:lnTo>
                    <a:pt x="3568" y="2251"/>
                  </a:lnTo>
                  <a:lnTo>
                    <a:pt x="3568" y="2370"/>
                  </a:lnTo>
                  <a:lnTo>
                    <a:pt x="3568" y="2501"/>
                  </a:lnTo>
                  <a:lnTo>
                    <a:pt x="3542" y="2620"/>
                  </a:lnTo>
                  <a:lnTo>
                    <a:pt x="3516" y="2738"/>
                  </a:lnTo>
                  <a:lnTo>
                    <a:pt x="3476" y="2844"/>
                  </a:lnTo>
                  <a:lnTo>
                    <a:pt x="3423" y="2949"/>
                  </a:lnTo>
                  <a:lnTo>
                    <a:pt x="3371" y="3041"/>
                  </a:lnTo>
                  <a:lnTo>
                    <a:pt x="3292" y="3133"/>
                  </a:lnTo>
                  <a:lnTo>
                    <a:pt x="3213" y="3225"/>
                  </a:lnTo>
                  <a:lnTo>
                    <a:pt x="3134" y="3304"/>
                  </a:lnTo>
                  <a:lnTo>
                    <a:pt x="3042" y="3370"/>
                  </a:lnTo>
                  <a:lnTo>
                    <a:pt x="2949" y="3423"/>
                  </a:lnTo>
                  <a:lnTo>
                    <a:pt x="2844" y="3476"/>
                  </a:lnTo>
                  <a:lnTo>
                    <a:pt x="2726" y="3515"/>
                  </a:lnTo>
                  <a:lnTo>
                    <a:pt x="2620" y="3555"/>
                  </a:lnTo>
                  <a:lnTo>
                    <a:pt x="2489" y="3568"/>
                  </a:lnTo>
                  <a:lnTo>
                    <a:pt x="2252" y="3568"/>
                  </a:lnTo>
                  <a:lnTo>
                    <a:pt x="2133" y="3555"/>
                  </a:lnTo>
                  <a:lnTo>
                    <a:pt x="2015" y="3515"/>
                  </a:lnTo>
                  <a:lnTo>
                    <a:pt x="1910" y="3476"/>
                  </a:lnTo>
                  <a:lnTo>
                    <a:pt x="1804" y="3423"/>
                  </a:lnTo>
                  <a:lnTo>
                    <a:pt x="1699" y="3370"/>
                  </a:lnTo>
                  <a:lnTo>
                    <a:pt x="1607" y="3304"/>
                  </a:lnTo>
                  <a:lnTo>
                    <a:pt x="1528" y="3225"/>
                  </a:lnTo>
                  <a:lnTo>
                    <a:pt x="1449" y="3133"/>
                  </a:lnTo>
                  <a:lnTo>
                    <a:pt x="1383" y="3041"/>
                  </a:lnTo>
                  <a:lnTo>
                    <a:pt x="1317" y="2949"/>
                  </a:lnTo>
                  <a:lnTo>
                    <a:pt x="1265" y="2844"/>
                  </a:lnTo>
                  <a:lnTo>
                    <a:pt x="1225" y="2738"/>
                  </a:lnTo>
                  <a:lnTo>
                    <a:pt x="1199" y="2620"/>
                  </a:lnTo>
                  <a:lnTo>
                    <a:pt x="1186" y="2501"/>
                  </a:lnTo>
                  <a:lnTo>
                    <a:pt x="1172" y="2370"/>
                  </a:lnTo>
                  <a:lnTo>
                    <a:pt x="1186" y="2251"/>
                  </a:lnTo>
                  <a:lnTo>
                    <a:pt x="1199" y="2133"/>
                  </a:lnTo>
                  <a:lnTo>
                    <a:pt x="1225" y="2014"/>
                  </a:lnTo>
                  <a:lnTo>
                    <a:pt x="1265" y="1909"/>
                  </a:lnTo>
                  <a:lnTo>
                    <a:pt x="1317" y="1804"/>
                  </a:lnTo>
                  <a:lnTo>
                    <a:pt x="1383" y="1712"/>
                  </a:lnTo>
                  <a:lnTo>
                    <a:pt x="1449" y="1619"/>
                  </a:lnTo>
                  <a:lnTo>
                    <a:pt x="1528" y="1527"/>
                  </a:lnTo>
                  <a:lnTo>
                    <a:pt x="1607" y="1448"/>
                  </a:lnTo>
                  <a:lnTo>
                    <a:pt x="1699" y="1383"/>
                  </a:lnTo>
                  <a:lnTo>
                    <a:pt x="1804" y="1330"/>
                  </a:lnTo>
                  <a:lnTo>
                    <a:pt x="1910" y="1277"/>
                  </a:lnTo>
                  <a:lnTo>
                    <a:pt x="2015" y="1238"/>
                  </a:lnTo>
                  <a:lnTo>
                    <a:pt x="2133" y="1198"/>
                  </a:lnTo>
                  <a:lnTo>
                    <a:pt x="2252" y="1185"/>
                  </a:lnTo>
                  <a:close/>
                  <a:moveTo>
                    <a:pt x="2370" y="0"/>
                  </a:moveTo>
                  <a:lnTo>
                    <a:pt x="2133" y="14"/>
                  </a:lnTo>
                  <a:lnTo>
                    <a:pt x="1896" y="40"/>
                  </a:lnTo>
                  <a:lnTo>
                    <a:pt x="1673" y="106"/>
                  </a:lnTo>
                  <a:lnTo>
                    <a:pt x="1449" y="185"/>
                  </a:lnTo>
                  <a:lnTo>
                    <a:pt x="1238" y="290"/>
                  </a:lnTo>
                  <a:lnTo>
                    <a:pt x="1041" y="408"/>
                  </a:lnTo>
                  <a:lnTo>
                    <a:pt x="856" y="540"/>
                  </a:lnTo>
                  <a:lnTo>
                    <a:pt x="685" y="698"/>
                  </a:lnTo>
                  <a:lnTo>
                    <a:pt x="541" y="869"/>
                  </a:lnTo>
                  <a:lnTo>
                    <a:pt x="396" y="1053"/>
                  </a:lnTo>
                  <a:lnTo>
                    <a:pt x="277" y="1238"/>
                  </a:lnTo>
                  <a:lnTo>
                    <a:pt x="185" y="1448"/>
                  </a:lnTo>
                  <a:lnTo>
                    <a:pt x="106" y="1672"/>
                  </a:lnTo>
                  <a:lnTo>
                    <a:pt x="40" y="1896"/>
                  </a:lnTo>
                  <a:lnTo>
                    <a:pt x="1" y="2133"/>
                  </a:lnTo>
                  <a:lnTo>
                    <a:pt x="1" y="2370"/>
                  </a:lnTo>
                  <a:lnTo>
                    <a:pt x="1" y="2620"/>
                  </a:lnTo>
                  <a:lnTo>
                    <a:pt x="40" y="2857"/>
                  </a:lnTo>
                  <a:lnTo>
                    <a:pt x="106" y="3081"/>
                  </a:lnTo>
                  <a:lnTo>
                    <a:pt x="185" y="3304"/>
                  </a:lnTo>
                  <a:lnTo>
                    <a:pt x="277" y="3515"/>
                  </a:lnTo>
                  <a:lnTo>
                    <a:pt x="396" y="3699"/>
                  </a:lnTo>
                  <a:lnTo>
                    <a:pt x="541" y="3884"/>
                  </a:lnTo>
                  <a:lnTo>
                    <a:pt x="685" y="4055"/>
                  </a:lnTo>
                  <a:lnTo>
                    <a:pt x="856" y="4213"/>
                  </a:lnTo>
                  <a:lnTo>
                    <a:pt x="1041" y="4344"/>
                  </a:lnTo>
                  <a:lnTo>
                    <a:pt x="1238" y="4463"/>
                  </a:lnTo>
                  <a:lnTo>
                    <a:pt x="1449" y="4568"/>
                  </a:lnTo>
                  <a:lnTo>
                    <a:pt x="1673" y="4647"/>
                  </a:lnTo>
                  <a:lnTo>
                    <a:pt x="1896" y="4713"/>
                  </a:lnTo>
                  <a:lnTo>
                    <a:pt x="2133" y="4739"/>
                  </a:lnTo>
                  <a:lnTo>
                    <a:pt x="2370" y="4752"/>
                  </a:lnTo>
                  <a:lnTo>
                    <a:pt x="2528" y="4752"/>
                  </a:lnTo>
                  <a:lnTo>
                    <a:pt x="2686" y="4739"/>
                  </a:lnTo>
                  <a:lnTo>
                    <a:pt x="2844" y="4713"/>
                  </a:lnTo>
                  <a:lnTo>
                    <a:pt x="2989" y="4673"/>
                  </a:lnTo>
                  <a:lnTo>
                    <a:pt x="16547" y="18232"/>
                  </a:lnTo>
                  <a:lnTo>
                    <a:pt x="37254" y="18232"/>
                  </a:lnTo>
                  <a:lnTo>
                    <a:pt x="37254" y="17047"/>
                  </a:lnTo>
                  <a:lnTo>
                    <a:pt x="17034" y="17047"/>
                  </a:lnTo>
                  <a:lnTo>
                    <a:pt x="4055" y="4068"/>
                  </a:lnTo>
                  <a:lnTo>
                    <a:pt x="4200" y="3897"/>
                  </a:lnTo>
                  <a:lnTo>
                    <a:pt x="4345" y="3712"/>
                  </a:lnTo>
                  <a:lnTo>
                    <a:pt x="4463" y="3515"/>
                  </a:lnTo>
                  <a:lnTo>
                    <a:pt x="4569" y="3304"/>
                  </a:lnTo>
                  <a:lnTo>
                    <a:pt x="4648" y="3081"/>
                  </a:lnTo>
                  <a:lnTo>
                    <a:pt x="4700" y="2857"/>
                  </a:lnTo>
                  <a:lnTo>
                    <a:pt x="4740" y="2620"/>
                  </a:lnTo>
                  <a:lnTo>
                    <a:pt x="4753" y="2370"/>
                  </a:lnTo>
                  <a:lnTo>
                    <a:pt x="4740" y="2133"/>
                  </a:lnTo>
                  <a:lnTo>
                    <a:pt x="4700" y="1896"/>
                  </a:lnTo>
                  <a:lnTo>
                    <a:pt x="4648" y="1672"/>
                  </a:lnTo>
                  <a:lnTo>
                    <a:pt x="4569" y="1448"/>
                  </a:lnTo>
                  <a:lnTo>
                    <a:pt x="4463" y="1238"/>
                  </a:lnTo>
                  <a:lnTo>
                    <a:pt x="4345" y="1053"/>
                  </a:lnTo>
                  <a:lnTo>
                    <a:pt x="4213" y="869"/>
                  </a:lnTo>
                  <a:lnTo>
                    <a:pt x="4055" y="698"/>
                  </a:lnTo>
                  <a:lnTo>
                    <a:pt x="3884" y="540"/>
                  </a:lnTo>
                  <a:lnTo>
                    <a:pt x="3700" y="408"/>
                  </a:lnTo>
                  <a:lnTo>
                    <a:pt x="3502" y="290"/>
                  </a:lnTo>
                  <a:lnTo>
                    <a:pt x="3292" y="185"/>
                  </a:lnTo>
                  <a:lnTo>
                    <a:pt x="3081" y="106"/>
                  </a:lnTo>
                  <a:lnTo>
                    <a:pt x="2857" y="40"/>
                  </a:lnTo>
                  <a:lnTo>
                    <a:pt x="2620" y="14"/>
                  </a:lnTo>
                  <a:lnTo>
                    <a:pt x="237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1084150" y="2820125"/>
              <a:ext cx="931350" cy="443650"/>
            </a:xfrm>
            <a:custGeom>
              <a:rect b="b" l="l" r="r" t="t"/>
              <a:pathLst>
                <a:path extrusionOk="0" h="17746" w="37254">
                  <a:moveTo>
                    <a:pt x="2370" y="1172"/>
                  </a:moveTo>
                  <a:lnTo>
                    <a:pt x="2489" y="1186"/>
                  </a:lnTo>
                  <a:lnTo>
                    <a:pt x="2620" y="1199"/>
                  </a:lnTo>
                  <a:lnTo>
                    <a:pt x="2726" y="1238"/>
                  </a:lnTo>
                  <a:lnTo>
                    <a:pt x="2844" y="1278"/>
                  </a:lnTo>
                  <a:lnTo>
                    <a:pt x="2949" y="1317"/>
                  </a:lnTo>
                  <a:lnTo>
                    <a:pt x="3042" y="1383"/>
                  </a:lnTo>
                  <a:lnTo>
                    <a:pt x="3134" y="1449"/>
                  </a:lnTo>
                  <a:lnTo>
                    <a:pt x="3213" y="1528"/>
                  </a:lnTo>
                  <a:lnTo>
                    <a:pt x="3292" y="1620"/>
                  </a:lnTo>
                  <a:lnTo>
                    <a:pt x="3371" y="1712"/>
                  </a:lnTo>
                  <a:lnTo>
                    <a:pt x="3423" y="1804"/>
                  </a:lnTo>
                  <a:lnTo>
                    <a:pt x="3476" y="1910"/>
                  </a:lnTo>
                  <a:lnTo>
                    <a:pt x="3516" y="2015"/>
                  </a:lnTo>
                  <a:lnTo>
                    <a:pt x="3542" y="2133"/>
                  </a:lnTo>
                  <a:lnTo>
                    <a:pt x="3568" y="2252"/>
                  </a:lnTo>
                  <a:lnTo>
                    <a:pt x="3568" y="2370"/>
                  </a:lnTo>
                  <a:lnTo>
                    <a:pt x="3568" y="2502"/>
                  </a:lnTo>
                  <a:lnTo>
                    <a:pt x="3542" y="2620"/>
                  </a:lnTo>
                  <a:lnTo>
                    <a:pt x="3516" y="2726"/>
                  </a:lnTo>
                  <a:lnTo>
                    <a:pt x="3476" y="2844"/>
                  </a:lnTo>
                  <a:lnTo>
                    <a:pt x="3423" y="2950"/>
                  </a:lnTo>
                  <a:lnTo>
                    <a:pt x="3371" y="3042"/>
                  </a:lnTo>
                  <a:lnTo>
                    <a:pt x="3292" y="3134"/>
                  </a:lnTo>
                  <a:lnTo>
                    <a:pt x="3213" y="3226"/>
                  </a:lnTo>
                  <a:lnTo>
                    <a:pt x="3134" y="3305"/>
                  </a:lnTo>
                  <a:lnTo>
                    <a:pt x="3042" y="3371"/>
                  </a:lnTo>
                  <a:lnTo>
                    <a:pt x="2949" y="3423"/>
                  </a:lnTo>
                  <a:lnTo>
                    <a:pt x="2844" y="3476"/>
                  </a:lnTo>
                  <a:lnTo>
                    <a:pt x="2726" y="3516"/>
                  </a:lnTo>
                  <a:lnTo>
                    <a:pt x="2620" y="3555"/>
                  </a:lnTo>
                  <a:lnTo>
                    <a:pt x="2489" y="3568"/>
                  </a:lnTo>
                  <a:lnTo>
                    <a:pt x="2252" y="3568"/>
                  </a:lnTo>
                  <a:lnTo>
                    <a:pt x="2133" y="3555"/>
                  </a:lnTo>
                  <a:lnTo>
                    <a:pt x="2015" y="3516"/>
                  </a:lnTo>
                  <a:lnTo>
                    <a:pt x="1910" y="3476"/>
                  </a:lnTo>
                  <a:lnTo>
                    <a:pt x="1804" y="3423"/>
                  </a:lnTo>
                  <a:lnTo>
                    <a:pt x="1699" y="3371"/>
                  </a:lnTo>
                  <a:lnTo>
                    <a:pt x="1607" y="3305"/>
                  </a:lnTo>
                  <a:lnTo>
                    <a:pt x="1528" y="3226"/>
                  </a:lnTo>
                  <a:lnTo>
                    <a:pt x="1449" y="3134"/>
                  </a:lnTo>
                  <a:lnTo>
                    <a:pt x="1383" y="3042"/>
                  </a:lnTo>
                  <a:lnTo>
                    <a:pt x="1317" y="2950"/>
                  </a:lnTo>
                  <a:lnTo>
                    <a:pt x="1265" y="2844"/>
                  </a:lnTo>
                  <a:lnTo>
                    <a:pt x="1225" y="2726"/>
                  </a:lnTo>
                  <a:lnTo>
                    <a:pt x="1199" y="2620"/>
                  </a:lnTo>
                  <a:lnTo>
                    <a:pt x="1186" y="2502"/>
                  </a:lnTo>
                  <a:lnTo>
                    <a:pt x="1172" y="2370"/>
                  </a:lnTo>
                  <a:lnTo>
                    <a:pt x="1186" y="2252"/>
                  </a:lnTo>
                  <a:lnTo>
                    <a:pt x="1199" y="2133"/>
                  </a:lnTo>
                  <a:lnTo>
                    <a:pt x="1225" y="2015"/>
                  </a:lnTo>
                  <a:lnTo>
                    <a:pt x="1265" y="1910"/>
                  </a:lnTo>
                  <a:lnTo>
                    <a:pt x="1317" y="1804"/>
                  </a:lnTo>
                  <a:lnTo>
                    <a:pt x="1383" y="1712"/>
                  </a:lnTo>
                  <a:lnTo>
                    <a:pt x="1449" y="1620"/>
                  </a:lnTo>
                  <a:lnTo>
                    <a:pt x="1528" y="1528"/>
                  </a:lnTo>
                  <a:lnTo>
                    <a:pt x="1607" y="1449"/>
                  </a:lnTo>
                  <a:lnTo>
                    <a:pt x="1699" y="1383"/>
                  </a:lnTo>
                  <a:lnTo>
                    <a:pt x="1804" y="1317"/>
                  </a:lnTo>
                  <a:lnTo>
                    <a:pt x="1910" y="1278"/>
                  </a:lnTo>
                  <a:lnTo>
                    <a:pt x="2015" y="1238"/>
                  </a:lnTo>
                  <a:lnTo>
                    <a:pt x="2133" y="1199"/>
                  </a:lnTo>
                  <a:lnTo>
                    <a:pt x="2252" y="1186"/>
                  </a:lnTo>
                  <a:lnTo>
                    <a:pt x="2370" y="1172"/>
                  </a:lnTo>
                  <a:close/>
                  <a:moveTo>
                    <a:pt x="2370" y="1"/>
                  </a:moveTo>
                  <a:lnTo>
                    <a:pt x="2133" y="14"/>
                  </a:lnTo>
                  <a:lnTo>
                    <a:pt x="1896" y="40"/>
                  </a:lnTo>
                  <a:lnTo>
                    <a:pt x="1673" y="106"/>
                  </a:lnTo>
                  <a:lnTo>
                    <a:pt x="1449" y="185"/>
                  </a:lnTo>
                  <a:lnTo>
                    <a:pt x="1238" y="291"/>
                  </a:lnTo>
                  <a:lnTo>
                    <a:pt x="1041" y="409"/>
                  </a:lnTo>
                  <a:lnTo>
                    <a:pt x="856" y="541"/>
                  </a:lnTo>
                  <a:lnTo>
                    <a:pt x="685" y="699"/>
                  </a:lnTo>
                  <a:lnTo>
                    <a:pt x="541" y="870"/>
                  </a:lnTo>
                  <a:lnTo>
                    <a:pt x="396" y="1041"/>
                  </a:lnTo>
                  <a:lnTo>
                    <a:pt x="277" y="1238"/>
                  </a:lnTo>
                  <a:lnTo>
                    <a:pt x="185" y="1449"/>
                  </a:lnTo>
                  <a:lnTo>
                    <a:pt x="106" y="1673"/>
                  </a:lnTo>
                  <a:lnTo>
                    <a:pt x="40" y="1896"/>
                  </a:lnTo>
                  <a:lnTo>
                    <a:pt x="1" y="2133"/>
                  </a:lnTo>
                  <a:lnTo>
                    <a:pt x="1" y="2370"/>
                  </a:lnTo>
                  <a:lnTo>
                    <a:pt x="1" y="2620"/>
                  </a:lnTo>
                  <a:lnTo>
                    <a:pt x="40" y="2857"/>
                  </a:lnTo>
                  <a:lnTo>
                    <a:pt x="106" y="3081"/>
                  </a:lnTo>
                  <a:lnTo>
                    <a:pt x="185" y="3305"/>
                  </a:lnTo>
                  <a:lnTo>
                    <a:pt x="277" y="3502"/>
                  </a:lnTo>
                  <a:lnTo>
                    <a:pt x="396" y="3700"/>
                  </a:lnTo>
                  <a:lnTo>
                    <a:pt x="541" y="3884"/>
                  </a:lnTo>
                  <a:lnTo>
                    <a:pt x="685" y="4055"/>
                  </a:lnTo>
                  <a:lnTo>
                    <a:pt x="856" y="4213"/>
                  </a:lnTo>
                  <a:lnTo>
                    <a:pt x="1041" y="4345"/>
                  </a:lnTo>
                  <a:lnTo>
                    <a:pt x="1238" y="4463"/>
                  </a:lnTo>
                  <a:lnTo>
                    <a:pt x="1449" y="4569"/>
                  </a:lnTo>
                  <a:lnTo>
                    <a:pt x="1673" y="4648"/>
                  </a:lnTo>
                  <a:lnTo>
                    <a:pt x="1896" y="4700"/>
                  </a:lnTo>
                  <a:lnTo>
                    <a:pt x="2133" y="4740"/>
                  </a:lnTo>
                  <a:lnTo>
                    <a:pt x="2370" y="4753"/>
                  </a:lnTo>
                  <a:lnTo>
                    <a:pt x="2634" y="4740"/>
                  </a:lnTo>
                  <a:lnTo>
                    <a:pt x="2884" y="4700"/>
                  </a:lnTo>
                  <a:lnTo>
                    <a:pt x="3121" y="4635"/>
                  </a:lnTo>
                  <a:lnTo>
                    <a:pt x="3344" y="4542"/>
                  </a:lnTo>
                  <a:lnTo>
                    <a:pt x="16547" y="17745"/>
                  </a:lnTo>
                  <a:lnTo>
                    <a:pt x="37254" y="17745"/>
                  </a:lnTo>
                  <a:lnTo>
                    <a:pt x="37254" y="16561"/>
                  </a:lnTo>
                  <a:lnTo>
                    <a:pt x="17034" y="16561"/>
                  </a:lnTo>
                  <a:lnTo>
                    <a:pt x="4279" y="3805"/>
                  </a:lnTo>
                  <a:lnTo>
                    <a:pt x="4384" y="3647"/>
                  </a:lnTo>
                  <a:lnTo>
                    <a:pt x="4476" y="3489"/>
                  </a:lnTo>
                  <a:lnTo>
                    <a:pt x="4555" y="3318"/>
                  </a:lnTo>
                  <a:lnTo>
                    <a:pt x="4621" y="3134"/>
                  </a:lnTo>
                  <a:lnTo>
                    <a:pt x="4674" y="2963"/>
                  </a:lnTo>
                  <a:lnTo>
                    <a:pt x="4713" y="2765"/>
                  </a:lnTo>
                  <a:lnTo>
                    <a:pt x="4740" y="2568"/>
                  </a:lnTo>
                  <a:lnTo>
                    <a:pt x="4753" y="2370"/>
                  </a:lnTo>
                  <a:lnTo>
                    <a:pt x="4740" y="2133"/>
                  </a:lnTo>
                  <a:lnTo>
                    <a:pt x="4700" y="1896"/>
                  </a:lnTo>
                  <a:lnTo>
                    <a:pt x="4648" y="1673"/>
                  </a:lnTo>
                  <a:lnTo>
                    <a:pt x="4569" y="1449"/>
                  </a:lnTo>
                  <a:lnTo>
                    <a:pt x="4463" y="1238"/>
                  </a:lnTo>
                  <a:lnTo>
                    <a:pt x="4345" y="1041"/>
                  </a:lnTo>
                  <a:lnTo>
                    <a:pt x="4213" y="870"/>
                  </a:lnTo>
                  <a:lnTo>
                    <a:pt x="4055" y="699"/>
                  </a:lnTo>
                  <a:lnTo>
                    <a:pt x="3884" y="541"/>
                  </a:lnTo>
                  <a:lnTo>
                    <a:pt x="3700" y="409"/>
                  </a:lnTo>
                  <a:lnTo>
                    <a:pt x="3502" y="291"/>
                  </a:lnTo>
                  <a:lnTo>
                    <a:pt x="3292" y="185"/>
                  </a:lnTo>
                  <a:lnTo>
                    <a:pt x="3081" y="106"/>
                  </a:lnTo>
                  <a:lnTo>
                    <a:pt x="2857" y="40"/>
                  </a:lnTo>
                  <a:lnTo>
                    <a:pt x="2620" y="14"/>
                  </a:lnTo>
                  <a:lnTo>
                    <a:pt x="2370"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1084150" y="3024175"/>
              <a:ext cx="931350" cy="434425"/>
            </a:xfrm>
            <a:custGeom>
              <a:rect b="b" l="l" r="r" t="t"/>
              <a:pathLst>
                <a:path extrusionOk="0" h="17377" w="37254">
                  <a:moveTo>
                    <a:pt x="2489" y="1185"/>
                  </a:moveTo>
                  <a:lnTo>
                    <a:pt x="2620" y="1211"/>
                  </a:lnTo>
                  <a:lnTo>
                    <a:pt x="2726" y="1238"/>
                  </a:lnTo>
                  <a:lnTo>
                    <a:pt x="2844" y="1277"/>
                  </a:lnTo>
                  <a:lnTo>
                    <a:pt x="2949" y="1330"/>
                  </a:lnTo>
                  <a:lnTo>
                    <a:pt x="3042" y="1382"/>
                  </a:lnTo>
                  <a:lnTo>
                    <a:pt x="3134" y="1461"/>
                  </a:lnTo>
                  <a:lnTo>
                    <a:pt x="3213" y="1540"/>
                  </a:lnTo>
                  <a:lnTo>
                    <a:pt x="3292" y="1619"/>
                  </a:lnTo>
                  <a:lnTo>
                    <a:pt x="3371" y="1712"/>
                  </a:lnTo>
                  <a:lnTo>
                    <a:pt x="3423" y="1817"/>
                  </a:lnTo>
                  <a:lnTo>
                    <a:pt x="3476" y="1922"/>
                  </a:lnTo>
                  <a:lnTo>
                    <a:pt x="3516" y="2028"/>
                  </a:lnTo>
                  <a:lnTo>
                    <a:pt x="3542" y="2146"/>
                  </a:lnTo>
                  <a:lnTo>
                    <a:pt x="3568" y="2264"/>
                  </a:lnTo>
                  <a:lnTo>
                    <a:pt x="3568" y="2383"/>
                  </a:lnTo>
                  <a:lnTo>
                    <a:pt x="3555" y="2528"/>
                  </a:lnTo>
                  <a:lnTo>
                    <a:pt x="3529" y="2673"/>
                  </a:lnTo>
                  <a:lnTo>
                    <a:pt x="3489" y="2804"/>
                  </a:lnTo>
                  <a:lnTo>
                    <a:pt x="3437" y="2936"/>
                  </a:lnTo>
                  <a:lnTo>
                    <a:pt x="2923" y="3436"/>
                  </a:lnTo>
                  <a:lnTo>
                    <a:pt x="2805" y="3502"/>
                  </a:lnTo>
                  <a:lnTo>
                    <a:pt x="2660" y="3541"/>
                  </a:lnTo>
                  <a:lnTo>
                    <a:pt x="2515" y="3568"/>
                  </a:lnTo>
                  <a:lnTo>
                    <a:pt x="2370" y="3581"/>
                  </a:lnTo>
                  <a:lnTo>
                    <a:pt x="2252" y="3568"/>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2" y="2383"/>
                  </a:lnTo>
                  <a:lnTo>
                    <a:pt x="1186" y="2264"/>
                  </a:lnTo>
                  <a:lnTo>
                    <a:pt x="1199" y="2146"/>
                  </a:lnTo>
                  <a:lnTo>
                    <a:pt x="1225" y="2028"/>
                  </a:lnTo>
                  <a:lnTo>
                    <a:pt x="1265" y="1922"/>
                  </a:lnTo>
                  <a:lnTo>
                    <a:pt x="1317" y="1817"/>
                  </a:lnTo>
                  <a:lnTo>
                    <a:pt x="1383" y="1712"/>
                  </a:lnTo>
                  <a:lnTo>
                    <a:pt x="1449" y="1619"/>
                  </a:lnTo>
                  <a:lnTo>
                    <a:pt x="1528" y="1540"/>
                  </a:lnTo>
                  <a:lnTo>
                    <a:pt x="1607" y="1461"/>
                  </a:lnTo>
                  <a:lnTo>
                    <a:pt x="1699" y="1382"/>
                  </a:lnTo>
                  <a:lnTo>
                    <a:pt x="1804" y="1330"/>
                  </a:lnTo>
                  <a:lnTo>
                    <a:pt x="1910" y="1277"/>
                  </a:lnTo>
                  <a:lnTo>
                    <a:pt x="2015" y="1238"/>
                  </a:lnTo>
                  <a:lnTo>
                    <a:pt x="2133" y="1211"/>
                  </a:lnTo>
                  <a:lnTo>
                    <a:pt x="2252" y="1185"/>
                  </a:lnTo>
                  <a:close/>
                  <a:moveTo>
                    <a:pt x="2370" y="0"/>
                  </a:moveTo>
                  <a:lnTo>
                    <a:pt x="2133" y="13"/>
                  </a:lnTo>
                  <a:lnTo>
                    <a:pt x="1896" y="53"/>
                  </a:lnTo>
                  <a:lnTo>
                    <a:pt x="1673" y="106"/>
                  </a:lnTo>
                  <a:lnTo>
                    <a:pt x="1449" y="185"/>
                  </a:lnTo>
                  <a:lnTo>
                    <a:pt x="1238" y="290"/>
                  </a:lnTo>
                  <a:lnTo>
                    <a:pt x="1041" y="408"/>
                  </a:lnTo>
                  <a:lnTo>
                    <a:pt x="856" y="553"/>
                  </a:lnTo>
                  <a:lnTo>
                    <a:pt x="685" y="698"/>
                  </a:lnTo>
                  <a:lnTo>
                    <a:pt x="541" y="869"/>
                  </a:lnTo>
                  <a:lnTo>
                    <a:pt x="396" y="1053"/>
                  </a:lnTo>
                  <a:lnTo>
                    <a:pt x="277" y="1251"/>
                  </a:lnTo>
                  <a:lnTo>
                    <a:pt x="185" y="1461"/>
                  </a:lnTo>
                  <a:lnTo>
                    <a:pt x="106" y="1672"/>
                  </a:lnTo>
                  <a:lnTo>
                    <a:pt x="40" y="1909"/>
                  </a:lnTo>
                  <a:lnTo>
                    <a:pt x="1" y="2133"/>
                  </a:lnTo>
                  <a:lnTo>
                    <a:pt x="1" y="2383"/>
                  </a:lnTo>
                  <a:lnTo>
                    <a:pt x="1" y="2620"/>
                  </a:lnTo>
                  <a:lnTo>
                    <a:pt x="40" y="2857"/>
                  </a:lnTo>
                  <a:lnTo>
                    <a:pt x="106" y="3094"/>
                  </a:lnTo>
                  <a:lnTo>
                    <a:pt x="185" y="3304"/>
                  </a:lnTo>
                  <a:lnTo>
                    <a:pt x="277" y="3515"/>
                  </a:lnTo>
                  <a:lnTo>
                    <a:pt x="396" y="3712"/>
                  </a:lnTo>
                  <a:lnTo>
                    <a:pt x="541" y="3897"/>
                  </a:lnTo>
                  <a:lnTo>
                    <a:pt x="685" y="4068"/>
                  </a:lnTo>
                  <a:lnTo>
                    <a:pt x="856" y="4213"/>
                  </a:lnTo>
                  <a:lnTo>
                    <a:pt x="1041" y="4357"/>
                  </a:lnTo>
                  <a:lnTo>
                    <a:pt x="1238" y="4476"/>
                  </a:lnTo>
                  <a:lnTo>
                    <a:pt x="1449" y="4568"/>
                  </a:lnTo>
                  <a:lnTo>
                    <a:pt x="1673" y="4647"/>
                  </a:lnTo>
                  <a:lnTo>
                    <a:pt x="1896" y="4713"/>
                  </a:lnTo>
                  <a:lnTo>
                    <a:pt x="2133" y="4752"/>
                  </a:lnTo>
                  <a:lnTo>
                    <a:pt x="2370" y="4766"/>
                  </a:lnTo>
                  <a:lnTo>
                    <a:pt x="2541" y="4752"/>
                  </a:lnTo>
                  <a:lnTo>
                    <a:pt x="2699" y="4739"/>
                  </a:lnTo>
                  <a:lnTo>
                    <a:pt x="2857" y="4713"/>
                  </a:lnTo>
                  <a:lnTo>
                    <a:pt x="3015" y="4673"/>
                  </a:lnTo>
                  <a:lnTo>
                    <a:pt x="3173" y="4621"/>
                  </a:lnTo>
                  <a:lnTo>
                    <a:pt x="3318" y="4568"/>
                  </a:lnTo>
                  <a:lnTo>
                    <a:pt x="3450" y="4502"/>
                  </a:lnTo>
                  <a:lnTo>
                    <a:pt x="3595" y="4423"/>
                  </a:lnTo>
                  <a:lnTo>
                    <a:pt x="16547" y="17376"/>
                  </a:lnTo>
                  <a:lnTo>
                    <a:pt x="37254" y="17376"/>
                  </a:lnTo>
                  <a:lnTo>
                    <a:pt x="37254" y="16205"/>
                  </a:lnTo>
                  <a:lnTo>
                    <a:pt x="17034" y="16205"/>
                  </a:lnTo>
                  <a:lnTo>
                    <a:pt x="4424" y="3581"/>
                  </a:lnTo>
                  <a:lnTo>
                    <a:pt x="4503" y="3449"/>
                  </a:lnTo>
                  <a:lnTo>
                    <a:pt x="4569" y="3304"/>
                  </a:lnTo>
                  <a:lnTo>
                    <a:pt x="4621" y="3160"/>
                  </a:lnTo>
                  <a:lnTo>
                    <a:pt x="4661" y="3015"/>
                  </a:lnTo>
                  <a:lnTo>
                    <a:pt x="4700" y="2857"/>
                  </a:lnTo>
                  <a:lnTo>
                    <a:pt x="4727" y="2699"/>
                  </a:lnTo>
                  <a:lnTo>
                    <a:pt x="4740" y="2541"/>
                  </a:lnTo>
                  <a:lnTo>
                    <a:pt x="4753" y="2383"/>
                  </a:lnTo>
                  <a:lnTo>
                    <a:pt x="4740" y="2133"/>
                  </a:lnTo>
                  <a:lnTo>
                    <a:pt x="4700" y="1909"/>
                  </a:lnTo>
                  <a:lnTo>
                    <a:pt x="4648" y="1672"/>
                  </a:lnTo>
                  <a:lnTo>
                    <a:pt x="4569" y="1461"/>
                  </a:lnTo>
                  <a:lnTo>
                    <a:pt x="4463" y="1251"/>
                  </a:lnTo>
                  <a:lnTo>
                    <a:pt x="4345" y="1053"/>
                  </a:lnTo>
                  <a:lnTo>
                    <a:pt x="4213" y="869"/>
                  </a:lnTo>
                  <a:lnTo>
                    <a:pt x="4055" y="698"/>
                  </a:lnTo>
                  <a:lnTo>
                    <a:pt x="3884" y="553"/>
                  </a:lnTo>
                  <a:lnTo>
                    <a:pt x="3700" y="408"/>
                  </a:lnTo>
                  <a:lnTo>
                    <a:pt x="3502" y="290"/>
                  </a:lnTo>
                  <a:lnTo>
                    <a:pt x="3292" y="185"/>
                  </a:lnTo>
                  <a:lnTo>
                    <a:pt x="3081" y="106"/>
                  </a:lnTo>
                  <a:lnTo>
                    <a:pt x="2857" y="53"/>
                  </a:lnTo>
                  <a:lnTo>
                    <a:pt x="2620" y="13"/>
                  </a:lnTo>
                  <a:lnTo>
                    <a:pt x="237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1128575" y="3519125"/>
              <a:ext cx="933000" cy="118825"/>
            </a:xfrm>
            <a:custGeom>
              <a:rect b="b" l="l" r="r" t="t"/>
              <a:pathLst>
                <a:path extrusionOk="0" h="4753" w="37320">
                  <a:moveTo>
                    <a:pt x="2502" y="1185"/>
                  </a:moveTo>
                  <a:lnTo>
                    <a:pt x="2620" y="1198"/>
                  </a:lnTo>
                  <a:lnTo>
                    <a:pt x="2739" y="1238"/>
                  </a:lnTo>
                  <a:lnTo>
                    <a:pt x="2844" y="1277"/>
                  </a:lnTo>
                  <a:lnTo>
                    <a:pt x="2950" y="1330"/>
                  </a:lnTo>
                  <a:lnTo>
                    <a:pt x="3055" y="1382"/>
                  </a:lnTo>
                  <a:lnTo>
                    <a:pt x="3147" y="1448"/>
                  </a:lnTo>
                  <a:lnTo>
                    <a:pt x="3226" y="1527"/>
                  </a:lnTo>
                  <a:lnTo>
                    <a:pt x="3305" y="1619"/>
                  </a:lnTo>
                  <a:lnTo>
                    <a:pt x="3371" y="1712"/>
                  </a:lnTo>
                  <a:lnTo>
                    <a:pt x="3437" y="1804"/>
                  </a:lnTo>
                  <a:lnTo>
                    <a:pt x="3489" y="1909"/>
                  </a:lnTo>
                  <a:lnTo>
                    <a:pt x="3529" y="2014"/>
                  </a:lnTo>
                  <a:lnTo>
                    <a:pt x="3555" y="2133"/>
                  </a:lnTo>
                  <a:lnTo>
                    <a:pt x="3581" y="2251"/>
                  </a:lnTo>
                  <a:lnTo>
                    <a:pt x="3581" y="2370"/>
                  </a:lnTo>
                  <a:lnTo>
                    <a:pt x="3581" y="2501"/>
                  </a:lnTo>
                  <a:lnTo>
                    <a:pt x="3555" y="2620"/>
                  </a:lnTo>
                  <a:lnTo>
                    <a:pt x="3529" y="2725"/>
                  </a:lnTo>
                  <a:lnTo>
                    <a:pt x="3489" y="2844"/>
                  </a:lnTo>
                  <a:lnTo>
                    <a:pt x="3437" y="2949"/>
                  </a:lnTo>
                  <a:lnTo>
                    <a:pt x="3371" y="3041"/>
                  </a:lnTo>
                  <a:lnTo>
                    <a:pt x="3305" y="3133"/>
                  </a:lnTo>
                  <a:lnTo>
                    <a:pt x="3226" y="3225"/>
                  </a:lnTo>
                  <a:lnTo>
                    <a:pt x="3147" y="3304"/>
                  </a:lnTo>
                  <a:lnTo>
                    <a:pt x="3055" y="3370"/>
                  </a:lnTo>
                  <a:lnTo>
                    <a:pt x="2950" y="3423"/>
                  </a:lnTo>
                  <a:lnTo>
                    <a:pt x="2844" y="3475"/>
                  </a:lnTo>
                  <a:lnTo>
                    <a:pt x="2739" y="3515"/>
                  </a:lnTo>
                  <a:lnTo>
                    <a:pt x="2620" y="3554"/>
                  </a:lnTo>
                  <a:lnTo>
                    <a:pt x="2502" y="3568"/>
                  </a:lnTo>
                  <a:lnTo>
                    <a:pt x="2265" y="3568"/>
                  </a:lnTo>
                  <a:lnTo>
                    <a:pt x="2147" y="3554"/>
                  </a:lnTo>
                  <a:lnTo>
                    <a:pt x="2028" y="3515"/>
                  </a:lnTo>
                  <a:lnTo>
                    <a:pt x="1923" y="3475"/>
                  </a:lnTo>
                  <a:lnTo>
                    <a:pt x="1818" y="3423"/>
                  </a:lnTo>
                  <a:lnTo>
                    <a:pt x="1712" y="3370"/>
                  </a:lnTo>
                  <a:lnTo>
                    <a:pt x="1620" y="3304"/>
                  </a:lnTo>
                  <a:lnTo>
                    <a:pt x="1541" y="3225"/>
                  </a:lnTo>
                  <a:lnTo>
                    <a:pt x="1462" y="3133"/>
                  </a:lnTo>
                  <a:lnTo>
                    <a:pt x="1396" y="3041"/>
                  </a:lnTo>
                  <a:lnTo>
                    <a:pt x="1330" y="2949"/>
                  </a:lnTo>
                  <a:lnTo>
                    <a:pt x="1278" y="2844"/>
                  </a:lnTo>
                  <a:lnTo>
                    <a:pt x="1238" y="2725"/>
                  </a:lnTo>
                  <a:lnTo>
                    <a:pt x="1212" y="2620"/>
                  </a:lnTo>
                  <a:lnTo>
                    <a:pt x="1199" y="2501"/>
                  </a:lnTo>
                  <a:lnTo>
                    <a:pt x="1186" y="2370"/>
                  </a:lnTo>
                  <a:lnTo>
                    <a:pt x="1199" y="2251"/>
                  </a:lnTo>
                  <a:lnTo>
                    <a:pt x="1212" y="2133"/>
                  </a:lnTo>
                  <a:lnTo>
                    <a:pt x="1238" y="2014"/>
                  </a:lnTo>
                  <a:lnTo>
                    <a:pt x="1278" y="1909"/>
                  </a:lnTo>
                  <a:lnTo>
                    <a:pt x="1330" y="1804"/>
                  </a:lnTo>
                  <a:lnTo>
                    <a:pt x="1396" y="1712"/>
                  </a:lnTo>
                  <a:lnTo>
                    <a:pt x="1462" y="1619"/>
                  </a:lnTo>
                  <a:lnTo>
                    <a:pt x="1541" y="1527"/>
                  </a:lnTo>
                  <a:lnTo>
                    <a:pt x="1620" y="1448"/>
                  </a:lnTo>
                  <a:lnTo>
                    <a:pt x="1712" y="1382"/>
                  </a:lnTo>
                  <a:lnTo>
                    <a:pt x="1818" y="1330"/>
                  </a:lnTo>
                  <a:lnTo>
                    <a:pt x="1923" y="1277"/>
                  </a:lnTo>
                  <a:lnTo>
                    <a:pt x="2028" y="1238"/>
                  </a:lnTo>
                  <a:lnTo>
                    <a:pt x="2147" y="1198"/>
                  </a:lnTo>
                  <a:lnTo>
                    <a:pt x="2265" y="1185"/>
                  </a:lnTo>
                  <a:close/>
                  <a:moveTo>
                    <a:pt x="2384" y="0"/>
                  </a:moveTo>
                  <a:lnTo>
                    <a:pt x="2147" y="13"/>
                  </a:lnTo>
                  <a:lnTo>
                    <a:pt x="1910" y="40"/>
                  </a:lnTo>
                  <a:lnTo>
                    <a:pt x="1673" y="106"/>
                  </a:lnTo>
                  <a:lnTo>
                    <a:pt x="1462" y="185"/>
                  </a:lnTo>
                  <a:lnTo>
                    <a:pt x="1251" y="290"/>
                  </a:lnTo>
                  <a:lnTo>
                    <a:pt x="1054" y="408"/>
                  </a:lnTo>
                  <a:lnTo>
                    <a:pt x="870" y="540"/>
                  </a:lnTo>
                  <a:lnTo>
                    <a:pt x="699" y="698"/>
                  </a:lnTo>
                  <a:lnTo>
                    <a:pt x="554" y="869"/>
                  </a:lnTo>
                  <a:lnTo>
                    <a:pt x="409" y="1053"/>
                  </a:lnTo>
                  <a:lnTo>
                    <a:pt x="291" y="1238"/>
                  </a:lnTo>
                  <a:lnTo>
                    <a:pt x="198" y="1448"/>
                  </a:lnTo>
                  <a:lnTo>
                    <a:pt x="106" y="1672"/>
                  </a:lnTo>
                  <a:lnTo>
                    <a:pt x="54" y="1896"/>
                  </a:lnTo>
                  <a:lnTo>
                    <a:pt x="14" y="2133"/>
                  </a:lnTo>
                  <a:lnTo>
                    <a:pt x="1" y="2370"/>
                  </a:lnTo>
                  <a:lnTo>
                    <a:pt x="14" y="2620"/>
                  </a:lnTo>
                  <a:lnTo>
                    <a:pt x="54" y="2857"/>
                  </a:lnTo>
                  <a:lnTo>
                    <a:pt x="106" y="3081"/>
                  </a:lnTo>
                  <a:lnTo>
                    <a:pt x="198" y="3304"/>
                  </a:lnTo>
                  <a:lnTo>
                    <a:pt x="291" y="3515"/>
                  </a:lnTo>
                  <a:lnTo>
                    <a:pt x="409" y="3699"/>
                  </a:lnTo>
                  <a:lnTo>
                    <a:pt x="554" y="3883"/>
                  </a:lnTo>
                  <a:lnTo>
                    <a:pt x="699" y="4055"/>
                  </a:lnTo>
                  <a:lnTo>
                    <a:pt x="870" y="4213"/>
                  </a:lnTo>
                  <a:lnTo>
                    <a:pt x="1054" y="4344"/>
                  </a:lnTo>
                  <a:lnTo>
                    <a:pt x="1251" y="4463"/>
                  </a:lnTo>
                  <a:lnTo>
                    <a:pt x="1462" y="4568"/>
                  </a:lnTo>
                  <a:lnTo>
                    <a:pt x="1673" y="4647"/>
                  </a:lnTo>
                  <a:lnTo>
                    <a:pt x="1910" y="4700"/>
                  </a:lnTo>
                  <a:lnTo>
                    <a:pt x="2147" y="4739"/>
                  </a:lnTo>
                  <a:lnTo>
                    <a:pt x="2384" y="4752"/>
                  </a:lnTo>
                  <a:lnTo>
                    <a:pt x="2594" y="4752"/>
                  </a:lnTo>
                  <a:lnTo>
                    <a:pt x="2792" y="4726"/>
                  </a:lnTo>
                  <a:lnTo>
                    <a:pt x="2989" y="4673"/>
                  </a:lnTo>
                  <a:lnTo>
                    <a:pt x="3173" y="4621"/>
                  </a:lnTo>
                  <a:lnTo>
                    <a:pt x="3358" y="4542"/>
                  </a:lnTo>
                  <a:lnTo>
                    <a:pt x="3529" y="4463"/>
                  </a:lnTo>
                  <a:lnTo>
                    <a:pt x="3700" y="4357"/>
                  </a:lnTo>
                  <a:lnTo>
                    <a:pt x="3858" y="4252"/>
                  </a:lnTo>
                  <a:lnTo>
                    <a:pt x="4003" y="4120"/>
                  </a:lnTo>
                  <a:lnTo>
                    <a:pt x="4134" y="3989"/>
                  </a:lnTo>
                  <a:lnTo>
                    <a:pt x="4266" y="3831"/>
                  </a:lnTo>
                  <a:lnTo>
                    <a:pt x="4371" y="3673"/>
                  </a:lnTo>
                  <a:lnTo>
                    <a:pt x="4477" y="3515"/>
                  </a:lnTo>
                  <a:lnTo>
                    <a:pt x="4556" y="3344"/>
                  </a:lnTo>
                  <a:lnTo>
                    <a:pt x="4634" y="3159"/>
                  </a:lnTo>
                  <a:lnTo>
                    <a:pt x="4687" y="2962"/>
                  </a:lnTo>
                  <a:lnTo>
                    <a:pt x="37319" y="2962"/>
                  </a:lnTo>
                  <a:lnTo>
                    <a:pt x="37319" y="1790"/>
                  </a:lnTo>
                  <a:lnTo>
                    <a:pt x="4687" y="1790"/>
                  </a:lnTo>
                  <a:lnTo>
                    <a:pt x="4634" y="1593"/>
                  </a:lnTo>
                  <a:lnTo>
                    <a:pt x="4556" y="1409"/>
                  </a:lnTo>
                  <a:lnTo>
                    <a:pt x="4477" y="1238"/>
                  </a:lnTo>
                  <a:lnTo>
                    <a:pt x="4371" y="1067"/>
                  </a:lnTo>
                  <a:lnTo>
                    <a:pt x="4266" y="922"/>
                  </a:lnTo>
                  <a:lnTo>
                    <a:pt x="4134" y="764"/>
                  </a:lnTo>
                  <a:lnTo>
                    <a:pt x="4003" y="632"/>
                  </a:lnTo>
                  <a:lnTo>
                    <a:pt x="3858" y="500"/>
                  </a:lnTo>
                  <a:lnTo>
                    <a:pt x="3700" y="395"/>
                  </a:lnTo>
                  <a:lnTo>
                    <a:pt x="3529" y="290"/>
                  </a:lnTo>
                  <a:lnTo>
                    <a:pt x="3358" y="211"/>
                  </a:lnTo>
                  <a:lnTo>
                    <a:pt x="3173" y="132"/>
                  </a:lnTo>
                  <a:lnTo>
                    <a:pt x="2989" y="79"/>
                  </a:lnTo>
                  <a:lnTo>
                    <a:pt x="2792" y="27"/>
                  </a:lnTo>
                  <a:lnTo>
                    <a:pt x="2594"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1294775" y="3652725"/>
              <a:ext cx="766800" cy="118825"/>
            </a:xfrm>
            <a:custGeom>
              <a:rect b="b" l="l" r="r" t="t"/>
              <a:pathLst>
                <a:path extrusionOk="0" h="4753" w="30672">
                  <a:moveTo>
                    <a:pt x="2383" y="1172"/>
                  </a:moveTo>
                  <a:lnTo>
                    <a:pt x="2502" y="1185"/>
                  </a:lnTo>
                  <a:lnTo>
                    <a:pt x="2620" y="1199"/>
                  </a:lnTo>
                  <a:lnTo>
                    <a:pt x="2739" y="1238"/>
                  </a:lnTo>
                  <a:lnTo>
                    <a:pt x="2844" y="1278"/>
                  </a:lnTo>
                  <a:lnTo>
                    <a:pt x="2949" y="1317"/>
                  </a:lnTo>
                  <a:lnTo>
                    <a:pt x="3054" y="1383"/>
                  </a:lnTo>
                  <a:lnTo>
                    <a:pt x="3147" y="1449"/>
                  </a:lnTo>
                  <a:lnTo>
                    <a:pt x="3226" y="1528"/>
                  </a:lnTo>
                  <a:lnTo>
                    <a:pt x="3305" y="1620"/>
                  </a:lnTo>
                  <a:lnTo>
                    <a:pt x="3370" y="1712"/>
                  </a:lnTo>
                  <a:lnTo>
                    <a:pt x="3436" y="1804"/>
                  </a:lnTo>
                  <a:lnTo>
                    <a:pt x="3489" y="1909"/>
                  </a:lnTo>
                  <a:lnTo>
                    <a:pt x="3528" y="2015"/>
                  </a:lnTo>
                  <a:lnTo>
                    <a:pt x="3555" y="2133"/>
                  </a:lnTo>
                  <a:lnTo>
                    <a:pt x="3581" y="2252"/>
                  </a:lnTo>
                  <a:lnTo>
                    <a:pt x="3581" y="2370"/>
                  </a:lnTo>
                  <a:lnTo>
                    <a:pt x="3581" y="2502"/>
                  </a:lnTo>
                  <a:lnTo>
                    <a:pt x="3555" y="2620"/>
                  </a:lnTo>
                  <a:lnTo>
                    <a:pt x="3528" y="2725"/>
                  </a:lnTo>
                  <a:lnTo>
                    <a:pt x="3489" y="2844"/>
                  </a:lnTo>
                  <a:lnTo>
                    <a:pt x="3436" y="2949"/>
                  </a:lnTo>
                  <a:lnTo>
                    <a:pt x="3370" y="3041"/>
                  </a:lnTo>
                  <a:lnTo>
                    <a:pt x="3305" y="3134"/>
                  </a:lnTo>
                  <a:lnTo>
                    <a:pt x="3226" y="3226"/>
                  </a:lnTo>
                  <a:lnTo>
                    <a:pt x="3147" y="3305"/>
                  </a:lnTo>
                  <a:lnTo>
                    <a:pt x="3054" y="3371"/>
                  </a:lnTo>
                  <a:lnTo>
                    <a:pt x="2949" y="3423"/>
                  </a:lnTo>
                  <a:lnTo>
                    <a:pt x="2844" y="3476"/>
                  </a:lnTo>
                  <a:lnTo>
                    <a:pt x="2739" y="3515"/>
                  </a:lnTo>
                  <a:lnTo>
                    <a:pt x="2620" y="3542"/>
                  </a:lnTo>
                  <a:lnTo>
                    <a:pt x="2502" y="3568"/>
                  </a:lnTo>
                  <a:lnTo>
                    <a:pt x="2265" y="3568"/>
                  </a:lnTo>
                  <a:lnTo>
                    <a:pt x="2146" y="3542"/>
                  </a:lnTo>
                  <a:lnTo>
                    <a:pt x="2028" y="3515"/>
                  </a:lnTo>
                  <a:lnTo>
                    <a:pt x="1922" y="3476"/>
                  </a:lnTo>
                  <a:lnTo>
                    <a:pt x="1817" y="3423"/>
                  </a:lnTo>
                  <a:lnTo>
                    <a:pt x="1712" y="3371"/>
                  </a:lnTo>
                  <a:lnTo>
                    <a:pt x="1620" y="3305"/>
                  </a:lnTo>
                  <a:lnTo>
                    <a:pt x="1541" y="3226"/>
                  </a:lnTo>
                  <a:lnTo>
                    <a:pt x="1462" y="3134"/>
                  </a:lnTo>
                  <a:lnTo>
                    <a:pt x="1396" y="3041"/>
                  </a:lnTo>
                  <a:lnTo>
                    <a:pt x="1330" y="2949"/>
                  </a:lnTo>
                  <a:lnTo>
                    <a:pt x="1277" y="2844"/>
                  </a:lnTo>
                  <a:lnTo>
                    <a:pt x="1238" y="2725"/>
                  </a:lnTo>
                  <a:lnTo>
                    <a:pt x="1212" y="2620"/>
                  </a:lnTo>
                  <a:lnTo>
                    <a:pt x="1198" y="2502"/>
                  </a:lnTo>
                  <a:lnTo>
                    <a:pt x="1185" y="2370"/>
                  </a:lnTo>
                  <a:lnTo>
                    <a:pt x="1198" y="2252"/>
                  </a:lnTo>
                  <a:lnTo>
                    <a:pt x="1212" y="2133"/>
                  </a:lnTo>
                  <a:lnTo>
                    <a:pt x="1238" y="2015"/>
                  </a:lnTo>
                  <a:lnTo>
                    <a:pt x="1277" y="1909"/>
                  </a:lnTo>
                  <a:lnTo>
                    <a:pt x="1330" y="1804"/>
                  </a:lnTo>
                  <a:lnTo>
                    <a:pt x="1396" y="1712"/>
                  </a:lnTo>
                  <a:lnTo>
                    <a:pt x="1462" y="1620"/>
                  </a:lnTo>
                  <a:lnTo>
                    <a:pt x="1541" y="1528"/>
                  </a:lnTo>
                  <a:lnTo>
                    <a:pt x="1620" y="1449"/>
                  </a:lnTo>
                  <a:lnTo>
                    <a:pt x="1712" y="1383"/>
                  </a:lnTo>
                  <a:lnTo>
                    <a:pt x="1817" y="1317"/>
                  </a:lnTo>
                  <a:lnTo>
                    <a:pt x="1922" y="1278"/>
                  </a:lnTo>
                  <a:lnTo>
                    <a:pt x="2028" y="1238"/>
                  </a:lnTo>
                  <a:lnTo>
                    <a:pt x="2146" y="1199"/>
                  </a:lnTo>
                  <a:lnTo>
                    <a:pt x="2265" y="1185"/>
                  </a:lnTo>
                  <a:lnTo>
                    <a:pt x="2383" y="1172"/>
                  </a:lnTo>
                  <a:close/>
                  <a:moveTo>
                    <a:pt x="2383" y="1"/>
                  </a:moveTo>
                  <a:lnTo>
                    <a:pt x="2146" y="14"/>
                  </a:lnTo>
                  <a:lnTo>
                    <a:pt x="1909" y="40"/>
                  </a:lnTo>
                  <a:lnTo>
                    <a:pt x="1672" y="106"/>
                  </a:lnTo>
                  <a:lnTo>
                    <a:pt x="1462" y="185"/>
                  </a:lnTo>
                  <a:lnTo>
                    <a:pt x="1251" y="290"/>
                  </a:lnTo>
                  <a:lnTo>
                    <a:pt x="1054" y="409"/>
                  </a:lnTo>
                  <a:lnTo>
                    <a:pt x="869" y="540"/>
                  </a:lnTo>
                  <a:lnTo>
                    <a:pt x="698" y="698"/>
                  </a:lnTo>
                  <a:lnTo>
                    <a:pt x="553" y="869"/>
                  </a:lnTo>
                  <a:lnTo>
                    <a:pt x="409" y="1041"/>
                  </a:lnTo>
                  <a:lnTo>
                    <a:pt x="290" y="1238"/>
                  </a:lnTo>
                  <a:lnTo>
                    <a:pt x="198" y="1449"/>
                  </a:lnTo>
                  <a:lnTo>
                    <a:pt x="119" y="1672"/>
                  </a:lnTo>
                  <a:lnTo>
                    <a:pt x="53" y="1896"/>
                  </a:lnTo>
                  <a:lnTo>
                    <a:pt x="14" y="2133"/>
                  </a:lnTo>
                  <a:lnTo>
                    <a:pt x="1" y="2370"/>
                  </a:lnTo>
                  <a:lnTo>
                    <a:pt x="14" y="2620"/>
                  </a:lnTo>
                  <a:lnTo>
                    <a:pt x="53" y="2857"/>
                  </a:lnTo>
                  <a:lnTo>
                    <a:pt x="119" y="3081"/>
                  </a:lnTo>
                  <a:lnTo>
                    <a:pt x="198" y="3305"/>
                  </a:lnTo>
                  <a:lnTo>
                    <a:pt x="290" y="3502"/>
                  </a:lnTo>
                  <a:lnTo>
                    <a:pt x="409" y="3700"/>
                  </a:lnTo>
                  <a:lnTo>
                    <a:pt x="553" y="3884"/>
                  </a:lnTo>
                  <a:lnTo>
                    <a:pt x="698" y="4055"/>
                  </a:lnTo>
                  <a:lnTo>
                    <a:pt x="869" y="4213"/>
                  </a:lnTo>
                  <a:lnTo>
                    <a:pt x="1054" y="4345"/>
                  </a:lnTo>
                  <a:lnTo>
                    <a:pt x="1251" y="4463"/>
                  </a:lnTo>
                  <a:lnTo>
                    <a:pt x="1462" y="4568"/>
                  </a:lnTo>
                  <a:lnTo>
                    <a:pt x="1672" y="4647"/>
                  </a:lnTo>
                  <a:lnTo>
                    <a:pt x="1909" y="4700"/>
                  </a:lnTo>
                  <a:lnTo>
                    <a:pt x="2146" y="4740"/>
                  </a:lnTo>
                  <a:lnTo>
                    <a:pt x="2383" y="4753"/>
                  </a:lnTo>
                  <a:lnTo>
                    <a:pt x="2594" y="4740"/>
                  </a:lnTo>
                  <a:lnTo>
                    <a:pt x="2791" y="4713"/>
                  </a:lnTo>
                  <a:lnTo>
                    <a:pt x="2989" y="4674"/>
                  </a:lnTo>
                  <a:lnTo>
                    <a:pt x="3173" y="4621"/>
                  </a:lnTo>
                  <a:lnTo>
                    <a:pt x="3357" y="4542"/>
                  </a:lnTo>
                  <a:lnTo>
                    <a:pt x="3528" y="4463"/>
                  </a:lnTo>
                  <a:lnTo>
                    <a:pt x="3699" y="4358"/>
                  </a:lnTo>
                  <a:lnTo>
                    <a:pt x="3857" y="4239"/>
                  </a:lnTo>
                  <a:lnTo>
                    <a:pt x="4002" y="4121"/>
                  </a:lnTo>
                  <a:lnTo>
                    <a:pt x="4134" y="3989"/>
                  </a:lnTo>
                  <a:lnTo>
                    <a:pt x="4265" y="3831"/>
                  </a:lnTo>
                  <a:lnTo>
                    <a:pt x="4371" y="3673"/>
                  </a:lnTo>
                  <a:lnTo>
                    <a:pt x="4476" y="3515"/>
                  </a:lnTo>
                  <a:lnTo>
                    <a:pt x="4555" y="3331"/>
                  </a:lnTo>
                  <a:lnTo>
                    <a:pt x="4634" y="3160"/>
                  </a:lnTo>
                  <a:lnTo>
                    <a:pt x="4687" y="2962"/>
                  </a:lnTo>
                  <a:lnTo>
                    <a:pt x="30671" y="2962"/>
                  </a:lnTo>
                  <a:lnTo>
                    <a:pt x="30671" y="1791"/>
                  </a:lnTo>
                  <a:lnTo>
                    <a:pt x="4687" y="1791"/>
                  </a:lnTo>
                  <a:lnTo>
                    <a:pt x="4634" y="1593"/>
                  </a:lnTo>
                  <a:lnTo>
                    <a:pt x="4555" y="1409"/>
                  </a:lnTo>
                  <a:lnTo>
                    <a:pt x="4476" y="1238"/>
                  </a:lnTo>
                  <a:lnTo>
                    <a:pt x="4371" y="1067"/>
                  </a:lnTo>
                  <a:lnTo>
                    <a:pt x="4265" y="909"/>
                  </a:lnTo>
                  <a:lnTo>
                    <a:pt x="4134" y="764"/>
                  </a:lnTo>
                  <a:lnTo>
                    <a:pt x="4002" y="632"/>
                  </a:lnTo>
                  <a:lnTo>
                    <a:pt x="3857" y="501"/>
                  </a:lnTo>
                  <a:lnTo>
                    <a:pt x="3699" y="396"/>
                  </a:lnTo>
                  <a:lnTo>
                    <a:pt x="3528" y="290"/>
                  </a:lnTo>
                  <a:lnTo>
                    <a:pt x="3357" y="198"/>
                  </a:lnTo>
                  <a:lnTo>
                    <a:pt x="3173" y="132"/>
                  </a:lnTo>
                  <a:lnTo>
                    <a:pt x="2989" y="80"/>
                  </a:lnTo>
                  <a:lnTo>
                    <a:pt x="2791" y="27"/>
                  </a:lnTo>
                  <a:lnTo>
                    <a:pt x="2594"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2461400" y="3703400"/>
              <a:ext cx="119150" cy="1067925"/>
            </a:xfrm>
            <a:custGeom>
              <a:rect b="b" l="l" r="r" t="t"/>
              <a:pathLst>
                <a:path extrusionOk="0" h="42717" w="4766">
                  <a:moveTo>
                    <a:pt x="2383" y="39136"/>
                  </a:moveTo>
                  <a:lnTo>
                    <a:pt x="2501" y="39149"/>
                  </a:lnTo>
                  <a:lnTo>
                    <a:pt x="2620" y="39162"/>
                  </a:lnTo>
                  <a:lnTo>
                    <a:pt x="2738" y="39189"/>
                  </a:lnTo>
                  <a:lnTo>
                    <a:pt x="2843" y="39228"/>
                  </a:lnTo>
                  <a:lnTo>
                    <a:pt x="2949" y="39281"/>
                  </a:lnTo>
                  <a:lnTo>
                    <a:pt x="3054" y="39347"/>
                  </a:lnTo>
                  <a:lnTo>
                    <a:pt x="3146" y="39412"/>
                  </a:lnTo>
                  <a:lnTo>
                    <a:pt x="3225" y="39491"/>
                  </a:lnTo>
                  <a:lnTo>
                    <a:pt x="3304" y="39570"/>
                  </a:lnTo>
                  <a:lnTo>
                    <a:pt x="3370" y="39662"/>
                  </a:lnTo>
                  <a:lnTo>
                    <a:pt x="3436" y="39768"/>
                  </a:lnTo>
                  <a:lnTo>
                    <a:pt x="3488" y="39873"/>
                  </a:lnTo>
                  <a:lnTo>
                    <a:pt x="3528" y="39978"/>
                  </a:lnTo>
                  <a:lnTo>
                    <a:pt x="3554" y="40097"/>
                  </a:lnTo>
                  <a:lnTo>
                    <a:pt x="3567" y="40215"/>
                  </a:lnTo>
                  <a:lnTo>
                    <a:pt x="3581" y="40334"/>
                  </a:lnTo>
                  <a:lnTo>
                    <a:pt x="3567" y="40452"/>
                  </a:lnTo>
                  <a:lnTo>
                    <a:pt x="3554" y="40571"/>
                  </a:lnTo>
                  <a:lnTo>
                    <a:pt x="3528" y="40689"/>
                  </a:lnTo>
                  <a:lnTo>
                    <a:pt x="3488" y="40795"/>
                  </a:lnTo>
                  <a:lnTo>
                    <a:pt x="3436" y="40900"/>
                  </a:lnTo>
                  <a:lnTo>
                    <a:pt x="3370" y="41005"/>
                  </a:lnTo>
                  <a:lnTo>
                    <a:pt x="3304" y="41097"/>
                  </a:lnTo>
                  <a:lnTo>
                    <a:pt x="3225" y="41176"/>
                  </a:lnTo>
                  <a:lnTo>
                    <a:pt x="3146" y="41255"/>
                  </a:lnTo>
                  <a:lnTo>
                    <a:pt x="3054" y="41321"/>
                  </a:lnTo>
                  <a:lnTo>
                    <a:pt x="2949" y="41387"/>
                  </a:lnTo>
                  <a:lnTo>
                    <a:pt x="2843" y="41440"/>
                  </a:lnTo>
                  <a:lnTo>
                    <a:pt x="2738" y="41479"/>
                  </a:lnTo>
                  <a:lnTo>
                    <a:pt x="2620" y="41505"/>
                  </a:lnTo>
                  <a:lnTo>
                    <a:pt x="2501" y="41519"/>
                  </a:lnTo>
                  <a:lnTo>
                    <a:pt x="2383" y="41532"/>
                  </a:lnTo>
                  <a:lnTo>
                    <a:pt x="2264" y="41519"/>
                  </a:lnTo>
                  <a:lnTo>
                    <a:pt x="2146" y="41505"/>
                  </a:lnTo>
                  <a:lnTo>
                    <a:pt x="2027" y="41479"/>
                  </a:lnTo>
                  <a:lnTo>
                    <a:pt x="1922" y="41440"/>
                  </a:lnTo>
                  <a:lnTo>
                    <a:pt x="1817" y="41387"/>
                  </a:lnTo>
                  <a:lnTo>
                    <a:pt x="1711" y="41321"/>
                  </a:lnTo>
                  <a:lnTo>
                    <a:pt x="1619" y="41255"/>
                  </a:lnTo>
                  <a:lnTo>
                    <a:pt x="1540" y="41176"/>
                  </a:lnTo>
                  <a:lnTo>
                    <a:pt x="1461" y="41097"/>
                  </a:lnTo>
                  <a:lnTo>
                    <a:pt x="1395" y="41005"/>
                  </a:lnTo>
                  <a:lnTo>
                    <a:pt x="1330" y="40900"/>
                  </a:lnTo>
                  <a:lnTo>
                    <a:pt x="1277" y="40795"/>
                  </a:lnTo>
                  <a:lnTo>
                    <a:pt x="1237" y="40689"/>
                  </a:lnTo>
                  <a:lnTo>
                    <a:pt x="1211" y="40571"/>
                  </a:lnTo>
                  <a:lnTo>
                    <a:pt x="1185" y="40452"/>
                  </a:lnTo>
                  <a:lnTo>
                    <a:pt x="1185" y="40334"/>
                  </a:lnTo>
                  <a:lnTo>
                    <a:pt x="1185" y="40215"/>
                  </a:lnTo>
                  <a:lnTo>
                    <a:pt x="1211" y="40097"/>
                  </a:lnTo>
                  <a:lnTo>
                    <a:pt x="1237" y="39978"/>
                  </a:lnTo>
                  <a:lnTo>
                    <a:pt x="1277" y="39873"/>
                  </a:lnTo>
                  <a:lnTo>
                    <a:pt x="1330" y="39768"/>
                  </a:lnTo>
                  <a:lnTo>
                    <a:pt x="1395" y="39662"/>
                  </a:lnTo>
                  <a:lnTo>
                    <a:pt x="1461" y="39570"/>
                  </a:lnTo>
                  <a:lnTo>
                    <a:pt x="1540" y="39491"/>
                  </a:lnTo>
                  <a:lnTo>
                    <a:pt x="1619" y="39412"/>
                  </a:lnTo>
                  <a:lnTo>
                    <a:pt x="1711" y="39347"/>
                  </a:lnTo>
                  <a:lnTo>
                    <a:pt x="1817" y="39281"/>
                  </a:lnTo>
                  <a:lnTo>
                    <a:pt x="1922" y="39228"/>
                  </a:lnTo>
                  <a:lnTo>
                    <a:pt x="2027" y="39189"/>
                  </a:lnTo>
                  <a:lnTo>
                    <a:pt x="2146" y="39162"/>
                  </a:lnTo>
                  <a:lnTo>
                    <a:pt x="2264" y="39149"/>
                  </a:lnTo>
                  <a:lnTo>
                    <a:pt x="2383" y="39136"/>
                  </a:lnTo>
                  <a:close/>
                  <a:moveTo>
                    <a:pt x="1790" y="1"/>
                  </a:moveTo>
                  <a:lnTo>
                    <a:pt x="1790" y="38030"/>
                  </a:lnTo>
                  <a:lnTo>
                    <a:pt x="1606" y="38083"/>
                  </a:lnTo>
                  <a:lnTo>
                    <a:pt x="1422" y="38162"/>
                  </a:lnTo>
                  <a:lnTo>
                    <a:pt x="1251" y="38241"/>
                  </a:lnTo>
                  <a:lnTo>
                    <a:pt x="1079" y="38346"/>
                  </a:lnTo>
                  <a:lnTo>
                    <a:pt x="921" y="38451"/>
                  </a:lnTo>
                  <a:lnTo>
                    <a:pt x="777" y="38583"/>
                  </a:lnTo>
                  <a:lnTo>
                    <a:pt x="632" y="38715"/>
                  </a:lnTo>
                  <a:lnTo>
                    <a:pt x="513" y="38860"/>
                  </a:lnTo>
                  <a:lnTo>
                    <a:pt x="395" y="39017"/>
                  </a:lnTo>
                  <a:lnTo>
                    <a:pt x="303" y="39189"/>
                  </a:lnTo>
                  <a:lnTo>
                    <a:pt x="211" y="39360"/>
                  </a:lnTo>
                  <a:lnTo>
                    <a:pt x="145" y="39544"/>
                  </a:lnTo>
                  <a:lnTo>
                    <a:pt x="79" y="39728"/>
                  </a:lnTo>
                  <a:lnTo>
                    <a:pt x="40" y="39926"/>
                  </a:lnTo>
                  <a:lnTo>
                    <a:pt x="13" y="40123"/>
                  </a:lnTo>
                  <a:lnTo>
                    <a:pt x="0" y="40334"/>
                  </a:lnTo>
                  <a:lnTo>
                    <a:pt x="13" y="40571"/>
                  </a:lnTo>
                  <a:lnTo>
                    <a:pt x="53" y="40808"/>
                  </a:lnTo>
                  <a:lnTo>
                    <a:pt x="105" y="41045"/>
                  </a:lnTo>
                  <a:lnTo>
                    <a:pt x="198" y="41255"/>
                  </a:lnTo>
                  <a:lnTo>
                    <a:pt x="290" y="41466"/>
                  </a:lnTo>
                  <a:lnTo>
                    <a:pt x="408" y="41663"/>
                  </a:lnTo>
                  <a:lnTo>
                    <a:pt x="553" y="41848"/>
                  </a:lnTo>
                  <a:lnTo>
                    <a:pt x="698" y="42019"/>
                  </a:lnTo>
                  <a:lnTo>
                    <a:pt x="869" y="42164"/>
                  </a:lnTo>
                  <a:lnTo>
                    <a:pt x="1053" y="42308"/>
                  </a:lnTo>
                  <a:lnTo>
                    <a:pt x="1251" y="42427"/>
                  </a:lnTo>
                  <a:lnTo>
                    <a:pt x="1461" y="42519"/>
                  </a:lnTo>
                  <a:lnTo>
                    <a:pt x="1672" y="42611"/>
                  </a:lnTo>
                  <a:lnTo>
                    <a:pt x="1909" y="42664"/>
                  </a:lnTo>
                  <a:lnTo>
                    <a:pt x="2146" y="42703"/>
                  </a:lnTo>
                  <a:lnTo>
                    <a:pt x="2383" y="42716"/>
                  </a:lnTo>
                  <a:lnTo>
                    <a:pt x="2620" y="42703"/>
                  </a:lnTo>
                  <a:lnTo>
                    <a:pt x="2857" y="42664"/>
                  </a:lnTo>
                  <a:lnTo>
                    <a:pt x="3093" y="42611"/>
                  </a:lnTo>
                  <a:lnTo>
                    <a:pt x="3304" y="42519"/>
                  </a:lnTo>
                  <a:lnTo>
                    <a:pt x="3515" y="42427"/>
                  </a:lnTo>
                  <a:lnTo>
                    <a:pt x="3712" y="42308"/>
                  </a:lnTo>
                  <a:lnTo>
                    <a:pt x="3896" y="42164"/>
                  </a:lnTo>
                  <a:lnTo>
                    <a:pt x="4068" y="42019"/>
                  </a:lnTo>
                  <a:lnTo>
                    <a:pt x="4212" y="41848"/>
                  </a:lnTo>
                  <a:lnTo>
                    <a:pt x="4357" y="41663"/>
                  </a:lnTo>
                  <a:lnTo>
                    <a:pt x="4476" y="41466"/>
                  </a:lnTo>
                  <a:lnTo>
                    <a:pt x="4568" y="41255"/>
                  </a:lnTo>
                  <a:lnTo>
                    <a:pt x="4660" y="41045"/>
                  </a:lnTo>
                  <a:lnTo>
                    <a:pt x="4713" y="40808"/>
                  </a:lnTo>
                  <a:lnTo>
                    <a:pt x="4752" y="40571"/>
                  </a:lnTo>
                  <a:lnTo>
                    <a:pt x="4765" y="40334"/>
                  </a:lnTo>
                  <a:lnTo>
                    <a:pt x="4752" y="40123"/>
                  </a:lnTo>
                  <a:lnTo>
                    <a:pt x="4726" y="39926"/>
                  </a:lnTo>
                  <a:lnTo>
                    <a:pt x="4686" y="39728"/>
                  </a:lnTo>
                  <a:lnTo>
                    <a:pt x="4620" y="39544"/>
                  </a:lnTo>
                  <a:lnTo>
                    <a:pt x="4555" y="39360"/>
                  </a:lnTo>
                  <a:lnTo>
                    <a:pt x="4462" y="39189"/>
                  </a:lnTo>
                  <a:lnTo>
                    <a:pt x="4370" y="39017"/>
                  </a:lnTo>
                  <a:lnTo>
                    <a:pt x="4252" y="38860"/>
                  </a:lnTo>
                  <a:lnTo>
                    <a:pt x="4120" y="38715"/>
                  </a:lnTo>
                  <a:lnTo>
                    <a:pt x="3989" y="38583"/>
                  </a:lnTo>
                  <a:lnTo>
                    <a:pt x="3844" y="38451"/>
                  </a:lnTo>
                  <a:lnTo>
                    <a:pt x="3686" y="38346"/>
                  </a:lnTo>
                  <a:lnTo>
                    <a:pt x="3515" y="38241"/>
                  </a:lnTo>
                  <a:lnTo>
                    <a:pt x="3344" y="38162"/>
                  </a:lnTo>
                  <a:lnTo>
                    <a:pt x="3159" y="38083"/>
                  </a:lnTo>
                  <a:lnTo>
                    <a:pt x="2975" y="38030"/>
                  </a:lnTo>
                  <a:lnTo>
                    <a:pt x="2975"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2685825" y="3741900"/>
              <a:ext cx="403825" cy="1186075"/>
            </a:xfrm>
            <a:custGeom>
              <a:rect b="b" l="l" r="r" t="t"/>
              <a:pathLst>
                <a:path extrusionOk="0" h="47443" w="16153">
                  <a:moveTo>
                    <a:pt x="13783" y="1186"/>
                  </a:moveTo>
                  <a:lnTo>
                    <a:pt x="13901" y="1199"/>
                  </a:lnTo>
                  <a:lnTo>
                    <a:pt x="14020" y="1212"/>
                  </a:lnTo>
                  <a:lnTo>
                    <a:pt x="14138" y="1238"/>
                  </a:lnTo>
                  <a:lnTo>
                    <a:pt x="14243" y="1278"/>
                  </a:lnTo>
                  <a:lnTo>
                    <a:pt x="14349" y="1330"/>
                  </a:lnTo>
                  <a:lnTo>
                    <a:pt x="14454" y="1396"/>
                  </a:lnTo>
                  <a:lnTo>
                    <a:pt x="14546" y="1462"/>
                  </a:lnTo>
                  <a:lnTo>
                    <a:pt x="14625" y="1541"/>
                  </a:lnTo>
                  <a:lnTo>
                    <a:pt x="14704" y="1620"/>
                  </a:lnTo>
                  <a:lnTo>
                    <a:pt x="14770" y="1712"/>
                  </a:lnTo>
                  <a:lnTo>
                    <a:pt x="14836" y="1818"/>
                  </a:lnTo>
                  <a:lnTo>
                    <a:pt x="14875" y="1923"/>
                  </a:lnTo>
                  <a:lnTo>
                    <a:pt x="14928" y="2028"/>
                  </a:lnTo>
                  <a:lnTo>
                    <a:pt x="14954" y="2147"/>
                  </a:lnTo>
                  <a:lnTo>
                    <a:pt x="14967" y="2265"/>
                  </a:lnTo>
                  <a:lnTo>
                    <a:pt x="14981" y="2384"/>
                  </a:lnTo>
                  <a:lnTo>
                    <a:pt x="14967" y="2502"/>
                  </a:lnTo>
                  <a:lnTo>
                    <a:pt x="14954" y="2620"/>
                  </a:lnTo>
                  <a:lnTo>
                    <a:pt x="14928" y="2739"/>
                  </a:lnTo>
                  <a:lnTo>
                    <a:pt x="14875" y="2844"/>
                  </a:lnTo>
                  <a:lnTo>
                    <a:pt x="14836" y="2950"/>
                  </a:lnTo>
                  <a:lnTo>
                    <a:pt x="14770" y="3055"/>
                  </a:lnTo>
                  <a:lnTo>
                    <a:pt x="14704" y="3147"/>
                  </a:lnTo>
                  <a:lnTo>
                    <a:pt x="14625" y="3226"/>
                  </a:lnTo>
                  <a:lnTo>
                    <a:pt x="14546" y="3305"/>
                  </a:lnTo>
                  <a:lnTo>
                    <a:pt x="14454" y="3371"/>
                  </a:lnTo>
                  <a:lnTo>
                    <a:pt x="14349" y="3437"/>
                  </a:lnTo>
                  <a:lnTo>
                    <a:pt x="14243" y="3489"/>
                  </a:lnTo>
                  <a:lnTo>
                    <a:pt x="14138" y="3529"/>
                  </a:lnTo>
                  <a:lnTo>
                    <a:pt x="14020" y="3555"/>
                  </a:lnTo>
                  <a:lnTo>
                    <a:pt x="13901" y="3581"/>
                  </a:lnTo>
                  <a:lnTo>
                    <a:pt x="13651" y="3581"/>
                  </a:lnTo>
                  <a:lnTo>
                    <a:pt x="13533" y="3555"/>
                  </a:lnTo>
                  <a:lnTo>
                    <a:pt x="13427" y="3529"/>
                  </a:lnTo>
                  <a:lnTo>
                    <a:pt x="13309" y="3489"/>
                  </a:lnTo>
                  <a:lnTo>
                    <a:pt x="13204" y="3437"/>
                  </a:lnTo>
                  <a:lnTo>
                    <a:pt x="13111" y="3371"/>
                  </a:lnTo>
                  <a:lnTo>
                    <a:pt x="13019" y="3305"/>
                  </a:lnTo>
                  <a:lnTo>
                    <a:pt x="12927" y="3226"/>
                  </a:lnTo>
                  <a:lnTo>
                    <a:pt x="12861" y="3147"/>
                  </a:lnTo>
                  <a:lnTo>
                    <a:pt x="12782" y="3055"/>
                  </a:lnTo>
                  <a:lnTo>
                    <a:pt x="12730" y="2950"/>
                  </a:lnTo>
                  <a:lnTo>
                    <a:pt x="12677" y="2844"/>
                  </a:lnTo>
                  <a:lnTo>
                    <a:pt x="12637" y="2739"/>
                  </a:lnTo>
                  <a:lnTo>
                    <a:pt x="12611" y="2620"/>
                  </a:lnTo>
                  <a:lnTo>
                    <a:pt x="12585" y="2502"/>
                  </a:lnTo>
                  <a:lnTo>
                    <a:pt x="12585" y="2384"/>
                  </a:lnTo>
                  <a:lnTo>
                    <a:pt x="12585" y="2265"/>
                  </a:lnTo>
                  <a:lnTo>
                    <a:pt x="12611" y="2147"/>
                  </a:lnTo>
                  <a:lnTo>
                    <a:pt x="12637" y="2028"/>
                  </a:lnTo>
                  <a:lnTo>
                    <a:pt x="12677" y="1923"/>
                  </a:lnTo>
                  <a:lnTo>
                    <a:pt x="12730" y="1818"/>
                  </a:lnTo>
                  <a:lnTo>
                    <a:pt x="12782" y="1712"/>
                  </a:lnTo>
                  <a:lnTo>
                    <a:pt x="12861" y="1620"/>
                  </a:lnTo>
                  <a:lnTo>
                    <a:pt x="12927" y="1541"/>
                  </a:lnTo>
                  <a:lnTo>
                    <a:pt x="13019" y="1462"/>
                  </a:lnTo>
                  <a:lnTo>
                    <a:pt x="13111" y="1396"/>
                  </a:lnTo>
                  <a:lnTo>
                    <a:pt x="13204" y="1330"/>
                  </a:lnTo>
                  <a:lnTo>
                    <a:pt x="13309" y="1278"/>
                  </a:lnTo>
                  <a:lnTo>
                    <a:pt x="13427" y="1238"/>
                  </a:lnTo>
                  <a:lnTo>
                    <a:pt x="13533" y="1212"/>
                  </a:lnTo>
                  <a:lnTo>
                    <a:pt x="13651" y="1199"/>
                  </a:lnTo>
                  <a:lnTo>
                    <a:pt x="13783" y="1186"/>
                  </a:lnTo>
                  <a:close/>
                  <a:moveTo>
                    <a:pt x="13783" y="1"/>
                  </a:moveTo>
                  <a:lnTo>
                    <a:pt x="13533" y="14"/>
                  </a:lnTo>
                  <a:lnTo>
                    <a:pt x="13296" y="54"/>
                  </a:lnTo>
                  <a:lnTo>
                    <a:pt x="13072" y="106"/>
                  </a:lnTo>
                  <a:lnTo>
                    <a:pt x="12848" y="198"/>
                  </a:lnTo>
                  <a:lnTo>
                    <a:pt x="12651" y="291"/>
                  </a:lnTo>
                  <a:lnTo>
                    <a:pt x="12453" y="409"/>
                  </a:lnTo>
                  <a:lnTo>
                    <a:pt x="12269" y="554"/>
                  </a:lnTo>
                  <a:lnTo>
                    <a:pt x="12098" y="699"/>
                  </a:lnTo>
                  <a:lnTo>
                    <a:pt x="11940" y="870"/>
                  </a:lnTo>
                  <a:lnTo>
                    <a:pt x="11808" y="1054"/>
                  </a:lnTo>
                  <a:lnTo>
                    <a:pt x="11690" y="1251"/>
                  </a:lnTo>
                  <a:lnTo>
                    <a:pt x="11584" y="1462"/>
                  </a:lnTo>
                  <a:lnTo>
                    <a:pt x="11505" y="1673"/>
                  </a:lnTo>
                  <a:lnTo>
                    <a:pt x="11453" y="1910"/>
                  </a:lnTo>
                  <a:lnTo>
                    <a:pt x="11413" y="2147"/>
                  </a:lnTo>
                  <a:lnTo>
                    <a:pt x="11400" y="2384"/>
                  </a:lnTo>
                  <a:lnTo>
                    <a:pt x="11413" y="2594"/>
                  </a:lnTo>
                  <a:lnTo>
                    <a:pt x="11440" y="2792"/>
                  </a:lnTo>
                  <a:lnTo>
                    <a:pt x="11479" y="2989"/>
                  </a:lnTo>
                  <a:lnTo>
                    <a:pt x="11532" y="3173"/>
                  </a:lnTo>
                  <a:lnTo>
                    <a:pt x="11611" y="3358"/>
                  </a:lnTo>
                  <a:lnTo>
                    <a:pt x="11690" y="3529"/>
                  </a:lnTo>
                  <a:lnTo>
                    <a:pt x="11795" y="3700"/>
                  </a:lnTo>
                  <a:lnTo>
                    <a:pt x="11913" y="3858"/>
                  </a:lnTo>
                  <a:lnTo>
                    <a:pt x="12032" y="4003"/>
                  </a:lnTo>
                  <a:lnTo>
                    <a:pt x="12177" y="4134"/>
                  </a:lnTo>
                  <a:lnTo>
                    <a:pt x="12322" y="4266"/>
                  </a:lnTo>
                  <a:lnTo>
                    <a:pt x="12480" y="4371"/>
                  </a:lnTo>
                  <a:lnTo>
                    <a:pt x="12651" y="4477"/>
                  </a:lnTo>
                  <a:lnTo>
                    <a:pt x="12822" y="4556"/>
                  </a:lnTo>
                  <a:lnTo>
                    <a:pt x="13006" y="4635"/>
                  </a:lnTo>
                  <a:lnTo>
                    <a:pt x="13190" y="4687"/>
                  </a:lnTo>
                  <a:lnTo>
                    <a:pt x="13190" y="33410"/>
                  </a:lnTo>
                  <a:lnTo>
                    <a:pt x="1" y="46613"/>
                  </a:lnTo>
                  <a:lnTo>
                    <a:pt x="830" y="47442"/>
                  </a:lnTo>
                  <a:lnTo>
                    <a:pt x="14375" y="33897"/>
                  </a:lnTo>
                  <a:lnTo>
                    <a:pt x="14375" y="4687"/>
                  </a:lnTo>
                  <a:lnTo>
                    <a:pt x="14559" y="4635"/>
                  </a:lnTo>
                  <a:lnTo>
                    <a:pt x="14744" y="4556"/>
                  </a:lnTo>
                  <a:lnTo>
                    <a:pt x="14915" y="4477"/>
                  </a:lnTo>
                  <a:lnTo>
                    <a:pt x="15086" y="4371"/>
                  </a:lnTo>
                  <a:lnTo>
                    <a:pt x="15244" y="4253"/>
                  </a:lnTo>
                  <a:lnTo>
                    <a:pt x="15389" y="4134"/>
                  </a:lnTo>
                  <a:lnTo>
                    <a:pt x="15520" y="4003"/>
                  </a:lnTo>
                  <a:lnTo>
                    <a:pt x="15652" y="3845"/>
                  </a:lnTo>
                  <a:lnTo>
                    <a:pt x="15757" y="3700"/>
                  </a:lnTo>
                  <a:lnTo>
                    <a:pt x="15863" y="3529"/>
                  </a:lnTo>
                  <a:lnTo>
                    <a:pt x="15955" y="3358"/>
                  </a:lnTo>
                  <a:lnTo>
                    <a:pt x="16021" y="3173"/>
                  </a:lnTo>
                  <a:lnTo>
                    <a:pt x="16086" y="2989"/>
                  </a:lnTo>
                  <a:lnTo>
                    <a:pt x="16126" y="2792"/>
                  </a:lnTo>
                  <a:lnTo>
                    <a:pt x="16152" y="2594"/>
                  </a:lnTo>
                  <a:lnTo>
                    <a:pt x="16152" y="2384"/>
                  </a:lnTo>
                  <a:lnTo>
                    <a:pt x="16139" y="2147"/>
                  </a:lnTo>
                  <a:lnTo>
                    <a:pt x="16113" y="1910"/>
                  </a:lnTo>
                  <a:lnTo>
                    <a:pt x="16047" y="1673"/>
                  </a:lnTo>
                  <a:lnTo>
                    <a:pt x="15968" y="1462"/>
                  </a:lnTo>
                  <a:lnTo>
                    <a:pt x="15876" y="1251"/>
                  </a:lnTo>
                  <a:lnTo>
                    <a:pt x="15757" y="1054"/>
                  </a:lnTo>
                  <a:lnTo>
                    <a:pt x="15612" y="870"/>
                  </a:lnTo>
                  <a:lnTo>
                    <a:pt x="15454" y="699"/>
                  </a:lnTo>
                  <a:lnTo>
                    <a:pt x="15297" y="554"/>
                  </a:lnTo>
                  <a:lnTo>
                    <a:pt x="15112" y="409"/>
                  </a:lnTo>
                  <a:lnTo>
                    <a:pt x="14915" y="291"/>
                  </a:lnTo>
                  <a:lnTo>
                    <a:pt x="14704" y="198"/>
                  </a:lnTo>
                  <a:lnTo>
                    <a:pt x="14480" y="106"/>
                  </a:lnTo>
                  <a:lnTo>
                    <a:pt x="14257" y="54"/>
                  </a:lnTo>
                  <a:lnTo>
                    <a:pt x="14020" y="14"/>
                  </a:lnTo>
                  <a:lnTo>
                    <a:pt x="13783"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3121200" y="2079350"/>
              <a:ext cx="330100" cy="1344350"/>
            </a:xfrm>
            <a:custGeom>
              <a:rect b="b" l="l" r="r" t="t"/>
              <a:pathLst>
                <a:path extrusionOk="0" h="53774" w="13204">
                  <a:moveTo>
                    <a:pt x="2383" y="50193"/>
                  </a:moveTo>
                  <a:lnTo>
                    <a:pt x="2502" y="50207"/>
                  </a:lnTo>
                  <a:lnTo>
                    <a:pt x="2620" y="50220"/>
                  </a:lnTo>
                  <a:lnTo>
                    <a:pt x="2739" y="50246"/>
                  </a:lnTo>
                  <a:lnTo>
                    <a:pt x="2844" y="50286"/>
                  </a:lnTo>
                  <a:lnTo>
                    <a:pt x="2949" y="50338"/>
                  </a:lnTo>
                  <a:lnTo>
                    <a:pt x="3055" y="50404"/>
                  </a:lnTo>
                  <a:lnTo>
                    <a:pt x="3147" y="50470"/>
                  </a:lnTo>
                  <a:lnTo>
                    <a:pt x="3226" y="50549"/>
                  </a:lnTo>
                  <a:lnTo>
                    <a:pt x="3305" y="50628"/>
                  </a:lnTo>
                  <a:lnTo>
                    <a:pt x="3371" y="50720"/>
                  </a:lnTo>
                  <a:lnTo>
                    <a:pt x="3437" y="50825"/>
                  </a:lnTo>
                  <a:lnTo>
                    <a:pt x="3489" y="50931"/>
                  </a:lnTo>
                  <a:lnTo>
                    <a:pt x="3529" y="51036"/>
                  </a:lnTo>
                  <a:lnTo>
                    <a:pt x="3555" y="51154"/>
                  </a:lnTo>
                  <a:lnTo>
                    <a:pt x="3568" y="51273"/>
                  </a:lnTo>
                  <a:lnTo>
                    <a:pt x="3581" y="51391"/>
                  </a:lnTo>
                  <a:lnTo>
                    <a:pt x="3568" y="51510"/>
                  </a:lnTo>
                  <a:lnTo>
                    <a:pt x="3555" y="51628"/>
                  </a:lnTo>
                  <a:lnTo>
                    <a:pt x="3529" y="51747"/>
                  </a:lnTo>
                  <a:lnTo>
                    <a:pt x="3489" y="51852"/>
                  </a:lnTo>
                  <a:lnTo>
                    <a:pt x="3437" y="51957"/>
                  </a:lnTo>
                  <a:lnTo>
                    <a:pt x="3371" y="52063"/>
                  </a:lnTo>
                  <a:lnTo>
                    <a:pt x="3305" y="52155"/>
                  </a:lnTo>
                  <a:lnTo>
                    <a:pt x="3226" y="52234"/>
                  </a:lnTo>
                  <a:lnTo>
                    <a:pt x="3147" y="52313"/>
                  </a:lnTo>
                  <a:lnTo>
                    <a:pt x="3055" y="52379"/>
                  </a:lnTo>
                  <a:lnTo>
                    <a:pt x="2949" y="52444"/>
                  </a:lnTo>
                  <a:lnTo>
                    <a:pt x="2844" y="52497"/>
                  </a:lnTo>
                  <a:lnTo>
                    <a:pt x="2739" y="52536"/>
                  </a:lnTo>
                  <a:lnTo>
                    <a:pt x="2620" y="52563"/>
                  </a:lnTo>
                  <a:lnTo>
                    <a:pt x="2502" y="52589"/>
                  </a:lnTo>
                  <a:lnTo>
                    <a:pt x="2252" y="52589"/>
                  </a:lnTo>
                  <a:lnTo>
                    <a:pt x="2133" y="52563"/>
                  </a:lnTo>
                  <a:lnTo>
                    <a:pt x="2028" y="52536"/>
                  </a:lnTo>
                  <a:lnTo>
                    <a:pt x="1910" y="52497"/>
                  </a:lnTo>
                  <a:lnTo>
                    <a:pt x="1804" y="52444"/>
                  </a:lnTo>
                  <a:lnTo>
                    <a:pt x="1712" y="52379"/>
                  </a:lnTo>
                  <a:lnTo>
                    <a:pt x="1620" y="52313"/>
                  </a:lnTo>
                  <a:lnTo>
                    <a:pt x="1528" y="52234"/>
                  </a:lnTo>
                  <a:lnTo>
                    <a:pt x="1462" y="52155"/>
                  </a:lnTo>
                  <a:lnTo>
                    <a:pt x="1383" y="52063"/>
                  </a:lnTo>
                  <a:lnTo>
                    <a:pt x="1330" y="51957"/>
                  </a:lnTo>
                  <a:lnTo>
                    <a:pt x="1278" y="51852"/>
                  </a:lnTo>
                  <a:lnTo>
                    <a:pt x="1238" y="51747"/>
                  </a:lnTo>
                  <a:lnTo>
                    <a:pt x="1212" y="51628"/>
                  </a:lnTo>
                  <a:lnTo>
                    <a:pt x="1186" y="51510"/>
                  </a:lnTo>
                  <a:lnTo>
                    <a:pt x="1186" y="51391"/>
                  </a:lnTo>
                  <a:lnTo>
                    <a:pt x="1186" y="51273"/>
                  </a:lnTo>
                  <a:lnTo>
                    <a:pt x="1212" y="51154"/>
                  </a:lnTo>
                  <a:lnTo>
                    <a:pt x="1238" y="51036"/>
                  </a:lnTo>
                  <a:lnTo>
                    <a:pt x="1278" y="50931"/>
                  </a:lnTo>
                  <a:lnTo>
                    <a:pt x="1330" y="50825"/>
                  </a:lnTo>
                  <a:lnTo>
                    <a:pt x="1383" y="50720"/>
                  </a:lnTo>
                  <a:lnTo>
                    <a:pt x="1462" y="50628"/>
                  </a:lnTo>
                  <a:lnTo>
                    <a:pt x="1528" y="50549"/>
                  </a:lnTo>
                  <a:lnTo>
                    <a:pt x="1620" y="50470"/>
                  </a:lnTo>
                  <a:lnTo>
                    <a:pt x="1712" y="50404"/>
                  </a:lnTo>
                  <a:lnTo>
                    <a:pt x="1804" y="50338"/>
                  </a:lnTo>
                  <a:lnTo>
                    <a:pt x="1910" y="50286"/>
                  </a:lnTo>
                  <a:lnTo>
                    <a:pt x="2028" y="50246"/>
                  </a:lnTo>
                  <a:lnTo>
                    <a:pt x="2133" y="50220"/>
                  </a:lnTo>
                  <a:lnTo>
                    <a:pt x="2252" y="50207"/>
                  </a:lnTo>
                  <a:lnTo>
                    <a:pt x="2383" y="50193"/>
                  </a:lnTo>
                  <a:close/>
                  <a:moveTo>
                    <a:pt x="12019" y="1"/>
                  </a:moveTo>
                  <a:lnTo>
                    <a:pt x="12019" y="31817"/>
                  </a:lnTo>
                  <a:lnTo>
                    <a:pt x="1778" y="41690"/>
                  </a:lnTo>
                  <a:lnTo>
                    <a:pt x="1778" y="49088"/>
                  </a:lnTo>
                  <a:lnTo>
                    <a:pt x="1594" y="49140"/>
                  </a:lnTo>
                  <a:lnTo>
                    <a:pt x="1409" y="49219"/>
                  </a:lnTo>
                  <a:lnTo>
                    <a:pt x="1238" y="49311"/>
                  </a:lnTo>
                  <a:lnTo>
                    <a:pt x="1067" y="49404"/>
                  </a:lnTo>
                  <a:lnTo>
                    <a:pt x="922" y="49522"/>
                  </a:lnTo>
                  <a:lnTo>
                    <a:pt x="764" y="49640"/>
                  </a:lnTo>
                  <a:lnTo>
                    <a:pt x="633" y="49785"/>
                  </a:lnTo>
                  <a:lnTo>
                    <a:pt x="514" y="49930"/>
                  </a:lnTo>
                  <a:lnTo>
                    <a:pt x="396" y="50088"/>
                  </a:lnTo>
                  <a:lnTo>
                    <a:pt x="290" y="50246"/>
                  </a:lnTo>
                  <a:lnTo>
                    <a:pt x="211" y="50417"/>
                  </a:lnTo>
                  <a:lnTo>
                    <a:pt x="132" y="50601"/>
                  </a:lnTo>
                  <a:lnTo>
                    <a:pt x="80" y="50786"/>
                  </a:lnTo>
                  <a:lnTo>
                    <a:pt x="40" y="50983"/>
                  </a:lnTo>
                  <a:lnTo>
                    <a:pt x="14" y="51181"/>
                  </a:lnTo>
                  <a:lnTo>
                    <a:pt x="1" y="51391"/>
                  </a:lnTo>
                  <a:lnTo>
                    <a:pt x="14" y="51641"/>
                  </a:lnTo>
                  <a:lnTo>
                    <a:pt x="53" y="51865"/>
                  </a:lnTo>
                  <a:lnTo>
                    <a:pt x="106" y="52102"/>
                  </a:lnTo>
                  <a:lnTo>
                    <a:pt x="185" y="52313"/>
                  </a:lnTo>
                  <a:lnTo>
                    <a:pt x="290" y="52523"/>
                  </a:lnTo>
                  <a:lnTo>
                    <a:pt x="409" y="52721"/>
                  </a:lnTo>
                  <a:lnTo>
                    <a:pt x="541" y="52905"/>
                  </a:lnTo>
                  <a:lnTo>
                    <a:pt x="698" y="53076"/>
                  </a:lnTo>
                  <a:lnTo>
                    <a:pt x="870" y="53221"/>
                  </a:lnTo>
                  <a:lnTo>
                    <a:pt x="1054" y="53366"/>
                  </a:lnTo>
                  <a:lnTo>
                    <a:pt x="1251" y="53484"/>
                  </a:lnTo>
                  <a:lnTo>
                    <a:pt x="1449" y="53590"/>
                  </a:lnTo>
                  <a:lnTo>
                    <a:pt x="1673" y="53669"/>
                  </a:lnTo>
                  <a:lnTo>
                    <a:pt x="1896" y="53721"/>
                  </a:lnTo>
                  <a:lnTo>
                    <a:pt x="2133" y="53761"/>
                  </a:lnTo>
                  <a:lnTo>
                    <a:pt x="2383" y="53774"/>
                  </a:lnTo>
                  <a:lnTo>
                    <a:pt x="2620" y="53761"/>
                  </a:lnTo>
                  <a:lnTo>
                    <a:pt x="2857" y="53721"/>
                  </a:lnTo>
                  <a:lnTo>
                    <a:pt x="3081" y="53669"/>
                  </a:lnTo>
                  <a:lnTo>
                    <a:pt x="3305" y="53590"/>
                  </a:lnTo>
                  <a:lnTo>
                    <a:pt x="3515" y="53484"/>
                  </a:lnTo>
                  <a:lnTo>
                    <a:pt x="3713" y="53366"/>
                  </a:lnTo>
                  <a:lnTo>
                    <a:pt x="3897" y="53221"/>
                  </a:lnTo>
                  <a:lnTo>
                    <a:pt x="4055" y="53076"/>
                  </a:lnTo>
                  <a:lnTo>
                    <a:pt x="4213" y="52905"/>
                  </a:lnTo>
                  <a:lnTo>
                    <a:pt x="4358" y="52721"/>
                  </a:lnTo>
                  <a:lnTo>
                    <a:pt x="4476" y="52523"/>
                  </a:lnTo>
                  <a:lnTo>
                    <a:pt x="4569" y="52313"/>
                  </a:lnTo>
                  <a:lnTo>
                    <a:pt x="4648" y="52102"/>
                  </a:lnTo>
                  <a:lnTo>
                    <a:pt x="4713" y="51865"/>
                  </a:lnTo>
                  <a:lnTo>
                    <a:pt x="4740" y="51641"/>
                  </a:lnTo>
                  <a:lnTo>
                    <a:pt x="4753" y="51391"/>
                  </a:lnTo>
                  <a:lnTo>
                    <a:pt x="4753" y="51181"/>
                  </a:lnTo>
                  <a:lnTo>
                    <a:pt x="4727" y="50983"/>
                  </a:lnTo>
                  <a:lnTo>
                    <a:pt x="4687" y="50786"/>
                  </a:lnTo>
                  <a:lnTo>
                    <a:pt x="4621" y="50601"/>
                  </a:lnTo>
                  <a:lnTo>
                    <a:pt x="4555" y="50417"/>
                  </a:lnTo>
                  <a:lnTo>
                    <a:pt x="4463" y="50246"/>
                  </a:lnTo>
                  <a:lnTo>
                    <a:pt x="4358" y="50075"/>
                  </a:lnTo>
                  <a:lnTo>
                    <a:pt x="4253" y="49917"/>
                  </a:lnTo>
                  <a:lnTo>
                    <a:pt x="4121" y="49772"/>
                  </a:lnTo>
                  <a:lnTo>
                    <a:pt x="3989" y="49640"/>
                  </a:lnTo>
                  <a:lnTo>
                    <a:pt x="3831" y="49509"/>
                  </a:lnTo>
                  <a:lnTo>
                    <a:pt x="3673" y="49404"/>
                  </a:lnTo>
                  <a:lnTo>
                    <a:pt x="3515" y="49298"/>
                  </a:lnTo>
                  <a:lnTo>
                    <a:pt x="3331" y="49219"/>
                  </a:lnTo>
                  <a:lnTo>
                    <a:pt x="3160" y="49140"/>
                  </a:lnTo>
                  <a:lnTo>
                    <a:pt x="2963" y="49088"/>
                  </a:lnTo>
                  <a:lnTo>
                    <a:pt x="2963" y="42203"/>
                  </a:lnTo>
                  <a:lnTo>
                    <a:pt x="13204" y="32317"/>
                  </a:lnTo>
                  <a:lnTo>
                    <a:pt x="13204"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a:off x="3971900" y="1701900"/>
              <a:ext cx="510100" cy="834925"/>
            </a:xfrm>
            <a:custGeom>
              <a:rect b="b" l="l" r="r" t="t"/>
              <a:pathLst>
                <a:path extrusionOk="0" h="33397" w="20404">
                  <a:moveTo>
                    <a:pt x="2502" y="29829"/>
                  </a:moveTo>
                  <a:lnTo>
                    <a:pt x="2620" y="29842"/>
                  </a:lnTo>
                  <a:lnTo>
                    <a:pt x="2738" y="29881"/>
                  </a:lnTo>
                  <a:lnTo>
                    <a:pt x="2844" y="29921"/>
                  </a:lnTo>
                  <a:lnTo>
                    <a:pt x="2949" y="29974"/>
                  </a:lnTo>
                  <a:lnTo>
                    <a:pt x="3054" y="30026"/>
                  </a:lnTo>
                  <a:lnTo>
                    <a:pt x="3147" y="30092"/>
                  </a:lnTo>
                  <a:lnTo>
                    <a:pt x="3225" y="30171"/>
                  </a:lnTo>
                  <a:lnTo>
                    <a:pt x="3304" y="30263"/>
                  </a:lnTo>
                  <a:lnTo>
                    <a:pt x="3370" y="30355"/>
                  </a:lnTo>
                  <a:lnTo>
                    <a:pt x="3436" y="30448"/>
                  </a:lnTo>
                  <a:lnTo>
                    <a:pt x="3489" y="30553"/>
                  </a:lnTo>
                  <a:lnTo>
                    <a:pt x="3528" y="30671"/>
                  </a:lnTo>
                  <a:lnTo>
                    <a:pt x="3555" y="30777"/>
                  </a:lnTo>
                  <a:lnTo>
                    <a:pt x="3568" y="30895"/>
                  </a:lnTo>
                  <a:lnTo>
                    <a:pt x="3581" y="31027"/>
                  </a:lnTo>
                  <a:lnTo>
                    <a:pt x="3568" y="31145"/>
                  </a:lnTo>
                  <a:lnTo>
                    <a:pt x="3555" y="31264"/>
                  </a:lnTo>
                  <a:lnTo>
                    <a:pt x="3528" y="31382"/>
                  </a:lnTo>
                  <a:lnTo>
                    <a:pt x="3489" y="31487"/>
                  </a:lnTo>
                  <a:lnTo>
                    <a:pt x="3436" y="31593"/>
                  </a:lnTo>
                  <a:lnTo>
                    <a:pt x="3370" y="31685"/>
                  </a:lnTo>
                  <a:lnTo>
                    <a:pt x="3304" y="31777"/>
                  </a:lnTo>
                  <a:lnTo>
                    <a:pt x="3225" y="31869"/>
                  </a:lnTo>
                  <a:lnTo>
                    <a:pt x="3147" y="31948"/>
                  </a:lnTo>
                  <a:lnTo>
                    <a:pt x="3054" y="32014"/>
                  </a:lnTo>
                  <a:lnTo>
                    <a:pt x="2949" y="32067"/>
                  </a:lnTo>
                  <a:lnTo>
                    <a:pt x="2844" y="32119"/>
                  </a:lnTo>
                  <a:lnTo>
                    <a:pt x="2738" y="32159"/>
                  </a:lnTo>
                  <a:lnTo>
                    <a:pt x="2620" y="32198"/>
                  </a:lnTo>
                  <a:lnTo>
                    <a:pt x="2502" y="32211"/>
                  </a:lnTo>
                  <a:lnTo>
                    <a:pt x="2251" y="32211"/>
                  </a:lnTo>
                  <a:lnTo>
                    <a:pt x="2133" y="32198"/>
                  </a:lnTo>
                  <a:lnTo>
                    <a:pt x="2028" y="32159"/>
                  </a:lnTo>
                  <a:lnTo>
                    <a:pt x="1909" y="32119"/>
                  </a:lnTo>
                  <a:lnTo>
                    <a:pt x="1804" y="32067"/>
                  </a:lnTo>
                  <a:lnTo>
                    <a:pt x="1712" y="32014"/>
                  </a:lnTo>
                  <a:lnTo>
                    <a:pt x="1620" y="31948"/>
                  </a:lnTo>
                  <a:lnTo>
                    <a:pt x="1527" y="31869"/>
                  </a:lnTo>
                  <a:lnTo>
                    <a:pt x="1462" y="31777"/>
                  </a:lnTo>
                  <a:lnTo>
                    <a:pt x="1383" y="31685"/>
                  </a:lnTo>
                  <a:lnTo>
                    <a:pt x="1330" y="31593"/>
                  </a:lnTo>
                  <a:lnTo>
                    <a:pt x="1277" y="31487"/>
                  </a:lnTo>
                  <a:lnTo>
                    <a:pt x="1238" y="31382"/>
                  </a:lnTo>
                  <a:lnTo>
                    <a:pt x="1211" y="31264"/>
                  </a:lnTo>
                  <a:lnTo>
                    <a:pt x="1185" y="31145"/>
                  </a:lnTo>
                  <a:lnTo>
                    <a:pt x="1185" y="31027"/>
                  </a:lnTo>
                  <a:lnTo>
                    <a:pt x="1185" y="30895"/>
                  </a:lnTo>
                  <a:lnTo>
                    <a:pt x="1211" y="30777"/>
                  </a:lnTo>
                  <a:lnTo>
                    <a:pt x="1238" y="30671"/>
                  </a:lnTo>
                  <a:lnTo>
                    <a:pt x="1277" y="30553"/>
                  </a:lnTo>
                  <a:lnTo>
                    <a:pt x="1330" y="30448"/>
                  </a:lnTo>
                  <a:lnTo>
                    <a:pt x="1383" y="30355"/>
                  </a:lnTo>
                  <a:lnTo>
                    <a:pt x="1462" y="30263"/>
                  </a:lnTo>
                  <a:lnTo>
                    <a:pt x="1527" y="30171"/>
                  </a:lnTo>
                  <a:lnTo>
                    <a:pt x="1620" y="30092"/>
                  </a:lnTo>
                  <a:lnTo>
                    <a:pt x="1712" y="30026"/>
                  </a:lnTo>
                  <a:lnTo>
                    <a:pt x="1804" y="29974"/>
                  </a:lnTo>
                  <a:lnTo>
                    <a:pt x="1909" y="29921"/>
                  </a:lnTo>
                  <a:lnTo>
                    <a:pt x="2028" y="29881"/>
                  </a:lnTo>
                  <a:lnTo>
                    <a:pt x="2133" y="29842"/>
                  </a:lnTo>
                  <a:lnTo>
                    <a:pt x="2251" y="29829"/>
                  </a:lnTo>
                  <a:close/>
                  <a:moveTo>
                    <a:pt x="1751" y="0"/>
                  </a:moveTo>
                  <a:lnTo>
                    <a:pt x="1751" y="28723"/>
                  </a:lnTo>
                  <a:lnTo>
                    <a:pt x="1567" y="28789"/>
                  </a:lnTo>
                  <a:lnTo>
                    <a:pt x="1383" y="28868"/>
                  </a:lnTo>
                  <a:lnTo>
                    <a:pt x="1211" y="28947"/>
                  </a:lnTo>
                  <a:lnTo>
                    <a:pt x="1054" y="29052"/>
                  </a:lnTo>
                  <a:lnTo>
                    <a:pt x="896" y="29158"/>
                  </a:lnTo>
                  <a:lnTo>
                    <a:pt x="751" y="29289"/>
                  </a:lnTo>
                  <a:lnTo>
                    <a:pt x="619" y="29421"/>
                  </a:lnTo>
                  <a:lnTo>
                    <a:pt x="501" y="29566"/>
                  </a:lnTo>
                  <a:lnTo>
                    <a:pt x="382" y="29724"/>
                  </a:lnTo>
                  <a:lnTo>
                    <a:pt x="290" y="29895"/>
                  </a:lnTo>
                  <a:lnTo>
                    <a:pt x="198" y="30066"/>
                  </a:lnTo>
                  <a:lnTo>
                    <a:pt x="132" y="30237"/>
                  </a:lnTo>
                  <a:lnTo>
                    <a:pt x="79" y="30421"/>
                  </a:lnTo>
                  <a:lnTo>
                    <a:pt x="40" y="30619"/>
                  </a:lnTo>
                  <a:lnTo>
                    <a:pt x="14" y="30816"/>
                  </a:lnTo>
                  <a:lnTo>
                    <a:pt x="0" y="31027"/>
                  </a:lnTo>
                  <a:lnTo>
                    <a:pt x="14" y="31264"/>
                  </a:lnTo>
                  <a:lnTo>
                    <a:pt x="53" y="31501"/>
                  </a:lnTo>
                  <a:lnTo>
                    <a:pt x="106" y="31724"/>
                  </a:lnTo>
                  <a:lnTo>
                    <a:pt x="185" y="31948"/>
                  </a:lnTo>
                  <a:lnTo>
                    <a:pt x="290" y="32159"/>
                  </a:lnTo>
                  <a:lnTo>
                    <a:pt x="409" y="32343"/>
                  </a:lnTo>
                  <a:lnTo>
                    <a:pt x="540" y="32527"/>
                  </a:lnTo>
                  <a:lnTo>
                    <a:pt x="698" y="32698"/>
                  </a:lnTo>
                  <a:lnTo>
                    <a:pt x="869" y="32856"/>
                  </a:lnTo>
                  <a:lnTo>
                    <a:pt x="1054" y="32988"/>
                  </a:lnTo>
                  <a:lnTo>
                    <a:pt x="1251" y="33107"/>
                  </a:lnTo>
                  <a:lnTo>
                    <a:pt x="1448" y="33212"/>
                  </a:lnTo>
                  <a:lnTo>
                    <a:pt x="1672" y="33291"/>
                  </a:lnTo>
                  <a:lnTo>
                    <a:pt x="1896" y="33357"/>
                  </a:lnTo>
                  <a:lnTo>
                    <a:pt x="2133" y="33383"/>
                  </a:lnTo>
                  <a:lnTo>
                    <a:pt x="2383" y="33396"/>
                  </a:lnTo>
                  <a:lnTo>
                    <a:pt x="2620" y="33383"/>
                  </a:lnTo>
                  <a:lnTo>
                    <a:pt x="2857" y="33357"/>
                  </a:lnTo>
                  <a:lnTo>
                    <a:pt x="3081" y="33291"/>
                  </a:lnTo>
                  <a:lnTo>
                    <a:pt x="3304" y="33212"/>
                  </a:lnTo>
                  <a:lnTo>
                    <a:pt x="3515" y="33107"/>
                  </a:lnTo>
                  <a:lnTo>
                    <a:pt x="3713" y="32988"/>
                  </a:lnTo>
                  <a:lnTo>
                    <a:pt x="3897" y="32856"/>
                  </a:lnTo>
                  <a:lnTo>
                    <a:pt x="4055" y="32698"/>
                  </a:lnTo>
                  <a:lnTo>
                    <a:pt x="4213" y="32527"/>
                  </a:lnTo>
                  <a:lnTo>
                    <a:pt x="4358" y="32343"/>
                  </a:lnTo>
                  <a:lnTo>
                    <a:pt x="4476" y="32159"/>
                  </a:lnTo>
                  <a:lnTo>
                    <a:pt x="4568" y="31948"/>
                  </a:lnTo>
                  <a:lnTo>
                    <a:pt x="4647" y="31724"/>
                  </a:lnTo>
                  <a:lnTo>
                    <a:pt x="4713" y="31501"/>
                  </a:lnTo>
                  <a:lnTo>
                    <a:pt x="4752" y="31264"/>
                  </a:lnTo>
                  <a:lnTo>
                    <a:pt x="4752" y="31027"/>
                  </a:lnTo>
                  <a:lnTo>
                    <a:pt x="4752" y="30816"/>
                  </a:lnTo>
                  <a:lnTo>
                    <a:pt x="4726" y="30605"/>
                  </a:lnTo>
                  <a:lnTo>
                    <a:pt x="4673" y="30408"/>
                  </a:lnTo>
                  <a:lnTo>
                    <a:pt x="4621" y="30224"/>
                  </a:lnTo>
                  <a:lnTo>
                    <a:pt x="4542" y="30039"/>
                  </a:lnTo>
                  <a:lnTo>
                    <a:pt x="4450" y="29855"/>
                  </a:lnTo>
                  <a:lnTo>
                    <a:pt x="4358" y="29697"/>
                  </a:lnTo>
                  <a:lnTo>
                    <a:pt x="4239" y="29539"/>
                  </a:lnTo>
                  <a:lnTo>
                    <a:pt x="4107" y="29381"/>
                  </a:lnTo>
                  <a:lnTo>
                    <a:pt x="3963" y="29250"/>
                  </a:lnTo>
                  <a:lnTo>
                    <a:pt x="3818" y="29131"/>
                  </a:lnTo>
                  <a:lnTo>
                    <a:pt x="3660" y="29013"/>
                  </a:lnTo>
                  <a:lnTo>
                    <a:pt x="3489" y="28921"/>
                  </a:lnTo>
                  <a:lnTo>
                    <a:pt x="3304" y="28828"/>
                  </a:lnTo>
                  <a:lnTo>
                    <a:pt x="3120" y="28763"/>
                  </a:lnTo>
                  <a:lnTo>
                    <a:pt x="2923" y="28710"/>
                  </a:lnTo>
                  <a:lnTo>
                    <a:pt x="2923" y="1172"/>
                  </a:lnTo>
                  <a:lnTo>
                    <a:pt x="20404" y="1172"/>
                  </a:lnTo>
                  <a:lnTo>
                    <a:pt x="20404"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0"/>
            <p:cNvSpPr/>
            <p:nvPr/>
          </p:nvSpPr>
          <p:spPr>
            <a:xfrm>
              <a:off x="4109775" y="1804900"/>
              <a:ext cx="372225" cy="731925"/>
            </a:xfrm>
            <a:custGeom>
              <a:rect b="b" l="l" r="r" t="t"/>
              <a:pathLst>
                <a:path extrusionOk="0" h="29277" w="14889">
                  <a:moveTo>
                    <a:pt x="2502" y="25709"/>
                  </a:moveTo>
                  <a:lnTo>
                    <a:pt x="2620" y="25722"/>
                  </a:lnTo>
                  <a:lnTo>
                    <a:pt x="2726" y="25761"/>
                  </a:lnTo>
                  <a:lnTo>
                    <a:pt x="2844" y="25801"/>
                  </a:lnTo>
                  <a:lnTo>
                    <a:pt x="2950" y="25854"/>
                  </a:lnTo>
                  <a:lnTo>
                    <a:pt x="3042" y="25906"/>
                  </a:lnTo>
                  <a:lnTo>
                    <a:pt x="3134" y="25972"/>
                  </a:lnTo>
                  <a:lnTo>
                    <a:pt x="3226" y="26051"/>
                  </a:lnTo>
                  <a:lnTo>
                    <a:pt x="3305" y="26143"/>
                  </a:lnTo>
                  <a:lnTo>
                    <a:pt x="3371" y="26235"/>
                  </a:lnTo>
                  <a:lnTo>
                    <a:pt x="3423" y="26328"/>
                  </a:lnTo>
                  <a:lnTo>
                    <a:pt x="3476" y="26433"/>
                  </a:lnTo>
                  <a:lnTo>
                    <a:pt x="3516" y="26551"/>
                  </a:lnTo>
                  <a:lnTo>
                    <a:pt x="3555" y="26657"/>
                  </a:lnTo>
                  <a:lnTo>
                    <a:pt x="3568" y="26775"/>
                  </a:lnTo>
                  <a:lnTo>
                    <a:pt x="3568" y="26907"/>
                  </a:lnTo>
                  <a:lnTo>
                    <a:pt x="3568" y="27025"/>
                  </a:lnTo>
                  <a:lnTo>
                    <a:pt x="3555" y="27144"/>
                  </a:lnTo>
                  <a:lnTo>
                    <a:pt x="3516" y="27262"/>
                  </a:lnTo>
                  <a:lnTo>
                    <a:pt x="3476" y="27367"/>
                  </a:lnTo>
                  <a:lnTo>
                    <a:pt x="3423" y="27473"/>
                  </a:lnTo>
                  <a:lnTo>
                    <a:pt x="3371" y="27565"/>
                  </a:lnTo>
                  <a:lnTo>
                    <a:pt x="3305" y="27657"/>
                  </a:lnTo>
                  <a:lnTo>
                    <a:pt x="3226" y="27749"/>
                  </a:lnTo>
                  <a:lnTo>
                    <a:pt x="3134" y="27828"/>
                  </a:lnTo>
                  <a:lnTo>
                    <a:pt x="3042" y="27894"/>
                  </a:lnTo>
                  <a:lnTo>
                    <a:pt x="2950" y="27947"/>
                  </a:lnTo>
                  <a:lnTo>
                    <a:pt x="2844" y="27999"/>
                  </a:lnTo>
                  <a:lnTo>
                    <a:pt x="2726" y="28039"/>
                  </a:lnTo>
                  <a:lnTo>
                    <a:pt x="2620" y="28078"/>
                  </a:lnTo>
                  <a:lnTo>
                    <a:pt x="2502" y="28091"/>
                  </a:lnTo>
                  <a:lnTo>
                    <a:pt x="2252" y="28091"/>
                  </a:lnTo>
                  <a:lnTo>
                    <a:pt x="2133" y="28078"/>
                  </a:lnTo>
                  <a:lnTo>
                    <a:pt x="2015" y="28039"/>
                  </a:lnTo>
                  <a:lnTo>
                    <a:pt x="1910" y="27999"/>
                  </a:lnTo>
                  <a:lnTo>
                    <a:pt x="1804" y="27947"/>
                  </a:lnTo>
                  <a:lnTo>
                    <a:pt x="1712" y="27894"/>
                  </a:lnTo>
                  <a:lnTo>
                    <a:pt x="1620" y="27828"/>
                  </a:lnTo>
                  <a:lnTo>
                    <a:pt x="1528" y="27749"/>
                  </a:lnTo>
                  <a:lnTo>
                    <a:pt x="1449" y="27657"/>
                  </a:lnTo>
                  <a:lnTo>
                    <a:pt x="1383" y="27565"/>
                  </a:lnTo>
                  <a:lnTo>
                    <a:pt x="1317" y="27473"/>
                  </a:lnTo>
                  <a:lnTo>
                    <a:pt x="1278" y="27367"/>
                  </a:lnTo>
                  <a:lnTo>
                    <a:pt x="1238" y="27262"/>
                  </a:lnTo>
                  <a:lnTo>
                    <a:pt x="1199" y="27144"/>
                  </a:lnTo>
                  <a:lnTo>
                    <a:pt x="1186" y="27025"/>
                  </a:lnTo>
                  <a:lnTo>
                    <a:pt x="1172" y="26907"/>
                  </a:lnTo>
                  <a:lnTo>
                    <a:pt x="1186" y="26775"/>
                  </a:lnTo>
                  <a:lnTo>
                    <a:pt x="1199" y="26657"/>
                  </a:lnTo>
                  <a:lnTo>
                    <a:pt x="1238" y="26551"/>
                  </a:lnTo>
                  <a:lnTo>
                    <a:pt x="1278" y="26433"/>
                  </a:lnTo>
                  <a:lnTo>
                    <a:pt x="1317" y="26328"/>
                  </a:lnTo>
                  <a:lnTo>
                    <a:pt x="1383" y="26235"/>
                  </a:lnTo>
                  <a:lnTo>
                    <a:pt x="1449" y="26143"/>
                  </a:lnTo>
                  <a:lnTo>
                    <a:pt x="1528" y="26051"/>
                  </a:lnTo>
                  <a:lnTo>
                    <a:pt x="1620" y="25972"/>
                  </a:lnTo>
                  <a:lnTo>
                    <a:pt x="1712" y="25906"/>
                  </a:lnTo>
                  <a:lnTo>
                    <a:pt x="1804" y="25854"/>
                  </a:lnTo>
                  <a:lnTo>
                    <a:pt x="1910" y="25801"/>
                  </a:lnTo>
                  <a:lnTo>
                    <a:pt x="2015" y="25761"/>
                  </a:lnTo>
                  <a:lnTo>
                    <a:pt x="2133" y="25722"/>
                  </a:lnTo>
                  <a:lnTo>
                    <a:pt x="2252" y="25709"/>
                  </a:lnTo>
                  <a:close/>
                  <a:moveTo>
                    <a:pt x="1725" y="1"/>
                  </a:moveTo>
                  <a:lnTo>
                    <a:pt x="1725" y="24616"/>
                  </a:lnTo>
                  <a:lnTo>
                    <a:pt x="1541" y="24669"/>
                  </a:lnTo>
                  <a:lnTo>
                    <a:pt x="1357" y="24748"/>
                  </a:lnTo>
                  <a:lnTo>
                    <a:pt x="1186" y="24840"/>
                  </a:lnTo>
                  <a:lnTo>
                    <a:pt x="1028" y="24945"/>
                  </a:lnTo>
                  <a:lnTo>
                    <a:pt x="883" y="25051"/>
                  </a:lnTo>
                  <a:lnTo>
                    <a:pt x="738" y="25182"/>
                  </a:lnTo>
                  <a:lnTo>
                    <a:pt x="606" y="25314"/>
                  </a:lnTo>
                  <a:lnTo>
                    <a:pt x="488" y="25459"/>
                  </a:lnTo>
                  <a:lnTo>
                    <a:pt x="383" y="25617"/>
                  </a:lnTo>
                  <a:lnTo>
                    <a:pt x="277" y="25775"/>
                  </a:lnTo>
                  <a:lnTo>
                    <a:pt x="198" y="25946"/>
                  </a:lnTo>
                  <a:lnTo>
                    <a:pt x="133" y="26130"/>
                  </a:lnTo>
                  <a:lnTo>
                    <a:pt x="67" y="26314"/>
                  </a:lnTo>
                  <a:lnTo>
                    <a:pt x="27" y="26499"/>
                  </a:lnTo>
                  <a:lnTo>
                    <a:pt x="1" y="26696"/>
                  </a:lnTo>
                  <a:lnTo>
                    <a:pt x="1" y="26907"/>
                  </a:lnTo>
                  <a:lnTo>
                    <a:pt x="14" y="27144"/>
                  </a:lnTo>
                  <a:lnTo>
                    <a:pt x="40" y="27381"/>
                  </a:lnTo>
                  <a:lnTo>
                    <a:pt x="106" y="27604"/>
                  </a:lnTo>
                  <a:lnTo>
                    <a:pt x="185" y="27828"/>
                  </a:lnTo>
                  <a:lnTo>
                    <a:pt x="291" y="28039"/>
                  </a:lnTo>
                  <a:lnTo>
                    <a:pt x="409" y="28223"/>
                  </a:lnTo>
                  <a:lnTo>
                    <a:pt x="541" y="28407"/>
                  </a:lnTo>
                  <a:lnTo>
                    <a:pt x="699" y="28578"/>
                  </a:lnTo>
                  <a:lnTo>
                    <a:pt x="870" y="28736"/>
                  </a:lnTo>
                  <a:lnTo>
                    <a:pt x="1041" y="28868"/>
                  </a:lnTo>
                  <a:lnTo>
                    <a:pt x="1238" y="28987"/>
                  </a:lnTo>
                  <a:lnTo>
                    <a:pt x="1449" y="29092"/>
                  </a:lnTo>
                  <a:lnTo>
                    <a:pt x="1673" y="29171"/>
                  </a:lnTo>
                  <a:lnTo>
                    <a:pt x="1896" y="29237"/>
                  </a:lnTo>
                  <a:lnTo>
                    <a:pt x="2133" y="29263"/>
                  </a:lnTo>
                  <a:lnTo>
                    <a:pt x="2370" y="29276"/>
                  </a:lnTo>
                  <a:lnTo>
                    <a:pt x="2620" y="29263"/>
                  </a:lnTo>
                  <a:lnTo>
                    <a:pt x="2857" y="29237"/>
                  </a:lnTo>
                  <a:lnTo>
                    <a:pt x="3081" y="29171"/>
                  </a:lnTo>
                  <a:lnTo>
                    <a:pt x="3305" y="29092"/>
                  </a:lnTo>
                  <a:lnTo>
                    <a:pt x="3502" y="28987"/>
                  </a:lnTo>
                  <a:lnTo>
                    <a:pt x="3700" y="28868"/>
                  </a:lnTo>
                  <a:lnTo>
                    <a:pt x="3884" y="28736"/>
                  </a:lnTo>
                  <a:lnTo>
                    <a:pt x="4055" y="28578"/>
                  </a:lnTo>
                  <a:lnTo>
                    <a:pt x="4213" y="28407"/>
                  </a:lnTo>
                  <a:lnTo>
                    <a:pt x="4345" y="28223"/>
                  </a:lnTo>
                  <a:lnTo>
                    <a:pt x="4463" y="28039"/>
                  </a:lnTo>
                  <a:lnTo>
                    <a:pt x="4569" y="27828"/>
                  </a:lnTo>
                  <a:lnTo>
                    <a:pt x="4648" y="27604"/>
                  </a:lnTo>
                  <a:lnTo>
                    <a:pt x="4700" y="27381"/>
                  </a:lnTo>
                  <a:lnTo>
                    <a:pt x="4740" y="27144"/>
                  </a:lnTo>
                  <a:lnTo>
                    <a:pt x="4753" y="26907"/>
                  </a:lnTo>
                  <a:lnTo>
                    <a:pt x="4740" y="26696"/>
                  </a:lnTo>
                  <a:lnTo>
                    <a:pt x="4713" y="26485"/>
                  </a:lnTo>
                  <a:lnTo>
                    <a:pt x="4674" y="26288"/>
                  </a:lnTo>
                  <a:lnTo>
                    <a:pt x="4608" y="26091"/>
                  </a:lnTo>
                  <a:lnTo>
                    <a:pt x="4542" y="25906"/>
                  </a:lnTo>
                  <a:lnTo>
                    <a:pt x="4450" y="25735"/>
                  </a:lnTo>
                  <a:lnTo>
                    <a:pt x="4345" y="25564"/>
                  </a:lnTo>
                  <a:lnTo>
                    <a:pt x="4226" y="25406"/>
                  </a:lnTo>
                  <a:lnTo>
                    <a:pt x="4095" y="25261"/>
                  </a:lnTo>
                  <a:lnTo>
                    <a:pt x="3950" y="25116"/>
                  </a:lnTo>
                  <a:lnTo>
                    <a:pt x="3805" y="24998"/>
                  </a:lnTo>
                  <a:lnTo>
                    <a:pt x="3634" y="24880"/>
                  </a:lnTo>
                  <a:lnTo>
                    <a:pt x="3463" y="24787"/>
                  </a:lnTo>
                  <a:lnTo>
                    <a:pt x="3292" y="24708"/>
                  </a:lnTo>
                  <a:lnTo>
                    <a:pt x="3094" y="24629"/>
                  </a:lnTo>
                  <a:lnTo>
                    <a:pt x="2897" y="24577"/>
                  </a:lnTo>
                  <a:lnTo>
                    <a:pt x="2897" y="1172"/>
                  </a:lnTo>
                  <a:lnTo>
                    <a:pt x="14889" y="1172"/>
                  </a:lnTo>
                  <a:lnTo>
                    <a:pt x="14889"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0"/>
            <p:cNvSpPr/>
            <p:nvPr/>
          </p:nvSpPr>
          <p:spPr>
            <a:xfrm>
              <a:off x="3884350" y="1915475"/>
              <a:ext cx="571000" cy="841175"/>
            </a:xfrm>
            <a:custGeom>
              <a:rect b="b" l="l" r="r" t="t"/>
              <a:pathLst>
                <a:path extrusionOk="0" h="33647" w="22840">
                  <a:moveTo>
                    <a:pt x="2502" y="30079"/>
                  </a:moveTo>
                  <a:lnTo>
                    <a:pt x="2620" y="30092"/>
                  </a:lnTo>
                  <a:lnTo>
                    <a:pt x="2739" y="30132"/>
                  </a:lnTo>
                  <a:lnTo>
                    <a:pt x="2844" y="30171"/>
                  </a:lnTo>
                  <a:lnTo>
                    <a:pt x="2950" y="30224"/>
                  </a:lnTo>
                  <a:lnTo>
                    <a:pt x="3055" y="30277"/>
                  </a:lnTo>
                  <a:lnTo>
                    <a:pt x="3147" y="30342"/>
                  </a:lnTo>
                  <a:lnTo>
                    <a:pt x="3226" y="30421"/>
                  </a:lnTo>
                  <a:lnTo>
                    <a:pt x="3305" y="30513"/>
                  </a:lnTo>
                  <a:lnTo>
                    <a:pt x="3371" y="30606"/>
                  </a:lnTo>
                  <a:lnTo>
                    <a:pt x="3437" y="30698"/>
                  </a:lnTo>
                  <a:lnTo>
                    <a:pt x="3489" y="30803"/>
                  </a:lnTo>
                  <a:lnTo>
                    <a:pt x="3529" y="30908"/>
                  </a:lnTo>
                  <a:lnTo>
                    <a:pt x="3555" y="31027"/>
                  </a:lnTo>
                  <a:lnTo>
                    <a:pt x="3568" y="31145"/>
                  </a:lnTo>
                  <a:lnTo>
                    <a:pt x="3581" y="31264"/>
                  </a:lnTo>
                  <a:lnTo>
                    <a:pt x="3568" y="31395"/>
                  </a:lnTo>
                  <a:lnTo>
                    <a:pt x="3555" y="31514"/>
                  </a:lnTo>
                  <a:lnTo>
                    <a:pt x="3529" y="31632"/>
                  </a:lnTo>
                  <a:lnTo>
                    <a:pt x="3489" y="31738"/>
                  </a:lnTo>
                  <a:lnTo>
                    <a:pt x="3437" y="31843"/>
                  </a:lnTo>
                  <a:lnTo>
                    <a:pt x="3371" y="31935"/>
                  </a:lnTo>
                  <a:lnTo>
                    <a:pt x="3305" y="32027"/>
                  </a:lnTo>
                  <a:lnTo>
                    <a:pt x="3226" y="32119"/>
                  </a:lnTo>
                  <a:lnTo>
                    <a:pt x="3147" y="32198"/>
                  </a:lnTo>
                  <a:lnTo>
                    <a:pt x="3055" y="32264"/>
                  </a:lnTo>
                  <a:lnTo>
                    <a:pt x="2950" y="32317"/>
                  </a:lnTo>
                  <a:lnTo>
                    <a:pt x="2844" y="32370"/>
                  </a:lnTo>
                  <a:lnTo>
                    <a:pt x="2739" y="32409"/>
                  </a:lnTo>
                  <a:lnTo>
                    <a:pt x="2620" y="32449"/>
                  </a:lnTo>
                  <a:lnTo>
                    <a:pt x="2502" y="32462"/>
                  </a:lnTo>
                  <a:lnTo>
                    <a:pt x="2265" y="32462"/>
                  </a:lnTo>
                  <a:lnTo>
                    <a:pt x="2147" y="32449"/>
                  </a:lnTo>
                  <a:lnTo>
                    <a:pt x="2028" y="32409"/>
                  </a:lnTo>
                  <a:lnTo>
                    <a:pt x="1923" y="32370"/>
                  </a:lnTo>
                  <a:lnTo>
                    <a:pt x="1818" y="32317"/>
                  </a:lnTo>
                  <a:lnTo>
                    <a:pt x="1712" y="32264"/>
                  </a:lnTo>
                  <a:lnTo>
                    <a:pt x="1620" y="32198"/>
                  </a:lnTo>
                  <a:lnTo>
                    <a:pt x="1541" y="32119"/>
                  </a:lnTo>
                  <a:lnTo>
                    <a:pt x="1462" y="32027"/>
                  </a:lnTo>
                  <a:lnTo>
                    <a:pt x="1396" y="31935"/>
                  </a:lnTo>
                  <a:lnTo>
                    <a:pt x="1330" y="31843"/>
                  </a:lnTo>
                  <a:lnTo>
                    <a:pt x="1278" y="31738"/>
                  </a:lnTo>
                  <a:lnTo>
                    <a:pt x="1238" y="31632"/>
                  </a:lnTo>
                  <a:lnTo>
                    <a:pt x="1212" y="31514"/>
                  </a:lnTo>
                  <a:lnTo>
                    <a:pt x="1186" y="31395"/>
                  </a:lnTo>
                  <a:lnTo>
                    <a:pt x="1186" y="31264"/>
                  </a:lnTo>
                  <a:lnTo>
                    <a:pt x="1186" y="31145"/>
                  </a:lnTo>
                  <a:lnTo>
                    <a:pt x="1212" y="31027"/>
                  </a:lnTo>
                  <a:lnTo>
                    <a:pt x="1238" y="30908"/>
                  </a:lnTo>
                  <a:lnTo>
                    <a:pt x="1278" y="30803"/>
                  </a:lnTo>
                  <a:lnTo>
                    <a:pt x="1330" y="30698"/>
                  </a:lnTo>
                  <a:lnTo>
                    <a:pt x="1396" y="30606"/>
                  </a:lnTo>
                  <a:lnTo>
                    <a:pt x="1462" y="30513"/>
                  </a:lnTo>
                  <a:lnTo>
                    <a:pt x="1541" y="30421"/>
                  </a:lnTo>
                  <a:lnTo>
                    <a:pt x="1620" y="30342"/>
                  </a:lnTo>
                  <a:lnTo>
                    <a:pt x="1712" y="30277"/>
                  </a:lnTo>
                  <a:lnTo>
                    <a:pt x="1818" y="30224"/>
                  </a:lnTo>
                  <a:lnTo>
                    <a:pt x="1923" y="30171"/>
                  </a:lnTo>
                  <a:lnTo>
                    <a:pt x="2028" y="30132"/>
                  </a:lnTo>
                  <a:lnTo>
                    <a:pt x="2147" y="30092"/>
                  </a:lnTo>
                  <a:lnTo>
                    <a:pt x="2265" y="30079"/>
                  </a:lnTo>
                  <a:close/>
                  <a:moveTo>
                    <a:pt x="17021" y="0"/>
                  </a:moveTo>
                  <a:lnTo>
                    <a:pt x="17021" y="30685"/>
                  </a:lnTo>
                  <a:lnTo>
                    <a:pt x="4687" y="30685"/>
                  </a:lnTo>
                  <a:lnTo>
                    <a:pt x="4635" y="30487"/>
                  </a:lnTo>
                  <a:lnTo>
                    <a:pt x="4556" y="30303"/>
                  </a:lnTo>
                  <a:lnTo>
                    <a:pt x="4477" y="30132"/>
                  </a:lnTo>
                  <a:lnTo>
                    <a:pt x="4371" y="29961"/>
                  </a:lnTo>
                  <a:lnTo>
                    <a:pt x="4266" y="29816"/>
                  </a:lnTo>
                  <a:lnTo>
                    <a:pt x="4134" y="29658"/>
                  </a:lnTo>
                  <a:lnTo>
                    <a:pt x="4003" y="29526"/>
                  </a:lnTo>
                  <a:lnTo>
                    <a:pt x="3858" y="29395"/>
                  </a:lnTo>
                  <a:lnTo>
                    <a:pt x="3700" y="29289"/>
                  </a:lnTo>
                  <a:lnTo>
                    <a:pt x="3529" y="29184"/>
                  </a:lnTo>
                  <a:lnTo>
                    <a:pt x="3358" y="29105"/>
                  </a:lnTo>
                  <a:lnTo>
                    <a:pt x="3173" y="29026"/>
                  </a:lnTo>
                  <a:lnTo>
                    <a:pt x="2989" y="28973"/>
                  </a:lnTo>
                  <a:lnTo>
                    <a:pt x="2792" y="28921"/>
                  </a:lnTo>
                  <a:lnTo>
                    <a:pt x="2594" y="28894"/>
                  </a:lnTo>
                  <a:lnTo>
                    <a:pt x="2384" y="28894"/>
                  </a:lnTo>
                  <a:lnTo>
                    <a:pt x="2147" y="28908"/>
                  </a:lnTo>
                  <a:lnTo>
                    <a:pt x="1910" y="28934"/>
                  </a:lnTo>
                  <a:lnTo>
                    <a:pt x="1673" y="29000"/>
                  </a:lnTo>
                  <a:lnTo>
                    <a:pt x="1462" y="29079"/>
                  </a:lnTo>
                  <a:lnTo>
                    <a:pt x="1251" y="29184"/>
                  </a:lnTo>
                  <a:lnTo>
                    <a:pt x="1054" y="29302"/>
                  </a:lnTo>
                  <a:lnTo>
                    <a:pt x="870" y="29434"/>
                  </a:lnTo>
                  <a:lnTo>
                    <a:pt x="699" y="29592"/>
                  </a:lnTo>
                  <a:lnTo>
                    <a:pt x="554" y="29763"/>
                  </a:lnTo>
                  <a:lnTo>
                    <a:pt x="409" y="29947"/>
                  </a:lnTo>
                  <a:lnTo>
                    <a:pt x="291" y="30132"/>
                  </a:lnTo>
                  <a:lnTo>
                    <a:pt x="185" y="30342"/>
                  </a:lnTo>
                  <a:lnTo>
                    <a:pt x="106" y="30566"/>
                  </a:lnTo>
                  <a:lnTo>
                    <a:pt x="54" y="30790"/>
                  </a:lnTo>
                  <a:lnTo>
                    <a:pt x="14" y="31027"/>
                  </a:lnTo>
                  <a:lnTo>
                    <a:pt x="1" y="31264"/>
                  </a:lnTo>
                  <a:lnTo>
                    <a:pt x="14" y="31514"/>
                  </a:lnTo>
                  <a:lnTo>
                    <a:pt x="54" y="31751"/>
                  </a:lnTo>
                  <a:lnTo>
                    <a:pt x="106" y="31975"/>
                  </a:lnTo>
                  <a:lnTo>
                    <a:pt x="185" y="32198"/>
                  </a:lnTo>
                  <a:lnTo>
                    <a:pt x="291" y="32409"/>
                  </a:lnTo>
                  <a:lnTo>
                    <a:pt x="409" y="32593"/>
                  </a:lnTo>
                  <a:lnTo>
                    <a:pt x="554" y="32778"/>
                  </a:lnTo>
                  <a:lnTo>
                    <a:pt x="699" y="32949"/>
                  </a:lnTo>
                  <a:lnTo>
                    <a:pt x="870" y="33107"/>
                  </a:lnTo>
                  <a:lnTo>
                    <a:pt x="1054" y="33238"/>
                  </a:lnTo>
                  <a:lnTo>
                    <a:pt x="1251" y="33357"/>
                  </a:lnTo>
                  <a:lnTo>
                    <a:pt x="1462" y="33462"/>
                  </a:lnTo>
                  <a:lnTo>
                    <a:pt x="1673" y="33541"/>
                  </a:lnTo>
                  <a:lnTo>
                    <a:pt x="1910" y="33607"/>
                  </a:lnTo>
                  <a:lnTo>
                    <a:pt x="2147" y="33633"/>
                  </a:lnTo>
                  <a:lnTo>
                    <a:pt x="2384" y="33646"/>
                  </a:lnTo>
                  <a:lnTo>
                    <a:pt x="2594" y="33646"/>
                  </a:lnTo>
                  <a:lnTo>
                    <a:pt x="2792" y="33620"/>
                  </a:lnTo>
                  <a:lnTo>
                    <a:pt x="2989" y="33567"/>
                  </a:lnTo>
                  <a:lnTo>
                    <a:pt x="3173" y="33515"/>
                  </a:lnTo>
                  <a:lnTo>
                    <a:pt x="3358" y="33436"/>
                  </a:lnTo>
                  <a:lnTo>
                    <a:pt x="3529" y="33357"/>
                  </a:lnTo>
                  <a:lnTo>
                    <a:pt x="3700" y="33251"/>
                  </a:lnTo>
                  <a:lnTo>
                    <a:pt x="3858" y="33146"/>
                  </a:lnTo>
                  <a:lnTo>
                    <a:pt x="4003" y="33015"/>
                  </a:lnTo>
                  <a:lnTo>
                    <a:pt x="4134" y="32883"/>
                  </a:lnTo>
                  <a:lnTo>
                    <a:pt x="4266" y="32725"/>
                  </a:lnTo>
                  <a:lnTo>
                    <a:pt x="4371" y="32580"/>
                  </a:lnTo>
                  <a:lnTo>
                    <a:pt x="4477" y="32409"/>
                  </a:lnTo>
                  <a:lnTo>
                    <a:pt x="4556" y="32238"/>
                  </a:lnTo>
                  <a:lnTo>
                    <a:pt x="4635" y="32054"/>
                  </a:lnTo>
                  <a:lnTo>
                    <a:pt x="4687" y="31856"/>
                  </a:lnTo>
                  <a:lnTo>
                    <a:pt x="18206" y="31856"/>
                  </a:lnTo>
                  <a:lnTo>
                    <a:pt x="18206" y="1185"/>
                  </a:lnTo>
                  <a:lnTo>
                    <a:pt x="22840" y="1185"/>
                  </a:lnTo>
                  <a:lnTo>
                    <a:pt x="2284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0"/>
            <p:cNvSpPr/>
            <p:nvPr/>
          </p:nvSpPr>
          <p:spPr>
            <a:xfrm>
              <a:off x="3839600" y="2840875"/>
              <a:ext cx="999800" cy="265925"/>
            </a:xfrm>
            <a:custGeom>
              <a:rect b="b" l="l" r="r" t="t"/>
              <a:pathLst>
                <a:path extrusionOk="0" h="10637" w="39992">
                  <a:moveTo>
                    <a:pt x="2502" y="7056"/>
                  </a:moveTo>
                  <a:lnTo>
                    <a:pt x="2620" y="7082"/>
                  </a:lnTo>
                  <a:lnTo>
                    <a:pt x="2739" y="7109"/>
                  </a:lnTo>
                  <a:lnTo>
                    <a:pt x="2857" y="7148"/>
                  </a:lnTo>
                  <a:lnTo>
                    <a:pt x="2949" y="7201"/>
                  </a:lnTo>
                  <a:lnTo>
                    <a:pt x="3055" y="7267"/>
                  </a:lnTo>
                  <a:lnTo>
                    <a:pt x="3147" y="7332"/>
                  </a:lnTo>
                  <a:lnTo>
                    <a:pt x="3226" y="7411"/>
                  </a:lnTo>
                  <a:lnTo>
                    <a:pt x="3305" y="7490"/>
                  </a:lnTo>
                  <a:lnTo>
                    <a:pt x="3384" y="7582"/>
                  </a:lnTo>
                  <a:lnTo>
                    <a:pt x="3436" y="7688"/>
                  </a:lnTo>
                  <a:lnTo>
                    <a:pt x="3489" y="7793"/>
                  </a:lnTo>
                  <a:lnTo>
                    <a:pt x="3529" y="7898"/>
                  </a:lnTo>
                  <a:lnTo>
                    <a:pt x="3555" y="8017"/>
                  </a:lnTo>
                  <a:lnTo>
                    <a:pt x="3581" y="8135"/>
                  </a:lnTo>
                  <a:lnTo>
                    <a:pt x="3581" y="8254"/>
                  </a:lnTo>
                  <a:lnTo>
                    <a:pt x="3581" y="8372"/>
                  </a:lnTo>
                  <a:lnTo>
                    <a:pt x="3555" y="8491"/>
                  </a:lnTo>
                  <a:lnTo>
                    <a:pt x="3529" y="8609"/>
                  </a:lnTo>
                  <a:lnTo>
                    <a:pt x="3489" y="8714"/>
                  </a:lnTo>
                  <a:lnTo>
                    <a:pt x="3436" y="8820"/>
                  </a:lnTo>
                  <a:lnTo>
                    <a:pt x="3384" y="8925"/>
                  </a:lnTo>
                  <a:lnTo>
                    <a:pt x="3305" y="9017"/>
                  </a:lnTo>
                  <a:lnTo>
                    <a:pt x="3226" y="9096"/>
                  </a:lnTo>
                  <a:lnTo>
                    <a:pt x="3147" y="9175"/>
                  </a:lnTo>
                  <a:lnTo>
                    <a:pt x="3055" y="9241"/>
                  </a:lnTo>
                  <a:lnTo>
                    <a:pt x="2949" y="9307"/>
                  </a:lnTo>
                  <a:lnTo>
                    <a:pt x="2857" y="9360"/>
                  </a:lnTo>
                  <a:lnTo>
                    <a:pt x="2739" y="9399"/>
                  </a:lnTo>
                  <a:lnTo>
                    <a:pt x="2620" y="9425"/>
                  </a:lnTo>
                  <a:lnTo>
                    <a:pt x="2502" y="9438"/>
                  </a:lnTo>
                  <a:lnTo>
                    <a:pt x="2383" y="9452"/>
                  </a:lnTo>
                  <a:lnTo>
                    <a:pt x="2265" y="9438"/>
                  </a:lnTo>
                  <a:lnTo>
                    <a:pt x="2146" y="9425"/>
                  </a:lnTo>
                  <a:lnTo>
                    <a:pt x="2028" y="9399"/>
                  </a:lnTo>
                  <a:lnTo>
                    <a:pt x="1923" y="9360"/>
                  </a:lnTo>
                  <a:lnTo>
                    <a:pt x="1817" y="9307"/>
                  </a:lnTo>
                  <a:lnTo>
                    <a:pt x="1712" y="9241"/>
                  </a:lnTo>
                  <a:lnTo>
                    <a:pt x="1620" y="9175"/>
                  </a:lnTo>
                  <a:lnTo>
                    <a:pt x="1541" y="9096"/>
                  </a:lnTo>
                  <a:lnTo>
                    <a:pt x="1462" y="9017"/>
                  </a:lnTo>
                  <a:lnTo>
                    <a:pt x="1396" y="8925"/>
                  </a:lnTo>
                  <a:lnTo>
                    <a:pt x="1330" y="8820"/>
                  </a:lnTo>
                  <a:lnTo>
                    <a:pt x="1278" y="8714"/>
                  </a:lnTo>
                  <a:lnTo>
                    <a:pt x="1238" y="8609"/>
                  </a:lnTo>
                  <a:lnTo>
                    <a:pt x="1212" y="8491"/>
                  </a:lnTo>
                  <a:lnTo>
                    <a:pt x="1199" y="8372"/>
                  </a:lnTo>
                  <a:lnTo>
                    <a:pt x="1185" y="8254"/>
                  </a:lnTo>
                  <a:lnTo>
                    <a:pt x="1199" y="8135"/>
                  </a:lnTo>
                  <a:lnTo>
                    <a:pt x="1212" y="8017"/>
                  </a:lnTo>
                  <a:lnTo>
                    <a:pt x="1238" y="7898"/>
                  </a:lnTo>
                  <a:lnTo>
                    <a:pt x="1278" y="7793"/>
                  </a:lnTo>
                  <a:lnTo>
                    <a:pt x="1330" y="7688"/>
                  </a:lnTo>
                  <a:lnTo>
                    <a:pt x="1396" y="7582"/>
                  </a:lnTo>
                  <a:lnTo>
                    <a:pt x="1462" y="7490"/>
                  </a:lnTo>
                  <a:lnTo>
                    <a:pt x="1541" y="7411"/>
                  </a:lnTo>
                  <a:lnTo>
                    <a:pt x="1620" y="7332"/>
                  </a:lnTo>
                  <a:lnTo>
                    <a:pt x="1712" y="7267"/>
                  </a:lnTo>
                  <a:lnTo>
                    <a:pt x="1817" y="7201"/>
                  </a:lnTo>
                  <a:lnTo>
                    <a:pt x="1923" y="7148"/>
                  </a:lnTo>
                  <a:lnTo>
                    <a:pt x="2028" y="7109"/>
                  </a:lnTo>
                  <a:lnTo>
                    <a:pt x="2146" y="7082"/>
                  </a:lnTo>
                  <a:lnTo>
                    <a:pt x="2265" y="7056"/>
                  </a:lnTo>
                  <a:close/>
                  <a:moveTo>
                    <a:pt x="13849" y="0"/>
                  </a:moveTo>
                  <a:lnTo>
                    <a:pt x="4213" y="6727"/>
                  </a:lnTo>
                  <a:lnTo>
                    <a:pt x="4042" y="6543"/>
                  </a:lnTo>
                  <a:lnTo>
                    <a:pt x="3844" y="6371"/>
                  </a:lnTo>
                  <a:lnTo>
                    <a:pt x="3634" y="6227"/>
                  </a:lnTo>
                  <a:lnTo>
                    <a:pt x="3410" y="6108"/>
                  </a:lnTo>
                  <a:lnTo>
                    <a:pt x="3173" y="6003"/>
                  </a:lnTo>
                  <a:lnTo>
                    <a:pt x="2923" y="5937"/>
                  </a:lnTo>
                  <a:lnTo>
                    <a:pt x="2660" y="5884"/>
                  </a:lnTo>
                  <a:lnTo>
                    <a:pt x="2383" y="5871"/>
                  </a:lnTo>
                  <a:lnTo>
                    <a:pt x="2146" y="5884"/>
                  </a:lnTo>
                  <a:lnTo>
                    <a:pt x="1909" y="5924"/>
                  </a:lnTo>
                  <a:lnTo>
                    <a:pt x="1672" y="5976"/>
                  </a:lnTo>
                  <a:lnTo>
                    <a:pt x="1462" y="6055"/>
                  </a:lnTo>
                  <a:lnTo>
                    <a:pt x="1251" y="6161"/>
                  </a:lnTo>
                  <a:lnTo>
                    <a:pt x="1054" y="6279"/>
                  </a:lnTo>
                  <a:lnTo>
                    <a:pt x="870" y="6424"/>
                  </a:lnTo>
                  <a:lnTo>
                    <a:pt x="698" y="6569"/>
                  </a:lnTo>
                  <a:lnTo>
                    <a:pt x="554" y="6740"/>
                  </a:lnTo>
                  <a:lnTo>
                    <a:pt x="409" y="6924"/>
                  </a:lnTo>
                  <a:lnTo>
                    <a:pt x="290" y="7122"/>
                  </a:lnTo>
                  <a:lnTo>
                    <a:pt x="198" y="7332"/>
                  </a:lnTo>
                  <a:lnTo>
                    <a:pt x="119" y="7543"/>
                  </a:lnTo>
                  <a:lnTo>
                    <a:pt x="53" y="7780"/>
                  </a:lnTo>
                  <a:lnTo>
                    <a:pt x="14" y="8017"/>
                  </a:lnTo>
                  <a:lnTo>
                    <a:pt x="1" y="8254"/>
                  </a:lnTo>
                  <a:lnTo>
                    <a:pt x="14" y="8491"/>
                  </a:lnTo>
                  <a:lnTo>
                    <a:pt x="53" y="8728"/>
                  </a:lnTo>
                  <a:lnTo>
                    <a:pt x="119" y="8965"/>
                  </a:lnTo>
                  <a:lnTo>
                    <a:pt x="198" y="9175"/>
                  </a:lnTo>
                  <a:lnTo>
                    <a:pt x="290" y="9386"/>
                  </a:lnTo>
                  <a:lnTo>
                    <a:pt x="409" y="9583"/>
                  </a:lnTo>
                  <a:lnTo>
                    <a:pt x="554" y="9768"/>
                  </a:lnTo>
                  <a:lnTo>
                    <a:pt x="698" y="9939"/>
                  </a:lnTo>
                  <a:lnTo>
                    <a:pt x="870" y="10083"/>
                  </a:lnTo>
                  <a:lnTo>
                    <a:pt x="1054" y="10228"/>
                  </a:lnTo>
                  <a:lnTo>
                    <a:pt x="1251" y="10347"/>
                  </a:lnTo>
                  <a:lnTo>
                    <a:pt x="1462" y="10439"/>
                  </a:lnTo>
                  <a:lnTo>
                    <a:pt x="1672" y="10531"/>
                  </a:lnTo>
                  <a:lnTo>
                    <a:pt x="1909" y="10584"/>
                  </a:lnTo>
                  <a:lnTo>
                    <a:pt x="2146" y="10623"/>
                  </a:lnTo>
                  <a:lnTo>
                    <a:pt x="2383" y="10636"/>
                  </a:lnTo>
                  <a:lnTo>
                    <a:pt x="2633" y="10623"/>
                  </a:lnTo>
                  <a:lnTo>
                    <a:pt x="2870" y="10584"/>
                  </a:lnTo>
                  <a:lnTo>
                    <a:pt x="3094" y="10531"/>
                  </a:lnTo>
                  <a:lnTo>
                    <a:pt x="3305" y="10439"/>
                  </a:lnTo>
                  <a:lnTo>
                    <a:pt x="3515" y="10347"/>
                  </a:lnTo>
                  <a:lnTo>
                    <a:pt x="3713" y="10228"/>
                  </a:lnTo>
                  <a:lnTo>
                    <a:pt x="3897" y="10083"/>
                  </a:lnTo>
                  <a:lnTo>
                    <a:pt x="4068" y="9939"/>
                  </a:lnTo>
                  <a:lnTo>
                    <a:pt x="4226" y="9768"/>
                  </a:lnTo>
                  <a:lnTo>
                    <a:pt x="4358" y="9583"/>
                  </a:lnTo>
                  <a:lnTo>
                    <a:pt x="4476" y="9386"/>
                  </a:lnTo>
                  <a:lnTo>
                    <a:pt x="4582" y="9175"/>
                  </a:lnTo>
                  <a:lnTo>
                    <a:pt x="4661" y="8965"/>
                  </a:lnTo>
                  <a:lnTo>
                    <a:pt x="4713" y="8728"/>
                  </a:lnTo>
                  <a:lnTo>
                    <a:pt x="4753" y="8491"/>
                  </a:lnTo>
                  <a:lnTo>
                    <a:pt x="4766" y="8254"/>
                  </a:lnTo>
                  <a:lnTo>
                    <a:pt x="4753" y="8030"/>
                  </a:lnTo>
                  <a:lnTo>
                    <a:pt x="4726" y="7819"/>
                  </a:lnTo>
                  <a:lnTo>
                    <a:pt x="14230" y="1185"/>
                  </a:lnTo>
                  <a:lnTo>
                    <a:pt x="39991" y="1185"/>
                  </a:lnTo>
                  <a:lnTo>
                    <a:pt x="39991"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0"/>
            <p:cNvSpPr/>
            <p:nvPr/>
          </p:nvSpPr>
          <p:spPr>
            <a:xfrm>
              <a:off x="3839600" y="2976450"/>
              <a:ext cx="999800" cy="270200"/>
            </a:xfrm>
            <a:custGeom>
              <a:rect b="b" l="l" r="r" t="t"/>
              <a:pathLst>
                <a:path extrusionOk="0" h="10808" w="39992">
                  <a:moveTo>
                    <a:pt x="2383" y="7227"/>
                  </a:moveTo>
                  <a:lnTo>
                    <a:pt x="2502" y="7241"/>
                  </a:lnTo>
                  <a:lnTo>
                    <a:pt x="2620" y="7254"/>
                  </a:lnTo>
                  <a:lnTo>
                    <a:pt x="2739" y="7280"/>
                  </a:lnTo>
                  <a:lnTo>
                    <a:pt x="2857" y="7320"/>
                  </a:lnTo>
                  <a:lnTo>
                    <a:pt x="2949" y="7372"/>
                  </a:lnTo>
                  <a:lnTo>
                    <a:pt x="3055" y="7438"/>
                  </a:lnTo>
                  <a:lnTo>
                    <a:pt x="3147" y="7504"/>
                  </a:lnTo>
                  <a:lnTo>
                    <a:pt x="3226" y="7583"/>
                  </a:lnTo>
                  <a:lnTo>
                    <a:pt x="3305" y="7662"/>
                  </a:lnTo>
                  <a:lnTo>
                    <a:pt x="3384" y="7754"/>
                  </a:lnTo>
                  <a:lnTo>
                    <a:pt x="3436" y="7859"/>
                  </a:lnTo>
                  <a:lnTo>
                    <a:pt x="3489" y="7965"/>
                  </a:lnTo>
                  <a:lnTo>
                    <a:pt x="3529" y="8070"/>
                  </a:lnTo>
                  <a:lnTo>
                    <a:pt x="3555" y="8188"/>
                  </a:lnTo>
                  <a:lnTo>
                    <a:pt x="3581" y="8307"/>
                  </a:lnTo>
                  <a:lnTo>
                    <a:pt x="3581" y="8425"/>
                  </a:lnTo>
                  <a:lnTo>
                    <a:pt x="3581" y="8544"/>
                  </a:lnTo>
                  <a:lnTo>
                    <a:pt x="3555" y="8662"/>
                  </a:lnTo>
                  <a:lnTo>
                    <a:pt x="3529" y="8781"/>
                  </a:lnTo>
                  <a:lnTo>
                    <a:pt x="3489" y="8899"/>
                  </a:lnTo>
                  <a:lnTo>
                    <a:pt x="3436" y="8991"/>
                  </a:lnTo>
                  <a:lnTo>
                    <a:pt x="3384" y="9097"/>
                  </a:lnTo>
                  <a:lnTo>
                    <a:pt x="3305" y="9189"/>
                  </a:lnTo>
                  <a:lnTo>
                    <a:pt x="3226" y="9268"/>
                  </a:lnTo>
                  <a:lnTo>
                    <a:pt x="3147" y="9347"/>
                  </a:lnTo>
                  <a:lnTo>
                    <a:pt x="3055" y="9426"/>
                  </a:lnTo>
                  <a:lnTo>
                    <a:pt x="2949" y="9478"/>
                  </a:lnTo>
                  <a:lnTo>
                    <a:pt x="2857" y="9531"/>
                  </a:lnTo>
                  <a:lnTo>
                    <a:pt x="2739" y="9570"/>
                  </a:lnTo>
                  <a:lnTo>
                    <a:pt x="2620" y="9597"/>
                  </a:lnTo>
                  <a:lnTo>
                    <a:pt x="2502" y="9623"/>
                  </a:lnTo>
                  <a:lnTo>
                    <a:pt x="2265" y="9623"/>
                  </a:lnTo>
                  <a:lnTo>
                    <a:pt x="2146" y="9597"/>
                  </a:lnTo>
                  <a:lnTo>
                    <a:pt x="2028" y="9570"/>
                  </a:lnTo>
                  <a:lnTo>
                    <a:pt x="1923" y="9531"/>
                  </a:lnTo>
                  <a:lnTo>
                    <a:pt x="1817" y="9478"/>
                  </a:lnTo>
                  <a:lnTo>
                    <a:pt x="1712" y="9426"/>
                  </a:lnTo>
                  <a:lnTo>
                    <a:pt x="1620" y="9347"/>
                  </a:lnTo>
                  <a:lnTo>
                    <a:pt x="1541" y="9268"/>
                  </a:lnTo>
                  <a:lnTo>
                    <a:pt x="1462" y="9189"/>
                  </a:lnTo>
                  <a:lnTo>
                    <a:pt x="1396" y="9097"/>
                  </a:lnTo>
                  <a:lnTo>
                    <a:pt x="1330" y="8991"/>
                  </a:lnTo>
                  <a:lnTo>
                    <a:pt x="1278" y="8899"/>
                  </a:lnTo>
                  <a:lnTo>
                    <a:pt x="1238" y="8781"/>
                  </a:lnTo>
                  <a:lnTo>
                    <a:pt x="1212" y="8662"/>
                  </a:lnTo>
                  <a:lnTo>
                    <a:pt x="1199" y="8544"/>
                  </a:lnTo>
                  <a:lnTo>
                    <a:pt x="1185" y="8425"/>
                  </a:lnTo>
                  <a:lnTo>
                    <a:pt x="1199" y="8307"/>
                  </a:lnTo>
                  <a:lnTo>
                    <a:pt x="1212" y="8188"/>
                  </a:lnTo>
                  <a:lnTo>
                    <a:pt x="1238" y="8070"/>
                  </a:lnTo>
                  <a:lnTo>
                    <a:pt x="1278" y="7965"/>
                  </a:lnTo>
                  <a:lnTo>
                    <a:pt x="1330" y="7859"/>
                  </a:lnTo>
                  <a:lnTo>
                    <a:pt x="1396" y="7754"/>
                  </a:lnTo>
                  <a:lnTo>
                    <a:pt x="1462" y="7662"/>
                  </a:lnTo>
                  <a:lnTo>
                    <a:pt x="1541" y="7583"/>
                  </a:lnTo>
                  <a:lnTo>
                    <a:pt x="1620" y="7504"/>
                  </a:lnTo>
                  <a:lnTo>
                    <a:pt x="1712" y="7438"/>
                  </a:lnTo>
                  <a:lnTo>
                    <a:pt x="1817" y="7372"/>
                  </a:lnTo>
                  <a:lnTo>
                    <a:pt x="1923" y="7320"/>
                  </a:lnTo>
                  <a:lnTo>
                    <a:pt x="2028" y="7280"/>
                  </a:lnTo>
                  <a:lnTo>
                    <a:pt x="2146" y="7254"/>
                  </a:lnTo>
                  <a:lnTo>
                    <a:pt x="2265" y="7241"/>
                  </a:lnTo>
                  <a:lnTo>
                    <a:pt x="2383" y="7227"/>
                  </a:lnTo>
                  <a:close/>
                  <a:moveTo>
                    <a:pt x="13849" y="1"/>
                  </a:moveTo>
                  <a:lnTo>
                    <a:pt x="4121" y="6793"/>
                  </a:lnTo>
                  <a:lnTo>
                    <a:pt x="3950" y="6635"/>
                  </a:lnTo>
                  <a:lnTo>
                    <a:pt x="3752" y="6490"/>
                  </a:lnTo>
                  <a:lnTo>
                    <a:pt x="3555" y="6359"/>
                  </a:lnTo>
                  <a:lnTo>
                    <a:pt x="3344" y="6253"/>
                  </a:lnTo>
                  <a:lnTo>
                    <a:pt x="3120" y="6161"/>
                  </a:lnTo>
                  <a:lnTo>
                    <a:pt x="2884" y="6095"/>
                  </a:lnTo>
                  <a:lnTo>
                    <a:pt x="2633" y="6056"/>
                  </a:lnTo>
                  <a:lnTo>
                    <a:pt x="2383" y="6043"/>
                  </a:lnTo>
                  <a:lnTo>
                    <a:pt x="2146" y="6056"/>
                  </a:lnTo>
                  <a:lnTo>
                    <a:pt x="1909" y="6095"/>
                  </a:lnTo>
                  <a:lnTo>
                    <a:pt x="1672" y="6161"/>
                  </a:lnTo>
                  <a:lnTo>
                    <a:pt x="1462" y="6240"/>
                  </a:lnTo>
                  <a:lnTo>
                    <a:pt x="1251" y="6332"/>
                  </a:lnTo>
                  <a:lnTo>
                    <a:pt x="1054" y="6451"/>
                  </a:lnTo>
                  <a:lnTo>
                    <a:pt x="870" y="6596"/>
                  </a:lnTo>
                  <a:lnTo>
                    <a:pt x="698" y="6740"/>
                  </a:lnTo>
                  <a:lnTo>
                    <a:pt x="554" y="6911"/>
                  </a:lnTo>
                  <a:lnTo>
                    <a:pt x="409" y="7096"/>
                  </a:lnTo>
                  <a:lnTo>
                    <a:pt x="290" y="7293"/>
                  </a:lnTo>
                  <a:lnTo>
                    <a:pt x="198" y="7504"/>
                  </a:lnTo>
                  <a:lnTo>
                    <a:pt x="119" y="7714"/>
                  </a:lnTo>
                  <a:lnTo>
                    <a:pt x="53" y="7951"/>
                  </a:lnTo>
                  <a:lnTo>
                    <a:pt x="14" y="8188"/>
                  </a:lnTo>
                  <a:lnTo>
                    <a:pt x="1" y="8425"/>
                  </a:lnTo>
                  <a:lnTo>
                    <a:pt x="14" y="8675"/>
                  </a:lnTo>
                  <a:lnTo>
                    <a:pt x="53" y="8912"/>
                  </a:lnTo>
                  <a:lnTo>
                    <a:pt x="119" y="9136"/>
                  </a:lnTo>
                  <a:lnTo>
                    <a:pt x="198" y="9347"/>
                  </a:lnTo>
                  <a:lnTo>
                    <a:pt x="290" y="9557"/>
                  </a:lnTo>
                  <a:lnTo>
                    <a:pt x="409" y="9755"/>
                  </a:lnTo>
                  <a:lnTo>
                    <a:pt x="554" y="9939"/>
                  </a:lnTo>
                  <a:lnTo>
                    <a:pt x="698" y="10110"/>
                  </a:lnTo>
                  <a:lnTo>
                    <a:pt x="870" y="10268"/>
                  </a:lnTo>
                  <a:lnTo>
                    <a:pt x="1054" y="10400"/>
                  </a:lnTo>
                  <a:lnTo>
                    <a:pt x="1251" y="10518"/>
                  </a:lnTo>
                  <a:lnTo>
                    <a:pt x="1462" y="10624"/>
                  </a:lnTo>
                  <a:lnTo>
                    <a:pt x="1672" y="10703"/>
                  </a:lnTo>
                  <a:lnTo>
                    <a:pt x="1909" y="10755"/>
                  </a:lnTo>
                  <a:lnTo>
                    <a:pt x="2146" y="10795"/>
                  </a:lnTo>
                  <a:lnTo>
                    <a:pt x="2383" y="10808"/>
                  </a:lnTo>
                  <a:lnTo>
                    <a:pt x="2633" y="10795"/>
                  </a:lnTo>
                  <a:lnTo>
                    <a:pt x="2870" y="10755"/>
                  </a:lnTo>
                  <a:lnTo>
                    <a:pt x="3094" y="10703"/>
                  </a:lnTo>
                  <a:lnTo>
                    <a:pt x="3305" y="10624"/>
                  </a:lnTo>
                  <a:lnTo>
                    <a:pt x="3515" y="10518"/>
                  </a:lnTo>
                  <a:lnTo>
                    <a:pt x="3713" y="10400"/>
                  </a:lnTo>
                  <a:lnTo>
                    <a:pt x="3897" y="10268"/>
                  </a:lnTo>
                  <a:lnTo>
                    <a:pt x="4068" y="10110"/>
                  </a:lnTo>
                  <a:lnTo>
                    <a:pt x="4226" y="9939"/>
                  </a:lnTo>
                  <a:lnTo>
                    <a:pt x="4358" y="9755"/>
                  </a:lnTo>
                  <a:lnTo>
                    <a:pt x="4476" y="9557"/>
                  </a:lnTo>
                  <a:lnTo>
                    <a:pt x="4582" y="9347"/>
                  </a:lnTo>
                  <a:lnTo>
                    <a:pt x="4661" y="9136"/>
                  </a:lnTo>
                  <a:lnTo>
                    <a:pt x="4713" y="8912"/>
                  </a:lnTo>
                  <a:lnTo>
                    <a:pt x="4753" y="8675"/>
                  </a:lnTo>
                  <a:lnTo>
                    <a:pt x="4766" y="8425"/>
                  </a:lnTo>
                  <a:lnTo>
                    <a:pt x="4753" y="8280"/>
                  </a:lnTo>
                  <a:lnTo>
                    <a:pt x="4740" y="8123"/>
                  </a:lnTo>
                  <a:lnTo>
                    <a:pt x="4726" y="7978"/>
                  </a:lnTo>
                  <a:lnTo>
                    <a:pt x="4687" y="7833"/>
                  </a:lnTo>
                  <a:lnTo>
                    <a:pt x="14230" y="1172"/>
                  </a:lnTo>
                  <a:lnTo>
                    <a:pt x="39991" y="1172"/>
                  </a:lnTo>
                  <a:lnTo>
                    <a:pt x="39991"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0"/>
            <p:cNvSpPr/>
            <p:nvPr/>
          </p:nvSpPr>
          <p:spPr>
            <a:xfrm>
              <a:off x="3839600" y="3113675"/>
              <a:ext cx="998800" cy="282050"/>
            </a:xfrm>
            <a:custGeom>
              <a:rect b="b" l="l" r="r" t="t"/>
              <a:pathLst>
                <a:path extrusionOk="0" h="11282" w="39952">
                  <a:moveTo>
                    <a:pt x="2502" y="7715"/>
                  </a:moveTo>
                  <a:lnTo>
                    <a:pt x="2620" y="7741"/>
                  </a:lnTo>
                  <a:lnTo>
                    <a:pt x="2739" y="7767"/>
                  </a:lnTo>
                  <a:lnTo>
                    <a:pt x="2857" y="7807"/>
                  </a:lnTo>
                  <a:lnTo>
                    <a:pt x="2949" y="7859"/>
                  </a:lnTo>
                  <a:lnTo>
                    <a:pt x="3055" y="7912"/>
                  </a:lnTo>
                  <a:lnTo>
                    <a:pt x="3147" y="7991"/>
                  </a:lnTo>
                  <a:lnTo>
                    <a:pt x="3226" y="8057"/>
                  </a:lnTo>
                  <a:lnTo>
                    <a:pt x="3305" y="8149"/>
                  </a:lnTo>
                  <a:lnTo>
                    <a:pt x="3384" y="8241"/>
                  </a:lnTo>
                  <a:lnTo>
                    <a:pt x="3436" y="8333"/>
                  </a:lnTo>
                  <a:lnTo>
                    <a:pt x="3489" y="8439"/>
                  </a:lnTo>
                  <a:lnTo>
                    <a:pt x="3529" y="8557"/>
                  </a:lnTo>
                  <a:lnTo>
                    <a:pt x="3555" y="8662"/>
                  </a:lnTo>
                  <a:lnTo>
                    <a:pt x="3581" y="8781"/>
                  </a:lnTo>
                  <a:lnTo>
                    <a:pt x="3581" y="8913"/>
                  </a:lnTo>
                  <a:lnTo>
                    <a:pt x="3581" y="9031"/>
                  </a:lnTo>
                  <a:lnTo>
                    <a:pt x="3555" y="9149"/>
                  </a:lnTo>
                  <a:lnTo>
                    <a:pt x="3529" y="9268"/>
                  </a:lnTo>
                  <a:lnTo>
                    <a:pt x="3489" y="9373"/>
                  </a:lnTo>
                  <a:lnTo>
                    <a:pt x="3436" y="9479"/>
                  </a:lnTo>
                  <a:lnTo>
                    <a:pt x="3384" y="9584"/>
                  </a:lnTo>
                  <a:lnTo>
                    <a:pt x="3305" y="9676"/>
                  </a:lnTo>
                  <a:lnTo>
                    <a:pt x="3226" y="9755"/>
                  </a:lnTo>
                  <a:lnTo>
                    <a:pt x="3147" y="9834"/>
                  </a:lnTo>
                  <a:lnTo>
                    <a:pt x="3055" y="9900"/>
                  </a:lnTo>
                  <a:lnTo>
                    <a:pt x="2949" y="9966"/>
                  </a:lnTo>
                  <a:lnTo>
                    <a:pt x="2857" y="10018"/>
                  </a:lnTo>
                  <a:lnTo>
                    <a:pt x="2739" y="10058"/>
                  </a:lnTo>
                  <a:lnTo>
                    <a:pt x="2620" y="10084"/>
                  </a:lnTo>
                  <a:lnTo>
                    <a:pt x="2502" y="10097"/>
                  </a:lnTo>
                  <a:lnTo>
                    <a:pt x="2383" y="10110"/>
                  </a:lnTo>
                  <a:lnTo>
                    <a:pt x="2265" y="10097"/>
                  </a:lnTo>
                  <a:lnTo>
                    <a:pt x="2146" y="10084"/>
                  </a:lnTo>
                  <a:lnTo>
                    <a:pt x="2028" y="10058"/>
                  </a:lnTo>
                  <a:lnTo>
                    <a:pt x="1923" y="10018"/>
                  </a:lnTo>
                  <a:lnTo>
                    <a:pt x="1817" y="9966"/>
                  </a:lnTo>
                  <a:lnTo>
                    <a:pt x="1712" y="9900"/>
                  </a:lnTo>
                  <a:lnTo>
                    <a:pt x="1620" y="9834"/>
                  </a:lnTo>
                  <a:lnTo>
                    <a:pt x="1541" y="9755"/>
                  </a:lnTo>
                  <a:lnTo>
                    <a:pt x="1462" y="9676"/>
                  </a:lnTo>
                  <a:lnTo>
                    <a:pt x="1396" y="9584"/>
                  </a:lnTo>
                  <a:lnTo>
                    <a:pt x="1330" y="9479"/>
                  </a:lnTo>
                  <a:lnTo>
                    <a:pt x="1278" y="9373"/>
                  </a:lnTo>
                  <a:lnTo>
                    <a:pt x="1238" y="9268"/>
                  </a:lnTo>
                  <a:lnTo>
                    <a:pt x="1212" y="9149"/>
                  </a:lnTo>
                  <a:lnTo>
                    <a:pt x="1199" y="9031"/>
                  </a:lnTo>
                  <a:lnTo>
                    <a:pt x="1185" y="8913"/>
                  </a:lnTo>
                  <a:lnTo>
                    <a:pt x="1199" y="8781"/>
                  </a:lnTo>
                  <a:lnTo>
                    <a:pt x="1212" y="8662"/>
                  </a:lnTo>
                  <a:lnTo>
                    <a:pt x="1238" y="8557"/>
                  </a:lnTo>
                  <a:lnTo>
                    <a:pt x="1278" y="8439"/>
                  </a:lnTo>
                  <a:lnTo>
                    <a:pt x="1330" y="8333"/>
                  </a:lnTo>
                  <a:lnTo>
                    <a:pt x="1396" y="8241"/>
                  </a:lnTo>
                  <a:lnTo>
                    <a:pt x="1462" y="8149"/>
                  </a:lnTo>
                  <a:lnTo>
                    <a:pt x="1541" y="8057"/>
                  </a:lnTo>
                  <a:lnTo>
                    <a:pt x="1620" y="7991"/>
                  </a:lnTo>
                  <a:lnTo>
                    <a:pt x="1712" y="7912"/>
                  </a:lnTo>
                  <a:lnTo>
                    <a:pt x="1817" y="7859"/>
                  </a:lnTo>
                  <a:lnTo>
                    <a:pt x="1923" y="7807"/>
                  </a:lnTo>
                  <a:lnTo>
                    <a:pt x="2028" y="7767"/>
                  </a:lnTo>
                  <a:lnTo>
                    <a:pt x="2146" y="7741"/>
                  </a:lnTo>
                  <a:lnTo>
                    <a:pt x="2265" y="7715"/>
                  </a:lnTo>
                  <a:close/>
                  <a:moveTo>
                    <a:pt x="13822" y="1"/>
                  </a:moveTo>
                  <a:lnTo>
                    <a:pt x="3792" y="6991"/>
                  </a:lnTo>
                  <a:lnTo>
                    <a:pt x="3647" y="6898"/>
                  </a:lnTo>
                  <a:lnTo>
                    <a:pt x="3489" y="6806"/>
                  </a:lnTo>
                  <a:lnTo>
                    <a:pt x="3318" y="6714"/>
                  </a:lnTo>
                  <a:lnTo>
                    <a:pt x="3147" y="6648"/>
                  </a:lnTo>
                  <a:lnTo>
                    <a:pt x="2963" y="6596"/>
                  </a:lnTo>
                  <a:lnTo>
                    <a:pt x="2778" y="6556"/>
                  </a:lnTo>
                  <a:lnTo>
                    <a:pt x="2581" y="6543"/>
                  </a:lnTo>
                  <a:lnTo>
                    <a:pt x="2383" y="6530"/>
                  </a:lnTo>
                  <a:lnTo>
                    <a:pt x="2146" y="6543"/>
                  </a:lnTo>
                  <a:lnTo>
                    <a:pt x="1909" y="6583"/>
                  </a:lnTo>
                  <a:lnTo>
                    <a:pt x="1672" y="6635"/>
                  </a:lnTo>
                  <a:lnTo>
                    <a:pt x="1462" y="6714"/>
                  </a:lnTo>
                  <a:lnTo>
                    <a:pt x="1251" y="6820"/>
                  </a:lnTo>
                  <a:lnTo>
                    <a:pt x="1054" y="6938"/>
                  </a:lnTo>
                  <a:lnTo>
                    <a:pt x="870" y="7070"/>
                  </a:lnTo>
                  <a:lnTo>
                    <a:pt x="698" y="7228"/>
                  </a:lnTo>
                  <a:lnTo>
                    <a:pt x="554" y="7399"/>
                  </a:lnTo>
                  <a:lnTo>
                    <a:pt x="409" y="7583"/>
                  </a:lnTo>
                  <a:lnTo>
                    <a:pt x="290" y="7780"/>
                  </a:lnTo>
                  <a:lnTo>
                    <a:pt x="198" y="7978"/>
                  </a:lnTo>
                  <a:lnTo>
                    <a:pt x="119" y="8202"/>
                  </a:lnTo>
                  <a:lnTo>
                    <a:pt x="53" y="8425"/>
                  </a:lnTo>
                  <a:lnTo>
                    <a:pt x="14" y="8662"/>
                  </a:lnTo>
                  <a:lnTo>
                    <a:pt x="1" y="8913"/>
                  </a:lnTo>
                  <a:lnTo>
                    <a:pt x="14" y="9149"/>
                  </a:lnTo>
                  <a:lnTo>
                    <a:pt x="53" y="9386"/>
                  </a:lnTo>
                  <a:lnTo>
                    <a:pt x="119" y="9610"/>
                  </a:lnTo>
                  <a:lnTo>
                    <a:pt x="198" y="9834"/>
                  </a:lnTo>
                  <a:lnTo>
                    <a:pt x="290" y="10045"/>
                  </a:lnTo>
                  <a:lnTo>
                    <a:pt x="409" y="10242"/>
                  </a:lnTo>
                  <a:lnTo>
                    <a:pt x="554" y="10426"/>
                  </a:lnTo>
                  <a:lnTo>
                    <a:pt x="698" y="10584"/>
                  </a:lnTo>
                  <a:lnTo>
                    <a:pt x="870" y="10742"/>
                  </a:lnTo>
                  <a:lnTo>
                    <a:pt x="1054" y="10887"/>
                  </a:lnTo>
                  <a:lnTo>
                    <a:pt x="1251" y="11006"/>
                  </a:lnTo>
                  <a:lnTo>
                    <a:pt x="1462" y="11098"/>
                  </a:lnTo>
                  <a:lnTo>
                    <a:pt x="1672" y="11177"/>
                  </a:lnTo>
                  <a:lnTo>
                    <a:pt x="1909" y="11242"/>
                  </a:lnTo>
                  <a:lnTo>
                    <a:pt x="2146" y="11282"/>
                  </a:lnTo>
                  <a:lnTo>
                    <a:pt x="2633" y="11282"/>
                  </a:lnTo>
                  <a:lnTo>
                    <a:pt x="2870" y="11242"/>
                  </a:lnTo>
                  <a:lnTo>
                    <a:pt x="3094" y="11177"/>
                  </a:lnTo>
                  <a:lnTo>
                    <a:pt x="3305" y="11098"/>
                  </a:lnTo>
                  <a:lnTo>
                    <a:pt x="3515" y="11006"/>
                  </a:lnTo>
                  <a:lnTo>
                    <a:pt x="3713" y="10887"/>
                  </a:lnTo>
                  <a:lnTo>
                    <a:pt x="3897" y="10742"/>
                  </a:lnTo>
                  <a:lnTo>
                    <a:pt x="4068" y="10584"/>
                  </a:lnTo>
                  <a:lnTo>
                    <a:pt x="4226" y="10426"/>
                  </a:lnTo>
                  <a:lnTo>
                    <a:pt x="4358" y="10242"/>
                  </a:lnTo>
                  <a:lnTo>
                    <a:pt x="4476" y="10045"/>
                  </a:lnTo>
                  <a:lnTo>
                    <a:pt x="4582" y="9834"/>
                  </a:lnTo>
                  <a:lnTo>
                    <a:pt x="4661" y="9610"/>
                  </a:lnTo>
                  <a:lnTo>
                    <a:pt x="4713" y="9386"/>
                  </a:lnTo>
                  <a:lnTo>
                    <a:pt x="4753" y="9149"/>
                  </a:lnTo>
                  <a:lnTo>
                    <a:pt x="4766" y="8913"/>
                  </a:lnTo>
                  <a:lnTo>
                    <a:pt x="4753" y="8649"/>
                  </a:lnTo>
                  <a:lnTo>
                    <a:pt x="4713" y="8386"/>
                  </a:lnTo>
                  <a:lnTo>
                    <a:pt x="4634" y="8149"/>
                  </a:lnTo>
                  <a:lnTo>
                    <a:pt x="4542" y="7912"/>
                  </a:lnTo>
                  <a:lnTo>
                    <a:pt x="14191" y="1186"/>
                  </a:lnTo>
                  <a:lnTo>
                    <a:pt x="39952" y="1186"/>
                  </a:lnTo>
                  <a:lnTo>
                    <a:pt x="39952"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0"/>
            <p:cNvSpPr/>
            <p:nvPr/>
          </p:nvSpPr>
          <p:spPr>
            <a:xfrm>
              <a:off x="2810225" y="580025"/>
              <a:ext cx="1066600" cy="1448350"/>
            </a:xfrm>
            <a:custGeom>
              <a:rect b="b" l="l" r="r" t="t"/>
              <a:pathLst>
                <a:path extrusionOk="0" h="57934" w="42664">
                  <a:moveTo>
                    <a:pt x="40281" y="1172"/>
                  </a:moveTo>
                  <a:lnTo>
                    <a:pt x="40399" y="1186"/>
                  </a:lnTo>
                  <a:lnTo>
                    <a:pt x="40518" y="1199"/>
                  </a:lnTo>
                  <a:lnTo>
                    <a:pt x="40636" y="1238"/>
                  </a:lnTo>
                  <a:lnTo>
                    <a:pt x="40741" y="1278"/>
                  </a:lnTo>
                  <a:lnTo>
                    <a:pt x="40847" y="1317"/>
                  </a:lnTo>
                  <a:lnTo>
                    <a:pt x="40952" y="1383"/>
                  </a:lnTo>
                  <a:lnTo>
                    <a:pt x="41044" y="1449"/>
                  </a:lnTo>
                  <a:lnTo>
                    <a:pt x="41123" y="1528"/>
                  </a:lnTo>
                  <a:lnTo>
                    <a:pt x="41202" y="1620"/>
                  </a:lnTo>
                  <a:lnTo>
                    <a:pt x="41268" y="1712"/>
                  </a:lnTo>
                  <a:lnTo>
                    <a:pt x="41334" y="1804"/>
                  </a:lnTo>
                  <a:lnTo>
                    <a:pt x="41386" y="1910"/>
                  </a:lnTo>
                  <a:lnTo>
                    <a:pt x="41426" y="2015"/>
                  </a:lnTo>
                  <a:lnTo>
                    <a:pt x="41452" y="2133"/>
                  </a:lnTo>
                  <a:lnTo>
                    <a:pt x="41478" y="2252"/>
                  </a:lnTo>
                  <a:lnTo>
                    <a:pt x="41478" y="2370"/>
                  </a:lnTo>
                  <a:lnTo>
                    <a:pt x="41478" y="2502"/>
                  </a:lnTo>
                  <a:lnTo>
                    <a:pt x="41452" y="2620"/>
                  </a:lnTo>
                  <a:lnTo>
                    <a:pt x="41426" y="2726"/>
                  </a:lnTo>
                  <a:lnTo>
                    <a:pt x="41386" y="2844"/>
                  </a:lnTo>
                  <a:lnTo>
                    <a:pt x="41334" y="2950"/>
                  </a:lnTo>
                  <a:lnTo>
                    <a:pt x="41268" y="3042"/>
                  </a:lnTo>
                  <a:lnTo>
                    <a:pt x="41202" y="3134"/>
                  </a:lnTo>
                  <a:lnTo>
                    <a:pt x="41123" y="3226"/>
                  </a:lnTo>
                  <a:lnTo>
                    <a:pt x="41044" y="3305"/>
                  </a:lnTo>
                  <a:lnTo>
                    <a:pt x="40952" y="3371"/>
                  </a:lnTo>
                  <a:lnTo>
                    <a:pt x="40847" y="3423"/>
                  </a:lnTo>
                  <a:lnTo>
                    <a:pt x="40741" y="3476"/>
                  </a:lnTo>
                  <a:lnTo>
                    <a:pt x="40636" y="3516"/>
                  </a:lnTo>
                  <a:lnTo>
                    <a:pt x="40518" y="3555"/>
                  </a:lnTo>
                  <a:lnTo>
                    <a:pt x="40399" y="3568"/>
                  </a:lnTo>
                  <a:lnTo>
                    <a:pt x="40162" y="3568"/>
                  </a:lnTo>
                  <a:lnTo>
                    <a:pt x="40044" y="3555"/>
                  </a:lnTo>
                  <a:lnTo>
                    <a:pt x="39925" y="3516"/>
                  </a:lnTo>
                  <a:lnTo>
                    <a:pt x="39820" y="3476"/>
                  </a:lnTo>
                  <a:lnTo>
                    <a:pt x="39715" y="3423"/>
                  </a:lnTo>
                  <a:lnTo>
                    <a:pt x="39609" y="3371"/>
                  </a:lnTo>
                  <a:lnTo>
                    <a:pt x="39517" y="3305"/>
                  </a:lnTo>
                  <a:lnTo>
                    <a:pt x="39438" y="3226"/>
                  </a:lnTo>
                  <a:lnTo>
                    <a:pt x="39359" y="3134"/>
                  </a:lnTo>
                  <a:lnTo>
                    <a:pt x="39293" y="3042"/>
                  </a:lnTo>
                  <a:lnTo>
                    <a:pt x="39228" y="2950"/>
                  </a:lnTo>
                  <a:lnTo>
                    <a:pt x="39175" y="2844"/>
                  </a:lnTo>
                  <a:lnTo>
                    <a:pt x="39135" y="2726"/>
                  </a:lnTo>
                  <a:lnTo>
                    <a:pt x="39109" y="2620"/>
                  </a:lnTo>
                  <a:lnTo>
                    <a:pt x="39096" y="2502"/>
                  </a:lnTo>
                  <a:lnTo>
                    <a:pt x="39083" y="2370"/>
                  </a:lnTo>
                  <a:lnTo>
                    <a:pt x="39096" y="2252"/>
                  </a:lnTo>
                  <a:lnTo>
                    <a:pt x="39109" y="2133"/>
                  </a:lnTo>
                  <a:lnTo>
                    <a:pt x="39135" y="2015"/>
                  </a:lnTo>
                  <a:lnTo>
                    <a:pt x="39175" y="1910"/>
                  </a:lnTo>
                  <a:lnTo>
                    <a:pt x="39228" y="1804"/>
                  </a:lnTo>
                  <a:lnTo>
                    <a:pt x="39293" y="1712"/>
                  </a:lnTo>
                  <a:lnTo>
                    <a:pt x="39359" y="1620"/>
                  </a:lnTo>
                  <a:lnTo>
                    <a:pt x="39438" y="1528"/>
                  </a:lnTo>
                  <a:lnTo>
                    <a:pt x="39517" y="1449"/>
                  </a:lnTo>
                  <a:lnTo>
                    <a:pt x="39609" y="1383"/>
                  </a:lnTo>
                  <a:lnTo>
                    <a:pt x="39715" y="1317"/>
                  </a:lnTo>
                  <a:lnTo>
                    <a:pt x="39820" y="1278"/>
                  </a:lnTo>
                  <a:lnTo>
                    <a:pt x="39925" y="1238"/>
                  </a:lnTo>
                  <a:lnTo>
                    <a:pt x="40044" y="1199"/>
                  </a:lnTo>
                  <a:lnTo>
                    <a:pt x="40162" y="1186"/>
                  </a:lnTo>
                  <a:lnTo>
                    <a:pt x="40281" y="1172"/>
                  </a:lnTo>
                  <a:close/>
                  <a:moveTo>
                    <a:pt x="40281" y="1"/>
                  </a:moveTo>
                  <a:lnTo>
                    <a:pt x="40044" y="14"/>
                  </a:lnTo>
                  <a:lnTo>
                    <a:pt x="39807" y="40"/>
                  </a:lnTo>
                  <a:lnTo>
                    <a:pt x="39570" y="106"/>
                  </a:lnTo>
                  <a:lnTo>
                    <a:pt x="39359" y="185"/>
                  </a:lnTo>
                  <a:lnTo>
                    <a:pt x="39149" y="290"/>
                  </a:lnTo>
                  <a:lnTo>
                    <a:pt x="38951" y="409"/>
                  </a:lnTo>
                  <a:lnTo>
                    <a:pt x="38767" y="541"/>
                  </a:lnTo>
                  <a:lnTo>
                    <a:pt x="38596" y="699"/>
                  </a:lnTo>
                  <a:lnTo>
                    <a:pt x="38451" y="870"/>
                  </a:lnTo>
                  <a:lnTo>
                    <a:pt x="38306" y="1041"/>
                  </a:lnTo>
                  <a:lnTo>
                    <a:pt x="38188" y="1238"/>
                  </a:lnTo>
                  <a:lnTo>
                    <a:pt x="38095" y="1449"/>
                  </a:lnTo>
                  <a:lnTo>
                    <a:pt x="38016" y="1673"/>
                  </a:lnTo>
                  <a:lnTo>
                    <a:pt x="37951" y="1896"/>
                  </a:lnTo>
                  <a:lnTo>
                    <a:pt x="37911" y="2133"/>
                  </a:lnTo>
                  <a:lnTo>
                    <a:pt x="37898" y="2370"/>
                  </a:lnTo>
                  <a:lnTo>
                    <a:pt x="37911" y="2515"/>
                  </a:lnTo>
                  <a:lnTo>
                    <a:pt x="37924" y="2660"/>
                  </a:lnTo>
                  <a:lnTo>
                    <a:pt x="37938" y="2792"/>
                  </a:lnTo>
                  <a:lnTo>
                    <a:pt x="37964" y="2936"/>
                  </a:lnTo>
                  <a:lnTo>
                    <a:pt x="38003" y="3068"/>
                  </a:lnTo>
                  <a:lnTo>
                    <a:pt x="38043" y="3186"/>
                  </a:lnTo>
                  <a:lnTo>
                    <a:pt x="38161" y="3437"/>
                  </a:lnTo>
                  <a:lnTo>
                    <a:pt x="25156" y="13559"/>
                  </a:lnTo>
                  <a:lnTo>
                    <a:pt x="25156" y="42150"/>
                  </a:lnTo>
                  <a:lnTo>
                    <a:pt x="0" y="42150"/>
                  </a:lnTo>
                  <a:lnTo>
                    <a:pt x="0" y="57934"/>
                  </a:lnTo>
                  <a:lnTo>
                    <a:pt x="1185" y="57934"/>
                  </a:lnTo>
                  <a:lnTo>
                    <a:pt x="1185" y="43335"/>
                  </a:lnTo>
                  <a:lnTo>
                    <a:pt x="26340" y="43335"/>
                  </a:lnTo>
                  <a:lnTo>
                    <a:pt x="26340" y="14139"/>
                  </a:lnTo>
                  <a:lnTo>
                    <a:pt x="38925" y="4332"/>
                  </a:lnTo>
                  <a:lnTo>
                    <a:pt x="39083" y="4424"/>
                  </a:lnTo>
                  <a:lnTo>
                    <a:pt x="39228" y="4516"/>
                  </a:lnTo>
                  <a:lnTo>
                    <a:pt x="39399" y="4582"/>
                  </a:lnTo>
                  <a:lnTo>
                    <a:pt x="39557" y="4648"/>
                  </a:lnTo>
                  <a:lnTo>
                    <a:pt x="39741" y="4687"/>
                  </a:lnTo>
                  <a:lnTo>
                    <a:pt x="39912" y="4727"/>
                  </a:lnTo>
                  <a:lnTo>
                    <a:pt x="40096" y="4753"/>
                  </a:lnTo>
                  <a:lnTo>
                    <a:pt x="40281" y="4753"/>
                  </a:lnTo>
                  <a:lnTo>
                    <a:pt x="40531" y="4740"/>
                  </a:lnTo>
                  <a:lnTo>
                    <a:pt x="40754" y="4700"/>
                  </a:lnTo>
                  <a:lnTo>
                    <a:pt x="40991" y="4648"/>
                  </a:lnTo>
                  <a:lnTo>
                    <a:pt x="41202" y="4569"/>
                  </a:lnTo>
                  <a:lnTo>
                    <a:pt x="41413" y="4463"/>
                  </a:lnTo>
                  <a:lnTo>
                    <a:pt x="41610" y="4345"/>
                  </a:lnTo>
                  <a:lnTo>
                    <a:pt x="41794" y="4213"/>
                  </a:lnTo>
                  <a:lnTo>
                    <a:pt x="41966" y="4055"/>
                  </a:lnTo>
                  <a:lnTo>
                    <a:pt x="42110" y="3884"/>
                  </a:lnTo>
                  <a:lnTo>
                    <a:pt x="42255" y="3700"/>
                  </a:lnTo>
                  <a:lnTo>
                    <a:pt x="42374" y="3502"/>
                  </a:lnTo>
                  <a:lnTo>
                    <a:pt x="42479" y="3305"/>
                  </a:lnTo>
                  <a:lnTo>
                    <a:pt x="42558" y="3081"/>
                  </a:lnTo>
                  <a:lnTo>
                    <a:pt x="42611" y="2857"/>
                  </a:lnTo>
                  <a:lnTo>
                    <a:pt x="42650" y="2620"/>
                  </a:lnTo>
                  <a:lnTo>
                    <a:pt x="42663" y="2370"/>
                  </a:lnTo>
                  <a:lnTo>
                    <a:pt x="42650" y="2133"/>
                  </a:lnTo>
                  <a:lnTo>
                    <a:pt x="42611" y="1896"/>
                  </a:lnTo>
                  <a:lnTo>
                    <a:pt x="42558" y="1673"/>
                  </a:lnTo>
                  <a:lnTo>
                    <a:pt x="42479" y="1449"/>
                  </a:lnTo>
                  <a:lnTo>
                    <a:pt x="42374" y="1238"/>
                  </a:lnTo>
                  <a:lnTo>
                    <a:pt x="42255" y="1041"/>
                  </a:lnTo>
                  <a:lnTo>
                    <a:pt x="42110" y="870"/>
                  </a:lnTo>
                  <a:lnTo>
                    <a:pt x="41966" y="699"/>
                  </a:lnTo>
                  <a:lnTo>
                    <a:pt x="41794" y="541"/>
                  </a:lnTo>
                  <a:lnTo>
                    <a:pt x="41610" y="409"/>
                  </a:lnTo>
                  <a:lnTo>
                    <a:pt x="41413" y="290"/>
                  </a:lnTo>
                  <a:lnTo>
                    <a:pt x="41202" y="185"/>
                  </a:lnTo>
                  <a:lnTo>
                    <a:pt x="40991" y="106"/>
                  </a:lnTo>
                  <a:lnTo>
                    <a:pt x="40754" y="40"/>
                  </a:lnTo>
                  <a:lnTo>
                    <a:pt x="40531" y="14"/>
                  </a:lnTo>
                  <a:lnTo>
                    <a:pt x="40281"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0"/>
            <p:cNvSpPr/>
            <p:nvPr/>
          </p:nvSpPr>
          <p:spPr>
            <a:xfrm>
              <a:off x="3802425" y="605375"/>
              <a:ext cx="687800" cy="639125"/>
            </a:xfrm>
            <a:custGeom>
              <a:rect b="b" l="l" r="r" t="t"/>
              <a:pathLst>
                <a:path extrusionOk="0" h="25565" w="27512">
                  <a:moveTo>
                    <a:pt x="25261" y="1185"/>
                  </a:moveTo>
                  <a:lnTo>
                    <a:pt x="25379" y="1212"/>
                  </a:lnTo>
                  <a:lnTo>
                    <a:pt x="25498" y="1238"/>
                  </a:lnTo>
                  <a:lnTo>
                    <a:pt x="25603" y="1277"/>
                  </a:lnTo>
                  <a:lnTo>
                    <a:pt x="25709" y="1330"/>
                  </a:lnTo>
                  <a:lnTo>
                    <a:pt x="25801" y="1383"/>
                  </a:lnTo>
                  <a:lnTo>
                    <a:pt x="25893" y="1462"/>
                  </a:lnTo>
                  <a:lnTo>
                    <a:pt x="25985" y="1527"/>
                  </a:lnTo>
                  <a:lnTo>
                    <a:pt x="26064" y="1620"/>
                  </a:lnTo>
                  <a:lnTo>
                    <a:pt x="26130" y="1712"/>
                  </a:lnTo>
                  <a:lnTo>
                    <a:pt x="26196" y="1804"/>
                  </a:lnTo>
                  <a:lnTo>
                    <a:pt x="26235" y="1909"/>
                  </a:lnTo>
                  <a:lnTo>
                    <a:pt x="26275" y="2028"/>
                  </a:lnTo>
                  <a:lnTo>
                    <a:pt x="26314" y="2133"/>
                  </a:lnTo>
                  <a:lnTo>
                    <a:pt x="26327" y="2251"/>
                  </a:lnTo>
                  <a:lnTo>
                    <a:pt x="26340" y="2383"/>
                  </a:lnTo>
                  <a:lnTo>
                    <a:pt x="26327" y="2502"/>
                  </a:lnTo>
                  <a:lnTo>
                    <a:pt x="26314" y="2620"/>
                  </a:lnTo>
                  <a:lnTo>
                    <a:pt x="26275" y="2738"/>
                  </a:lnTo>
                  <a:lnTo>
                    <a:pt x="26235" y="2844"/>
                  </a:lnTo>
                  <a:lnTo>
                    <a:pt x="26196" y="2949"/>
                  </a:lnTo>
                  <a:lnTo>
                    <a:pt x="26130" y="3054"/>
                  </a:lnTo>
                  <a:lnTo>
                    <a:pt x="26064" y="3147"/>
                  </a:lnTo>
                  <a:lnTo>
                    <a:pt x="25985" y="3226"/>
                  </a:lnTo>
                  <a:lnTo>
                    <a:pt x="25893" y="3305"/>
                  </a:lnTo>
                  <a:lnTo>
                    <a:pt x="25801" y="3370"/>
                  </a:lnTo>
                  <a:lnTo>
                    <a:pt x="25709" y="3436"/>
                  </a:lnTo>
                  <a:lnTo>
                    <a:pt x="25603" y="3489"/>
                  </a:lnTo>
                  <a:lnTo>
                    <a:pt x="25498" y="3528"/>
                  </a:lnTo>
                  <a:lnTo>
                    <a:pt x="25379" y="3555"/>
                  </a:lnTo>
                  <a:lnTo>
                    <a:pt x="25261" y="3568"/>
                  </a:lnTo>
                  <a:lnTo>
                    <a:pt x="25143" y="3581"/>
                  </a:lnTo>
                  <a:lnTo>
                    <a:pt x="25011" y="3568"/>
                  </a:lnTo>
                  <a:lnTo>
                    <a:pt x="24892" y="3555"/>
                  </a:lnTo>
                  <a:lnTo>
                    <a:pt x="24787" y="3528"/>
                  </a:lnTo>
                  <a:lnTo>
                    <a:pt x="24669" y="3489"/>
                  </a:lnTo>
                  <a:lnTo>
                    <a:pt x="24563" y="3436"/>
                  </a:lnTo>
                  <a:lnTo>
                    <a:pt x="24471" y="3370"/>
                  </a:lnTo>
                  <a:lnTo>
                    <a:pt x="24379" y="3305"/>
                  </a:lnTo>
                  <a:lnTo>
                    <a:pt x="24287" y="3226"/>
                  </a:lnTo>
                  <a:lnTo>
                    <a:pt x="24208" y="3147"/>
                  </a:lnTo>
                  <a:lnTo>
                    <a:pt x="24142" y="3054"/>
                  </a:lnTo>
                  <a:lnTo>
                    <a:pt x="24089" y="2949"/>
                  </a:lnTo>
                  <a:lnTo>
                    <a:pt x="24037" y="2844"/>
                  </a:lnTo>
                  <a:lnTo>
                    <a:pt x="23997" y="2738"/>
                  </a:lnTo>
                  <a:lnTo>
                    <a:pt x="23958" y="2620"/>
                  </a:lnTo>
                  <a:lnTo>
                    <a:pt x="23945" y="2502"/>
                  </a:lnTo>
                  <a:lnTo>
                    <a:pt x="23945" y="2383"/>
                  </a:lnTo>
                  <a:lnTo>
                    <a:pt x="23945" y="2251"/>
                  </a:lnTo>
                  <a:lnTo>
                    <a:pt x="23958" y="2133"/>
                  </a:lnTo>
                  <a:lnTo>
                    <a:pt x="23997" y="2028"/>
                  </a:lnTo>
                  <a:lnTo>
                    <a:pt x="24037" y="1909"/>
                  </a:lnTo>
                  <a:lnTo>
                    <a:pt x="24089" y="1804"/>
                  </a:lnTo>
                  <a:lnTo>
                    <a:pt x="24142" y="1712"/>
                  </a:lnTo>
                  <a:lnTo>
                    <a:pt x="24208" y="1620"/>
                  </a:lnTo>
                  <a:lnTo>
                    <a:pt x="24287" y="1527"/>
                  </a:lnTo>
                  <a:lnTo>
                    <a:pt x="24379" y="1462"/>
                  </a:lnTo>
                  <a:lnTo>
                    <a:pt x="24471" y="1383"/>
                  </a:lnTo>
                  <a:lnTo>
                    <a:pt x="24563" y="1330"/>
                  </a:lnTo>
                  <a:lnTo>
                    <a:pt x="24669" y="1277"/>
                  </a:lnTo>
                  <a:lnTo>
                    <a:pt x="24787" y="1238"/>
                  </a:lnTo>
                  <a:lnTo>
                    <a:pt x="24892" y="1212"/>
                  </a:lnTo>
                  <a:lnTo>
                    <a:pt x="25011" y="1185"/>
                  </a:lnTo>
                  <a:close/>
                  <a:moveTo>
                    <a:pt x="25143" y="0"/>
                  </a:moveTo>
                  <a:lnTo>
                    <a:pt x="24892" y="14"/>
                  </a:lnTo>
                  <a:lnTo>
                    <a:pt x="24655" y="53"/>
                  </a:lnTo>
                  <a:lnTo>
                    <a:pt x="24432" y="106"/>
                  </a:lnTo>
                  <a:lnTo>
                    <a:pt x="24208" y="185"/>
                  </a:lnTo>
                  <a:lnTo>
                    <a:pt x="24010" y="290"/>
                  </a:lnTo>
                  <a:lnTo>
                    <a:pt x="23813" y="409"/>
                  </a:lnTo>
                  <a:lnTo>
                    <a:pt x="23629" y="540"/>
                  </a:lnTo>
                  <a:lnTo>
                    <a:pt x="23458" y="698"/>
                  </a:lnTo>
                  <a:lnTo>
                    <a:pt x="23300" y="869"/>
                  </a:lnTo>
                  <a:lnTo>
                    <a:pt x="23168" y="1054"/>
                  </a:lnTo>
                  <a:lnTo>
                    <a:pt x="23050" y="1251"/>
                  </a:lnTo>
                  <a:lnTo>
                    <a:pt x="22944" y="1448"/>
                  </a:lnTo>
                  <a:lnTo>
                    <a:pt x="22865" y="1672"/>
                  </a:lnTo>
                  <a:lnTo>
                    <a:pt x="22813" y="1896"/>
                  </a:lnTo>
                  <a:lnTo>
                    <a:pt x="22773" y="2133"/>
                  </a:lnTo>
                  <a:lnTo>
                    <a:pt x="22760" y="2383"/>
                  </a:lnTo>
                  <a:lnTo>
                    <a:pt x="22773" y="2581"/>
                  </a:lnTo>
                  <a:lnTo>
                    <a:pt x="22799" y="2791"/>
                  </a:lnTo>
                  <a:lnTo>
                    <a:pt x="22839" y="2975"/>
                  </a:lnTo>
                  <a:lnTo>
                    <a:pt x="22892" y="3173"/>
                  </a:lnTo>
                  <a:lnTo>
                    <a:pt x="22971" y="3357"/>
                  </a:lnTo>
                  <a:lnTo>
                    <a:pt x="23050" y="3528"/>
                  </a:lnTo>
                  <a:lnTo>
                    <a:pt x="23155" y="3686"/>
                  </a:lnTo>
                  <a:lnTo>
                    <a:pt x="23273" y="3844"/>
                  </a:lnTo>
                  <a:lnTo>
                    <a:pt x="23392" y="3989"/>
                  </a:lnTo>
                  <a:lnTo>
                    <a:pt x="23523" y="4134"/>
                  </a:lnTo>
                  <a:lnTo>
                    <a:pt x="23681" y="4252"/>
                  </a:lnTo>
                  <a:lnTo>
                    <a:pt x="23839" y="4371"/>
                  </a:lnTo>
                  <a:lnTo>
                    <a:pt x="23997" y="4463"/>
                  </a:lnTo>
                  <a:lnTo>
                    <a:pt x="24168" y="4555"/>
                  </a:lnTo>
                  <a:lnTo>
                    <a:pt x="24353" y="4621"/>
                  </a:lnTo>
                  <a:lnTo>
                    <a:pt x="24550" y="4687"/>
                  </a:lnTo>
                  <a:lnTo>
                    <a:pt x="24550" y="15191"/>
                  </a:lnTo>
                  <a:lnTo>
                    <a:pt x="0" y="15191"/>
                  </a:lnTo>
                  <a:lnTo>
                    <a:pt x="0" y="25564"/>
                  </a:lnTo>
                  <a:lnTo>
                    <a:pt x="1185" y="25564"/>
                  </a:lnTo>
                  <a:lnTo>
                    <a:pt x="1185" y="16376"/>
                  </a:lnTo>
                  <a:lnTo>
                    <a:pt x="25722" y="16376"/>
                  </a:lnTo>
                  <a:lnTo>
                    <a:pt x="25722" y="4687"/>
                  </a:lnTo>
                  <a:lnTo>
                    <a:pt x="25919" y="4621"/>
                  </a:lnTo>
                  <a:lnTo>
                    <a:pt x="26103" y="4555"/>
                  </a:lnTo>
                  <a:lnTo>
                    <a:pt x="26275" y="4463"/>
                  </a:lnTo>
                  <a:lnTo>
                    <a:pt x="26446" y="4371"/>
                  </a:lnTo>
                  <a:lnTo>
                    <a:pt x="26604" y="4252"/>
                  </a:lnTo>
                  <a:lnTo>
                    <a:pt x="26748" y="4134"/>
                  </a:lnTo>
                  <a:lnTo>
                    <a:pt x="26880" y="3989"/>
                  </a:lnTo>
                  <a:lnTo>
                    <a:pt x="27012" y="3844"/>
                  </a:lnTo>
                  <a:lnTo>
                    <a:pt x="27117" y="3686"/>
                  </a:lnTo>
                  <a:lnTo>
                    <a:pt x="27222" y="3528"/>
                  </a:lnTo>
                  <a:lnTo>
                    <a:pt x="27301" y="3357"/>
                  </a:lnTo>
                  <a:lnTo>
                    <a:pt x="27380" y="3173"/>
                  </a:lnTo>
                  <a:lnTo>
                    <a:pt x="27433" y="2975"/>
                  </a:lnTo>
                  <a:lnTo>
                    <a:pt x="27486" y="2791"/>
                  </a:lnTo>
                  <a:lnTo>
                    <a:pt x="27512" y="2581"/>
                  </a:lnTo>
                  <a:lnTo>
                    <a:pt x="27512" y="2383"/>
                  </a:lnTo>
                  <a:lnTo>
                    <a:pt x="27499" y="2133"/>
                  </a:lnTo>
                  <a:lnTo>
                    <a:pt x="27472" y="1896"/>
                  </a:lnTo>
                  <a:lnTo>
                    <a:pt x="27407" y="1672"/>
                  </a:lnTo>
                  <a:lnTo>
                    <a:pt x="27328" y="1448"/>
                  </a:lnTo>
                  <a:lnTo>
                    <a:pt x="27222" y="1251"/>
                  </a:lnTo>
                  <a:lnTo>
                    <a:pt x="27104" y="1054"/>
                  </a:lnTo>
                  <a:lnTo>
                    <a:pt x="26972" y="869"/>
                  </a:lnTo>
                  <a:lnTo>
                    <a:pt x="26814" y="698"/>
                  </a:lnTo>
                  <a:lnTo>
                    <a:pt x="26643" y="540"/>
                  </a:lnTo>
                  <a:lnTo>
                    <a:pt x="26472" y="409"/>
                  </a:lnTo>
                  <a:lnTo>
                    <a:pt x="26275" y="290"/>
                  </a:lnTo>
                  <a:lnTo>
                    <a:pt x="26064" y="185"/>
                  </a:lnTo>
                  <a:lnTo>
                    <a:pt x="25840" y="106"/>
                  </a:lnTo>
                  <a:lnTo>
                    <a:pt x="25616" y="53"/>
                  </a:lnTo>
                  <a:lnTo>
                    <a:pt x="25379" y="14"/>
                  </a:lnTo>
                  <a:lnTo>
                    <a:pt x="25143"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0"/>
            <p:cNvSpPr/>
            <p:nvPr/>
          </p:nvSpPr>
          <p:spPr>
            <a:xfrm>
              <a:off x="4481975" y="1366550"/>
              <a:ext cx="1241350" cy="823400"/>
            </a:xfrm>
            <a:custGeom>
              <a:rect b="b" l="l" r="r" t="t"/>
              <a:pathLst>
                <a:path extrusionOk="0" h="32936" w="49654">
                  <a:moveTo>
                    <a:pt x="47271" y="29355"/>
                  </a:moveTo>
                  <a:lnTo>
                    <a:pt x="47389" y="29369"/>
                  </a:lnTo>
                  <a:lnTo>
                    <a:pt x="47508" y="29382"/>
                  </a:lnTo>
                  <a:lnTo>
                    <a:pt x="47626" y="29408"/>
                  </a:lnTo>
                  <a:lnTo>
                    <a:pt x="47732" y="29447"/>
                  </a:lnTo>
                  <a:lnTo>
                    <a:pt x="47837" y="29500"/>
                  </a:lnTo>
                  <a:lnTo>
                    <a:pt x="47942" y="29566"/>
                  </a:lnTo>
                  <a:lnTo>
                    <a:pt x="48034" y="29632"/>
                  </a:lnTo>
                  <a:lnTo>
                    <a:pt x="48113" y="29711"/>
                  </a:lnTo>
                  <a:lnTo>
                    <a:pt x="48192" y="29790"/>
                  </a:lnTo>
                  <a:lnTo>
                    <a:pt x="48258" y="29882"/>
                  </a:lnTo>
                  <a:lnTo>
                    <a:pt x="48324" y="29987"/>
                  </a:lnTo>
                  <a:lnTo>
                    <a:pt x="48377" y="30092"/>
                  </a:lnTo>
                  <a:lnTo>
                    <a:pt x="48416" y="30198"/>
                  </a:lnTo>
                  <a:lnTo>
                    <a:pt x="48442" y="30316"/>
                  </a:lnTo>
                  <a:lnTo>
                    <a:pt x="48456" y="30435"/>
                  </a:lnTo>
                  <a:lnTo>
                    <a:pt x="48469" y="30553"/>
                  </a:lnTo>
                  <a:lnTo>
                    <a:pt x="48456" y="30685"/>
                  </a:lnTo>
                  <a:lnTo>
                    <a:pt x="48442" y="30803"/>
                  </a:lnTo>
                  <a:lnTo>
                    <a:pt x="48416" y="30909"/>
                  </a:lnTo>
                  <a:lnTo>
                    <a:pt x="48377" y="31027"/>
                  </a:lnTo>
                  <a:lnTo>
                    <a:pt x="48324" y="31132"/>
                  </a:lnTo>
                  <a:lnTo>
                    <a:pt x="48258" y="31225"/>
                  </a:lnTo>
                  <a:lnTo>
                    <a:pt x="48192" y="31317"/>
                  </a:lnTo>
                  <a:lnTo>
                    <a:pt x="48113" y="31409"/>
                  </a:lnTo>
                  <a:lnTo>
                    <a:pt x="48034" y="31475"/>
                  </a:lnTo>
                  <a:lnTo>
                    <a:pt x="47942" y="31554"/>
                  </a:lnTo>
                  <a:lnTo>
                    <a:pt x="47837" y="31606"/>
                  </a:lnTo>
                  <a:lnTo>
                    <a:pt x="47732" y="31659"/>
                  </a:lnTo>
                  <a:lnTo>
                    <a:pt x="47626" y="31698"/>
                  </a:lnTo>
                  <a:lnTo>
                    <a:pt x="47508" y="31725"/>
                  </a:lnTo>
                  <a:lnTo>
                    <a:pt x="47389" y="31751"/>
                  </a:lnTo>
                  <a:lnTo>
                    <a:pt x="47152" y="31751"/>
                  </a:lnTo>
                  <a:lnTo>
                    <a:pt x="47034" y="31725"/>
                  </a:lnTo>
                  <a:lnTo>
                    <a:pt x="46915" y="31698"/>
                  </a:lnTo>
                  <a:lnTo>
                    <a:pt x="46797" y="31659"/>
                  </a:lnTo>
                  <a:lnTo>
                    <a:pt x="46705" y="31606"/>
                  </a:lnTo>
                  <a:lnTo>
                    <a:pt x="46600" y="31554"/>
                  </a:lnTo>
                  <a:lnTo>
                    <a:pt x="46507" y="31475"/>
                  </a:lnTo>
                  <a:lnTo>
                    <a:pt x="46428" y="31409"/>
                  </a:lnTo>
                  <a:lnTo>
                    <a:pt x="46349" y="31317"/>
                  </a:lnTo>
                  <a:lnTo>
                    <a:pt x="46270" y="31225"/>
                  </a:lnTo>
                  <a:lnTo>
                    <a:pt x="46218" y="31132"/>
                  </a:lnTo>
                  <a:lnTo>
                    <a:pt x="46165" y="31027"/>
                  </a:lnTo>
                  <a:lnTo>
                    <a:pt x="46126" y="30909"/>
                  </a:lnTo>
                  <a:lnTo>
                    <a:pt x="46099" y="30803"/>
                  </a:lnTo>
                  <a:lnTo>
                    <a:pt x="46073" y="30685"/>
                  </a:lnTo>
                  <a:lnTo>
                    <a:pt x="46073" y="30553"/>
                  </a:lnTo>
                  <a:lnTo>
                    <a:pt x="46073" y="30435"/>
                  </a:lnTo>
                  <a:lnTo>
                    <a:pt x="46099" y="30316"/>
                  </a:lnTo>
                  <a:lnTo>
                    <a:pt x="46126" y="30198"/>
                  </a:lnTo>
                  <a:lnTo>
                    <a:pt x="46165" y="30092"/>
                  </a:lnTo>
                  <a:lnTo>
                    <a:pt x="46218" y="29987"/>
                  </a:lnTo>
                  <a:lnTo>
                    <a:pt x="46270" y="29882"/>
                  </a:lnTo>
                  <a:lnTo>
                    <a:pt x="46349" y="29790"/>
                  </a:lnTo>
                  <a:lnTo>
                    <a:pt x="46428" y="29711"/>
                  </a:lnTo>
                  <a:lnTo>
                    <a:pt x="46507" y="29632"/>
                  </a:lnTo>
                  <a:lnTo>
                    <a:pt x="46600" y="29566"/>
                  </a:lnTo>
                  <a:lnTo>
                    <a:pt x="46705" y="29500"/>
                  </a:lnTo>
                  <a:lnTo>
                    <a:pt x="46797" y="29447"/>
                  </a:lnTo>
                  <a:lnTo>
                    <a:pt x="46915" y="29408"/>
                  </a:lnTo>
                  <a:lnTo>
                    <a:pt x="47034" y="29382"/>
                  </a:lnTo>
                  <a:lnTo>
                    <a:pt x="47152" y="29369"/>
                  </a:lnTo>
                  <a:lnTo>
                    <a:pt x="47271" y="29355"/>
                  </a:lnTo>
                  <a:close/>
                  <a:moveTo>
                    <a:pt x="1" y="1"/>
                  </a:moveTo>
                  <a:lnTo>
                    <a:pt x="1" y="1172"/>
                  </a:lnTo>
                  <a:lnTo>
                    <a:pt x="22642" y="1172"/>
                  </a:lnTo>
                  <a:lnTo>
                    <a:pt x="46679" y="16626"/>
                  </a:lnTo>
                  <a:lnTo>
                    <a:pt x="46679" y="28250"/>
                  </a:lnTo>
                  <a:lnTo>
                    <a:pt x="46494" y="28315"/>
                  </a:lnTo>
                  <a:lnTo>
                    <a:pt x="46310" y="28381"/>
                  </a:lnTo>
                  <a:lnTo>
                    <a:pt x="46126" y="28473"/>
                  </a:lnTo>
                  <a:lnTo>
                    <a:pt x="45968" y="28566"/>
                  </a:lnTo>
                  <a:lnTo>
                    <a:pt x="45810" y="28684"/>
                  </a:lnTo>
                  <a:lnTo>
                    <a:pt x="45665" y="28802"/>
                  </a:lnTo>
                  <a:lnTo>
                    <a:pt x="45520" y="28947"/>
                  </a:lnTo>
                  <a:lnTo>
                    <a:pt x="45402" y="29092"/>
                  </a:lnTo>
                  <a:lnTo>
                    <a:pt x="45283" y="29250"/>
                  </a:lnTo>
                  <a:lnTo>
                    <a:pt x="45191" y="29408"/>
                  </a:lnTo>
                  <a:lnTo>
                    <a:pt x="45099" y="29579"/>
                  </a:lnTo>
                  <a:lnTo>
                    <a:pt x="45020" y="29763"/>
                  </a:lnTo>
                  <a:lnTo>
                    <a:pt x="44967" y="29961"/>
                  </a:lnTo>
                  <a:lnTo>
                    <a:pt x="44928" y="30145"/>
                  </a:lnTo>
                  <a:lnTo>
                    <a:pt x="44901" y="30356"/>
                  </a:lnTo>
                  <a:lnTo>
                    <a:pt x="44888" y="30553"/>
                  </a:lnTo>
                  <a:lnTo>
                    <a:pt x="44901" y="30803"/>
                  </a:lnTo>
                  <a:lnTo>
                    <a:pt x="44941" y="31040"/>
                  </a:lnTo>
                  <a:lnTo>
                    <a:pt x="44994" y="31264"/>
                  </a:lnTo>
                  <a:lnTo>
                    <a:pt x="45073" y="31475"/>
                  </a:lnTo>
                  <a:lnTo>
                    <a:pt x="45178" y="31685"/>
                  </a:lnTo>
                  <a:lnTo>
                    <a:pt x="45296" y="31883"/>
                  </a:lnTo>
                  <a:lnTo>
                    <a:pt x="45428" y="32067"/>
                  </a:lnTo>
                  <a:lnTo>
                    <a:pt x="45586" y="32238"/>
                  </a:lnTo>
                  <a:lnTo>
                    <a:pt x="45757" y="32396"/>
                  </a:lnTo>
                  <a:lnTo>
                    <a:pt x="45941" y="32528"/>
                  </a:lnTo>
                  <a:lnTo>
                    <a:pt x="46139" y="32646"/>
                  </a:lnTo>
                  <a:lnTo>
                    <a:pt x="46349" y="32752"/>
                  </a:lnTo>
                  <a:lnTo>
                    <a:pt x="46560" y="32831"/>
                  </a:lnTo>
                  <a:lnTo>
                    <a:pt x="46784" y="32883"/>
                  </a:lnTo>
                  <a:lnTo>
                    <a:pt x="47021" y="32923"/>
                  </a:lnTo>
                  <a:lnTo>
                    <a:pt x="47271" y="32936"/>
                  </a:lnTo>
                  <a:lnTo>
                    <a:pt x="47508" y="32923"/>
                  </a:lnTo>
                  <a:lnTo>
                    <a:pt x="47745" y="32883"/>
                  </a:lnTo>
                  <a:lnTo>
                    <a:pt x="47982" y="32831"/>
                  </a:lnTo>
                  <a:lnTo>
                    <a:pt x="48192" y="32752"/>
                  </a:lnTo>
                  <a:lnTo>
                    <a:pt x="48403" y="32646"/>
                  </a:lnTo>
                  <a:lnTo>
                    <a:pt x="48600" y="32528"/>
                  </a:lnTo>
                  <a:lnTo>
                    <a:pt x="48785" y="32396"/>
                  </a:lnTo>
                  <a:lnTo>
                    <a:pt x="48956" y="32238"/>
                  </a:lnTo>
                  <a:lnTo>
                    <a:pt x="49101" y="32067"/>
                  </a:lnTo>
                  <a:lnTo>
                    <a:pt x="49245" y="31883"/>
                  </a:lnTo>
                  <a:lnTo>
                    <a:pt x="49364" y="31685"/>
                  </a:lnTo>
                  <a:lnTo>
                    <a:pt x="49456" y="31475"/>
                  </a:lnTo>
                  <a:lnTo>
                    <a:pt x="49535" y="31264"/>
                  </a:lnTo>
                  <a:lnTo>
                    <a:pt x="49601" y="31040"/>
                  </a:lnTo>
                  <a:lnTo>
                    <a:pt x="49640" y="30803"/>
                  </a:lnTo>
                  <a:lnTo>
                    <a:pt x="49653" y="30553"/>
                  </a:lnTo>
                  <a:lnTo>
                    <a:pt x="49640" y="30356"/>
                  </a:lnTo>
                  <a:lnTo>
                    <a:pt x="49614" y="30145"/>
                  </a:lnTo>
                  <a:lnTo>
                    <a:pt x="49575" y="29961"/>
                  </a:lnTo>
                  <a:lnTo>
                    <a:pt x="49509" y="29763"/>
                  </a:lnTo>
                  <a:lnTo>
                    <a:pt x="49443" y="29579"/>
                  </a:lnTo>
                  <a:lnTo>
                    <a:pt x="49351" y="29408"/>
                  </a:lnTo>
                  <a:lnTo>
                    <a:pt x="49259" y="29250"/>
                  </a:lnTo>
                  <a:lnTo>
                    <a:pt x="49140" y="29092"/>
                  </a:lnTo>
                  <a:lnTo>
                    <a:pt x="49008" y="28934"/>
                  </a:lnTo>
                  <a:lnTo>
                    <a:pt x="48877" y="28802"/>
                  </a:lnTo>
                  <a:lnTo>
                    <a:pt x="48732" y="28684"/>
                  </a:lnTo>
                  <a:lnTo>
                    <a:pt x="48574" y="28566"/>
                  </a:lnTo>
                  <a:lnTo>
                    <a:pt x="48403" y="28473"/>
                  </a:lnTo>
                  <a:lnTo>
                    <a:pt x="48232" y="28381"/>
                  </a:lnTo>
                  <a:lnTo>
                    <a:pt x="48048" y="28315"/>
                  </a:lnTo>
                  <a:lnTo>
                    <a:pt x="47863" y="28250"/>
                  </a:lnTo>
                  <a:lnTo>
                    <a:pt x="47863" y="15981"/>
                  </a:lnTo>
                  <a:lnTo>
                    <a:pt x="23142" y="93"/>
                  </a:lnTo>
                  <a:lnTo>
                    <a:pt x="22997"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0"/>
            <p:cNvSpPr/>
            <p:nvPr/>
          </p:nvSpPr>
          <p:spPr>
            <a:xfrm>
              <a:off x="4481975" y="2128725"/>
              <a:ext cx="347550" cy="466000"/>
            </a:xfrm>
            <a:custGeom>
              <a:rect b="b" l="l" r="r" t="t"/>
              <a:pathLst>
                <a:path extrusionOk="0" h="18640" w="13902">
                  <a:moveTo>
                    <a:pt x="11519" y="15059"/>
                  </a:moveTo>
                  <a:lnTo>
                    <a:pt x="11651" y="15073"/>
                  </a:lnTo>
                  <a:lnTo>
                    <a:pt x="11769" y="15086"/>
                  </a:lnTo>
                  <a:lnTo>
                    <a:pt x="11874" y="15112"/>
                  </a:lnTo>
                  <a:lnTo>
                    <a:pt x="11993" y="15152"/>
                  </a:lnTo>
                  <a:lnTo>
                    <a:pt x="12098" y="15204"/>
                  </a:lnTo>
                  <a:lnTo>
                    <a:pt x="12190" y="15270"/>
                  </a:lnTo>
                  <a:lnTo>
                    <a:pt x="12282" y="15336"/>
                  </a:lnTo>
                  <a:lnTo>
                    <a:pt x="12375" y="15415"/>
                  </a:lnTo>
                  <a:lnTo>
                    <a:pt x="12453" y="15494"/>
                  </a:lnTo>
                  <a:lnTo>
                    <a:pt x="12519" y="15586"/>
                  </a:lnTo>
                  <a:lnTo>
                    <a:pt x="12572" y="15691"/>
                  </a:lnTo>
                  <a:lnTo>
                    <a:pt x="12625" y="15797"/>
                  </a:lnTo>
                  <a:lnTo>
                    <a:pt x="12664" y="15902"/>
                  </a:lnTo>
                  <a:lnTo>
                    <a:pt x="12704" y="16020"/>
                  </a:lnTo>
                  <a:lnTo>
                    <a:pt x="12717" y="16139"/>
                  </a:lnTo>
                  <a:lnTo>
                    <a:pt x="12717" y="16257"/>
                  </a:lnTo>
                  <a:lnTo>
                    <a:pt x="12717" y="16389"/>
                  </a:lnTo>
                  <a:lnTo>
                    <a:pt x="12704" y="16507"/>
                  </a:lnTo>
                  <a:lnTo>
                    <a:pt x="12664" y="16613"/>
                  </a:lnTo>
                  <a:lnTo>
                    <a:pt x="12625" y="16731"/>
                  </a:lnTo>
                  <a:lnTo>
                    <a:pt x="12572" y="16837"/>
                  </a:lnTo>
                  <a:lnTo>
                    <a:pt x="12519" y="16929"/>
                  </a:lnTo>
                  <a:lnTo>
                    <a:pt x="12453" y="17021"/>
                  </a:lnTo>
                  <a:lnTo>
                    <a:pt x="12375" y="17113"/>
                  </a:lnTo>
                  <a:lnTo>
                    <a:pt x="12282" y="17179"/>
                  </a:lnTo>
                  <a:lnTo>
                    <a:pt x="12190" y="17258"/>
                  </a:lnTo>
                  <a:lnTo>
                    <a:pt x="12098" y="17310"/>
                  </a:lnTo>
                  <a:lnTo>
                    <a:pt x="11993" y="17363"/>
                  </a:lnTo>
                  <a:lnTo>
                    <a:pt x="11874" y="17403"/>
                  </a:lnTo>
                  <a:lnTo>
                    <a:pt x="11769" y="17429"/>
                  </a:lnTo>
                  <a:lnTo>
                    <a:pt x="11651" y="17455"/>
                  </a:lnTo>
                  <a:lnTo>
                    <a:pt x="11400" y="17455"/>
                  </a:lnTo>
                  <a:lnTo>
                    <a:pt x="11282" y="17429"/>
                  </a:lnTo>
                  <a:lnTo>
                    <a:pt x="11163" y="17403"/>
                  </a:lnTo>
                  <a:lnTo>
                    <a:pt x="11058" y="17363"/>
                  </a:lnTo>
                  <a:lnTo>
                    <a:pt x="10953" y="17310"/>
                  </a:lnTo>
                  <a:lnTo>
                    <a:pt x="10861" y="17258"/>
                  </a:lnTo>
                  <a:lnTo>
                    <a:pt x="10769" y="17179"/>
                  </a:lnTo>
                  <a:lnTo>
                    <a:pt x="10676" y="17113"/>
                  </a:lnTo>
                  <a:lnTo>
                    <a:pt x="10597" y="17021"/>
                  </a:lnTo>
                  <a:lnTo>
                    <a:pt x="10532" y="16929"/>
                  </a:lnTo>
                  <a:lnTo>
                    <a:pt x="10466" y="16837"/>
                  </a:lnTo>
                  <a:lnTo>
                    <a:pt x="10426" y="16731"/>
                  </a:lnTo>
                  <a:lnTo>
                    <a:pt x="10387" y="16613"/>
                  </a:lnTo>
                  <a:lnTo>
                    <a:pt x="10347" y="16507"/>
                  </a:lnTo>
                  <a:lnTo>
                    <a:pt x="10334" y="16389"/>
                  </a:lnTo>
                  <a:lnTo>
                    <a:pt x="10321" y="16257"/>
                  </a:lnTo>
                  <a:lnTo>
                    <a:pt x="10334" y="16139"/>
                  </a:lnTo>
                  <a:lnTo>
                    <a:pt x="10347" y="16020"/>
                  </a:lnTo>
                  <a:lnTo>
                    <a:pt x="10387" y="15902"/>
                  </a:lnTo>
                  <a:lnTo>
                    <a:pt x="10426" y="15797"/>
                  </a:lnTo>
                  <a:lnTo>
                    <a:pt x="10466" y="15691"/>
                  </a:lnTo>
                  <a:lnTo>
                    <a:pt x="10532" y="15586"/>
                  </a:lnTo>
                  <a:lnTo>
                    <a:pt x="10597" y="15494"/>
                  </a:lnTo>
                  <a:lnTo>
                    <a:pt x="10676" y="15415"/>
                  </a:lnTo>
                  <a:lnTo>
                    <a:pt x="10769" y="15336"/>
                  </a:lnTo>
                  <a:lnTo>
                    <a:pt x="10861" y="15270"/>
                  </a:lnTo>
                  <a:lnTo>
                    <a:pt x="10953" y="15204"/>
                  </a:lnTo>
                  <a:lnTo>
                    <a:pt x="11058" y="15152"/>
                  </a:lnTo>
                  <a:lnTo>
                    <a:pt x="11163" y="15112"/>
                  </a:lnTo>
                  <a:lnTo>
                    <a:pt x="11282" y="15086"/>
                  </a:lnTo>
                  <a:lnTo>
                    <a:pt x="11400" y="15073"/>
                  </a:lnTo>
                  <a:lnTo>
                    <a:pt x="11519" y="15059"/>
                  </a:lnTo>
                  <a:close/>
                  <a:moveTo>
                    <a:pt x="1" y="0"/>
                  </a:moveTo>
                  <a:lnTo>
                    <a:pt x="1" y="1185"/>
                  </a:lnTo>
                  <a:lnTo>
                    <a:pt x="11150" y="1185"/>
                  </a:lnTo>
                  <a:lnTo>
                    <a:pt x="11150" y="13914"/>
                  </a:lnTo>
                  <a:lnTo>
                    <a:pt x="10940" y="13954"/>
                  </a:lnTo>
                  <a:lnTo>
                    <a:pt x="10742" y="14020"/>
                  </a:lnTo>
                  <a:lnTo>
                    <a:pt x="10545" y="14099"/>
                  </a:lnTo>
                  <a:lnTo>
                    <a:pt x="10361" y="14191"/>
                  </a:lnTo>
                  <a:lnTo>
                    <a:pt x="10176" y="14296"/>
                  </a:lnTo>
                  <a:lnTo>
                    <a:pt x="10018" y="14428"/>
                  </a:lnTo>
                  <a:lnTo>
                    <a:pt x="9860" y="14559"/>
                  </a:lnTo>
                  <a:lnTo>
                    <a:pt x="9715" y="14717"/>
                  </a:lnTo>
                  <a:lnTo>
                    <a:pt x="9597" y="14875"/>
                  </a:lnTo>
                  <a:lnTo>
                    <a:pt x="9479" y="15046"/>
                  </a:lnTo>
                  <a:lnTo>
                    <a:pt x="9386" y="15231"/>
                  </a:lnTo>
                  <a:lnTo>
                    <a:pt x="9294" y="15415"/>
                  </a:lnTo>
                  <a:lnTo>
                    <a:pt x="9228" y="15625"/>
                  </a:lnTo>
                  <a:lnTo>
                    <a:pt x="9189" y="15823"/>
                  </a:lnTo>
                  <a:lnTo>
                    <a:pt x="9163" y="16047"/>
                  </a:lnTo>
                  <a:lnTo>
                    <a:pt x="9149" y="16257"/>
                  </a:lnTo>
                  <a:lnTo>
                    <a:pt x="9163" y="16507"/>
                  </a:lnTo>
                  <a:lnTo>
                    <a:pt x="9189" y="16744"/>
                  </a:lnTo>
                  <a:lnTo>
                    <a:pt x="9255" y="16968"/>
                  </a:lnTo>
                  <a:lnTo>
                    <a:pt x="9334" y="17179"/>
                  </a:lnTo>
                  <a:lnTo>
                    <a:pt x="9439" y="17389"/>
                  </a:lnTo>
                  <a:lnTo>
                    <a:pt x="9558" y="17587"/>
                  </a:lnTo>
                  <a:lnTo>
                    <a:pt x="9689" y="17771"/>
                  </a:lnTo>
                  <a:lnTo>
                    <a:pt x="9847" y="17942"/>
                  </a:lnTo>
                  <a:lnTo>
                    <a:pt x="10018" y="18100"/>
                  </a:lnTo>
                  <a:lnTo>
                    <a:pt x="10189" y="18232"/>
                  </a:lnTo>
                  <a:lnTo>
                    <a:pt x="10387" y="18350"/>
                  </a:lnTo>
                  <a:lnTo>
                    <a:pt x="10597" y="18456"/>
                  </a:lnTo>
                  <a:lnTo>
                    <a:pt x="10821" y="18535"/>
                  </a:lnTo>
                  <a:lnTo>
                    <a:pt x="11045" y="18587"/>
                  </a:lnTo>
                  <a:lnTo>
                    <a:pt x="11282" y="18627"/>
                  </a:lnTo>
                  <a:lnTo>
                    <a:pt x="11519" y="18640"/>
                  </a:lnTo>
                  <a:lnTo>
                    <a:pt x="11769" y="18627"/>
                  </a:lnTo>
                  <a:lnTo>
                    <a:pt x="12006" y="18587"/>
                  </a:lnTo>
                  <a:lnTo>
                    <a:pt x="12230" y="18535"/>
                  </a:lnTo>
                  <a:lnTo>
                    <a:pt x="12453" y="18456"/>
                  </a:lnTo>
                  <a:lnTo>
                    <a:pt x="12651" y="18350"/>
                  </a:lnTo>
                  <a:lnTo>
                    <a:pt x="12848" y="18232"/>
                  </a:lnTo>
                  <a:lnTo>
                    <a:pt x="13033" y="18100"/>
                  </a:lnTo>
                  <a:lnTo>
                    <a:pt x="13204" y="17942"/>
                  </a:lnTo>
                  <a:lnTo>
                    <a:pt x="13362" y="17771"/>
                  </a:lnTo>
                  <a:lnTo>
                    <a:pt x="13493" y="17587"/>
                  </a:lnTo>
                  <a:lnTo>
                    <a:pt x="13612" y="17389"/>
                  </a:lnTo>
                  <a:lnTo>
                    <a:pt x="13717" y="17179"/>
                  </a:lnTo>
                  <a:lnTo>
                    <a:pt x="13796" y="16968"/>
                  </a:lnTo>
                  <a:lnTo>
                    <a:pt x="13849" y="16744"/>
                  </a:lnTo>
                  <a:lnTo>
                    <a:pt x="13888" y="16507"/>
                  </a:lnTo>
                  <a:lnTo>
                    <a:pt x="13901" y="16257"/>
                  </a:lnTo>
                  <a:lnTo>
                    <a:pt x="13901" y="16073"/>
                  </a:lnTo>
                  <a:lnTo>
                    <a:pt x="13875" y="15889"/>
                  </a:lnTo>
                  <a:lnTo>
                    <a:pt x="13836" y="15704"/>
                  </a:lnTo>
                  <a:lnTo>
                    <a:pt x="13783" y="15520"/>
                  </a:lnTo>
                  <a:lnTo>
                    <a:pt x="13717" y="15349"/>
                  </a:lnTo>
                  <a:lnTo>
                    <a:pt x="13651" y="15191"/>
                  </a:lnTo>
                  <a:lnTo>
                    <a:pt x="13559" y="15033"/>
                  </a:lnTo>
                  <a:lnTo>
                    <a:pt x="13454" y="14875"/>
                  </a:lnTo>
                  <a:lnTo>
                    <a:pt x="13349" y="14744"/>
                  </a:lnTo>
                  <a:lnTo>
                    <a:pt x="13230" y="14599"/>
                  </a:lnTo>
                  <a:lnTo>
                    <a:pt x="13099" y="14480"/>
                  </a:lnTo>
                  <a:lnTo>
                    <a:pt x="12967" y="14362"/>
                  </a:lnTo>
                  <a:lnTo>
                    <a:pt x="12809" y="14256"/>
                  </a:lnTo>
                  <a:lnTo>
                    <a:pt x="12664" y="14164"/>
                  </a:lnTo>
                  <a:lnTo>
                    <a:pt x="12493" y="14085"/>
                  </a:lnTo>
                  <a:lnTo>
                    <a:pt x="12322" y="14020"/>
                  </a:lnTo>
                  <a:lnTo>
                    <a:pt x="12322"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0"/>
            <p:cNvSpPr/>
            <p:nvPr/>
          </p:nvSpPr>
          <p:spPr>
            <a:xfrm>
              <a:off x="4953900" y="2739175"/>
              <a:ext cx="118825" cy="793450"/>
            </a:xfrm>
            <a:custGeom>
              <a:rect b="b" l="l" r="r" t="t"/>
              <a:pathLst>
                <a:path extrusionOk="0" h="31738" w="4753">
                  <a:moveTo>
                    <a:pt x="2501" y="28157"/>
                  </a:moveTo>
                  <a:lnTo>
                    <a:pt x="2620" y="28184"/>
                  </a:lnTo>
                  <a:lnTo>
                    <a:pt x="2738" y="28210"/>
                  </a:lnTo>
                  <a:lnTo>
                    <a:pt x="2844" y="28250"/>
                  </a:lnTo>
                  <a:lnTo>
                    <a:pt x="2949" y="28302"/>
                  </a:lnTo>
                  <a:lnTo>
                    <a:pt x="3041" y="28355"/>
                  </a:lnTo>
                  <a:lnTo>
                    <a:pt x="3133" y="28434"/>
                  </a:lnTo>
                  <a:lnTo>
                    <a:pt x="3225" y="28513"/>
                  </a:lnTo>
                  <a:lnTo>
                    <a:pt x="3304" y="28592"/>
                  </a:lnTo>
                  <a:lnTo>
                    <a:pt x="3370" y="28684"/>
                  </a:lnTo>
                  <a:lnTo>
                    <a:pt x="3436" y="28789"/>
                  </a:lnTo>
                  <a:lnTo>
                    <a:pt x="3475" y="28881"/>
                  </a:lnTo>
                  <a:lnTo>
                    <a:pt x="3515" y="29000"/>
                  </a:lnTo>
                  <a:lnTo>
                    <a:pt x="3554" y="29118"/>
                  </a:lnTo>
                  <a:lnTo>
                    <a:pt x="3568" y="29237"/>
                  </a:lnTo>
                  <a:lnTo>
                    <a:pt x="3581" y="29355"/>
                  </a:lnTo>
                  <a:lnTo>
                    <a:pt x="3568" y="29474"/>
                  </a:lnTo>
                  <a:lnTo>
                    <a:pt x="3554" y="29592"/>
                  </a:lnTo>
                  <a:lnTo>
                    <a:pt x="3515" y="29711"/>
                  </a:lnTo>
                  <a:lnTo>
                    <a:pt x="3475" y="29816"/>
                  </a:lnTo>
                  <a:lnTo>
                    <a:pt x="3436" y="29921"/>
                  </a:lnTo>
                  <a:lnTo>
                    <a:pt x="3370" y="30027"/>
                  </a:lnTo>
                  <a:lnTo>
                    <a:pt x="3304" y="30119"/>
                  </a:lnTo>
                  <a:lnTo>
                    <a:pt x="3225" y="30198"/>
                  </a:lnTo>
                  <a:lnTo>
                    <a:pt x="3133" y="30277"/>
                  </a:lnTo>
                  <a:lnTo>
                    <a:pt x="3041" y="30343"/>
                  </a:lnTo>
                  <a:lnTo>
                    <a:pt x="2949" y="30408"/>
                  </a:lnTo>
                  <a:lnTo>
                    <a:pt x="2844" y="30461"/>
                  </a:lnTo>
                  <a:lnTo>
                    <a:pt x="2738" y="30501"/>
                  </a:lnTo>
                  <a:lnTo>
                    <a:pt x="2620" y="30527"/>
                  </a:lnTo>
                  <a:lnTo>
                    <a:pt x="2501" y="30540"/>
                  </a:lnTo>
                  <a:lnTo>
                    <a:pt x="2383" y="30553"/>
                  </a:lnTo>
                  <a:lnTo>
                    <a:pt x="2251" y="30540"/>
                  </a:lnTo>
                  <a:lnTo>
                    <a:pt x="2133" y="30527"/>
                  </a:lnTo>
                  <a:lnTo>
                    <a:pt x="2027" y="30501"/>
                  </a:lnTo>
                  <a:lnTo>
                    <a:pt x="1909" y="30461"/>
                  </a:lnTo>
                  <a:lnTo>
                    <a:pt x="1804" y="30408"/>
                  </a:lnTo>
                  <a:lnTo>
                    <a:pt x="1712" y="30343"/>
                  </a:lnTo>
                  <a:lnTo>
                    <a:pt x="1619" y="30277"/>
                  </a:lnTo>
                  <a:lnTo>
                    <a:pt x="1527" y="30198"/>
                  </a:lnTo>
                  <a:lnTo>
                    <a:pt x="1448" y="30119"/>
                  </a:lnTo>
                  <a:lnTo>
                    <a:pt x="1382" y="30027"/>
                  </a:lnTo>
                  <a:lnTo>
                    <a:pt x="1330" y="29921"/>
                  </a:lnTo>
                  <a:lnTo>
                    <a:pt x="1277" y="29816"/>
                  </a:lnTo>
                  <a:lnTo>
                    <a:pt x="1238" y="29711"/>
                  </a:lnTo>
                  <a:lnTo>
                    <a:pt x="1198" y="29592"/>
                  </a:lnTo>
                  <a:lnTo>
                    <a:pt x="1185" y="29474"/>
                  </a:lnTo>
                  <a:lnTo>
                    <a:pt x="1185" y="29355"/>
                  </a:lnTo>
                  <a:lnTo>
                    <a:pt x="1185" y="29237"/>
                  </a:lnTo>
                  <a:lnTo>
                    <a:pt x="1198" y="29118"/>
                  </a:lnTo>
                  <a:lnTo>
                    <a:pt x="1238" y="29000"/>
                  </a:lnTo>
                  <a:lnTo>
                    <a:pt x="1277" y="28881"/>
                  </a:lnTo>
                  <a:lnTo>
                    <a:pt x="1330" y="28789"/>
                  </a:lnTo>
                  <a:lnTo>
                    <a:pt x="1382" y="28684"/>
                  </a:lnTo>
                  <a:lnTo>
                    <a:pt x="1448" y="28592"/>
                  </a:lnTo>
                  <a:lnTo>
                    <a:pt x="1527" y="28513"/>
                  </a:lnTo>
                  <a:lnTo>
                    <a:pt x="1619" y="28434"/>
                  </a:lnTo>
                  <a:lnTo>
                    <a:pt x="1712" y="28355"/>
                  </a:lnTo>
                  <a:lnTo>
                    <a:pt x="1804" y="28302"/>
                  </a:lnTo>
                  <a:lnTo>
                    <a:pt x="1909" y="28250"/>
                  </a:lnTo>
                  <a:lnTo>
                    <a:pt x="2027" y="28210"/>
                  </a:lnTo>
                  <a:lnTo>
                    <a:pt x="2133" y="28184"/>
                  </a:lnTo>
                  <a:lnTo>
                    <a:pt x="2251" y="28157"/>
                  </a:lnTo>
                  <a:close/>
                  <a:moveTo>
                    <a:pt x="1791" y="1"/>
                  </a:moveTo>
                  <a:lnTo>
                    <a:pt x="1791" y="27052"/>
                  </a:lnTo>
                  <a:lnTo>
                    <a:pt x="1593" y="27104"/>
                  </a:lnTo>
                  <a:lnTo>
                    <a:pt x="1409" y="27183"/>
                  </a:lnTo>
                  <a:lnTo>
                    <a:pt x="1238" y="27262"/>
                  </a:lnTo>
                  <a:lnTo>
                    <a:pt x="1080" y="27368"/>
                  </a:lnTo>
                  <a:lnTo>
                    <a:pt x="922" y="27473"/>
                  </a:lnTo>
                  <a:lnTo>
                    <a:pt x="764" y="27605"/>
                  </a:lnTo>
                  <a:lnTo>
                    <a:pt x="632" y="27736"/>
                  </a:lnTo>
                  <a:lnTo>
                    <a:pt x="514" y="27881"/>
                  </a:lnTo>
                  <a:lnTo>
                    <a:pt x="395" y="28039"/>
                  </a:lnTo>
                  <a:lnTo>
                    <a:pt x="290" y="28210"/>
                  </a:lnTo>
                  <a:lnTo>
                    <a:pt x="211" y="28381"/>
                  </a:lnTo>
                  <a:lnTo>
                    <a:pt x="132" y="28566"/>
                  </a:lnTo>
                  <a:lnTo>
                    <a:pt x="79" y="28750"/>
                  </a:lnTo>
                  <a:lnTo>
                    <a:pt x="40" y="28947"/>
                  </a:lnTo>
                  <a:lnTo>
                    <a:pt x="13" y="29145"/>
                  </a:lnTo>
                  <a:lnTo>
                    <a:pt x="0" y="29355"/>
                  </a:lnTo>
                  <a:lnTo>
                    <a:pt x="13" y="29592"/>
                  </a:lnTo>
                  <a:lnTo>
                    <a:pt x="53" y="29829"/>
                  </a:lnTo>
                  <a:lnTo>
                    <a:pt x="106" y="30053"/>
                  </a:lnTo>
                  <a:lnTo>
                    <a:pt x="185" y="30277"/>
                  </a:lnTo>
                  <a:lnTo>
                    <a:pt x="290" y="30487"/>
                  </a:lnTo>
                  <a:lnTo>
                    <a:pt x="408" y="30685"/>
                  </a:lnTo>
                  <a:lnTo>
                    <a:pt x="540" y="30869"/>
                  </a:lnTo>
                  <a:lnTo>
                    <a:pt x="698" y="31040"/>
                  </a:lnTo>
                  <a:lnTo>
                    <a:pt x="869" y="31185"/>
                  </a:lnTo>
                  <a:lnTo>
                    <a:pt x="1053" y="31330"/>
                  </a:lnTo>
                  <a:lnTo>
                    <a:pt x="1251" y="31448"/>
                  </a:lnTo>
                  <a:lnTo>
                    <a:pt x="1448" y="31541"/>
                  </a:lnTo>
                  <a:lnTo>
                    <a:pt x="1672" y="31619"/>
                  </a:lnTo>
                  <a:lnTo>
                    <a:pt x="1896" y="31685"/>
                  </a:lnTo>
                  <a:lnTo>
                    <a:pt x="2133" y="31725"/>
                  </a:lnTo>
                  <a:lnTo>
                    <a:pt x="2383" y="31738"/>
                  </a:lnTo>
                  <a:lnTo>
                    <a:pt x="2620" y="31725"/>
                  </a:lnTo>
                  <a:lnTo>
                    <a:pt x="2857" y="31685"/>
                  </a:lnTo>
                  <a:lnTo>
                    <a:pt x="3081" y="31619"/>
                  </a:lnTo>
                  <a:lnTo>
                    <a:pt x="3304" y="31541"/>
                  </a:lnTo>
                  <a:lnTo>
                    <a:pt x="3515" y="31448"/>
                  </a:lnTo>
                  <a:lnTo>
                    <a:pt x="3712" y="31330"/>
                  </a:lnTo>
                  <a:lnTo>
                    <a:pt x="3884" y="31185"/>
                  </a:lnTo>
                  <a:lnTo>
                    <a:pt x="4055" y="31040"/>
                  </a:lnTo>
                  <a:lnTo>
                    <a:pt x="4213" y="30869"/>
                  </a:lnTo>
                  <a:lnTo>
                    <a:pt x="4344" y="30685"/>
                  </a:lnTo>
                  <a:lnTo>
                    <a:pt x="4463" y="30487"/>
                  </a:lnTo>
                  <a:lnTo>
                    <a:pt x="4568" y="30277"/>
                  </a:lnTo>
                  <a:lnTo>
                    <a:pt x="4647" y="30053"/>
                  </a:lnTo>
                  <a:lnTo>
                    <a:pt x="4713" y="29829"/>
                  </a:lnTo>
                  <a:lnTo>
                    <a:pt x="4739" y="29592"/>
                  </a:lnTo>
                  <a:lnTo>
                    <a:pt x="4752" y="29355"/>
                  </a:lnTo>
                  <a:lnTo>
                    <a:pt x="4752" y="29145"/>
                  </a:lnTo>
                  <a:lnTo>
                    <a:pt x="4726" y="28947"/>
                  </a:lnTo>
                  <a:lnTo>
                    <a:pt x="4673" y="28750"/>
                  </a:lnTo>
                  <a:lnTo>
                    <a:pt x="4621" y="28566"/>
                  </a:lnTo>
                  <a:lnTo>
                    <a:pt x="4542" y="28381"/>
                  </a:lnTo>
                  <a:lnTo>
                    <a:pt x="4463" y="28210"/>
                  </a:lnTo>
                  <a:lnTo>
                    <a:pt x="4357" y="28039"/>
                  </a:lnTo>
                  <a:lnTo>
                    <a:pt x="4252" y="27881"/>
                  </a:lnTo>
                  <a:lnTo>
                    <a:pt x="4120" y="27736"/>
                  </a:lnTo>
                  <a:lnTo>
                    <a:pt x="3989" y="27605"/>
                  </a:lnTo>
                  <a:lnTo>
                    <a:pt x="3844" y="27473"/>
                  </a:lnTo>
                  <a:lnTo>
                    <a:pt x="3686" y="27368"/>
                  </a:lnTo>
                  <a:lnTo>
                    <a:pt x="3515" y="27262"/>
                  </a:lnTo>
                  <a:lnTo>
                    <a:pt x="3344" y="27183"/>
                  </a:lnTo>
                  <a:lnTo>
                    <a:pt x="3160" y="27104"/>
                  </a:lnTo>
                  <a:lnTo>
                    <a:pt x="2962" y="27052"/>
                  </a:lnTo>
                  <a:lnTo>
                    <a:pt x="2962"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0"/>
            <p:cNvSpPr/>
            <p:nvPr/>
          </p:nvSpPr>
          <p:spPr>
            <a:xfrm>
              <a:off x="5085525" y="2744125"/>
              <a:ext cx="118825" cy="788500"/>
            </a:xfrm>
            <a:custGeom>
              <a:rect b="b" l="l" r="r" t="t"/>
              <a:pathLst>
                <a:path extrusionOk="0" h="31540" w="4753">
                  <a:moveTo>
                    <a:pt x="2502" y="27959"/>
                  </a:moveTo>
                  <a:lnTo>
                    <a:pt x="2620" y="27986"/>
                  </a:lnTo>
                  <a:lnTo>
                    <a:pt x="2739" y="28012"/>
                  </a:lnTo>
                  <a:lnTo>
                    <a:pt x="2844" y="28052"/>
                  </a:lnTo>
                  <a:lnTo>
                    <a:pt x="2949" y="28104"/>
                  </a:lnTo>
                  <a:lnTo>
                    <a:pt x="3041" y="28157"/>
                  </a:lnTo>
                  <a:lnTo>
                    <a:pt x="3134" y="28236"/>
                  </a:lnTo>
                  <a:lnTo>
                    <a:pt x="3226" y="28315"/>
                  </a:lnTo>
                  <a:lnTo>
                    <a:pt x="3305" y="28394"/>
                  </a:lnTo>
                  <a:lnTo>
                    <a:pt x="3371" y="28486"/>
                  </a:lnTo>
                  <a:lnTo>
                    <a:pt x="3436" y="28591"/>
                  </a:lnTo>
                  <a:lnTo>
                    <a:pt x="3476" y="28683"/>
                  </a:lnTo>
                  <a:lnTo>
                    <a:pt x="3515" y="28802"/>
                  </a:lnTo>
                  <a:lnTo>
                    <a:pt x="3555" y="28920"/>
                  </a:lnTo>
                  <a:lnTo>
                    <a:pt x="3568" y="29039"/>
                  </a:lnTo>
                  <a:lnTo>
                    <a:pt x="3581" y="29157"/>
                  </a:lnTo>
                  <a:lnTo>
                    <a:pt x="3568" y="29276"/>
                  </a:lnTo>
                  <a:lnTo>
                    <a:pt x="3555" y="29394"/>
                  </a:lnTo>
                  <a:lnTo>
                    <a:pt x="3515" y="29513"/>
                  </a:lnTo>
                  <a:lnTo>
                    <a:pt x="3476" y="29618"/>
                  </a:lnTo>
                  <a:lnTo>
                    <a:pt x="3436" y="29723"/>
                  </a:lnTo>
                  <a:lnTo>
                    <a:pt x="3371" y="29829"/>
                  </a:lnTo>
                  <a:lnTo>
                    <a:pt x="3305" y="29921"/>
                  </a:lnTo>
                  <a:lnTo>
                    <a:pt x="3226" y="30000"/>
                  </a:lnTo>
                  <a:lnTo>
                    <a:pt x="3134" y="30079"/>
                  </a:lnTo>
                  <a:lnTo>
                    <a:pt x="3041" y="30145"/>
                  </a:lnTo>
                  <a:lnTo>
                    <a:pt x="2949" y="30210"/>
                  </a:lnTo>
                  <a:lnTo>
                    <a:pt x="2844" y="30263"/>
                  </a:lnTo>
                  <a:lnTo>
                    <a:pt x="2739" y="30303"/>
                  </a:lnTo>
                  <a:lnTo>
                    <a:pt x="2620" y="30329"/>
                  </a:lnTo>
                  <a:lnTo>
                    <a:pt x="2502" y="30342"/>
                  </a:lnTo>
                  <a:lnTo>
                    <a:pt x="2383" y="30355"/>
                  </a:lnTo>
                  <a:lnTo>
                    <a:pt x="2252" y="30342"/>
                  </a:lnTo>
                  <a:lnTo>
                    <a:pt x="2133" y="30329"/>
                  </a:lnTo>
                  <a:lnTo>
                    <a:pt x="2028" y="30303"/>
                  </a:lnTo>
                  <a:lnTo>
                    <a:pt x="1909" y="30263"/>
                  </a:lnTo>
                  <a:lnTo>
                    <a:pt x="1804" y="30210"/>
                  </a:lnTo>
                  <a:lnTo>
                    <a:pt x="1712" y="30145"/>
                  </a:lnTo>
                  <a:lnTo>
                    <a:pt x="1620" y="30079"/>
                  </a:lnTo>
                  <a:lnTo>
                    <a:pt x="1528" y="30000"/>
                  </a:lnTo>
                  <a:lnTo>
                    <a:pt x="1449" y="29921"/>
                  </a:lnTo>
                  <a:lnTo>
                    <a:pt x="1383" y="29829"/>
                  </a:lnTo>
                  <a:lnTo>
                    <a:pt x="1330" y="29723"/>
                  </a:lnTo>
                  <a:lnTo>
                    <a:pt x="1278" y="29618"/>
                  </a:lnTo>
                  <a:lnTo>
                    <a:pt x="1238" y="29513"/>
                  </a:lnTo>
                  <a:lnTo>
                    <a:pt x="1212" y="29394"/>
                  </a:lnTo>
                  <a:lnTo>
                    <a:pt x="1185" y="29276"/>
                  </a:lnTo>
                  <a:lnTo>
                    <a:pt x="1185" y="29157"/>
                  </a:lnTo>
                  <a:lnTo>
                    <a:pt x="1185" y="29039"/>
                  </a:lnTo>
                  <a:lnTo>
                    <a:pt x="1212" y="28920"/>
                  </a:lnTo>
                  <a:lnTo>
                    <a:pt x="1238" y="28802"/>
                  </a:lnTo>
                  <a:lnTo>
                    <a:pt x="1278" y="28683"/>
                  </a:lnTo>
                  <a:lnTo>
                    <a:pt x="1330" y="28591"/>
                  </a:lnTo>
                  <a:lnTo>
                    <a:pt x="1383" y="28486"/>
                  </a:lnTo>
                  <a:lnTo>
                    <a:pt x="1449" y="28394"/>
                  </a:lnTo>
                  <a:lnTo>
                    <a:pt x="1528" y="28315"/>
                  </a:lnTo>
                  <a:lnTo>
                    <a:pt x="1620" y="28236"/>
                  </a:lnTo>
                  <a:lnTo>
                    <a:pt x="1712" y="28157"/>
                  </a:lnTo>
                  <a:lnTo>
                    <a:pt x="1804" y="28104"/>
                  </a:lnTo>
                  <a:lnTo>
                    <a:pt x="1909" y="28052"/>
                  </a:lnTo>
                  <a:lnTo>
                    <a:pt x="2028" y="28012"/>
                  </a:lnTo>
                  <a:lnTo>
                    <a:pt x="2133" y="27986"/>
                  </a:lnTo>
                  <a:lnTo>
                    <a:pt x="2252" y="27959"/>
                  </a:lnTo>
                  <a:close/>
                  <a:moveTo>
                    <a:pt x="1791" y="0"/>
                  </a:moveTo>
                  <a:lnTo>
                    <a:pt x="1791" y="26854"/>
                  </a:lnTo>
                  <a:lnTo>
                    <a:pt x="1593" y="26906"/>
                  </a:lnTo>
                  <a:lnTo>
                    <a:pt x="1422" y="26985"/>
                  </a:lnTo>
                  <a:lnTo>
                    <a:pt x="1238" y="27064"/>
                  </a:lnTo>
                  <a:lnTo>
                    <a:pt x="1080" y="27170"/>
                  </a:lnTo>
                  <a:lnTo>
                    <a:pt x="922" y="27275"/>
                  </a:lnTo>
                  <a:lnTo>
                    <a:pt x="777" y="27407"/>
                  </a:lnTo>
                  <a:lnTo>
                    <a:pt x="633" y="27538"/>
                  </a:lnTo>
                  <a:lnTo>
                    <a:pt x="514" y="27683"/>
                  </a:lnTo>
                  <a:lnTo>
                    <a:pt x="396" y="27841"/>
                  </a:lnTo>
                  <a:lnTo>
                    <a:pt x="290" y="28012"/>
                  </a:lnTo>
                  <a:lnTo>
                    <a:pt x="211" y="28183"/>
                  </a:lnTo>
                  <a:lnTo>
                    <a:pt x="132" y="28368"/>
                  </a:lnTo>
                  <a:lnTo>
                    <a:pt x="80" y="28552"/>
                  </a:lnTo>
                  <a:lnTo>
                    <a:pt x="40" y="28749"/>
                  </a:lnTo>
                  <a:lnTo>
                    <a:pt x="14" y="28947"/>
                  </a:lnTo>
                  <a:lnTo>
                    <a:pt x="1" y="29157"/>
                  </a:lnTo>
                  <a:lnTo>
                    <a:pt x="14" y="29394"/>
                  </a:lnTo>
                  <a:lnTo>
                    <a:pt x="53" y="29631"/>
                  </a:lnTo>
                  <a:lnTo>
                    <a:pt x="106" y="29855"/>
                  </a:lnTo>
                  <a:lnTo>
                    <a:pt x="185" y="30079"/>
                  </a:lnTo>
                  <a:lnTo>
                    <a:pt x="290" y="30289"/>
                  </a:lnTo>
                  <a:lnTo>
                    <a:pt x="409" y="30487"/>
                  </a:lnTo>
                  <a:lnTo>
                    <a:pt x="540" y="30671"/>
                  </a:lnTo>
                  <a:lnTo>
                    <a:pt x="698" y="30842"/>
                  </a:lnTo>
                  <a:lnTo>
                    <a:pt x="869" y="30987"/>
                  </a:lnTo>
                  <a:lnTo>
                    <a:pt x="1054" y="31132"/>
                  </a:lnTo>
                  <a:lnTo>
                    <a:pt x="1251" y="31250"/>
                  </a:lnTo>
                  <a:lnTo>
                    <a:pt x="1449" y="31343"/>
                  </a:lnTo>
                  <a:lnTo>
                    <a:pt x="1672" y="31421"/>
                  </a:lnTo>
                  <a:lnTo>
                    <a:pt x="1896" y="31487"/>
                  </a:lnTo>
                  <a:lnTo>
                    <a:pt x="2133" y="31527"/>
                  </a:lnTo>
                  <a:lnTo>
                    <a:pt x="2383" y="31540"/>
                  </a:lnTo>
                  <a:lnTo>
                    <a:pt x="2620" y="31527"/>
                  </a:lnTo>
                  <a:lnTo>
                    <a:pt x="2857" y="31487"/>
                  </a:lnTo>
                  <a:lnTo>
                    <a:pt x="3081" y="31421"/>
                  </a:lnTo>
                  <a:lnTo>
                    <a:pt x="3305" y="31343"/>
                  </a:lnTo>
                  <a:lnTo>
                    <a:pt x="3515" y="31250"/>
                  </a:lnTo>
                  <a:lnTo>
                    <a:pt x="3713" y="31132"/>
                  </a:lnTo>
                  <a:lnTo>
                    <a:pt x="3897" y="30987"/>
                  </a:lnTo>
                  <a:lnTo>
                    <a:pt x="4055" y="30842"/>
                  </a:lnTo>
                  <a:lnTo>
                    <a:pt x="4213" y="30671"/>
                  </a:lnTo>
                  <a:lnTo>
                    <a:pt x="4345" y="30487"/>
                  </a:lnTo>
                  <a:lnTo>
                    <a:pt x="4463" y="30289"/>
                  </a:lnTo>
                  <a:lnTo>
                    <a:pt x="4568" y="30079"/>
                  </a:lnTo>
                  <a:lnTo>
                    <a:pt x="4647" y="29855"/>
                  </a:lnTo>
                  <a:lnTo>
                    <a:pt x="4713" y="29631"/>
                  </a:lnTo>
                  <a:lnTo>
                    <a:pt x="4740" y="29394"/>
                  </a:lnTo>
                  <a:lnTo>
                    <a:pt x="4753" y="29157"/>
                  </a:lnTo>
                  <a:lnTo>
                    <a:pt x="4753" y="28947"/>
                  </a:lnTo>
                  <a:lnTo>
                    <a:pt x="4726" y="28749"/>
                  </a:lnTo>
                  <a:lnTo>
                    <a:pt x="4674" y="28552"/>
                  </a:lnTo>
                  <a:lnTo>
                    <a:pt x="4621" y="28368"/>
                  </a:lnTo>
                  <a:lnTo>
                    <a:pt x="4555" y="28183"/>
                  </a:lnTo>
                  <a:lnTo>
                    <a:pt x="4463" y="28012"/>
                  </a:lnTo>
                  <a:lnTo>
                    <a:pt x="4358" y="27841"/>
                  </a:lnTo>
                  <a:lnTo>
                    <a:pt x="4252" y="27683"/>
                  </a:lnTo>
                  <a:lnTo>
                    <a:pt x="4121" y="27538"/>
                  </a:lnTo>
                  <a:lnTo>
                    <a:pt x="3989" y="27407"/>
                  </a:lnTo>
                  <a:lnTo>
                    <a:pt x="3844" y="27275"/>
                  </a:lnTo>
                  <a:lnTo>
                    <a:pt x="3686" y="27170"/>
                  </a:lnTo>
                  <a:lnTo>
                    <a:pt x="3515" y="27064"/>
                  </a:lnTo>
                  <a:lnTo>
                    <a:pt x="3344" y="26985"/>
                  </a:lnTo>
                  <a:lnTo>
                    <a:pt x="3160" y="26906"/>
                  </a:lnTo>
                  <a:lnTo>
                    <a:pt x="2976" y="26854"/>
                  </a:lnTo>
                  <a:lnTo>
                    <a:pt x="2976"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0"/>
            <p:cNvSpPr/>
            <p:nvPr/>
          </p:nvSpPr>
          <p:spPr>
            <a:xfrm>
              <a:off x="5006550" y="986775"/>
              <a:ext cx="1118925" cy="1140650"/>
            </a:xfrm>
            <a:custGeom>
              <a:rect b="b" l="l" r="r" t="t"/>
              <a:pathLst>
                <a:path extrusionOk="0" h="45626" w="44757">
                  <a:moveTo>
                    <a:pt x="42374" y="42045"/>
                  </a:moveTo>
                  <a:lnTo>
                    <a:pt x="42492" y="42058"/>
                  </a:lnTo>
                  <a:lnTo>
                    <a:pt x="42611" y="42072"/>
                  </a:lnTo>
                  <a:lnTo>
                    <a:pt x="42729" y="42098"/>
                  </a:lnTo>
                  <a:lnTo>
                    <a:pt x="42834" y="42137"/>
                  </a:lnTo>
                  <a:lnTo>
                    <a:pt x="42940" y="42190"/>
                  </a:lnTo>
                  <a:lnTo>
                    <a:pt x="43045" y="42256"/>
                  </a:lnTo>
                  <a:lnTo>
                    <a:pt x="43137" y="42322"/>
                  </a:lnTo>
                  <a:lnTo>
                    <a:pt x="43216" y="42401"/>
                  </a:lnTo>
                  <a:lnTo>
                    <a:pt x="43295" y="42480"/>
                  </a:lnTo>
                  <a:lnTo>
                    <a:pt x="43361" y="42572"/>
                  </a:lnTo>
                  <a:lnTo>
                    <a:pt x="43427" y="42677"/>
                  </a:lnTo>
                  <a:lnTo>
                    <a:pt x="43479" y="42782"/>
                  </a:lnTo>
                  <a:lnTo>
                    <a:pt x="43519" y="42888"/>
                  </a:lnTo>
                  <a:lnTo>
                    <a:pt x="43545" y="43006"/>
                  </a:lnTo>
                  <a:lnTo>
                    <a:pt x="43572" y="43125"/>
                  </a:lnTo>
                  <a:lnTo>
                    <a:pt x="43572" y="43243"/>
                  </a:lnTo>
                  <a:lnTo>
                    <a:pt x="43572" y="43362"/>
                  </a:lnTo>
                  <a:lnTo>
                    <a:pt x="43545" y="43480"/>
                  </a:lnTo>
                  <a:lnTo>
                    <a:pt x="43519" y="43599"/>
                  </a:lnTo>
                  <a:lnTo>
                    <a:pt x="43479" y="43717"/>
                  </a:lnTo>
                  <a:lnTo>
                    <a:pt x="43427" y="43809"/>
                  </a:lnTo>
                  <a:lnTo>
                    <a:pt x="43361" y="43914"/>
                  </a:lnTo>
                  <a:lnTo>
                    <a:pt x="43295" y="44007"/>
                  </a:lnTo>
                  <a:lnTo>
                    <a:pt x="43216" y="44086"/>
                  </a:lnTo>
                  <a:lnTo>
                    <a:pt x="43137" y="44165"/>
                  </a:lnTo>
                  <a:lnTo>
                    <a:pt x="43045" y="44244"/>
                  </a:lnTo>
                  <a:lnTo>
                    <a:pt x="42940" y="44296"/>
                  </a:lnTo>
                  <a:lnTo>
                    <a:pt x="42834" y="44349"/>
                  </a:lnTo>
                  <a:lnTo>
                    <a:pt x="42729" y="44388"/>
                  </a:lnTo>
                  <a:lnTo>
                    <a:pt x="42611" y="44415"/>
                  </a:lnTo>
                  <a:lnTo>
                    <a:pt x="42492" y="44441"/>
                  </a:lnTo>
                  <a:lnTo>
                    <a:pt x="42255" y="44441"/>
                  </a:lnTo>
                  <a:lnTo>
                    <a:pt x="42137" y="44415"/>
                  </a:lnTo>
                  <a:lnTo>
                    <a:pt x="42018" y="44388"/>
                  </a:lnTo>
                  <a:lnTo>
                    <a:pt x="41913" y="44349"/>
                  </a:lnTo>
                  <a:lnTo>
                    <a:pt x="41808" y="44296"/>
                  </a:lnTo>
                  <a:lnTo>
                    <a:pt x="41702" y="44244"/>
                  </a:lnTo>
                  <a:lnTo>
                    <a:pt x="41610" y="44165"/>
                  </a:lnTo>
                  <a:lnTo>
                    <a:pt x="41531" y="44086"/>
                  </a:lnTo>
                  <a:lnTo>
                    <a:pt x="41452" y="44007"/>
                  </a:lnTo>
                  <a:lnTo>
                    <a:pt x="41386" y="43914"/>
                  </a:lnTo>
                  <a:lnTo>
                    <a:pt x="41321" y="43809"/>
                  </a:lnTo>
                  <a:lnTo>
                    <a:pt x="41268" y="43717"/>
                  </a:lnTo>
                  <a:lnTo>
                    <a:pt x="41228" y="43599"/>
                  </a:lnTo>
                  <a:lnTo>
                    <a:pt x="41202" y="43480"/>
                  </a:lnTo>
                  <a:lnTo>
                    <a:pt x="41189" y="43362"/>
                  </a:lnTo>
                  <a:lnTo>
                    <a:pt x="41176" y="43243"/>
                  </a:lnTo>
                  <a:lnTo>
                    <a:pt x="41189" y="43125"/>
                  </a:lnTo>
                  <a:lnTo>
                    <a:pt x="41202" y="43006"/>
                  </a:lnTo>
                  <a:lnTo>
                    <a:pt x="41228" y="42888"/>
                  </a:lnTo>
                  <a:lnTo>
                    <a:pt x="41268" y="42782"/>
                  </a:lnTo>
                  <a:lnTo>
                    <a:pt x="41321" y="42677"/>
                  </a:lnTo>
                  <a:lnTo>
                    <a:pt x="41386" y="42572"/>
                  </a:lnTo>
                  <a:lnTo>
                    <a:pt x="41452" y="42480"/>
                  </a:lnTo>
                  <a:lnTo>
                    <a:pt x="41531" y="42401"/>
                  </a:lnTo>
                  <a:lnTo>
                    <a:pt x="41610" y="42322"/>
                  </a:lnTo>
                  <a:lnTo>
                    <a:pt x="41702" y="42256"/>
                  </a:lnTo>
                  <a:lnTo>
                    <a:pt x="41808" y="42190"/>
                  </a:lnTo>
                  <a:lnTo>
                    <a:pt x="41913" y="42137"/>
                  </a:lnTo>
                  <a:lnTo>
                    <a:pt x="42018" y="42098"/>
                  </a:lnTo>
                  <a:lnTo>
                    <a:pt x="42137" y="42072"/>
                  </a:lnTo>
                  <a:lnTo>
                    <a:pt x="42255" y="42058"/>
                  </a:lnTo>
                  <a:lnTo>
                    <a:pt x="42374" y="42045"/>
                  </a:lnTo>
                  <a:close/>
                  <a:moveTo>
                    <a:pt x="0" y="1"/>
                  </a:moveTo>
                  <a:lnTo>
                    <a:pt x="0" y="11058"/>
                  </a:lnTo>
                  <a:lnTo>
                    <a:pt x="1185" y="11058"/>
                  </a:lnTo>
                  <a:lnTo>
                    <a:pt x="1185" y="1186"/>
                  </a:lnTo>
                  <a:lnTo>
                    <a:pt x="23234" y="1186"/>
                  </a:lnTo>
                  <a:lnTo>
                    <a:pt x="23234" y="24235"/>
                  </a:lnTo>
                  <a:lnTo>
                    <a:pt x="40755" y="41506"/>
                  </a:lnTo>
                  <a:lnTo>
                    <a:pt x="40597" y="41677"/>
                  </a:lnTo>
                  <a:lnTo>
                    <a:pt x="40439" y="41861"/>
                  </a:lnTo>
                  <a:lnTo>
                    <a:pt x="40307" y="42058"/>
                  </a:lnTo>
                  <a:lnTo>
                    <a:pt x="40202" y="42282"/>
                  </a:lnTo>
                  <a:lnTo>
                    <a:pt x="40110" y="42506"/>
                  </a:lnTo>
                  <a:lnTo>
                    <a:pt x="40044" y="42743"/>
                  </a:lnTo>
                  <a:lnTo>
                    <a:pt x="40004" y="42993"/>
                  </a:lnTo>
                  <a:lnTo>
                    <a:pt x="39991" y="43243"/>
                  </a:lnTo>
                  <a:lnTo>
                    <a:pt x="40004" y="43493"/>
                  </a:lnTo>
                  <a:lnTo>
                    <a:pt x="40044" y="43730"/>
                  </a:lnTo>
                  <a:lnTo>
                    <a:pt x="40110" y="43954"/>
                  </a:lnTo>
                  <a:lnTo>
                    <a:pt x="40189" y="44165"/>
                  </a:lnTo>
                  <a:lnTo>
                    <a:pt x="40281" y="44375"/>
                  </a:lnTo>
                  <a:lnTo>
                    <a:pt x="40399" y="44573"/>
                  </a:lnTo>
                  <a:lnTo>
                    <a:pt x="40544" y="44757"/>
                  </a:lnTo>
                  <a:lnTo>
                    <a:pt x="40689" y="44928"/>
                  </a:lnTo>
                  <a:lnTo>
                    <a:pt x="40860" y="45086"/>
                  </a:lnTo>
                  <a:lnTo>
                    <a:pt x="41044" y="45218"/>
                  </a:lnTo>
                  <a:lnTo>
                    <a:pt x="41242" y="45336"/>
                  </a:lnTo>
                  <a:lnTo>
                    <a:pt x="41452" y="45441"/>
                  </a:lnTo>
                  <a:lnTo>
                    <a:pt x="41663" y="45520"/>
                  </a:lnTo>
                  <a:lnTo>
                    <a:pt x="41900" y="45573"/>
                  </a:lnTo>
                  <a:lnTo>
                    <a:pt x="42137" y="45613"/>
                  </a:lnTo>
                  <a:lnTo>
                    <a:pt x="42374" y="45626"/>
                  </a:lnTo>
                  <a:lnTo>
                    <a:pt x="42624" y="45613"/>
                  </a:lnTo>
                  <a:lnTo>
                    <a:pt x="42848" y="45573"/>
                  </a:lnTo>
                  <a:lnTo>
                    <a:pt x="43085" y="45520"/>
                  </a:lnTo>
                  <a:lnTo>
                    <a:pt x="43295" y="45441"/>
                  </a:lnTo>
                  <a:lnTo>
                    <a:pt x="43506" y="45336"/>
                  </a:lnTo>
                  <a:lnTo>
                    <a:pt x="43703" y="45218"/>
                  </a:lnTo>
                  <a:lnTo>
                    <a:pt x="43887" y="45086"/>
                  </a:lnTo>
                  <a:lnTo>
                    <a:pt x="44059" y="44928"/>
                  </a:lnTo>
                  <a:lnTo>
                    <a:pt x="44203" y="44757"/>
                  </a:lnTo>
                  <a:lnTo>
                    <a:pt x="44348" y="44573"/>
                  </a:lnTo>
                  <a:lnTo>
                    <a:pt x="44467" y="44375"/>
                  </a:lnTo>
                  <a:lnTo>
                    <a:pt x="44572" y="44165"/>
                  </a:lnTo>
                  <a:lnTo>
                    <a:pt x="44651" y="43954"/>
                  </a:lnTo>
                  <a:lnTo>
                    <a:pt x="44704" y="43730"/>
                  </a:lnTo>
                  <a:lnTo>
                    <a:pt x="44743" y="43493"/>
                  </a:lnTo>
                  <a:lnTo>
                    <a:pt x="44756" y="43243"/>
                  </a:lnTo>
                  <a:lnTo>
                    <a:pt x="44743" y="43006"/>
                  </a:lnTo>
                  <a:lnTo>
                    <a:pt x="44704" y="42769"/>
                  </a:lnTo>
                  <a:lnTo>
                    <a:pt x="44651" y="42545"/>
                  </a:lnTo>
                  <a:lnTo>
                    <a:pt x="44572" y="42322"/>
                  </a:lnTo>
                  <a:lnTo>
                    <a:pt x="44467" y="42111"/>
                  </a:lnTo>
                  <a:lnTo>
                    <a:pt x="44348" y="41914"/>
                  </a:lnTo>
                  <a:lnTo>
                    <a:pt x="44203" y="41729"/>
                  </a:lnTo>
                  <a:lnTo>
                    <a:pt x="44059" y="41558"/>
                  </a:lnTo>
                  <a:lnTo>
                    <a:pt x="43887" y="41413"/>
                  </a:lnTo>
                  <a:lnTo>
                    <a:pt x="43703" y="41269"/>
                  </a:lnTo>
                  <a:lnTo>
                    <a:pt x="43506" y="41150"/>
                  </a:lnTo>
                  <a:lnTo>
                    <a:pt x="43295" y="41058"/>
                  </a:lnTo>
                  <a:lnTo>
                    <a:pt x="43085" y="40979"/>
                  </a:lnTo>
                  <a:lnTo>
                    <a:pt x="42848" y="40913"/>
                  </a:lnTo>
                  <a:lnTo>
                    <a:pt x="42624" y="40874"/>
                  </a:lnTo>
                  <a:lnTo>
                    <a:pt x="42374" y="40861"/>
                  </a:lnTo>
                  <a:lnTo>
                    <a:pt x="42110" y="40887"/>
                  </a:lnTo>
                  <a:lnTo>
                    <a:pt x="41860" y="40926"/>
                  </a:lnTo>
                  <a:lnTo>
                    <a:pt x="24419" y="23748"/>
                  </a:lnTo>
                  <a:lnTo>
                    <a:pt x="24419"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0"/>
            <p:cNvSpPr/>
            <p:nvPr/>
          </p:nvSpPr>
          <p:spPr>
            <a:xfrm>
              <a:off x="4918025" y="908800"/>
              <a:ext cx="1323275" cy="1119900"/>
            </a:xfrm>
            <a:custGeom>
              <a:rect b="b" l="l" r="r" t="t"/>
              <a:pathLst>
                <a:path extrusionOk="0" h="44796" w="52931">
                  <a:moveTo>
                    <a:pt x="50680" y="41215"/>
                  </a:moveTo>
                  <a:lnTo>
                    <a:pt x="50798" y="41242"/>
                  </a:lnTo>
                  <a:lnTo>
                    <a:pt x="50917" y="41268"/>
                  </a:lnTo>
                  <a:lnTo>
                    <a:pt x="51022" y="41307"/>
                  </a:lnTo>
                  <a:lnTo>
                    <a:pt x="51127" y="41360"/>
                  </a:lnTo>
                  <a:lnTo>
                    <a:pt x="51233" y="41426"/>
                  </a:lnTo>
                  <a:lnTo>
                    <a:pt x="51325" y="41492"/>
                  </a:lnTo>
                  <a:lnTo>
                    <a:pt x="51404" y="41571"/>
                  </a:lnTo>
                  <a:lnTo>
                    <a:pt x="51483" y="41650"/>
                  </a:lnTo>
                  <a:lnTo>
                    <a:pt x="51549" y="41742"/>
                  </a:lnTo>
                  <a:lnTo>
                    <a:pt x="51614" y="41847"/>
                  </a:lnTo>
                  <a:lnTo>
                    <a:pt x="51654" y="41952"/>
                  </a:lnTo>
                  <a:lnTo>
                    <a:pt x="51707" y="42058"/>
                  </a:lnTo>
                  <a:lnTo>
                    <a:pt x="51733" y="42176"/>
                  </a:lnTo>
                  <a:lnTo>
                    <a:pt x="51746" y="42295"/>
                  </a:lnTo>
                  <a:lnTo>
                    <a:pt x="51759" y="42413"/>
                  </a:lnTo>
                  <a:lnTo>
                    <a:pt x="51746" y="42532"/>
                  </a:lnTo>
                  <a:lnTo>
                    <a:pt x="51733" y="42650"/>
                  </a:lnTo>
                  <a:lnTo>
                    <a:pt x="51707" y="42769"/>
                  </a:lnTo>
                  <a:lnTo>
                    <a:pt x="51654" y="42874"/>
                  </a:lnTo>
                  <a:lnTo>
                    <a:pt x="51614" y="42979"/>
                  </a:lnTo>
                  <a:lnTo>
                    <a:pt x="51549" y="43084"/>
                  </a:lnTo>
                  <a:lnTo>
                    <a:pt x="51483" y="43177"/>
                  </a:lnTo>
                  <a:lnTo>
                    <a:pt x="51404" y="43256"/>
                  </a:lnTo>
                  <a:lnTo>
                    <a:pt x="51325" y="43335"/>
                  </a:lnTo>
                  <a:lnTo>
                    <a:pt x="51233" y="43400"/>
                  </a:lnTo>
                  <a:lnTo>
                    <a:pt x="51127" y="43466"/>
                  </a:lnTo>
                  <a:lnTo>
                    <a:pt x="51022" y="43519"/>
                  </a:lnTo>
                  <a:lnTo>
                    <a:pt x="50917" y="43558"/>
                  </a:lnTo>
                  <a:lnTo>
                    <a:pt x="50798" y="43585"/>
                  </a:lnTo>
                  <a:lnTo>
                    <a:pt x="50680" y="43598"/>
                  </a:lnTo>
                  <a:lnTo>
                    <a:pt x="50561" y="43611"/>
                  </a:lnTo>
                  <a:lnTo>
                    <a:pt x="50430" y="43598"/>
                  </a:lnTo>
                  <a:lnTo>
                    <a:pt x="50311" y="43585"/>
                  </a:lnTo>
                  <a:lnTo>
                    <a:pt x="50206" y="43558"/>
                  </a:lnTo>
                  <a:lnTo>
                    <a:pt x="50088" y="43519"/>
                  </a:lnTo>
                  <a:lnTo>
                    <a:pt x="49982" y="43466"/>
                  </a:lnTo>
                  <a:lnTo>
                    <a:pt x="49890" y="43400"/>
                  </a:lnTo>
                  <a:lnTo>
                    <a:pt x="49798" y="43335"/>
                  </a:lnTo>
                  <a:lnTo>
                    <a:pt x="49706" y="43256"/>
                  </a:lnTo>
                  <a:lnTo>
                    <a:pt x="49640" y="43177"/>
                  </a:lnTo>
                  <a:lnTo>
                    <a:pt x="49561" y="43084"/>
                  </a:lnTo>
                  <a:lnTo>
                    <a:pt x="49508" y="42979"/>
                  </a:lnTo>
                  <a:lnTo>
                    <a:pt x="49456" y="42874"/>
                  </a:lnTo>
                  <a:lnTo>
                    <a:pt x="49416" y="42769"/>
                  </a:lnTo>
                  <a:lnTo>
                    <a:pt x="49390" y="42650"/>
                  </a:lnTo>
                  <a:lnTo>
                    <a:pt x="49364" y="42532"/>
                  </a:lnTo>
                  <a:lnTo>
                    <a:pt x="49364" y="42413"/>
                  </a:lnTo>
                  <a:lnTo>
                    <a:pt x="49364" y="42295"/>
                  </a:lnTo>
                  <a:lnTo>
                    <a:pt x="49390" y="42176"/>
                  </a:lnTo>
                  <a:lnTo>
                    <a:pt x="49416" y="42058"/>
                  </a:lnTo>
                  <a:lnTo>
                    <a:pt x="49456" y="41952"/>
                  </a:lnTo>
                  <a:lnTo>
                    <a:pt x="49508" y="41847"/>
                  </a:lnTo>
                  <a:lnTo>
                    <a:pt x="49561" y="41742"/>
                  </a:lnTo>
                  <a:lnTo>
                    <a:pt x="49640" y="41650"/>
                  </a:lnTo>
                  <a:lnTo>
                    <a:pt x="49706" y="41571"/>
                  </a:lnTo>
                  <a:lnTo>
                    <a:pt x="49798" y="41492"/>
                  </a:lnTo>
                  <a:lnTo>
                    <a:pt x="49890" y="41426"/>
                  </a:lnTo>
                  <a:lnTo>
                    <a:pt x="49982" y="41360"/>
                  </a:lnTo>
                  <a:lnTo>
                    <a:pt x="50088" y="41307"/>
                  </a:lnTo>
                  <a:lnTo>
                    <a:pt x="50206" y="41268"/>
                  </a:lnTo>
                  <a:lnTo>
                    <a:pt x="50311" y="41242"/>
                  </a:lnTo>
                  <a:lnTo>
                    <a:pt x="50430" y="41215"/>
                  </a:lnTo>
                  <a:close/>
                  <a:moveTo>
                    <a:pt x="0" y="0"/>
                  </a:moveTo>
                  <a:lnTo>
                    <a:pt x="0" y="15112"/>
                  </a:lnTo>
                  <a:lnTo>
                    <a:pt x="1185" y="15112"/>
                  </a:lnTo>
                  <a:lnTo>
                    <a:pt x="1185" y="1185"/>
                  </a:lnTo>
                  <a:lnTo>
                    <a:pt x="31251" y="1185"/>
                  </a:lnTo>
                  <a:lnTo>
                    <a:pt x="31251" y="24629"/>
                  </a:lnTo>
                  <a:lnTo>
                    <a:pt x="48271" y="41781"/>
                  </a:lnTo>
                  <a:lnTo>
                    <a:pt x="48231" y="41939"/>
                  </a:lnTo>
                  <a:lnTo>
                    <a:pt x="48205" y="42084"/>
                  </a:lnTo>
                  <a:lnTo>
                    <a:pt x="48179" y="42255"/>
                  </a:lnTo>
                  <a:lnTo>
                    <a:pt x="48179" y="42413"/>
                  </a:lnTo>
                  <a:lnTo>
                    <a:pt x="48192" y="42650"/>
                  </a:lnTo>
                  <a:lnTo>
                    <a:pt x="48231" y="42887"/>
                  </a:lnTo>
                  <a:lnTo>
                    <a:pt x="48284" y="43124"/>
                  </a:lnTo>
                  <a:lnTo>
                    <a:pt x="48363" y="43335"/>
                  </a:lnTo>
                  <a:lnTo>
                    <a:pt x="48468" y="43545"/>
                  </a:lnTo>
                  <a:lnTo>
                    <a:pt x="48587" y="43743"/>
                  </a:lnTo>
                  <a:lnTo>
                    <a:pt x="48719" y="43927"/>
                  </a:lnTo>
                  <a:lnTo>
                    <a:pt x="48876" y="44098"/>
                  </a:lnTo>
                  <a:lnTo>
                    <a:pt x="49048" y="44243"/>
                  </a:lnTo>
                  <a:lnTo>
                    <a:pt x="49232" y="44388"/>
                  </a:lnTo>
                  <a:lnTo>
                    <a:pt x="49429" y="44506"/>
                  </a:lnTo>
                  <a:lnTo>
                    <a:pt x="49627" y="44598"/>
                  </a:lnTo>
                  <a:lnTo>
                    <a:pt x="49851" y="44677"/>
                  </a:lnTo>
                  <a:lnTo>
                    <a:pt x="50074" y="44743"/>
                  </a:lnTo>
                  <a:lnTo>
                    <a:pt x="50311" y="44783"/>
                  </a:lnTo>
                  <a:lnTo>
                    <a:pt x="50561" y="44796"/>
                  </a:lnTo>
                  <a:lnTo>
                    <a:pt x="50798" y="44783"/>
                  </a:lnTo>
                  <a:lnTo>
                    <a:pt x="51035" y="44743"/>
                  </a:lnTo>
                  <a:lnTo>
                    <a:pt x="51259" y="44677"/>
                  </a:lnTo>
                  <a:lnTo>
                    <a:pt x="51483" y="44598"/>
                  </a:lnTo>
                  <a:lnTo>
                    <a:pt x="51693" y="44506"/>
                  </a:lnTo>
                  <a:lnTo>
                    <a:pt x="51891" y="44388"/>
                  </a:lnTo>
                  <a:lnTo>
                    <a:pt x="52075" y="44243"/>
                  </a:lnTo>
                  <a:lnTo>
                    <a:pt x="52233" y="44098"/>
                  </a:lnTo>
                  <a:lnTo>
                    <a:pt x="52391" y="43927"/>
                  </a:lnTo>
                  <a:lnTo>
                    <a:pt x="52523" y="43743"/>
                  </a:lnTo>
                  <a:lnTo>
                    <a:pt x="52654" y="43545"/>
                  </a:lnTo>
                  <a:lnTo>
                    <a:pt x="52747" y="43335"/>
                  </a:lnTo>
                  <a:lnTo>
                    <a:pt x="52826" y="43124"/>
                  </a:lnTo>
                  <a:lnTo>
                    <a:pt x="52891" y="42887"/>
                  </a:lnTo>
                  <a:lnTo>
                    <a:pt x="52918" y="42650"/>
                  </a:lnTo>
                  <a:lnTo>
                    <a:pt x="52931" y="42413"/>
                  </a:lnTo>
                  <a:lnTo>
                    <a:pt x="52918" y="42163"/>
                  </a:lnTo>
                  <a:lnTo>
                    <a:pt x="52891" y="41939"/>
                  </a:lnTo>
                  <a:lnTo>
                    <a:pt x="52826" y="41702"/>
                  </a:lnTo>
                  <a:lnTo>
                    <a:pt x="52747" y="41492"/>
                  </a:lnTo>
                  <a:lnTo>
                    <a:pt x="52654" y="41281"/>
                  </a:lnTo>
                  <a:lnTo>
                    <a:pt x="52523" y="41084"/>
                  </a:lnTo>
                  <a:lnTo>
                    <a:pt x="52391" y="40899"/>
                  </a:lnTo>
                  <a:lnTo>
                    <a:pt x="52233" y="40728"/>
                  </a:lnTo>
                  <a:lnTo>
                    <a:pt x="52075" y="40583"/>
                  </a:lnTo>
                  <a:lnTo>
                    <a:pt x="51891" y="40439"/>
                  </a:lnTo>
                  <a:lnTo>
                    <a:pt x="51693" y="40320"/>
                  </a:lnTo>
                  <a:lnTo>
                    <a:pt x="51483" y="40215"/>
                  </a:lnTo>
                  <a:lnTo>
                    <a:pt x="51259" y="40136"/>
                  </a:lnTo>
                  <a:lnTo>
                    <a:pt x="51035" y="40083"/>
                  </a:lnTo>
                  <a:lnTo>
                    <a:pt x="50798" y="40044"/>
                  </a:lnTo>
                  <a:lnTo>
                    <a:pt x="50561" y="40030"/>
                  </a:lnTo>
                  <a:lnTo>
                    <a:pt x="50311" y="40044"/>
                  </a:lnTo>
                  <a:lnTo>
                    <a:pt x="50074" y="40083"/>
                  </a:lnTo>
                  <a:lnTo>
                    <a:pt x="49851" y="40136"/>
                  </a:lnTo>
                  <a:lnTo>
                    <a:pt x="49640" y="40215"/>
                  </a:lnTo>
                  <a:lnTo>
                    <a:pt x="49429" y="40320"/>
                  </a:lnTo>
                  <a:lnTo>
                    <a:pt x="49232" y="40439"/>
                  </a:lnTo>
                  <a:lnTo>
                    <a:pt x="49048" y="40570"/>
                  </a:lnTo>
                  <a:lnTo>
                    <a:pt x="48876" y="40728"/>
                  </a:lnTo>
                  <a:lnTo>
                    <a:pt x="32422" y="24142"/>
                  </a:lnTo>
                  <a:lnTo>
                    <a:pt x="32422"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0"/>
            <p:cNvSpPr/>
            <p:nvPr/>
          </p:nvSpPr>
          <p:spPr>
            <a:xfrm>
              <a:off x="5449825" y="2297550"/>
              <a:ext cx="1133725" cy="441650"/>
            </a:xfrm>
            <a:custGeom>
              <a:rect b="b" l="l" r="r" t="t"/>
              <a:pathLst>
                <a:path extrusionOk="0" h="17666" w="45349">
                  <a:moveTo>
                    <a:pt x="42966" y="1185"/>
                  </a:moveTo>
                  <a:lnTo>
                    <a:pt x="43085" y="1198"/>
                  </a:lnTo>
                  <a:lnTo>
                    <a:pt x="43203" y="1211"/>
                  </a:lnTo>
                  <a:lnTo>
                    <a:pt x="43322" y="1238"/>
                  </a:lnTo>
                  <a:lnTo>
                    <a:pt x="43427" y="1277"/>
                  </a:lnTo>
                  <a:lnTo>
                    <a:pt x="43532" y="1330"/>
                  </a:lnTo>
                  <a:lnTo>
                    <a:pt x="43638" y="1396"/>
                  </a:lnTo>
                  <a:lnTo>
                    <a:pt x="43730" y="1461"/>
                  </a:lnTo>
                  <a:lnTo>
                    <a:pt x="43809" y="1540"/>
                  </a:lnTo>
                  <a:lnTo>
                    <a:pt x="43888" y="1619"/>
                  </a:lnTo>
                  <a:lnTo>
                    <a:pt x="43954" y="1712"/>
                  </a:lnTo>
                  <a:lnTo>
                    <a:pt x="44019" y="1817"/>
                  </a:lnTo>
                  <a:lnTo>
                    <a:pt x="44072" y="1922"/>
                  </a:lnTo>
                  <a:lnTo>
                    <a:pt x="44111" y="2027"/>
                  </a:lnTo>
                  <a:lnTo>
                    <a:pt x="44138" y="2146"/>
                  </a:lnTo>
                  <a:lnTo>
                    <a:pt x="44151" y="2264"/>
                  </a:lnTo>
                  <a:lnTo>
                    <a:pt x="44164" y="2383"/>
                  </a:lnTo>
                  <a:lnTo>
                    <a:pt x="44151" y="2501"/>
                  </a:lnTo>
                  <a:lnTo>
                    <a:pt x="44138" y="2620"/>
                  </a:lnTo>
                  <a:lnTo>
                    <a:pt x="44111" y="2738"/>
                  </a:lnTo>
                  <a:lnTo>
                    <a:pt x="44072" y="2857"/>
                  </a:lnTo>
                  <a:lnTo>
                    <a:pt x="44019" y="2962"/>
                  </a:lnTo>
                  <a:lnTo>
                    <a:pt x="43954" y="3054"/>
                  </a:lnTo>
                  <a:lnTo>
                    <a:pt x="43888" y="3146"/>
                  </a:lnTo>
                  <a:lnTo>
                    <a:pt x="43809" y="3225"/>
                  </a:lnTo>
                  <a:lnTo>
                    <a:pt x="43730" y="3304"/>
                  </a:lnTo>
                  <a:lnTo>
                    <a:pt x="43638" y="3383"/>
                  </a:lnTo>
                  <a:lnTo>
                    <a:pt x="43532" y="3436"/>
                  </a:lnTo>
                  <a:lnTo>
                    <a:pt x="43427" y="3489"/>
                  </a:lnTo>
                  <a:lnTo>
                    <a:pt x="43322" y="3528"/>
                  </a:lnTo>
                  <a:lnTo>
                    <a:pt x="43203" y="3554"/>
                  </a:lnTo>
                  <a:lnTo>
                    <a:pt x="43085" y="3581"/>
                  </a:lnTo>
                  <a:lnTo>
                    <a:pt x="42848" y="3581"/>
                  </a:lnTo>
                  <a:lnTo>
                    <a:pt x="42729" y="3554"/>
                  </a:lnTo>
                  <a:lnTo>
                    <a:pt x="42611" y="3528"/>
                  </a:lnTo>
                  <a:lnTo>
                    <a:pt x="42506" y="3489"/>
                  </a:lnTo>
                  <a:lnTo>
                    <a:pt x="42400" y="3436"/>
                  </a:lnTo>
                  <a:lnTo>
                    <a:pt x="42295" y="3383"/>
                  </a:lnTo>
                  <a:lnTo>
                    <a:pt x="42203" y="3304"/>
                  </a:lnTo>
                  <a:lnTo>
                    <a:pt x="42124" y="3225"/>
                  </a:lnTo>
                  <a:lnTo>
                    <a:pt x="42045" y="3146"/>
                  </a:lnTo>
                  <a:lnTo>
                    <a:pt x="41979" y="3054"/>
                  </a:lnTo>
                  <a:lnTo>
                    <a:pt x="41913" y="2962"/>
                  </a:lnTo>
                  <a:lnTo>
                    <a:pt x="41861" y="2857"/>
                  </a:lnTo>
                  <a:lnTo>
                    <a:pt x="41821" y="2738"/>
                  </a:lnTo>
                  <a:lnTo>
                    <a:pt x="41795" y="2620"/>
                  </a:lnTo>
                  <a:lnTo>
                    <a:pt x="41768" y="2501"/>
                  </a:lnTo>
                  <a:lnTo>
                    <a:pt x="41768" y="2383"/>
                  </a:lnTo>
                  <a:lnTo>
                    <a:pt x="41768" y="2264"/>
                  </a:lnTo>
                  <a:lnTo>
                    <a:pt x="41795" y="2146"/>
                  </a:lnTo>
                  <a:lnTo>
                    <a:pt x="41821" y="2027"/>
                  </a:lnTo>
                  <a:lnTo>
                    <a:pt x="41861" y="1922"/>
                  </a:lnTo>
                  <a:lnTo>
                    <a:pt x="41913" y="1817"/>
                  </a:lnTo>
                  <a:lnTo>
                    <a:pt x="41979" y="1712"/>
                  </a:lnTo>
                  <a:lnTo>
                    <a:pt x="42045" y="1619"/>
                  </a:lnTo>
                  <a:lnTo>
                    <a:pt x="42124" y="1540"/>
                  </a:lnTo>
                  <a:lnTo>
                    <a:pt x="42203" y="1461"/>
                  </a:lnTo>
                  <a:lnTo>
                    <a:pt x="42295" y="1396"/>
                  </a:lnTo>
                  <a:lnTo>
                    <a:pt x="42400" y="1330"/>
                  </a:lnTo>
                  <a:lnTo>
                    <a:pt x="42506" y="1277"/>
                  </a:lnTo>
                  <a:lnTo>
                    <a:pt x="42611" y="1238"/>
                  </a:lnTo>
                  <a:lnTo>
                    <a:pt x="42729" y="1211"/>
                  </a:lnTo>
                  <a:lnTo>
                    <a:pt x="42848" y="1198"/>
                  </a:lnTo>
                  <a:lnTo>
                    <a:pt x="42966" y="1185"/>
                  </a:lnTo>
                  <a:close/>
                  <a:moveTo>
                    <a:pt x="42966" y="0"/>
                  </a:moveTo>
                  <a:lnTo>
                    <a:pt x="42756" y="13"/>
                  </a:lnTo>
                  <a:lnTo>
                    <a:pt x="42558" y="40"/>
                  </a:lnTo>
                  <a:lnTo>
                    <a:pt x="42361" y="79"/>
                  </a:lnTo>
                  <a:lnTo>
                    <a:pt x="42176" y="145"/>
                  </a:lnTo>
                  <a:lnTo>
                    <a:pt x="41992" y="211"/>
                  </a:lnTo>
                  <a:lnTo>
                    <a:pt x="41821" y="303"/>
                  </a:lnTo>
                  <a:lnTo>
                    <a:pt x="41650" y="408"/>
                  </a:lnTo>
                  <a:lnTo>
                    <a:pt x="41492" y="514"/>
                  </a:lnTo>
                  <a:lnTo>
                    <a:pt x="41347" y="645"/>
                  </a:lnTo>
                  <a:lnTo>
                    <a:pt x="41216" y="777"/>
                  </a:lnTo>
                  <a:lnTo>
                    <a:pt x="41084" y="922"/>
                  </a:lnTo>
                  <a:lnTo>
                    <a:pt x="40979" y="1080"/>
                  </a:lnTo>
                  <a:lnTo>
                    <a:pt x="40873" y="1251"/>
                  </a:lnTo>
                  <a:lnTo>
                    <a:pt x="40794" y="1422"/>
                  </a:lnTo>
                  <a:lnTo>
                    <a:pt x="40715" y="1606"/>
                  </a:lnTo>
                  <a:lnTo>
                    <a:pt x="40663" y="1791"/>
                  </a:lnTo>
                  <a:lnTo>
                    <a:pt x="1" y="1791"/>
                  </a:lnTo>
                  <a:lnTo>
                    <a:pt x="1" y="17666"/>
                  </a:lnTo>
                  <a:lnTo>
                    <a:pt x="1185" y="17666"/>
                  </a:lnTo>
                  <a:lnTo>
                    <a:pt x="1185" y="2975"/>
                  </a:lnTo>
                  <a:lnTo>
                    <a:pt x="40663" y="2975"/>
                  </a:lnTo>
                  <a:lnTo>
                    <a:pt x="40715" y="3160"/>
                  </a:lnTo>
                  <a:lnTo>
                    <a:pt x="40794" y="3344"/>
                  </a:lnTo>
                  <a:lnTo>
                    <a:pt x="40873" y="3528"/>
                  </a:lnTo>
                  <a:lnTo>
                    <a:pt x="40979" y="3686"/>
                  </a:lnTo>
                  <a:lnTo>
                    <a:pt x="41084" y="3844"/>
                  </a:lnTo>
                  <a:lnTo>
                    <a:pt x="41216" y="3989"/>
                  </a:lnTo>
                  <a:lnTo>
                    <a:pt x="41347" y="4134"/>
                  </a:lnTo>
                  <a:lnTo>
                    <a:pt x="41492" y="4252"/>
                  </a:lnTo>
                  <a:lnTo>
                    <a:pt x="41650" y="4371"/>
                  </a:lnTo>
                  <a:lnTo>
                    <a:pt x="41821" y="4463"/>
                  </a:lnTo>
                  <a:lnTo>
                    <a:pt x="41992" y="4555"/>
                  </a:lnTo>
                  <a:lnTo>
                    <a:pt x="42176" y="4634"/>
                  </a:lnTo>
                  <a:lnTo>
                    <a:pt x="42361" y="4686"/>
                  </a:lnTo>
                  <a:lnTo>
                    <a:pt x="42558" y="4726"/>
                  </a:lnTo>
                  <a:lnTo>
                    <a:pt x="42756" y="4752"/>
                  </a:lnTo>
                  <a:lnTo>
                    <a:pt x="42966" y="4765"/>
                  </a:lnTo>
                  <a:lnTo>
                    <a:pt x="43203" y="4752"/>
                  </a:lnTo>
                  <a:lnTo>
                    <a:pt x="43440" y="4713"/>
                  </a:lnTo>
                  <a:lnTo>
                    <a:pt x="43677" y="4660"/>
                  </a:lnTo>
                  <a:lnTo>
                    <a:pt x="43888" y="4581"/>
                  </a:lnTo>
                  <a:lnTo>
                    <a:pt x="44098" y="4476"/>
                  </a:lnTo>
                  <a:lnTo>
                    <a:pt x="44296" y="4357"/>
                  </a:lnTo>
                  <a:lnTo>
                    <a:pt x="44480" y="4226"/>
                  </a:lnTo>
                  <a:lnTo>
                    <a:pt x="44651" y="4068"/>
                  </a:lnTo>
                  <a:lnTo>
                    <a:pt x="44796" y="3897"/>
                  </a:lnTo>
                  <a:lnTo>
                    <a:pt x="44941" y="3712"/>
                  </a:lnTo>
                  <a:lnTo>
                    <a:pt x="45059" y="3515"/>
                  </a:lnTo>
                  <a:lnTo>
                    <a:pt x="45151" y="3304"/>
                  </a:lnTo>
                  <a:lnTo>
                    <a:pt x="45230" y="3094"/>
                  </a:lnTo>
                  <a:lnTo>
                    <a:pt x="45296" y="2870"/>
                  </a:lnTo>
                  <a:lnTo>
                    <a:pt x="45336" y="2633"/>
                  </a:lnTo>
                  <a:lnTo>
                    <a:pt x="45349" y="2383"/>
                  </a:lnTo>
                  <a:lnTo>
                    <a:pt x="45336" y="2146"/>
                  </a:lnTo>
                  <a:lnTo>
                    <a:pt x="45296" y="1909"/>
                  </a:lnTo>
                  <a:lnTo>
                    <a:pt x="45230" y="1685"/>
                  </a:lnTo>
                  <a:lnTo>
                    <a:pt x="45151" y="1461"/>
                  </a:lnTo>
                  <a:lnTo>
                    <a:pt x="45059" y="1251"/>
                  </a:lnTo>
                  <a:lnTo>
                    <a:pt x="44941" y="1053"/>
                  </a:lnTo>
                  <a:lnTo>
                    <a:pt x="44796" y="869"/>
                  </a:lnTo>
                  <a:lnTo>
                    <a:pt x="44651" y="698"/>
                  </a:lnTo>
                  <a:lnTo>
                    <a:pt x="44480" y="553"/>
                  </a:lnTo>
                  <a:lnTo>
                    <a:pt x="44296" y="408"/>
                  </a:lnTo>
                  <a:lnTo>
                    <a:pt x="44098" y="290"/>
                  </a:lnTo>
                  <a:lnTo>
                    <a:pt x="43888" y="198"/>
                  </a:lnTo>
                  <a:lnTo>
                    <a:pt x="43677" y="119"/>
                  </a:lnTo>
                  <a:lnTo>
                    <a:pt x="43440" y="53"/>
                  </a:lnTo>
                  <a:lnTo>
                    <a:pt x="43203" y="13"/>
                  </a:lnTo>
                  <a:lnTo>
                    <a:pt x="42966"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0"/>
            <p:cNvSpPr/>
            <p:nvPr/>
          </p:nvSpPr>
          <p:spPr>
            <a:xfrm>
              <a:off x="5057875" y="1888150"/>
              <a:ext cx="1240025" cy="393300"/>
            </a:xfrm>
            <a:custGeom>
              <a:rect b="b" l="l" r="r" t="t"/>
              <a:pathLst>
                <a:path extrusionOk="0" h="15732" w="49601">
                  <a:moveTo>
                    <a:pt x="47350" y="12151"/>
                  </a:moveTo>
                  <a:lnTo>
                    <a:pt x="47468" y="12177"/>
                  </a:lnTo>
                  <a:lnTo>
                    <a:pt x="47574" y="12203"/>
                  </a:lnTo>
                  <a:lnTo>
                    <a:pt x="47692" y="12243"/>
                  </a:lnTo>
                  <a:lnTo>
                    <a:pt x="47798" y="12296"/>
                  </a:lnTo>
                  <a:lnTo>
                    <a:pt x="47890" y="12361"/>
                  </a:lnTo>
                  <a:lnTo>
                    <a:pt x="47982" y="12427"/>
                  </a:lnTo>
                  <a:lnTo>
                    <a:pt x="48074" y="12506"/>
                  </a:lnTo>
                  <a:lnTo>
                    <a:pt x="48140" y="12585"/>
                  </a:lnTo>
                  <a:lnTo>
                    <a:pt x="48219" y="12677"/>
                  </a:lnTo>
                  <a:lnTo>
                    <a:pt x="48271" y="12783"/>
                  </a:lnTo>
                  <a:lnTo>
                    <a:pt x="48324" y="12888"/>
                  </a:lnTo>
                  <a:lnTo>
                    <a:pt x="48364" y="12993"/>
                  </a:lnTo>
                  <a:lnTo>
                    <a:pt x="48390" y="13112"/>
                  </a:lnTo>
                  <a:lnTo>
                    <a:pt x="48416" y="13230"/>
                  </a:lnTo>
                  <a:lnTo>
                    <a:pt x="48416" y="13349"/>
                  </a:lnTo>
                  <a:lnTo>
                    <a:pt x="48416" y="13467"/>
                  </a:lnTo>
                  <a:lnTo>
                    <a:pt x="48390" y="13586"/>
                  </a:lnTo>
                  <a:lnTo>
                    <a:pt x="48364" y="13704"/>
                  </a:lnTo>
                  <a:lnTo>
                    <a:pt x="48324" y="13809"/>
                  </a:lnTo>
                  <a:lnTo>
                    <a:pt x="48271" y="13915"/>
                  </a:lnTo>
                  <a:lnTo>
                    <a:pt x="48219" y="14020"/>
                  </a:lnTo>
                  <a:lnTo>
                    <a:pt x="48140" y="14112"/>
                  </a:lnTo>
                  <a:lnTo>
                    <a:pt x="48074" y="14191"/>
                  </a:lnTo>
                  <a:lnTo>
                    <a:pt x="47982" y="14270"/>
                  </a:lnTo>
                  <a:lnTo>
                    <a:pt x="47890" y="14336"/>
                  </a:lnTo>
                  <a:lnTo>
                    <a:pt x="47798" y="14402"/>
                  </a:lnTo>
                  <a:lnTo>
                    <a:pt x="47692" y="14454"/>
                  </a:lnTo>
                  <a:lnTo>
                    <a:pt x="47574" y="14494"/>
                  </a:lnTo>
                  <a:lnTo>
                    <a:pt x="47468" y="14520"/>
                  </a:lnTo>
                  <a:lnTo>
                    <a:pt x="47350" y="14533"/>
                  </a:lnTo>
                  <a:lnTo>
                    <a:pt x="47218" y="14547"/>
                  </a:lnTo>
                  <a:lnTo>
                    <a:pt x="47100" y="14533"/>
                  </a:lnTo>
                  <a:lnTo>
                    <a:pt x="46981" y="14520"/>
                  </a:lnTo>
                  <a:lnTo>
                    <a:pt x="46863" y="14494"/>
                  </a:lnTo>
                  <a:lnTo>
                    <a:pt x="46758" y="14454"/>
                  </a:lnTo>
                  <a:lnTo>
                    <a:pt x="46652" y="14402"/>
                  </a:lnTo>
                  <a:lnTo>
                    <a:pt x="46547" y="14336"/>
                  </a:lnTo>
                  <a:lnTo>
                    <a:pt x="46455" y="14270"/>
                  </a:lnTo>
                  <a:lnTo>
                    <a:pt x="46376" y="14191"/>
                  </a:lnTo>
                  <a:lnTo>
                    <a:pt x="46297" y="14112"/>
                  </a:lnTo>
                  <a:lnTo>
                    <a:pt x="46231" y="14020"/>
                  </a:lnTo>
                  <a:lnTo>
                    <a:pt x="46165" y="13915"/>
                  </a:lnTo>
                  <a:lnTo>
                    <a:pt x="46113" y="13809"/>
                  </a:lnTo>
                  <a:lnTo>
                    <a:pt x="46073" y="13704"/>
                  </a:lnTo>
                  <a:lnTo>
                    <a:pt x="46047" y="13586"/>
                  </a:lnTo>
                  <a:lnTo>
                    <a:pt x="46034" y="13467"/>
                  </a:lnTo>
                  <a:lnTo>
                    <a:pt x="46020" y="13349"/>
                  </a:lnTo>
                  <a:lnTo>
                    <a:pt x="46034" y="13230"/>
                  </a:lnTo>
                  <a:lnTo>
                    <a:pt x="46047" y="13112"/>
                  </a:lnTo>
                  <a:lnTo>
                    <a:pt x="46073" y="12993"/>
                  </a:lnTo>
                  <a:lnTo>
                    <a:pt x="46113" y="12888"/>
                  </a:lnTo>
                  <a:lnTo>
                    <a:pt x="46165" y="12783"/>
                  </a:lnTo>
                  <a:lnTo>
                    <a:pt x="46231" y="12677"/>
                  </a:lnTo>
                  <a:lnTo>
                    <a:pt x="46297" y="12585"/>
                  </a:lnTo>
                  <a:lnTo>
                    <a:pt x="46376" y="12506"/>
                  </a:lnTo>
                  <a:lnTo>
                    <a:pt x="46455" y="12427"/>
                  </a:lnTo>
                  <a:lnTo>
                    <a:pt x="46547" y="12361"/>
                  </a:lnTo>
                  <a:lnTo>
                    <a:pt x="46652" y="12296"/>
                  </a:lnTo>
                  <a:lnTo>
                    <a:pt x="46758" y="12243"/>
                  </a:lnTo>
                  <a:lnTo>
                    <a:pt x="46863" y="12203"/>
                  </a:lnTo>
                  <a:lnTo>
                    <a:pt x="46981" y="12177"/>
                  </a:lnTo>
                  <a:lnTo>
                    <a:pt x="47100" y="12151"/>
                  </a:lnTo>
                  <a:close/>
                  <a:moveTo>
                    <a:pt x="1" y="1"/>
                  </a:moveTo>
                  <a:lnTo>
                    <a:pt x="1" y="1186"/>
                  </a:lnTo>
                  <a:lnTo>
                    <a:pt x="12506" y="1186"/>
                  </a:lnTo>
                  <a:lnTo>
                    <a:pt x="12506" y="14678"/>
                  </a:lnTo>
                  <a:lnTo>
                    <a:pt x="45244" y="14678"/>
                  </a:lnTo>
                  <a:lnTo>
                    <a:pt x="45336" y="14797"/>
                  </a:lnTo>
                  <a:lnTo>
                    <a:pt x="45428" y="14902"/>
                  </a:lnTo>
                  <a:lnTo>
                    <a:pt x="45520" y="15007"/>
                  </a:lnTo>
                  <a:lnTo>
                    <a:pt x="45626" y="15113"/>
                  </a:lnTo>
                  <a:lnTo>
                    <a:pt x="45731" y="15205"/>
                  </a:lnTo>
                  <a:lnTo>
                    <a:pt x="45849" y="15284"/>
                  </a:lnTo>
                  <a:lnTo>
                    <a:pt x="45968" y="15363"/>
                  </a:lnTo>
                  <a:lnTo>
                    <a:pt x="46086" y="15442"/>
                  </a:lnTo>
                  <a:lnTo>
                    <a:pt x="46218" y="15507"/>
                  </a:lnTo>
                  <a:lnTo>
                    <a:pt x="46350" y="15560"/>
                  </a:lnTo>
                  <a:lnTo>
                    <a:pt x="46481" y="15613"/>
                  </a:lnTo>
                  <a:lnTo>
                    <a:pt x="46626" y="15652"/>
                  </a:lnTo>
                  <a:lnTo>
                    <a:pt x="46771" y="15679"/>
                  </a:lnTo>
                  <a:lnTo>
                    <a:pt x="46916" y="15705"/>
                  </a:lnTo>
                  <a:lnTo>
                    <a:pt x="47074" y="15718"/>
                  </a:lnTo>
                  <a:lnTo>
                    <a:pt x="47218" y="15731"/>
                  </a:lnTo>
                  <a:lnTo>
                    <a:pt x="47468" y="15718"/>
                  </a:lnTo>
                  <a:lnTo>
                    <a:pt x="47705" y="15679"/>
                  </a:lnTo>
                  <a:lnTo>
                    <a:pt x="47929" y="15613"/>
                  </a:lnTo>
                  <a:lnTo>
                    <a:pt x="48153" y="15534"/>
                  </a:lnTo>
                  <a:lnTo>
                    <a:pt x="48350" y="15442"/>
                  </a:lnTo>
                  <a:lnTo>
                    <a:pt x="48548" y="15323"/>
                  </a:lnTo>
                  <a:lnTo>
                    <a:pt x="48732" y="15178"/>
                  </a:lnTo>
                  <a:lnTo>
                    <a:pt x="48903" y="15034"/>
                  </a:lnTo>
                  <a:lnTo>
                    <a:pt x="49061" y="14862"/>
                  </a:lnTo>
                  <a:lnTo>
                    <a:pt x="49193" y="14678"/>
                  </a:lnTo>
                  <a:lnTo>
                    <a:pt x="49311" y="14481"/>
                  </a:lnTo>
                  <a:lnTo>
                    <a:pt x="49417" y="14270"/>
                  </a:lnTo>
                  <a:lnTo>
                    <a:pt x="49496" y="14060"/>
                  </a:lnTo>
                  <a:lnTo>
                    <a:pt x="49548" y="13823"/>
                  </a:lnTo>
                  <a:lnTo>
                    <a:pt x="49588" y="13586"/>
                  </a:lnTo>
                  <a:lnTo>
                    <a:pt x="49601" y="13349"/>
                  </a:lnTo>
                  <a:lnTo>
                    <a:pt x="49588" y="13099"/>
                  </a:lnTo>
                  <a:lnTo>
                    <a:pt x="49548" y="12875"/>
                  </a:lnTo>
                  <a:lnTo>
                    <a:pt x="49496" y="12638"/>
                  </a:lnTo>
                  <a:lnTo>
                    <a:pt x="49417" y="12427"/>
                  </a:lnTo>
                  <a:lnTo>
                    <a:pt x="49311" y="12217"/>
                  </a:lnTo>
                  <a:lnTo>
                    <a:pt x="49193" y="12019"/>
                  </a:lnTo>
                  <a:lnTo>
                    <a:pt x="49061" y="11835"/>
                  </a:lnTo>
                  <a:lnTo>
                    <a:pt x="48903" y="11664"/>
                  </a:lnTo>
                  <a:lnTo>
                    <a:pt x="48732" y="11519"/>
                  </a:lnTo>
                  <a:lnTo>
                    <a:pt x="48548" y="11374"/>
                  </a:lnTo>
                  <a:lnTo>
                    <a:pt x="48350" y="11256"/>
                  </a:lnTo>
                  <a:lnTo>
                    <a:pt x="48153" y="11150"/>
                  </a:lnTo>
                  <a:lnTo>
                    <a:pt x="47929" y="11071"/>
                  </a:lnTo>
                  <a:lnTo>
                    <a:pt x="47705" y="11019"/>
                  </a:lnTo>
                  <a:lnTo>
                    <a:pt x="47468" y="10979"/>
                  </a:lnTo>
                  <a:lnTo>
                    <a:pt x="47218" y="10966"/>
                  </a:lnTo>
                  <a:lnTo>
                    <a:pt x="46981" y="10979"/>
                  </a:lnTo>
                  <a:lnTo>
                    <a:pt x="46744" y="11019"/>
                  </a:lnTo>
                  <a:lnTo>
                    <a:pt x="46521" y="11071"/>
                  </a:lnTo>
                  <a:lnTo>
                    <a:pt x="46297" y="11150"/>
                  </a:lnTo>
                  <a:lnTo>
                    <a:pt x="46086" y="11256"/>
                  </a:lnTo>
                  <a:lnTo>
                    <a:pt x="45889" y="11374"/>
                  </a:lnTo>
                  <a:lnTo>
                    <a:pt x="45705" y="11519"/>
                  </a:lnTo>
                  <a:lnTo>
                    <a:pt x="45547" y="11664"/>
                  </a:lnTo>
                  <a:lnTo>
                    <a:pt x="45389" y="11835"/>
                  </a:lnTo>
                  <a:lnTo>
                    <a:pt x="45244" y="12019"/>
                  </a:lnTo>
                  <a:lnTo>
                    <a:pt x="45125" y="12217"/>
                  </a:lnTo>
                  <a:lnTo>
                    <a:pt x="45033" y="12427"/>
                  </a:lnTo>
                  <a:lnTo>
                    <a:pt x="44954" y="12638"/>
                  </a:lnTo>
                  <a:lnTo>
                    <a:pt x="44888" y="12875"/>
                  </a:lnTo>
                  <a:lnTo>
                    <a:pt x="44862" y="13099"/>
                  </a:lnTo>
                  <a:lnTo>
                    <a:pt x="44849" y="13349"/>
                  </a:lnTo>
                  <a:lnTo>
                    <a:pt x="44849" y="13493"/>
                  </a:lnTo>
                  <a:lnTo>
                    <a:pt x="13691" y="13493"/>
                  </a:lnTo>
                  <a:lnTo>
                    <a:pt x="13691"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0"/>
            <p:cNvSpPr/>
            <p:nvPr/>
          </p:nvSpPr>
          <p:spPr>
            <a:xfrm>
              <a:off x="2061550" y="2207050"/>
              <a:ext cx="909950" cy="477200"/>
            </a:xfrm>
            <a:custGeom>
              <a:rect b="b" l="l" r="r" t="t"/>
              <a:pathLst>
                <a:path extrusionOk="0" h="19088" w="36398">
                  <a:moveTo>
                    <a:pt x="34607" y="15665"/>
                  </a:moveTo>
                  <a:lnTo>
                    <a:pt x="34739" y="15744"/>
                  </a:lnTo>
                  <a:lnTo>
                    <a:pt x="34857" y="15849"/>
                  </a:lnTo>
                  <a:lnTo>
                    <a:pt x="34963" y="15968"/>
                  </a:lnTo>
                  <a:lnTo>
                    <a:pt x="35055" y="16099"/>
                  </a:lnTo>
                  <a:lnTo>
                    <a:pt x="35121" y="16231"/>
                  </a:lnTo>
                  <a:lnTo>
                    <a:pt x="35173" y="16376"/>
                  </a:lnTo>
                  <a:lnTo>
                    <a:pt x="35213" y="16534"/>
                  </a:lnTo>
                  <a:lnTo>
                    <a:pt x="35213" y="16705"/>
                  </a:lnTo>
                  <a:lnTo>
                    <a:pt x="35213" y="16823"/>
                  </a:lnTo>
                  <a:lnTo>
                    <a:pt x="35200" y="16942"/>
                  </a:lnTo>
                  <a:lnTo>
                    <a:pt x="35160" y="17060"/>
                  </a:lnTo>
                  <a:lnTo>
                    <a:pt x="35121" y="17166"/>
                  </a:lnTo>
                  <a:lnTo>
                    <a:pt x="35068" y="17271"/>
                  </a:lnTo>
                  <a:lnTo>
                    <a:pt x="35015" y="17376"/>
                  </a:lnTo>
                  <a:lnTo>
                    <a:pt x="34949" y="17468"/>
                  </a:lnTo>
                  <a:lnTo>
                    <a:pt x="34870" y="17547"/>
                  </a:lnTo>
                  <a:lnTo>
                    <a:pt x="34778" y="17626"/>
                  </a:lnTo>
                  <a:lnTo>
                    <a:pt x="34686" y="17692"/>
                  </a:lnTo>
                  <a:lnTo>
                    <a:pt x="34594" y="17758"/>
                  </a:lnTo>
                  <a:lnTo>
                    <a:pt x="34489" y="17811"/>
                  </a:lnTo>
                  <a:lnTo>
                    <a:pt x="34383" y="17850"/>
                  </a:lnTo>
                  <a:lnTo>
                    <a:pt x="34265" y="17876"/>
                  </a:lnTo>
                  <a:lnTo>
                    <a:pt x="34146" y="17890"/>
                  </a:lnTo>
                  <a:lnTo>
                    <a:pt x="34028" y="17903"/>
                  </a:lnTo>
                  <a:lnTo>
                    <a:pt x="33896" y="17890"/>
                  </a:lnTo>
                  <a:lnTo>
                    <a:pt x="33778" y="17876"/>
                  </a:lnTo>
                  <a:lnTo>
                    <a:pt x="33659" y="17850"/>
                  </a:lnTo>
                  <a:lnTo>
                    <a:pt x="33554" y="17811"/>
                  </a:lnTo>
                  <a:lnTo>
                    <a:pt x="33449" y="17758"/>
                  </a:lnTo>
                  <a:lnTo>
                    <a:pt x="33357" y="17692"/>
                  </a:lnTo>
                  <a:lnTo>
                    <a:pt x="33265" y="17626"/>
                  </a:lnTo>
                  <a:lnTo>
                    <a:pt x="33172" y="17547"/>
                  </a:lnTo>
                  <a:lnTo>
                    <a:pt x="33093" y="17468"/>
                  </a:lnTo>
                  <a:lnTo>
                    <a:pt x="33028" y="17376"/>
                  </a:lnTo>
                  <a:lnTo>
                    <a:pt x="32975" y="17271"/>
                  </a:lnTo>
                  <a:lnTo>
                    <a:pt x="32922" y="17166"/>
                  </a:lnTo>
                  <a:lnTo>
                    <a:pt x="32883" y="17060"/>
                  </a:lnTo>
                  <a:lnTo>
                    <a:pt x="32843" y="16942"/>
                  </a:lnTo>
                  <a:lnTo>
                    <a:pt x="32830" y="16823"/>
                  </a:lnTo>
                  <a:lnTo>
                    <a:pt x="32830" y="16705"/>
                  </a:lnTo>
                  <a:lnTo>
                    <a:pt x="32830" y="16534"/>
                  </a:lnTo>
                  <a:lnTo>
                    <a:pt x="32870" y="16376"/>
                  </a:lnTo>
                  <a:lnTo>
                    <a:pt x="32922" y="16231"/>
                  </a:lnTo>
                  <a:lnTo>
                    <a:pt x="32988" y="16099"/>
                  </a:lnTo>
                  <a:lnTo>
                    <a:pt x="33080" y="15968"/>
                  </a:lnTo>
                  <a:lnTo>
                    <a:pt x="33186" y="15849"/>
                  </a:lnTo>
                  <a:lnTo>
                    <a:pt x="33304" y="15744"/>
                  </a:lnTo>
                  <a:lnTo>
                    <a:pt x="33436" y="15665"/>
                  </a:lnTo>
                  <a:lnTo>
                    <a:pt x="33436" y="15836"/>
                  </a:lnTo>
                  <a:lnTo>
                    <a:pt x="34607" y="15836"/>
                  </a:lnTo>
                  <a:lnTo>
                    <a:pt x="34607" y="15665"/>
                  </a:lnTo>
                  <a:close/>
                  <a:moveTo>
                    <a:pt x="0" y="0"/>
                  </a:moveTo>
                  <a:lnTo>
                    <a:pt x="0" y="1185"/>
                  </a:lnTo>
                  <a:lnTo>
                    <a:pt x="33436" y="1185"/>
                  </a:lnTo>
                  <a:lnTo>
                    <a:pt x="33436" y="14401"/>
                  </a:lnTo>
                  <a:lnTo>
                    <a:pt x="33238" y="14454"/>
                  </a:lnTo>
                  <a:lnTo>
                    <a:pt x="33054" y="14533"/>
                  </a:lnTo>
                  <a:lnTo>
                    <a:pt x="32883" y="14612"/>
                  </a:lnTo>
                  <a:lnTo>
                    <a:pt x="32725" y="14717"/>
                  </a:lnTo>
                  <a:lnTo>
                    <a:pt x="32567" y="14822"/>
                  </a:lnTo>
                  <a:lnTo>
                    <a:pt x="32409" y="14954"/>
                  </a:lnTo>
                  <a:lnTo>
                    <a:pt x="32277" y="15086"/>
                  </a:lnTo>
                  <a:lnTo>
                    <a:pt x="32146" y="15231"/>
                  </a:lnTo>
                  <a:lnTo>
                    <a:pt x="32040" y="15388"/>
                  </a:lnTo>
                  <a:lnTo>
                    <a:pt x="31935" y="15560"/>
                  </a:lnTo>
                  <a:lnTo>
                    <a:pt x="31856" y="15731"/>
                  </a:lnTo>
                  <a:lnTo>
                    <a:pt x="31777" y="15915"/>
                  </a:lnTo>
                  <a:lnTo>
                    <a:pt x="31724" y="16099"/>
                  </a:lnTo>
                  <a:lnTo>
                    <a:pt x="31672" y="16297"/>
                  </a:lnTo>
                  <a:lnTo>
                    <a:pt x="31645" y="16494"/>
                  </a:lnTo>
                  <a:lnTo>
                    <a:pt x="31645" y="16705"/>
                  </a:lnTo>
                  <a:lnTo>
                    <a:pt x="31659" y="16942"/>
                  </a:lnTo>
                  <a:lnTo>
                    <a:pt x="31685" y="17179"/>
                  </a:lnTo>
                  <a:lnTo>
                    <a:pt x="31751" y="17416"/>
                  </a:lnTo>
                  <a:lnTo>
                    <a:pt x="31830" y="17626"/>
                  </a:lnTo>
                  <a:lnTo>
                    <a:pt x="31935" y="17837"/>
                  </a:lnTo>
                  <a:lnTo>
                    <a:pt x="32053" y="18034"/>
                  </a:lnTo>
                  <a:lnTo>
                    <a:pt x="32185" y="18219"/>
                  </a:lnTo>
                  <a:lnTo>
                    <a:pt x="32343" y="18390"/>
                  </a:lnTo>
                  <a:lnTo>
                    <a:pt x="32514" y="18535"/>
                  </a:lnTo>
                  <a:lnTo>
                    <a:pt x="32699" y="18679"/>
                  </a:lnTo>
                  <a:lnTo>
                    <a:pt x="32883" y="18798"/>
                  </a:lnTo>
                  <a:lnTo>
                    <a:pt x="33093" y="18890"/>
                  </a:lnTo>
                  <a:lnTo>
                    <a:pt x="33317" y="18969"/>
                  </a:lnTo>
                  <a:lnTo>
                    <a:pt x="33541" y="19035"/>
                  </a:lnTo>
                  <a:lnTo>
                    <a:pt x="33778" y="19074"/>
                  </a:lnTo>
                  <a:lnTo>
                    <a:pt x="34028" y="19087"/>
                  </a:lnTo>
                  <a:lnTo>
                    <a:pt x="34265" y="19074"/>
                  </a:lnTo>
                  <a:lnTo>
                    <a:pt x="34502" y="19035"/>
                  </a:lnTo>
                  <a:lnTo>
                    <a:pt x="34726" y="18969"/>
                  </a:lnTo>
                  <a:lnTo>
                    <a:pt x="34949" y="18890"/>
                  </a:lnTo>
                  <a:lnTo>
                    <a:pt x="35160" y="18798"/>
                  </a:lnTo>
                  <a:lnTo>
                    <a:pt x="35344" y="18679"/>
                  </a:lnTo>
                  <a:lnTo>
                    <a:pt x="35529" y="18535"/>
                  </a:lnTo>
                  <a:lnTo>
                    <a:pt x="35700" y="18390"/>
                  </a:lnTo>
                  <a:lnTo>
                    <a:pt x="35858" y="18219"/>
                  </a:lnTo>
                  <a:lnTo>
                    <a:pt x="35989" y="18034"/>
                  </a:lnTo>
                  <a:lnTo>
                    <a:pt x="36108" y="17837"/>
                  </a:lnTo>
                  <a:lnTo>
                    <a:pt x="36213" y="17626"/>
                  </a:lnTo>
                  <a:lnTo>
                    <a:pt x="36292" y="17416"/>
                  </a:lnTo>
                  <a:lnTo>
                    <a:pt x="36358" y="17179"/>
                  </a:lnTo>
                  <a:lnTo>
                    <a:pt x="36384" y="16942"/>
                  </a:lnTo>
                  <a:lnTo>
                    <a:pt x="36397" y="16705"/>
                  </a:lnTo>
                  <a:lnTo>
                    <a:pt x="36397" y="16494"/>
                  </a:lnTo>
                  <a:lnTo>
                    <a:pt x="36371" y="16297"/>
                  </a:lnTo>
                  <a:lnTo>
                    <a:pt x="36318" y="16099"/>
                  </a:lnTo>
                  <a:lnTo>
                    <a:pt x="36266" y="15915"/>
                  </a:lnTo>
                  <a:lnTo>
                    <a:pt x="36187" y="15731"/>
                  </a:lnTo>
                  <a:lnTo>
                    <a:pt x="36108" y="15560"/>
                  </a:lnTo>
                  <a:lnTo>
                    <a:pt x="36003" y="15388"/>
                  </a:lnTo>
                  <a:lnTo>
                    <a:pt x="35897" y="15231"/>
                  </a:lnTo>
                  <a:lnTo>
                    <a:pt x="35766" y="15086"/>
                  </a:lnTo>
                  <a:lnTo>
                    <a:pt x="35634" y="14954"/>
                  </a:lnTo>
                  <a:lnTo>
                    <a:pt x="35476" y="14822"/>
                  </a:lnTo>
                  <a:lnTo>
                    <a:pt x="35331" y="14717"/>
                  </a:lnTo>
                  <a:lnTo>
                    <a:pt x="35160" y="14612"/>
                  </a:lnTo>
                  <a:lnTo>
                    <a:pt x="34989" y="14533"/>
                  </a:lnTo>
                  <a:lnTo>
                    <a:pt x="34805" y="14454"/>
                  </a:lnTo>
                  <a:lnTo>
                    <a:pt x="34607" y="14401"/>
                  </a:lnTo>
                  <a:lnTo>
                    <a:pt x="34607"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0"/>
            <p:cNvSpPr/>
            <p:nvPr/>
          </p:nvSpPr>
          <p:spPr>
            <a:xfrm>
              <a:off x="2015475" y="2312675"/>
              <a:ext cx="804325" cy="371575"/>
            </a:xfrm>
            <a:custGeom>
              <a:rect b="b" l="l" r="r" t="t"/>
              <a:pathLst>
                <a:path extrusionOk="0" h="14863" w="32173">
                  <a:moveTo>
                    <a:pt x="29381" y="11348"/>
                  </a:moveTo>
                  <a:lnTo>
                    <a:pt x="29381" y="11664"/>
                  </a:lnTo>
                  <a:lnTo>
                    <a:pt x="30566" y="11664"/>
                  </a:lnTo>
                  <a:lnTo>
                    <a:pt x="30566" y="11572"/>
                  </a:lnTo>
                  <a:lnTo>
                    <a:pt x="30658" y="11651"/>
                  </a:lnTo>
                  <a:lnTo>
                    <a:pt x="30737" y="11756"/>
                  </a:lnTo>
                  <a:lnTo>
                    <a:pt x="30816" y="11861"/>
                  </a:lnTo>
                  <a:lnTo>
                    <a:pt x="30869" y="11966"/>
                  </a:lnTo>
                  <a:lnTo>
                    <a:pt x="30922" y="12085"/>
                  </a:lnTo>
                  <a:lnTo>
                    <a:pt x="30961" y="12217"/>
                  </a:lnTo>
                  <a:lnTo>
                    <a:pt x="30974" y="12348"/>
                  </a:lnTo>
                  <a:lnTo>
                    <a:pt x="30987" y="12480"/>
                  </a:lnTo>
                  <a:lnTo>
                    <a:pt x="30987" y="12598"/>
                  </a:lnTo>
                  <a:lnTo>
                    <a:pt x="30961" y="12717"/>
                  </a:lnTo>
                  <a:lnTo>
                    <a:pt x="30935" y="12835"/>
                  </a:lnTo>
                  <a:lnTo>
                    <a:pt x="30895" y="12941"/>
                  </a:lnTo>
                  <a:lnTo>
                    <a:pt x="30843" y="13046"/>
                  </a:lnTo>
                  <a:lnTo>
                    <a:pt x="30777" y="13151"/>
                  </a:lnTo>
                  <a:lnTo>
                    <a:pt x="30711" y="13243"/>
                  </a:lnTo>
                  <a:lnTo>
                    <a:pt x="30632" y="13322"/>
                  </a:lnTo>
                  <a:lnTo>
                    <a:pt x="30553" y="13401"/>
                  </a:lnTo>
                  <a:lnTo>
                    <a:pt x="30461" y="13467"/>
                  </a:lnTo>
                  <a:lnTo>
                    <a:pt x="30356" y="13533"/>
                  </a:lnTo>
                  <a:lnTo>
                    <a:pt x="30250" y="13586"/>
                  </a:lnTo>
                  <a:lnTo>
                    <a:pt x="30145" y="13625"/>
                  </a:lnTo>
                  <a:lnTo>
                    <a:pt x="30026" y="13651"/>
                  </a:lnTo>
                  <a:lnTo>
                    <a:pt x="29908" y="13665"/>
                  </a:lnTo>
                  <a:lnTo>
                    <a:pt x="29789" y="13678"/>
                  </a:lnTo>
                  <a:lnTo>
                    <a:pt x="29671" y="13665"/>
                  </a:lnTo>
                  <a:lnTo>
                    <a:pt x="29553" y="13651"/>
                  </a:lnTo>
                  <a:lnTo>
                    <a:pt x="29434" y="13625"/>
                  </a:lnTo>
                  <a:lnTo>
                    <a:pt x="29329" y="13586"/>
                  </a:lnTo>
                  <a:lnTo>
                    <a:pt x="29223" y="13533"/>
                  </a:lnTo>
                  <a:lnTo>
                    <a:pt x="29118" y="13467"/>
                  </a:lnTo>
                  <a:lnTo>
                    <a:pt x="29026" y="13401"/>
                  </a:lnTo>
                  <a:lnTo>
                    <a:pt x="28947" y="13322"/>
                  </a:lnTo>
                  <a:lnTo>
                    <a:pt x="28868" y="13243"/>
                  </a:lnTo>
                  <a:lnTo>
                    <a:pt x="28802" y="13151"/>
                  </a:lnTo>
                  <a:lnTo>
                    <a:pt x="28736" y="13046"/>
                  </a:lnTo>
                  <a:lnTo>
                    <a:pt x="28684" y="12941"/>
                  </a:lnTo>
                  <a:lnTo>
                    <a:pt x="28644" y="12835"/>
                  </a:lnTo>
                  <a:lnTo>
                    <a:pt x="28618" y="12717"/>
                  </a:lnTo>
                  <a:lnTo>
                    <a:pt x="28605" y="12598"/>
                  </a:lnTo>
                  <a:lnTo>
                    <a:pt x="28592" y="12480"/>
                  </a:lnTo>
                  <a:lnTo>
                    <a:pt x="28605" y="12282"/>
                  </a:lnTo>
                  <a:lnTo>
                    <a:pt x="28657" y="12111"/>
                  </a:lnTo>
                  <a:lnTo>
                    <a:pt x="28723" y="11940"/>
                  </a:lnTo>
                  <a:lnTo>
                    <a:pt x="28815" y="11782"/>
                  </a:lnTo>
                  <a:lnTo>
                    <a:pt x="28934" y="11637"/>
                  </a:lnTo>
                  <a:lnTo>
                    <a:pt x="29066" y="11519"/>
                  </a:lnTo>
                  <a:lnTo>
                    <a:pt x="29223" y="11427"/>
                  </a:lnTo>
                  <a:lnTo>
                    <a:pt x="29381" y="11348"/>
                  </a:lnTo>
                  <a:close/>
                  <a:moveTo>
                    <a:pt x="1" y="1"/>
                  </a:moveTo>
                  <a:lnTo>
                    <a:pt x="1" y="1186"/>
                  </a:lnTo>
                  <a:lnTo>
                    <a:pt x="29381" y="1186"/>
                  </a:lnTo>
                  <a:lnTo>
                    <a:pt x="29381" y="10137"/>
                  </a:lnTo>
                  <a:lnTo>
                    <a:pt x="29184" y="10176"/>
                  </a:lnTo>
                  <a:lnTo>
                    <a:pt x="28987" y="10242"/>
                  </a:lnTo>
                  <a:lnTo>
                    <a:pt x="28789" y="10321"/>
                  </a:lnTo>
                  <a:lnTo>
                    <a:pt x="28605" y="10413"/>
                  </a:lnTo>
                  <a:lnTo>
                    <a:pt x="28434" y="10532"/>
                  </a:lnTo>
                  <a:lnTo>
                    <a:pt x="28276" y="10650"/>
                  </a:lnTo>
                  <a:lnTo>
                    <a:pt x="28118" y="10782"/>
                  </a:lnTo>
                  <a:lnTo>
                    <a:pt x="27973" y="10940"/>
                  </a:lnTo>
                  <a:lnTo>
                    <a:pt x="27854" y="11098"/>
                  </a:lnTo>
                  <a:lnTo>
                    <a:pt x="27736" y="11269"/>
                  </a:lnTo>
                  <a:lnTo>
                    <a:pt x="27644" y="11453"/>
                  </a:lnTo>
                  <a:lnTo>
                    <a:pt x="27565" y="11637"/>
                  </a:lnTo>
                  <a:lnTo>
                    <a:pt x="27499" y="11848"/>
                  </a:lnTo>
                  <a:lnTo>
                    <a:pt x="27446" y="12045"/>
                  </a:lnTo>
                  <a:lnTo>
                    <a:pt x="27420" y="12256"/>
                  </a:lnTo>
                  <a:lnTo>
                    <a:pt x="27407" y="12480"/>
                  </a:lnTo>
                  <a:lnTo>
                    <a:pt x="27420" y="12717"/>
                  </a:lnTo>
                  <a:lnTo>
                    <a:pt x="27460" y="12954"/>
                  </a:lnTo>
                  <a:lnTo>
                    <a:pt x="27512" y="13191"/>
                  </a:lnTo>
                  <a:lnTo>
                    <a:pt x="27604" y="13401"/>
                  </a:lnTo>
                  <a:lnTo>
                    <a:pt x="27696" y="13612"/>
                  </a:lnTo>
                  <a:lnTo>
                    <a:pt x="27815" y="13809"/>
                  </a:lnTo>
                  <a:lnTo>
                    <a:pt x="27960" y="13994"/>
                  </a:lnTo>
                  <a:lnTo>
                    <a:pt x="28105" y="14165"/>
                  </a:lnTo>
                  <a:lnTo>
                    <a:pt x="28276" y="14310"/>
                  </a:lnTo>
                  <a:lnTo>
                    <a:pt x="28460" y="14454"/>
                  </a:lnTo>
                  <a:lnTo>
                    <a:pt x="28657" y="14573"/>
                  </a:lnTo>
                  <a:lnTo>
                    <a:pt x="28868" y="14665"/>
                  </a:lnTo>
                  <a:lnTo>
                    <a:pt x="29079" y="14744"/>
                  </a:lnTo>
                  <a:lnTo>
                    <a:pt x="29316" y="14810"/>
                  </a:lnTo>
                  <a:lnTo>
                    <a:pt x="29553" y="14849"/>
                  </a:lnTo>
                  <a:lnTo>
                    <a:pt x="29789" y="14862"/>
                  </a:lnTo>
                  <a:lnTo>
                    <a:pt x="30026" y="14849"/>
                  </a:lnTo>
                  <a:lnTo>
                    <a:pt x="30263" y="14810"/>
                  </a:lnTo>
                  <a:lnTo>
                    <a:pt x="30500" y="14744"/>
                  </a:lnTo>
                  <a:lnTo>
                    <a:pt x="30711" y="14665"/>
                  </a:lnTo>
                  <a:lnTo>
                    <a:pt x="30922" y="14573"/>
                  </a:lnTo>
                  <a:lnTo>
                    <a:pt x="31119" y="14454"/>
                  </a:lnTo>
                  <a:lnTo>
                    <a:pt x="31303" y="14310"/>
                  </a:lnTo>
                  <a:lnTo>
                    <a:pt x="31474" y="14165"/>
                  </a:lnTo>
                  <a:lnTo>
                    <a:pt x="31619" y="13994"/>
                  </a:lnTo>
                  <a:lnTo>
                    <a:pt x="31764" y="13809"/>
                  </a:lnTo>
                  <a:lnTo>
                    <a:pt x="31882" y="13612"/>
                  </a:lnTo>
                  <a:lnTo>
                    <a:pt x="31988" y="13401"/>
                  </a:lnTo>
                  <a:lnTo>
                    <a:pt x="32067" y="13191"/>
                  </a:lnTo>
                  <a:lnTo>
                    <a:pt x="32119" y="12954"/>
                  </a:lnTo>
                  <a:lnTo>
                    <a:pt x="32159" y="12717"/>
                  </a:lnTo>
                  <a:lnTo>
                    <a:pt x="32172" y="12480"/>
                  </a:lnTo>
                  <a:lnTo>
                    <a:pt x="32159" y="12282"/>
                  </a:lnTo>
                  <a:lnTo>
                    <a:pt x="32133" y="12098"/>
                  </a:lnTo>
                  <a:lnTo>
                    <a:pt x="32106" y="11914"/>
                  </a:lnTo>
                  <a:lnTo>
                    <a:pt x="32054" y="11729"/>
                  </a:lnTo>
                  <a:lnTo>
                    <a:pt x="31988" y="11558"/>
                  </a:lnTo>
                  <a:lnTo>
                    <a:pt x="31909" y="11400"/>
                  </a:lnTo>
                  <a:lnTo>
                    <a:pt x="31817" y="11242"/>
                  </a:lnTo>
                  <a:lnTo>
                    <a:pt x="31711" y="11084"/>
                  </a:lnTo>
                  <a:lnTo>
                    <a:pt x="31606" y="10940"/>
                  </a:lnTo>
                  <a:lnTo>
                    <a:pt x="31488" y="10808"/>
                  </a:lnTo>
                  <a:lnTo>
                    <a:pt x="31356" y="10690"/>
                  </a:lnTo>
                  <a:lnTo>
                    <a:pt x="31211" y="10571"/>
                  </a:lnTo>
                  <a:lnTo>
                    <a:pt x="31066" y="10466"/>
                  </a:lnTo>
                  <a:lnTo>
                    <a:pt x="30908" y="10374"/>
                  </a:lnTo>
                  <a:lnTo>
                    <a:pt x="30737" y="10295"/>
                  </a:lnTo>
                  <a:lnTo>
                    <a:pt x="30566" y="10229"/>
                  </a:lnTo>
                  <a:lnTo>
                    <a:pt x="30566"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0"/>
            <p:cNvSpPr/>
            <p:nvPr/>
          </p:nvSpPr>
          <p:spPr>
            <a:xfrm>
              <a:off x="2061550" y="2526250"/>
              <a:ext cx="216900" cy="675650"/>
            </a:xfrm>
            <a:custGeom>
              <a:rect b="b" l="l" r="r" t="t"/>
              <a:pathLst>
                <a:path extrusionOk="0" h="27026" w="8676">
                  <a:moveTo>
                    <a:pt x="6424" y="1186"/>
                  </a:moveTo>
                  <a:lnTo>
                    <a:pt x="6543" y="1212"/>
                  </a:lnTo>
                  <a:lnTo>
                    <a:pt x="6661" y="1238"/>
                  </a:lnTo>
                  <a:lnTo>
                    <a:pt x="6766" y="1278"/>
                  </a:lnTo>
                  <a:lnTo>
                    <a:pt x="6872" y="1330"/>
                  </a:lnTo>
                  <a:lnTo>
                    <a:pt x="6964" y="1383"/>
                  </a:lnTo>
                  <a:lnTo>
                    <a:pt x="7056" y="1449"/>
                  </a:lnTo>
                  <a:lnTo>
                    <a:pt x="7148" y="1528"/>
                  </a:lnTo>
                  <a:lnTo>
                    <a:pt x="7227" y="1620"/>
                  </a:lnTo>
                  <a:lnTo>
                    <a:pt x="7293" y="1712"/>
                  </a:lnTo>
                  <a:lnTo>
                    <a:pt x="7359" y="1804"/>
                  </a:lnTo>
                  <a:lnTo>
                    <a:pt x="7398" y="1910"/>
                  </a:lnTo>
                  <a:lnTo>
                    <a:pt x="7438" y="2028"/>
                  </a:lnTo>
                  <a:lnTo>
                    <a:pt x="7477" y="2133"/>
                  </a:lnTo>
                  <a:lnTo>
                    <a:pt x="7490" y="2252"/>
                  </a:lnTo>
                  <a:lnTo>
                    <a:pt x="7504" y="2384"/>
                  </a:lnTo>
                  <a:lnTo>
                    <a:pt x="7490" y="2502"/>
                  </a:lnTo>
                  <a:lnTo>
                    <a:pt x="7477" y="2620"/>
                  </a:lnTo>
                  <a:lnTo>
                    <a:pt x="7438" y="2739"/>
                  </a:lnTo>
                  <a:lnTo>
                    <a:pt x="7398" y="2844"/>
                  </a:lnTo>
                  <a:lnTo>
                    <a:pt x="7359" y="2950"/>
                  </a:lnTo>
                  <a:lnTo>
                    <a:pt x="7293" y="3042"/>
                  </a:lnTo>
                  <a:lnTo>
                    <a:pt x="7227" y="3134"/>
                  </a:lnTo>
                  <a:lnTo>
                    <a:pt x="7148" y="3226"/>
                  </a:lnTo>
                  <a:lnTo>
                    <a:pt x="7056" y="3305"/>
                  </a:lnTo>
                  <a:lnTo>
                    <a:pt x="6964" y="3371"/>
                  </a:lnTo>
                  <a:lnTo>
                    <a:pt x="6872" y="3437"/>
                  </a:lnTo>
                  <a:lnTo>
                    <a:pt x="6766" y="3476"/>
                  </a:lnTo>
                  <a:lnTo>
                    <a:pt x="6661" y="3516"/>
                  </a:lnTo>
                  <a:lnTo>
                    <a:pt x="6543" y="3555"/>
                  </a:lnTo>
                  <a:lnTo>
                    <a:pt x="6424" y="3568"/>
                  </a:lnTo>
                  <a:lnTo>
                    <a:pt x="6306" y="3581"/>
                  </a:lnTo>
                  <a:lnTo>
                    <a:pt x="6174" y="3568"/>
                  </a:lnTo>
                  <a:lnTo>
                    <a:pt x="6056" y="3555"/>
                  </a:lnTo>
                  <a:lnTo>
                    <a:pt x="5950" y="3516"/>
                  </a:lnTo>
                  <a:lnTo>
                    <a:pt x="5832" y="3476"/>
                  </a:lnTo>
                  <a:lnTo>
                    <a:pt x="5727" y="3437"/>
                  </a:lnTo>
                  <a:lnTo>
                    <a:pt x="5634" y="3371"/>
                  </a:lnTo>
                  <a:lnTo>
                    <a:pt x="5542" y="3305"/>
                  </a:lnTo>
                  <a:lnTo>
                    <a:pt x="5450" y="3226"/>
                  </a:lnTo>
                  <a:lnTo>
                    <a:pt x="5371" y="3134"/>
                  </a:lnTo>
                  <a:lnTo>
                    <a:pt x="5305" y="3042"/>
                  </a:lnTo>
                  <a:lnTo>
                    <a:pt x="5253" y="2950"/>
                  </a:lnTo>
                  <a:lnTo>
                    <a:pt x="5200" y="2844"/>
                  </a:lnTo>
                  <a:lnTo>
                    <a:pt x="5161" y="2739"/>
                  </a:lnTo>
                  <a:lnTo>
                    <a:pt x="5121" y="2620"/>
                  </a:lnTo>
                  <a:lnTo>
                    <a:pt x="5108" y="2502"/>
                  </a:lnTo>
                  <a:lnTo>
                    <a:pt x="5108" y="2384"/>
                  </a:lnTo>
                  <a:lnTo>
                    <a:pt x="5108" y="2252"/>
                  </a:lnTo>
                  <a:lnTo>
                    <a:pt x="5121" y="2133"/>
                  </a:lnTo>
                  <a:lnTo>
                    <a:pt x="5161" y="2028"/>
                  </a:lnTo>
                  <a:lnTo>
                    <a:pt x="5200" y="1910"/>
                  </a:lnTo>
                  <a:lnTo>
                    <a:pt x="5253" y="1804"/>
                  </a:lnTo>
                  <a:lnTo>
                    <a:pt x="5305" y="1712"/>
                  </a:lnTo>
                  <a:lnTo>
                    <a:pt x="5371" y="1620"/>
                  </a:lnTo>
                  <a:lnTo>
                    <a:pt x="5450" y="1528"/>
                  </a:lnTo>
                  <a:lnTo>
                    <a:pt x="5542" y="1449"/>
                  </a:lnTo>
                  <a:lnTo>
                    <a:pt x="5634" y="1383"/>
                  </a:lnTo>
                  <a:lnTo>
                    <a:pt x="5727" y="1330"/>
                  </a:lnTo>
                  <a:lnTo>
                    <a:pt x="5832" y="1278"/>
                  </a:lnTo>
                  <a:lnTo>
                    <a:pt x="5950" y="1238"/>
                  </a:lnTo>
                  <a:lnTo>
                    <a:pt x="6056" y="1212"/>
                  </a:lnTo>
                  <a:lnTo>
                    <a:pt x="6174" y="1186"/>
                  </a:lnTo>
                  <a:close/>
                  <a:moveTo>
                    <a:pt x="6306" y="1"/>
                  </a:moveTo>
                  <a:lnTo>
                    <a:pt x="6056" y="14"/>
                  </a:lnTo>
                  <a:lnTo>
                    <a:pt x="5819" y="54"/>
                  </a:lnTo>
                  <a:lnTo>
                    <a:pt x="5595" y="106"/>
                  </a:lnTo>
                  <a:lnTo>
                    <a:pt x="5371" y="185"/>
                  </a:lnTo>
                  <a:lnTo>
                    <a:pt x="5174" y="291"/>
                  </a:lnTo>
                  <a:lnTo>
                    <a:pt x="4976" y="409"/>
                  </a:lnTo>
                  <a:lnTo>
                    <a:pt x="4792" y="541"/>
                  </a:lnTo>
                  <a:lnTo>
                    <a:pt x="4621" y="699"/>
                  </a:lnTo>
                  <a:lnTo>
                    <a:pt x="4463" y="870"/>
                  </a:lnTo>
                  <a:lnTo>
                    <a:pt x="4331" y="1054"/>
                  </a:lnTo>
                  <a:lnTo>
                    <a:pt x="4213" y="1251"/>
                  </a:lnTo>
                  <a:lnTo>
                    <a:pt x="4107" y="1449"/>
                  </a:lnTo>
                  <a:lnTo>
                    <a:pt x="4028" y="1673"/>
                  </a:lnTo>
                  <a:lnTo>
                    <a:pt x="3976" y="1896"/>
                  </a:lnTo>
                  <a:lnTo>
                    <a:pt x="3936" y="2133"/>
                  </a:lnTo>
                  <a:lnTo>
                    <a:pt x="3923" y="2384"/>
                  </a:lnTo>
                  <a:lnTo>
                    <a:pt x="3936" y="2581"/>
                  </a:lnTo>
                  <a:lnTo>
                    <a:pt x="3963" y="2778"/>
                  </a:lnTo>
                  <a:lnTo>
                    <a:pt x="4002" y="2976"/>
                  </a:lnTo>
                  <a:lnTo>
                    <a:pt x="4055" y="3173"/>
                  </a:lnTo>
                  <a:lnTo>
                    <a:pt x="4134" y="3344"/>
                  </a:lnTo>
                  <a:lnTo>
                    <a:pt x="4213" y="3529"/>
                  </a:lnTo>
                  <a:lnTo>
                    <a:pt x="4318" y="3687"/>
                  </a:lnTo>
                  <a:lnTo>
                    <a:pt x="4437" y="3845"/>
                  </a:lnTo>
                  <a:lnTo>
                    <a:pt x="4555" y="3989"/>
                  </a:lnTo>
                  <a:lnTo>
                    <a:pt x="4687" y="4134"/>
                  </a:lnTo>
                  <a:lnTo>
                    <a:pt x="4845" y="4253"/>
                  </a:lnTo>
                  <a:lnTo>
                    <a:pt x="5003" y="4371"/>
                  </a:lnTo>
                  <a:lnTo>
                    <a:pt x="5161" y="4463"/>
                  </a:lnTo>
                  <a:lnTo>
                    <a:pt x="5332" y="4556"/>
                  </a:lnTo>
                  <a:lnTo>
                    <a:pt x="5516" y="4621"/>
                  </a:lnTo>
                  <a:lnTo>
                    <a:pt x="5713" y="4687"/>
                  </a:lnTo>
                  <a:lnTo>
                    <a:pt x="5713" y="25841"/>
                  </a:lnTo>
                  <a:lnTo>
                    <a:pt x="0" y="25841"/>
                  </a:lnTo>
                  <a:lnTo>
                    <a:pt x="0" y="27026"/>
                  </a:lnTo>
                  <a:lnTo>
                    <a:pt x="6885" y="27026"/>
                  </a:lnTo>
                  <a:lnTo>
                    <a:pt x="6885" y="4687"/>
                  </a:lnTo>
                  <a:lnTo>
                    <a:pt x="7082" y="4621"/>
                  </a:lnTo>
                  <a:lnTo>
                    <a:pt x="7267" y="4556"/>
                  </a:lnTo>
                  <a:lnTo>
                    <a:pt x="7438" y="4463"/>
                  </a:lnTo>
                  <a:lnTo>
                    <a:pt x="7609" y="4371"/>
                  </a:lnTo>
                  <a:lnTo>
                    <a:pt x="7767" y="4253"/>
                  </a:lnTo>
                  <a:lnTo>
                    <a:pt x="7912" y="4134"/>
                  </a:lnTo>
                  <a:lnTo>
                    <a:pt x="8043" y="3989"/>
                  </a:lnTo>
                  <a:lnTo>
                    <a:pt x="8175" y="3845"/>
                  </a:lnTo>
                  <a:lnTo>
                    <a:pt x="8280" y="3687"/>
                  </a:lnTo>
                  <a:lnTo>
                    <a:pt x="8386" y="3529"/>
                  </a:lnTo>
                  <a:lnTo>
                    <a:pt x="8465" y="3344"/>
                  </a:lnTo>
                  <a:lnTo>
                    <a:pt x="8544" y="3173"/>
                  </a:lnTo>
                  <a:lnTo>
                    <a:pt x="8596" y="2976"/>
                  </a:lnTo>
                  <a:lnTo>
                    <a:pt x="8649" y="2778"/>
                  </a:lnTo>
                  <a:lnTo>
                    <a:pt x="8675" y="2581"/>
                  </a:lnTo>
                  <a:lnTo>
                    <a:pt x="8675" y="2384"/>
                  </a:lnTo>
                  <a:lnTo>
                    <a:pt x="8662" y="2133"/>
                  </a:lnTo>
                  <a:lnTo>
                    <a:pt x="8636" y="1896"/>
                  </a:lnTo>
                  <a:lnTo>
                    <a:pt x="8570" y="1673"/>
                  </a:lnTo>
                  <a:lnTo>
                    <a:pt x="8491" y="1449"/>
                  </a:lnTo>
                  <a:lnTo>
                    <a:pt x="8386" y="1251"/>
                  </a:lnTo>
                  <a:lnTo>
                    <a:pt x="8267" y="1054"/>
                  </a:lnTo>
                  <a:lnTo>
                    <a:pt x="8135" y="870"/>
                  </a:lnTo>
                  <a:lnTo>
                    <a:pt x="7977" y="699"/>
                  </a:lnTo>
                  <a:lnTo>
                    <a:pt x="7806" y="541"/>
                  </a:lnTo>
                  <a:lnTo>
                    <a:pt x="7635" y="409"/>
                  </a:lnTo>
                  <a:lnTo>
                    <a:pt x="7438" y="291"/>
                  </a:lnTo>
                  <a:lnTo>
                    <a:pt x="7227" y="185"/>
                  </a:lnTo>
                  <a:lnTo>
                    <a:pt x="7003" y="106"/>
                  </a:lnTo>
                  <a:lnTo>
                    <a:pt x="6780" y="54"/>
                  </a:lnTo>
                  <a:lnTo>
                    <a:pt x="6543" y="14"/>
                  </a:lnTo>
                  <a:lnTo>
                    <a:pt x="6306"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0"/>
            <p:cNvSpPr/>
            <p:nvPr/>
          </p:nvSpPr>
          <p:spPr>
            <a:xfrm>
              <a:off x="2061550" y="2682575"/>
              <a:ext cx="331750" cy="621350"/>
            </a:xfrm>
            <a:custGeom>
              <a:rect b="b" l="l" r="r" t="t"/>
              <a:pathLst>
                <a:path extrusionOk="0" h="24854" w="13270">
                  <a:moveTo>
                    <a:pt x="10887" y="1172"/>
                  </a:moveTo>
                  <a:lnTo>
                    <a:pt x="11005" y="1185"/>
                  </a:lnTo>
                  <a:lnTo>
                    <a:pt x="11124" y="1198"/>
                  </a:lnTo>
                  <a:lnTo>
                    <a:pt x="11242" y="1225"/>
                  </a:lnTo>
                  <a:lnTo>
                    <a:pt x="11347" y="1277"/>
                  </a:lnTo>
                  <a:lnTo>
                    <a:pt x="11453" y="1317"/>
                  </a:lnTo>
                  <a:lnTo>
                    <a:pt x="11558" y="1383"/>
                  </a:lnTo>
                  <a:lnTo>
                    <a:pt x="11650" y="1449"/>
                  </a:lnTo>
                  <a:lnTo>
                    <a:pt x="11729" y="1528"/>
                  </a:lnTo>
                  <a:lnTo>
                    <a:pt x="11808" y="1620"/>
                  </a:lnTo>
                  <a:lnTo>
                    <a:pt x="11874" y="1712"/>
                  </a:lnTo>
                  <a:lnTo>
                    <a:pt x="11940" y="1804"/>
                  </a:lnTo>
                  <a:lnTo>
                    <a:pt x="11992" y="1909"/>
                  </a:lnTo>
                  <a:lnTo>
                    <a:pt x="12032" y="2015"/>
                  </a:lnTo>
                  <a:lnTo>
                    <a:pt x="12058" y="2133"/>
                  </a:lnTo>
                  <a:lnTo>
                    <a:pt x="12071" y="2252"/>
                  </a:lnTo>
                  <a:lnTo>
                    <a:pt x="12084" y="2370"/>
                  </a:lnTo>
                  <a:lnTo>
                    <a:pt x="12084" y="2475"/>
                  </a:lnTo>
                  <a:lnTo>
                    <a:pt x="12071" y="2581"/>
                  </a:lnTo>
                  <a:lnTo>
                    <a:pt x="12045" y="2673"/>
                  </a:lnTo>
                  <a:lnTo>
                    <a:pt x="12019" y="2765"/>
                  </a:lnTo>
                  <a:lnTo>
                    <a:pt x="11979" y="2857"/>
                  </a:lnTo>
                  <a:lnTo>
                    <a:pt x="11940" y="2949"/>
                  </a:lnTo>
                  <a:lnTo>
                    <a:pt x="11834" y="3107"/>
                  </a:lnTo>
                  <a:lnTo>
                    <a:pt x="11703" y="3252"/>
                  </a:lnTo>
                  <a:lnTo>
                    <a:pt x="11545" y="3370"/>
                  </a:lnTo>
                  <a:lnTo>
                    <a:pt x="11466" y="3423"/>
                  </a:lnTo>
                  <a:lnTo>
                    <a:pt x="11374" y="3463"/>
                  </a:lnTo>
                  <a:lnTo>
                    <a:pt x="11282" y="3502"/>
                  </a:lnTo>
                  <a:lnTo>
                    <a:pt x="11189" y="3528"/>
                  </a:lnTo>
                  <a:lnTo>
                    <a:pt x="10584" y="3528"/>
                  </a:lnTo>
                  <a:lnTo>
                    <a:pt x="10492" y="3502"/>
                  </a:lnTo>
                  <a:lnTo>
                    <a:pt x="10400" y="3463"/>
                  </a:lnTo>
                  <a:lnTo>
                    <a:pt x="10307" y="3423"/>
                  </a:lnTo>
                  <a:lnTo>
                    <a:pt x="10228" y="3370"/>
                  </a:lnTo>
                  <a:lnTo>
                    <a:pt x="10070" y="3252"/>
                  </a:lnTo>
                  <a:lnTo>
                    <a:pt x="9939" y="3107"/>
                  </a:lnTo>
                  <a:lnTo>
                    <a:pt x="9834" y="2949"/>
                  </a:lnTo>
                  <a:lnTo>
                    <a:pt x="9794" y="2857"/>
                  </a:lnTo>
                  <a:lnTo>
                    <a:pt x="9755" y="2765"/>
                  </a:lnTo>
                  <a:lnTo>
                    <a:pt x="9728" y="2673"/>
                  </a:lnTo>
                  <a:lnTo>
                    <a:pt x="9702" y="2581"/>
                  </a:lnTo>
                  <a:lnTo>
                    <a:pt x="9689" y="2475"/>
                  </a:lnTo>
                  <a:lnTo>
                    <a:pt x="9689" y="2370"/>
                  </a:lnTo>
                  <a:lnTo>
                    <a:pt x="9702" y="2252"/>
                  </a:lnTo>
                  <a:lnTo>
                    <a:pt x="9715" y="2133"/>
                  </a:lnTo>
                  <a:lnTo>
                    <a:pt x="9741" y="2015"/>
                  </a:lnTo>
                  <a:lnTo>
                    <a:pt x="9781" y="1909"/>
                  </a:lnTo>
                  <a:lnTo>
                    <a:pt x="9834" y="1804"/>
                  </a:lnTo>
                  <a:lnTo>
                    <a:pt x="9899" y="1712"/>
                  </a:lnTo>
                  <a:lnTo>
                    <a:pt x="9965" y="1620"/>
                  </a:lnTo>
                  <a:lnTo>
                    <a:pt x="10044" y="1528"/>
                  </a:lnTo>
                  <a:lnTo>
                    <a:pt x="10123" y="1449"/>
                  </a:lnTo>
                  <a:lnTo>
                    <a:pt x="10215" y="1383"/>
                  </a:lnTo>
                  <a:lnTo>
                    <a:pt x="10321" y="1317"/>
                  </a:lnTo>
                  <a:lnTo>
                    <a:pt x="10426" y="1277"/>
                  </a:lnTo>
                  <a:lnTo>
                    <a:pt x="10531" y="1225"/>
                  </a:lnTo>
                  <a:lnTo>
                    <a:pt x="10650" y="1198"/>
                  </a:lnTo>
                  <a:lnTo>
                    <a:pt x="10768" y="1185"/>
                  </a:lnTo>
                  <a:lnTo>
                    <a:pt x="10887" y="1172"/>
                  </a:lnTo>
                  <a:close/>
                  <a:moveTo>
                    <a:pt x="10887" y="1"/>
                  </a:moveTo>
                  <a:lnTo>
                    <a:pt x="10650" y="14"/>
                  </a:lnTo>
                  <a:lnTo>
                    <a:pt x="10413" y="40"/>
                  </a:lnTo>
                  <a:lnTo>
                    <a:pt x="10176" y="106"/>
                  </a:lnTo>
                  <a:lnTo>
                    <a:pt x="9965" y="185"/>
                  </a:lnTo>
                  <a:lnTo>
                    <a:pt x="9755" y="277"/>
                  </a:lnTo>
                  <a:lnTo>
                    <a:pt x="9557" y="409"/>
                  </a:lnTo>
                  <a:lnTo>
                    <a:pt x="9373" y="540"/>
                  </a:lnTo>
                  <a:lnTo>
                    <a:pt x="9202" y="698"/>
                  </a:lnTo>
                  <a:lnTo>
                    <a:pt x="9057" y="856"/>
                  </a:lnTo>
                  <a:lnTo>
                    <a:pt x="8912" y="1041"/>
                  </a:lnTo>
                  <a:lnTo>
                    <a:pt x="8794" y="1238"/>
                  </a:lnTo>
                  <a:lnTo>
                    <a:pt x="8701" y="1449"/>
                  </a:lnTo>
                  <a:lnTo>
                    <a:pt x="8609" y="1672"/>
                  </a:lnTo>
                  <a:lnTo>
                    <a:pt x="8557" y="1896"/>
                  </a:lnTo>
                  <a:lnTo>
                    <a:pt x="8517" y="2133"/>
                  </a:lnTo>
                  <a:lnTo>
                    <a:pt x="8504" y="2370"/>
                  </a:lnTo>
                  <a:lnTo>
                    <a:pt x="8517" y="2581"/>
                  </a:lnTo>
                  <a:lnTo>
                    <a:pt x="8544" y="2778"/>
                  </a:lnTo>
                  <a:lnTo>
                    <a:pt x="8583" y="2976"/>
                  </a:lnTo>
                  <a:lnTo>
                    <a:pt x="8649" y="3160"/>
                  </a:lnTo>
                  <a:lnTo>
                    <a:pt x="8715" y="3344"/>
                  </a:lnTo>
                  <a:lnTo>
                    <a:pt x="8807" y="3515"/>
                  </a:lnTo>
                  <a:lnTo>
                    <a:pt x="8899" y="3686"/>
                  </a:lnTo>
                  <a:lnTo>
                    <a:pt x="9017" y="3844"/>
                  </a:lnTo>
                  <a:lnTo>
                    <a:pt x="9136" y="3989"/>
                  </a:lnTo>
                  <a:lnTo>
                    <a:pt x="9281" y="4121"/>
                  </a:lnTo>
                  <a:lnTo>
                    <a:pt x="9425" y="4252"/>
                  </a:lnTo>
                  <a:lnTo>
                    <a:pt x="9583" y="4358"/>
                  </a:lnTo>
                  <a:lnTo>
                    <a:pt x="9755" y="4463"/>
                  </a:lnTo>
                  <a:lnTo>
                    <a:pt x="9926" y="4555"/>
                  </a:lnTo>
                  <a:lnTo>
                    <a:pt x="10110" y="4621"/>
                  </a:lnTo>
                  <a:lnTo>
                    <a:pt x="10294" y="4674"/>
                  </a:lnTo>
                  <a:lnTo>
                    <a:pt x="10294" y="23682"/>
                  </a:lnTo>
                  <a:lnTo>
                    <a:pt x="0" y="23682"/>
                  </a:lnTo>
                  <a:lnTo>
                    <a:pt x="0" y="24853"/>
                  </a:lnTo>
                  <a:lnTo>
                    <a:pt x="11479" y="24853"/>
                  </a:lnTo>
                  <a:lnTo>
                    <a:pt x="11479" y="4674"/>
                  </a:lnTo>
                  <a:lnTo>
                    <a:pt x="11663" y="4621"/>
                  </a:lnTo>
                  <a:lnTo>
                    <a:pt x="11848" y="4555"/>
                  </a:lnTo>
                  <a:lnTo>
                    <a:pt x="12019" y="4463"/>
                  </a:lnTo>
                  <a:lnTo>
                    <a:pt x="12190" y="4358"/>
                  </a:lnTo>
                  <a:lnTo>
                    <a:pt x="12348" y="4252"/>
                  </a:lnTo>
                  <a:lnTo>
                    <a:pt x="12493" y="4121"/>
                  </a:lnTo>
                  <a:lnTo>
                    <a:pt x="12637" y="3989"/>
                  </a:lnTo>
                  <a:lnTo>
                    <a:pt x="12756" y="3844"/>
                  </a:lnTo>
                  <a:lnTo>
                    <a:pt x="12874" y="3686"/>
                  </a:lnTo>
                  <a:lnTo>
                    <a:pt x="12966" y="3515"/>
                  </a:lnTo>
                  <a:lnTo>
                    <a:pt x="13059" y="3344"/>
                  </a:lnTo>
                  <a:lnTo>
                    <a:pt x="13124" y="3160"/>
                  </a:lnTo>
                  <a:lnTo>
                    <a:pt x="13190" y="2976"/>
                  </a:lnTo>
                  <a:lnTo>
                    <a:pt x="13230" y="2778"/>
                  </a:lnTo>
                  <a:lnTo>
                    <a:pt x="13256" y="2581"/>
                  </a:lnTo>
                  <a:lnTo>
                    <a:pt x="13269" y="2370"/>
                  </a:lnTo>
                  <a:lnTo>
                    <a:pt x="13256" y="2133"/>
                  </a:lnTo>
                  <a:lnTo>
                    <a:pt x="13217" y="1896"/>
                  </a:lnTo>
                  <a:lnTo>
                    <a:pt x="13164" y="1672"/>
                  </a:lnTo>
                  <a:lnTo>
                    <a:pt x="13072" y="1449"/>
                  </a:lnTo>
                  <a:lnTo>
                    <a:pt x="12980" y="1238"/>
                  </a:lnTo>
                  <a:lnTo>
                    <a:pt x="12861" y="1041"/>
                  </a:lnTo>
                  <a:lnTo>
                    <a:pt x="12716" y="856"/>
                  </a:lnTo>
                  <a:lnTo>
                    <a:pt x="12572" y="698"/>
                  </a:lnTo>
                  <a:lnTo>
                    <a:pt x="12400" y="540"/>
                  </a:lnTo>
                  <a:lnTo>
                    <a:pt x="12216" y="409"/>
                  </a:lnTo>
                  <a:lnTo>
                    <a:pt x="12019" y="277"/>
                  </a:lnTo>
                  <a:lnTo>
                    <a:pt x="11808" y="185"/>
                  </a:lnTo>
                  <a:lnTo>
                    <a:pt x="11597" y="106"/>
                  </a:lnTo>
                  <a:lnTo>
                    <a:pt x="11361" y="40"/>
                  </a:lnTo>
                  <a:lnTo>
                    <a:pt x="11124" y="14"/>
                  </a:lnTo>
                  <a:lnTo>
                    <a:pt x="10887"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0"/>
            <p:cNvSpPr/>
            <p:nvPr/>
          </p:nvSpPr>
          <p:spPr>
            <a:xfrm>
              <a:off x="2061550" y="2426550"/>
              <a:ext cx="561775" cy="257700"/>
            </a:xfrm>
            <a:custGeom>
              <a:rect b="b" l="l" r="r" t="t"/>
              <a:pathLst>
                <a:path extrusionOk="0" h="10308" w="22471">
                  <a:moveTo>
                    <a:pt x="20220" y="6727"/>
                  </a:moveTo>
                  <a:lnTo>
                    <a:pt x="20338" y="6753"/>
                  </a:lnTo>
                  <a:lnTo>
                    <a:pt x="20443" y="6780"/>
                  </a:lnTo>
                  <a:lnTo>
                    <a:pt x="20562" y="6819"/>
                  </a:lnTo>
                  <a:lnTo>
                    <a:pt x="20667" y="6872"/>
                  </a:lnTo>
                  <a:lnTo>
                    <a:pt x="20759" y="6924"/>
                  </a:lnTo>
                  <a:lnTo>
                    <a:pt x="20851" y="7003"/>
                  </a:lnTo>
                  <a:lnTo>
                    <a:pt x="20944" y="7082"/>
                  </a:lnTo>
                  <a:lnTo>
                    <a:pt x="21023" y="7161"/>
                  </a:lnTo>
                  <a:lnTo>
                    <a:pt x="21088" y="7253"/>
                  </a:lnTo>
                  <a:lnTo>
                    <a:pt x="21141" y="7359"/>
                  </a:lnTo>
                  <a:lnTo>
                    <a:pt x="21194" y="7464"/>
                  </a:lnTo>
                  <a:lnTo>
                    <a:pt x="21233" y="7569"/>
                  </a:lnTo>
                  <a:lnTo>
                    <a:pt x="21259" y="7688"/>
                  </a:lnTo>
                  <a:lnTo>
                    <a:pt x="21286" y="7806"/>
                  </a:lnTo>
                  <a:lnTo>
                    <a:pt x="21286" y="7925"/>
                  </a:lnTo>
                  <a:lnTo>
                    <a:pt x="21286" y="8043"/>
                  </a:lnTo>
                  <a:lnTo>
                    <a:pt x="21259" y="8162"/>
                  </a:lnTo>
                  <a:lnTo>
                    <a:pt x="21233" y="8280"/>
                  </a:lnTo>
                  <a:lnTo>
                    <a:pt x="21194" y="8386"/>
                  </a:lnTo>
                  <a:lnTo>
                    <a:pt x="21141" y="8491"/>
                  </a:lnTo>
                  <a:lnTo>
                    <a:pt x="21088" y="8596"/>
                  </a:lnTo>
                  <a:lnTo>
                    <a:pt x="21023" y="8688"/>
                  </a:lnTo>
                  <a:lnTo>
                    <a:pt x="20944" y="8767"/>
                  </a:lnTo>
                  <a:lnTo>
                    <a:pt x="20851" y="8846"/>
                  </a:lnTo>
                  <a:lnTo>
                    <a:pt x="20759" y="8912"/>
                  </a:lnTo>
                  <a:lnTo>
                    <a:pt x="20667" y="8978"/>
                  </a:lnTo>
                  <a:lnTo>
                    <a:pt x="20562" y="9031"/>
                  </a:lnTo>
                  <a:lnTo>
                    <a:pt x="20443" y="9070"/>
                  </a:lnTo>
                  <a:lnTo>
                    <a:pt x="20338" y="9096"/>
                  </a:lnTo>
                  <a:lnTo>
                    <a:pt x="20220" y="9110"/>
                  </a:lnTo>
                  <a:lnTo>
                    <a:pt x="20088" y="9123"/>
                  </a:lnTo>
                  <a:lnTo>
                    <a:pt x="19969" y="9110"/>
                  </a:lnTo>
                  <a:lnTo>
                    <a:pt x="19851" y="9096"/>
                  </a:lnTo>
                  <a:lnTo>
                    <a:pt x="19732" y="9070"/>
                  </a:lnTo>
                  <a:lnTo>
                    <a:pt x="19627" y="9031"/>
                  </a:lnTo>
                  <a:lnTo>
                    <a:pt x="19522" y="8978"/>
                  </a:lnTo>
                  <a:lnTo>
                    <a:pt x="19430" y="8912"/>
                  </a:lnTo>
                  <a:lnTo>
                    <a:pt x="19338" y="8846"/>
                  </a:lnTo>
                  <a:lnTo>
                    <a:pt x="19245" y="8767"/>
                  </a:lnTo>
                  <a:lnTo>
                    <a:pt x="19166" y="8688"/>
                  </a:lnTo>
                  <a:lnTo>
                    <a:pt x="19101" y="8596"/>
                  </a:lnTo>
                  <a:lnTo>
                    <a:pt x="19035" y="8491"/>
                  </a:lnTo>
                  <a:lnTo>
                    <a:pt x="18995" y="8386"/>
                  </a:lnTo>
                  <a:lnTo>
                    <a:pt x="18943" y="8280"/>
                  </a:lnTo>
                  <a:lnTo>
                    <a:pt x="18916" y="8162"/>
                  </a:lnTo>
                  <a:lnTo>
                    <a:pt x="18903" y="8043"/>
                  </a:lnTo>
                  <a:lnTo>
                    <a:pt x="18890" y="7925"/>
                  </a:lnTo>
                  <a:lnTo>
                    <a:pt x="18903" y="7806"/>
                  </a:lnTo>
                  <a:lnTo>
                    <a:pt x="18916" y="7688"/>
                  </a:lnTo>
                  <a:lnTo>
                    <a:pt x="18943" y="7569"/>
                  </a:lnTo>
                  <a:lnTo>
                    <a:pt x="18995" y="7464"/>
                  </a:lnTo>
                  <a:lnTo>
                    <a:pt x="19035" y="7359"/>
                  </a:lnTo>
                  <a:lnTo>
                    <a:pt x="19101" y="7253"/>
                  </a:lnTo>
                  <a:lnTo>
                    <a:pt x="19166" y="7161"/>
                  </a:lnTo>
                  <a:lnTo>
                    <a:pt x="19245" y="7082"/>
                  </a:lnTo>
                  <a:lnTo>
                    <a:pt x="19338" y="7003"/>
                  </a:lnTo>
                  <a:lnTo>
                    <a:pt x="19430" y="6924"/>
                  </a:lnTo>
                  <a:lnTo>
                    <a:pt x="19522" y="6872"/>
                  </a:lnTo>
                  <a:lnTo>
                    <a:pt x="19627" y="6819"/>
                  </a:lnTo>
                  <a:lnTo>
                    <a:pt x="19732" y="6780"/>
                  </a:lnTo>
                  <a:lnTo>
                    <a:pt x="19851" y="6753"/>
                  </a:lnTo>
                  <a:lnTo>
                    <a:pt x="19969" y="6727"/>
                  </a:lnTo>
                  <a:close/>
                  <a:moveTo>
                    <a:pt x="0" y="0"/>
                  </a:moveTo>
                  <a:lnTo>
                    <a:pt x="0" y="1185"/>
                  </a:lnTo>
                  <a:lnTo>
                    <a:pt x="19496" y="1185"/>
                  </a:lnTo>
                  <a:lnTo>
                    <a:pt x="19496" y="5621"/>
                  </a:lnTo>
                  <a:lnTo>
                    <a:pt x="19311" y="5674"/>
                  </a:lnTo>
                  <a:lnTo>
                    <a:pt x="19127" y="5753"/>
                  </a:lnTo>
                  <a:lnTo>
                    <a:pt x="18956" y="5832"/>
                  </a:lnTo>
                  <a:lnTo>
                    <a:pt x="18785" y="5937"/>
                  </a:lnTo>
                  <a:lnTo>
                    <a:pt x="18627" y="6042"/>
                  </a:lnTo>
                  <a:lnTo>
                    <a:pt x="18482" y="6174"/>
                  </a:lnTo>
                  <a:lnTo>
                    <a:pt x="18350" y="6306"/>
                  </a:lnTo>
                  <a:lnTo>
                    <a:pt x="18219" y="6451"/>
                  </a:lnTo>
                  <a:lnTo>
                    <a:pt x="18113" y="6608"/>
                  </a:lnTo>
                  <a:lnTo>
                    <a:pt x="18008" y="6780"/>
                  </a:lnTo>
                  <a:lnTo>
                    <a:pt x="17916" y="6951"/>
                  </a:lnTo>
                  <a:lnTo>
                    <a:pt x="17850" y="7135"/>
                  </a:lnTo>
                  <a:lnTo>
                    <a:pt x="17784" y="7319"/>
                  </a:lnTo>
                  <a:lnTo>
                    <a:pt x="17745" y="7517"/>
                  </a:lnTo>
                  <a:lnTo>
                    <a:pt x="17718" y="7714"/>
                  </a:lnTo>
                  <a:lnTo>
                    <a:pt x="17718" y="7925"/>
                  </a:lnTo>
                  <a:lnTo>
                    <a:pt x="17732" y="8162"/>
                  </a:lnTo>
                  <a:lnTo>
                    <a:pt x="17758" y="8399"/>
                  </a:lnTo>
                  <a:lnTo>
                    <a:pt x="17824" y="8636"/>
                  </a:lnTo>
                  <a:lnTo>
                    <a:pt x="17903" y="8846"/>
                  </a:lnTo>
                  <a:lnTo>
                    <a:pt x="17995" y="9057"/>
                  </a:lnTo>
                  <a:lnTo>
                    <a:pt x="18127" y="9254"/>
                  </a:lnTo>
                  <a:lnTo>
                    <a:pt x="18258" y="9439"/>
                  </a:lnTo>
                  <a:lnTo>
                    <a:pt x="18416" y="9610"/>
                  </a:lnTo>
                  <a:lnTo>
                    <a:pt x="18574" y="9755"/>
                  </a:lnTo>
                  <a:lnTo>
                    <a:pt x="18758" y="9899"/>
                  </a:lnTo>
                  <a:lnTo>
                    <a:pt x="18956" y="10018"/>
                  </a:lnTo>
                  <a:lnTo>
                    <a:pt x="19166" y="10110"/>
                  </a:lnTo>
                  <a:lnTo>
                    <a:pt x="19390" y="10189"/>
                  </a:lnTo>
                  <a:lnTo>
                    <a:pt x="19614" y="10255"/>
                  </a:lnTo>
                  <a:lnTo>
                    <a:pt x="19851" y="10294"/>
                  </a:lnTo>
                  <a:lnTo>
                    <a:pt x="20088" y="10307"/>
                  </a:lnTo>
                  <a:lnTo>
                    <a:pt x="20338" y="10294"/>
                  </a:lnTo>
                  <a:lnTo>
                    <a:pt x="20575" y="10255"/>
                  </a:lnTo>
                  <a:lnTo>
                    <a:pt x="20799" y="10189"/>
                  </a:lnTo>
                  <a:lnTo>
                    <a:pt x="21023" y="10110"/>
                  </a:lnTo>
                  <a:lnTo>
                    <a:pt x="21220" y="10018"/>
                  </a:lnTo>
                  <a:lnTo>
                    <a:pt x="21417" y="9899"/>
                  </a:lnTo>
                  <a:lnTo>
                    <a:pt x="21602" y="9755"/>
                  </a:lnTo>
                  <a:lnTo>
                    <a:pt x="21773" y="9610"/>
                  </a:lnTo>
                  <a:lnTo>
                    <a:pt x="21931" y="9439"/>
                  </a:lnTo>
                  <a:lnTo>
                    <a:pt x="22062" y="9254"/>
                  </a:lnTo>
                  <a:lnTo>
                    <a:pt x="22181" y="9057"/>
                  </a:lnTo>
                  <a:lnTo>
                    <a:pt x="22286" y="8846"/>
                  </a:lnTo>
                  <a:lnTo>
                    <a:pt x="22365" y="8636"/>
                  </a:lnTo>
                  <a:lnTo>
                    <a:pt x="22418" y="8399"/>
                  </a:lnTo>
                  <a:lnTo>
                    <a:pt x="22457" y="8162"/>
                  </a:lnTo>
                  <a:lnTo>
                    <a:pt x="22470" y="7925"/>
                  </a:lnTo>
                  <a:lnTo>
                    <a:pt x="22457" y="7714"/>
                  </a:lnTo>
                  <a:lnTo>
                    <a:pt x="22431" y="7517"/>
                  </a:lnTo>
                  <a:lnTo>
                    <a:pt x="22392" y="7319"/>
                  </a:lnTo>
                  <a:lnTo>
                    <a:pt x="22339" y="7135"/>
                  </a:lnTo>
                  <a:lnTo>
                    <a:pt x="22260" y="6951"/>
                  </a:lnTo>
                  <a:lnTo>
                    <a:pt x="22181" y="6780"/>
                  </a:lnTo>
                  <a:lnTo>
                    <a:pt x="22076" y="6608"/>
                  </a:lnTo>
                  <a:lnTo>
                    <a:pt x="21957" y="6451"/>
                  </a:lnTo>
                  <a:lnTo>
                    <a:pt x="21839" y="6306"/>
                  </a:lnTo>
                  <a:lnTo>
                    <a:pt x="21694" y="6174"/>
                  </a:lnTo>
                  <a:lnTo>
                    <a:pt x="21549" y="6042"/>
                  </a:lnTo>
                  <a:lnTo>
                    <a:pt x="21391" y="5937"/>
                  </a:lnTo>
                  <a:lnTo>
                    <a:pt x="21233" y="5832"/>
                  </a:lnTo>
                  <a:lnTo>
                    <a:pt x="21049" y="5753"/>
                  </a:lnTo>
                  <a:lnTo>
                    <a:pt x="20878" y="5674"/>
                  </a:lnTo>
                  <a:lnTo>
                    <a:pt x="20680" y="5621"/>
                  </a:lnTo>
                  <a:lnTo>
                    <a:pt x="2068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0"/>
            <p:cNvSpPr/>
            <p:nvPr/>
          </p:nvSpPr>
          <p:spPr>
            <a:xfrm>
              <a:off x="1645575" y="1140475"/>
              <a:ext cx="250800" cy="1716875"/>
            </a:xfrm>
            <a:custGeom>
              <a:rect b="b" l="l" r="r" t="t"/>
              <a:pathLst>
                <a:path extrusionOk="0" h="68675" w="10032">
                  <a:moveTo>
                    <a:pt x="7649" y="1172"/>
                  </a:moveTo>
                  <a:lnTo>
                    <a:pt x="7767" y="1185"/>
                  </a:lnTo>
                  <a:lnTo>
                    <a:pt x="7886" y="1198"/>
                  </a:lnTo>
                  <a:lnTo>
                    <a:pt x="8004" y="1225"/>
                  </a:lnTo>
                  <a:lnTo>
                    <a:pt x="8109" y="1277"/>
                  </a:lnTo>
                  <a:lnTo>
                    <a:pt x="8215" y="1317"/>
                  </a:lnTo>
                  <a:lnTo>
                    <a:pt x="8320" y="1383"/>
                  </a:lnTo>
                  <a:lnTo>
                    <a:pt x="8412" y="1448"/>
                  </a:lnTo>
                  <a:lnTo>
                    <a:pt x="8491" y="1527"/>
                  </a:lnTo>
                  <a:lnTo>
                    <a:pt x="8570" y="1606"/>
                  </a:lnTo>
                  <a:lnTo>
                    <a:pt x="8636" y="1698"/>
                  </a:lnTo>
                  <a:lnTo>
                    <a:pt x="8702" y="1804"/>
                  </a:lnTo>
                  <a:lnTo>
                    <a:pt x="8754" y="1909"/>
                  </a:lnTo>
                  <a:lnTo>
                    <a:pt x="8794" y="2014"/>
                  </a:lnTo>
                  <a:lnTo>
                    <a:pt x="8820" y="2133"/>
                  </a:lnTo>
                  <a:lnTo>
                    <a:pt x="8833" y="2251"/>
                  </a:lnTo>
                  <a:lnTo>
                    <a:pt x="8847" y="2370"/>
                  </a:lnTo>
                  <a:lnTo>
                    <a:pt x="8833" y="2501"/>
                  </a:lnTo>
                  <a:lnTo>
                    <a:pt x="8820" y="2620"/>
                  </a:lnTo>
                  <a:lnTo>
                    <a:pt x="8794" y="2725"/>
                  </a:lnTo>
                  <a:lnTo>
                    <a:pt x="8754" y="2844"/>
                  </a:lnTo>
                  <a:lnTo>
                    <a:pt x="8702" y="2949"/>
                  </a:lnTo>
                  <a:lnTo>
                    <a:pt x="8636" y="3041"/>
                  </a:lnTo>
                  <a:lnTo>
                    <a:pt x="8570" y="3133"/>
                  </a:lnTo>
                  <a:lnTo>
                    <a:pt x="8491" y="3225"/>
                  </a:lnTo>
                  <a:lnTo>
                    <a:pt x="8412" y="3291"/>
                  </a:lnTo>
                  <a:lnTo>
                    <a:pt x="8320" y="3370"/>
                  </a:lnTo>
                  <a:lnTo>
                    <a:pt x="8215" y="3423"/>
                  </a:lnTo>
                  <a:lnTo>
                    <a:pt x="8109" y="3476"/>
                  </a:lnTo>
                  <a:lnTo>
                    <a:pt x="8004" y="3515"/>
                  </a:lnTo>
                  <a:lnTo>
                    <a:pt x="7886" y="3541"/>
                  </a:lnTo>
                  <a:lnTo>
                    <a:pt x="7767" y="3568"/>
                  </a:lnTo>
                  <a:lnTo>
                    <a:pt x="7530" y="3568"/>
                  </a:lnTo>
                  <a:lnTo>
                    <a:pt x="7412" y="3541"/>
                  </a:lnTo>
                  <a:lnTo>
                    <a:pt x="7293" y="3515"/>
                  </a:lnTo>
                  <a:lnTo>
                    <a:pt x="7175" y="3476"/>
                  </a:lnTo>
                  <a:lnTo>
                    <a:pt x="7083" y="3423"/>
                  </a:lnTo>
                  <a:lnTo>
                    <a:pt x="6977" y="3370"/>
                  </a:lnTo>
                  <a:lnTo>
                    <a:pt x="6885" y="3291"/>
                  </a:lnTo>
                  <a:lnTo>
                    <a:pt x="6806" y="3225"/>
                  </a:lnTo>
                  <a:lnTo>
                    <a:pt x="6727" y="3133"/>
                  </a:lnTo>
                  <a:lnTo>
                    <a:pt x="6648" y="3041"/>
                  </a:lnTo>
                  <a:lnTo>
                    <a:pt x="6596" y="2949"/>
                  </a:lnTo>
                  <a:lnTo>
                    <a:pt x="6543" y="2844"/>
                  </a:lnTo>
                  <a:lnTo>
                    <a:pt x="6504" y="2725"/>
                  </a:lnTo>
                  <a:lnTo>
                    <a:pt x="6477" y="2620"/>
                  </a:lnTo>
                  <a:lnTo>
                    <a:pt x="6451" y="2501"/>
                  </a:lnTo>
                  <a:lnTo>
                    <a:pt x="6451" y="2370"/>
                  </a:lnTo>
                  <a:lnTo>
                    <a:pt x="6451" y="2251"/>
                  </a:lnTo>
                  <a:lnTo>
                    <a:pt x="6477" y="2133"/>
                  </a:lnTo>
                  <a:lnTo>
                    <a:pt x="6504" y="2014"/>
                  </a:lnTo>
                  <a:lnTo>
                    <a:pt x="6543" y="1909"/>
                  </a:lnTo>
                  <a:lnTo>
                    <a:pt x="6596" y="1804"/>
                  </a:lnTo>
                  <a:lnTo>
                    <a:pt x="6648" y="1698"/>
                  </a:lnTo>
                  <a:lnTo>
                    <a:pt x="6727" y="1606"/>
                  </a:lnTo>
                  <a:lnTo>
                    <a:pt x="6806" y="1527"/>
                  </a:lnTo>
                  <a:lnTo>
                    <a:pt x="6885" y="1448"/>
                  </a:lnTo>
                  <a:lnTo>
                    <a:pt x="6977" y="1383"/>
                  </a:lnTo>
                  <a:lnTo>
                    <a:pt x="7083" y="1317"/>
                  </a:lnTo>
                  <a:lnTo>
                    <a:pt x="7175" y="1277"/>
                  </a:lnTo>
                  <a:lnTo>
                    <a:pt x="7293" y="1225"/>
                  </a:lnTo>
                  <a:lnTo>
                    <a:pt x="7412" y="1198"/>
                  </a:lnTo>
                  <a:lnTo>
                    <a:pt x="7530" y="1185"/>
                  </a:lnTo>
                  <a:lnTo>
                    <a:pt x="7649" y="1172"/>
                  </a:lnTo>
                  <a:close/>
                  <a:moveTo>
                    <a:pt x="7649" y="0"/>
                  </a:moveTo>
                  <a:lnTo>
                    <a:pt x="7399" y="14"/>
                  </a:lnTo>
                  <a:lnTo>
                    <a:pt x="7162" y="40"/>
                  </a:lnTo>
                  <a:lnTo>
                    <a:pt x="6938" y="106"/>
                  </a:lnTo>
                  <a:lnTo>
                    <a:pt x="6727" y="185"/>
                  </a:lnTo>
                  <a:lnTo>
                    <a:pt x="6517" y="277"/>
                  </a:lnTo>
                  <a:lnTo>
                    <a:pt x="6319" y="408"/>
                  </a:lnTo>
                  <a:lnTo>
                    <a:pt x="6135" y="540"/>
                  </a:lnTo>
                  <a:lnTo>
                    <a:pt x="5964" y="698"/>
                  </a:lnTo>
                  <a:lnTo>
                    <a:pt x="5806" y="856"/>
                  </a:lnTo>
                  <a:lnTo>
                    <a:pt x="5674" y="1040"/>
                  </a:lnTo>
                  <a:lnTo>
                    <a:pt x="5556" y="1238"/>
                  </a:lnTo>
                  <a:lnTo>
                    <a:pt x="5450" y="1448"/>
                  </a:lnTo>
                  <a:lnTo>
                    <a:pt x="5371" y="1672"/>
                  </a:lnTo>
                  <a:lnTo>
                    <a:pt x="5319" y="1896"/>
                  </a:lnTo>
                  <a:lnTo>
                    <a:pt x="5279" y="2133"/>
                  </a:lnTo>
                  <a:lnTo>
                    <a:pt x="5266" y="2370"/>
                  </a:lnTo>
                  <a:lnTo>
                    <a:pt x="5279" y="2580"/>
                  </a:lnTo>
                  <a:lnTo>
                    <a:pt x="5306" y="2778"/>
                  </a:lnTo>
                  <a:lnTo>
                    <a:pt x="5345" y="2975"/>
                  </a:lnTo>
                  <a:lnTo>
                    <a:pt x="5398" y="3160"/>
                  </a:lnTo>
                  <a:lnTo>
                    <a:pt x="5477" y="3344"/>
                  </a:lnTo>
                  <a:lnTo>
                    <a:pt x="5569" y="3515"/>
                  </a:lnTo>
                  <a:lnTo>
                    <a:pt x="5661" y="3686"/>
                  </a:lnTo>
                  <a:lnTo>
                    <a:pt x="5780" y="3844"/>
                  </a:lnTo>
                  <a:lnTo>
                    <a:pt x="5898" y="3989"/>
                  </a:lnTo>
                  <a:lnTo>
                    <a:pt x="6043" y="4121"/>
                  </a:lnTo>
                  <a:lnTo>
                    <a:pt x="6188" y="4252"/>
                  </a:lnTo>
                  <a:lnTo>
                    <a:pt x="6346" y="4357"/>
                  </a:lnTo>
                  <a:lnTo>
                    <a:pt x="6504" y="4463"/>
                  </a:lnTo>
                  <a:lnTo>
                    <a:pt x="6688" y="4555"/>
                  </a:lnTo>
                  <a:lnTo>
                    <a:pt x="6872" y="4621"/>
                  </a:lnTo>
                  <a:lnTo>
                    <a:pt x="7056" y="4673"/>
                  </a:lnTo>
                  <a:lnTo>
                    <a:pt x="7056" y="26156"/>
                  </a:lnTo>
                  <a:lnTo>
                    <a:pt x="1" y="33212"/>
                  </a:lnTo>
                  <a:lnTo>
                    <a:pt x="1" y="68674"/>
                  </a:lnTo>
                  <a:lnTo>
                    <a:pt x="1185" y="68674"/>
                  </a:lnTo>
                  <a:lnTo>
                    <a:pt x="1185" y="33699"/>
                  </a:lnTo>
                  <a:lnTo>
                    <a:pt x="8241" y="26643"/>
                  </a:lnTo>
                  <a:lnTo>
                    <a:pt x="8241" y="4673"/>
                  </a:lnTo>
                  <a:lnTo>
                    <a:pt x="8425" y="4621"/>
                  </a:lnTo>
                  <a:lnTo>
                    <a:pt x="8610" y="4555"/>
                  </a:lnTo>
                  <a:lnTo>
                    <a:pt x="8781" y="4463"/>
                  </a:lnTo>
                  <a:lnTo>
                    <a:pt x="8952" y="4357"/>
                  </a:lnTo>
                  <a:lnTo>
                    <a:pt x="9110" y="4252"/>
                  </a:lnTo>
                  <a:lnTo>
                    <a:pt x="9255" y="4121"/>
                  </a:lnTo>
                  <a:lnTo>
                    <a:pt x="9386" y="3989"/>
                  </a:lnTo>
                  <a:lnTo>
                    <a:pt x="9518" y="3844"/>
                  </a:lnTo>
                  <a:lnTo>
                    <a:pt x="9636" y="3686"/>
                  </a:lnTo>
                  <a:lnTo>
                    <a:pt x="9729" y="3515"/>
                  </a:lnTo>
                  <a:lnTo>
                    <a:pt x="9821" y="3344"/>
                  </a:lnTo>
                  <a:lnTo>
                    <a:pt x="9887" y="3160"/>
                  </a:lnTo>
                  <a:lnTo>
                    <a:pt x="9952" y="2975"/>
                  </a:lnTo>
                  <a:lnTo>
                    <a:pt x="9992" y="2778"/>
                  </a:lnTo>
                  <a:lnTo>
                    <a:pt x="10018" y="2580"/>
                  </a:lnTo>
                  <a:lnTo>
                    <a:pt x="10031" y="2370"/>
                  </a:lnTo>
                  <a:lnTo>
                    <a:pt x="10018" y="2133"/>
                  </a:lnTo>
                  <a:lnTo>
                    <a:pt x="9979" y="1896"/>
                  </a:lnTo>
                  <a:lnTo>
                    <a:pt x="9913" y="1672"/>
                  </a:lnTo>
                  <a:lnTo>
                    <a:pt x="9834" y="1448"/>
                  </a:lnTo>
                  <a:lnTo>
                    <a:pt x="9742" y="1238"/>
                  </a:lnTo>
                  <a:lnTo>
                    <a:pt x="9623" y="1040"/>
                  </a:lnTo>
                  <a:lnTo>
                    <a:pt x="9478" y="856"/>
                  </a:lnTo>
                  <a:lnTo>
                    <a:pt x="9334" y="698"/>
                  </a:lnTo>
                  <a:lnTo>
                    <a:pt x="9163" y="540"/>
                  </a:lnTo>
                  <a:lnTo>
                    <a:pt x="8978" y="408"/>
                  </a:lnTo>
                  <a:lnTo>
                    <a:pt x="8781" y="277"/>
                  </a:lnTo>
                  <a:lnTo>
                    <a:pt x="8570" y="185"/>
                  </a:lnTo>
                  <a:lnTo>
                    <a:pt x="8360" y="106"/>
                  </a:lnTo>
                  <a:lnTo>
                    <a:pt x="8123" y="40"/>
                  </a:lnTo>
                  <a:lnTo>
                    <a:pt x="7886" y="14"/>
                  </a:lnTo>
                  <a:lnTo>
                    <a:pt x="7649"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0"/>
            <p:cNvSpPr/>
            <p:nvPr/>
          </p:nvSpPr>
          <p:spPr>
            <a:xfrm>
              <a:off x="2091500" y="3667875"/>
              <a:ext cx="257025" cy="849400"/>
            </a:xfrm>
            <a:custGeom>
              <a:rect b="b" l="l" r="r" t="t"/>
              <a:pathLst>
                <a:path extrusionOk="0" h="33976" w="10281">
                  <a:moveTo>
                    <a:pt x="2383" y="30395"/>
                  </a:moveTo>
                  <a:lnTo>
                    <a:pt x="2501" y="30408"/>
                  </a:lnTo>
                  <a:lnTo>
                    <a:pt x="2620" y="30421"/>
                  </a:lnTo>
                  <a:lnTo>
                    <a:pt x="2738" y="30447"/>
                  </a:lnTo>
                  <a:lnTo>
                    <a:pt x="2844" y="30500"/>
                  </a:lnTo>
                  <a:lnTo>
                    <a:pt x="2949" y="30540"/>
                  </a:lnTo>
                  <a:lnTo>
                    <a:pt x="3041" y="30605"/>
                  </a:lnTo>
                  <a:lnTo>
                    <a:pt x="3133" y="30671"/>
                  </a:lnTo>
                  <a:lnTo>
                    <a:pt x="3225" y="30750"/>
                  </a:lnTo>
                  <a:lnTo>
                    <a:pt x="3304" y="30842"/>
                  </a:lnTo>
                  <a:lnTo>
                    <a:pt x="3370" y="30934"/>
                  </a:lnTo>
                  <a:lnTo>
                    <a:pt x="3436" y="31027"/>
                  </a:lnTo>
                  <a:lnTo>
                    <a:pt x="3475" y="31132"/>
                  </a:lnTo>
                  <a:lnTo>
                    <a:pt x="3515" y="31237"/>
                  </a:lnTo>
                  <a:lnTo>
                    <a:pt x="3554" y="31356"/>
                  </a:lnTo>
                  <a:lnTo>
                    <a:pt x="3568" y="31474"/>
                  </a:lnTo>
                  <a:lnTo>
                    <a:pt x="3581" y="31593"/>
                  </a:lnTo>
                  <a:lnTo>
                    <a:pt x="3568" y="31724"/>
                  </a:lnTo>
                  <a:lnTo>
                    <a:pt x="3554" y="31843"/>
                  </a:lnTo>
                  <a:lnTo>
                    <a:pt x="3515" y="31948"/>
                  </a:lnTo>
                  <a:lnTo>
                    <a:pt x="3475" y="32066"/>
                  </a:lnTo>
                  <a:lnTo>
                    <a:pt x="3436" y="32172"/>
                  </a:lnTo>
                  <a:lnTo>
                    <a:pt x="3370" y="32264"/>
                  </a:lnTo>
                  <a:lnTo>
                    <a:pt x="3304" y="32356"/>
                  </a:lnTo>
                  <a:lnTo>
                    <a:pt x="3225" y="32448"/>
                  </a:lnTo>
                  <a:lnTo>
                    <a:pt x="3133" y="32527"/>
                  </a:lnTo>
                  <a:lnTo>
                    <a:pt x="3041" y="32593"/>
                  </a:lnTo>
                  <a:lnTo>
                    <a:pt x="2949" y="32646"/>
                  </a:lnTo>
                  <a:lnTo>
                    <a:pt x="2844" y="32698"/>
                  </a:lnTo>
                  <a:lnTo>
                    <a:pt x="2738" y="32738"/>
                  </a:lnTo>
                  <a:lnTo>
                    <a:pt x="2620" y="32764"/>
                  </a:lnTo>
                  <a:lnTo>
                    <a:pt x="2501" y="32790"/>
                  </a:lnTo>
                  <a:lnTo>
                    <a:pt x="2251" y="32790"/>
                  </a:lnTo>
                  <a:lnTo>
                    <a:pt x="2133" y="32764"/>
                  </a:lnTo>
                  <a:lnTo>
                    <a:pt x="2027" y="32738"/>
                  </a:lnTo>
                  <a:lnTo>
                    <a:pt x="1909" y="32698"/>
                  </a:lnTo>
                  <a:lnTo>
                    <a:pt x="1804" y="32646"/>
                  </a:lnTo>
                  <a:lnTo>
                    <a:pt x="1712" y="32593"/>
                  </a:lnTo>
                  <a:lnTo>
                    <a:pt x="1619" y="32527"/>
                  </a:lnTo>
                  <a:lnTo>
                    <a:pt x="1527" y="32448"/>
                  </a:lnTo>
                  <a:lnTo>
                    <a:pt x="1448" y="32356"/>
                  </a:lnTo>
                  <a:lnTo>
                    <a:pt x="1382" y="32264"/>
                  </a:lnTo>
                  <a:lnTo>
                    <a:pt x="1330" y="32172"/>
                  </a:lnTo>
                  <a:lnTo>
                    <a:pt x="1277" y="32066"/>
                  </a:lnTo>
                  <a:lnTo>
                    <a:pt x="1238" y="31948"/>
                  </a:lnTo>
                  <a:lnTo>
                    <a:pt x="1198" y="31843"/>
                  </a:lnTo>
                  <a:lnTo>
                    <a:pt x="1185" y="31724"/>
                  </a:lnTo>
                  <a:lnTo>
                    <a:pt x="1185" y="31593"/>
                  </a:lnTo>
                  <a:lnTo>
                    <a:pt x="1185" y="31474"/>
                  </a:lnTo>
                  <a:lnTo>
                    <a:pt x="1198" y="31356"/>
                  </a:lnTo>
                  <a:lnTo>
                    <a:pt x="1238" y="31237"/>
                  </a:lnTo>
                  <a:lnTo>
                    <a:pt x="1277" y="31132"/>
                  </a:lnTo>
                  <a:lnTo>
                    <a:pt x="1330" y="31027"/>
                  </a:lnTo>
                  <a:lnTo>
                    <a:pt x="1382" y="30934"/>
                  </a:lnTo>
                  <a:lnTo>
                    <a:pt x="1448" y="30842"/>
                  </a:lnTo>
                  <a:lnTo>
                    <a:pt x="1527" y="30750"/>
                  </a:lnTo>
                  <a:lnTo>
                    <a:pt x="1619" y="30671"/>
                  </a:lnTo>
                  <a:lnTo>
                    <a:pt x="1712" y="30605"/>
                  </a:lnTo>
                  <a:lnTo>
                    <a:pt x="1804" y="30540"/>
                  </a:lnTo>
                  <a:lnTo>
                    <a:pt x="1909" y="30500"/>
                  </a:lnTo>
                  <a:lnTo>
                    <a:pt x="2027" y="30447"/>
                  </a:lnTo>
                  <a:lnTo>
                    <a:pt x="2133" y="30421"/>
                  </a:lnTo>
                  <a:lnTo>
                    <a:pt x="2251" y="30408"/>
                  </a:lnTo>
                  <a:lnTo>
                    <a:pt x="2383" y="30395"/>
                  </a:lnTo>
                  <a:close/>
                  <a:moveTo>
                    <a:pt x="9096" y="0"/>
                  </a:moveTo>
                  <a:lnTo>
                    <a:pt x="9096" y="23773"/>
                  </a:lnTo>
                  <a:lnTo>
                    <a:pt x="3410" y="29460"/>
                  </a:lnTo>
                  <a:lnTo>
                    <a:pt x="3173" y="29355"/>
                  </a:lnTo>
                  <a:lnTo>
                    <a:pt x="2923" y="29276"/>
                  </a:lnTo>
                  <a:lnTo>
                    <a:pt x="2646" y="29236"/>
                  </a:lnTo>
                  <a:lnTo>
                    <a:pt x="2515" y="29223"/>
                  </a:lnTo>
                  <a:lnTo>
                    <a:pt x="2383" y="29223"/>
                  </a:lnTo>
                  <a:lnTo>
                    <a:pt x="2133" y="29236"/>
                  </a:lnTo>
                  <a:lnTo>
                    <a:pt x="1896" y="29263"/>
                  </a:lnTo>
                  <a:lnTo>
                    <a:pt x="1672" y="29328"/>
                  </a:lnTo>
                  <a:lnTo>
                    <a:pt x="1448" y="29407"/>
                  </a:lnTo>
                  <a:lnTo>
                    <a:pt x="1251" y="29500"/>
                  </a:lnTo>
                  <a:lnTo>
                    <a:pt x="1053" y="29631"/>
                  </a:lnTo>
                  <a:lnTo>
                    <a:pt x="869" y="29763"/>
                  </a:lnTo>
                  <a:lnTo>
                    <a:pt x="698" y="29921"/>
                  </a:lnTo>
                  <a:lnTo>
                    <a:pt x="540" y="30079"/>
                  </a:lnTo>
                  <a:lnTo>
                    <a:pt x="408" y="30263"/>
                  </a:lnTo>
                  <a:lnTo>
                    <a:pt x="290" y="30461"/>
                  </a:lnTo>
                  <a:lnTo>
                    <a:pt x="185" y="30671"/>
                  </a:lnTo>
                  <a:lnTo>
                    <a:pt x="106" y="30895"/>
                  </a:lnTo>
                  <a:lnTo>
                    <a:pt x="53" y="31119"/>
                  </a:lnTo>
                  <a:lnTo>
                    <a:pt x="13" y="31356"/>
                  </a:lnTo>
                  <a:lnTo>
                    <a:pt x="0" y="31593"/>
                  </a:lnTo>
                  <a:lnTo>
                    <a:pt x="13" y="31843"/>
                  </a:lnTo>
                  <a:lnTo>
                    <a:pt x="53" y="32080"/>
                  </a:lnTo>
                  <a:lnTo>
                    <a:pt x="106" y="32303"/>
                  </a:lnTo>
                  <a:lnTo>
                    <a:pt x="185" y="32527"/>
                  </a:lnTo>
                  <a:lnTo>
                    <a:pt x="290" y="32725"/>
                  </a:lnTo>
                  <a:lnTo>
                    <a:pt x="408" y="32922"/>
                  </a:lnTo>
                  <a:lnTo>
                    <a:pt x="540" y="33106"/>
                  </a:lnTo>
                  <a:lnTo>
                    <a:pt x="698" y="33278"/>
                  </a:lnTo>
                  <a:lnTo>
                    <a:pt x="869" y="33435"/>
                  </a:lnTo>
                  <a:lnTo>
                    <a:pt x="1053" y="33567"/>
                  </a:lnTo>
                  <a:lnTo>
                    <a:pt x="1251" y="33686"/>
                  </a:lnTo>
                  <a:lnTo>
                    <a:pt x="1448" y="33791"/>
                  </a:lnTo>
                  <a:lnTo>
                    <a:pt x="1672" y="33870"/>
                  </a:lnTo>
                  <a:lnTo>
                    <a:pt x="1896" y="33923"/>
                  </a:lnTo>
                  <a:lnTo>
                    <a:pt x="2133" y="33962"/>
                  </a:lnTo>
                  <a:lnTo>
                    <a:pt x="2383" y="33975"/>
                  </a:lnTo>
                  <a:lnTo>
                    <a:pt x="2620" y="33962"/>
                  </a:lnTo>
                  <a:lnTo>
                    <a:pt x="2857" y="33923"/>
                  </a:lnTo>
                  <a:lnTo>
                    <a:pt x="3081" y="33870"/>
                  </a:lnTo>
                  <a:lnTo>
                    <a:pt x="3304" y="33791"/>
                  </a:lnTo>
                  <a:lnTo>
                    <a:pt x="3515" y="33686"/>
                  </a:lnTo>
                  <a:lnTo>
                    <a:pt x="3712" y="33567"/>
                  </a:lnTo>
                  <a:lnTo>
                    <a:pt x="3884" y="33435"/>
                  </a:lnTo>
                  <a:lnTo>
                    <a:pt x="4055" y="33278"/>
                  </a:lnTo>
                  <a:lnTo>
                    <a:pt x="4213" y="33106"/>
                  </a:lnTo>
                  <a:lnTo>
                    <a:pt x="4344" y="32922"/>
                  </a:lnTo>
                  <a:lnTo>
                    <a:pt x="4463" y="32725"/>
                  </a:lnTo>
                  <a:lnTo>
                    <a:pt x="4568" y="32527"/>
                  </a:lnTo>
                  <a:lnTo>
                    <a:pt x="4647" y="32303"/>
                  </a:lnTo>
                  <a:lnTo>
                    <a:pt x="4713" y="32080"/>
                  </a:lnTo>
                  <a:lnTo>
                    <a:pt x="4739" y="31843"/>
                  </a:lnTo>
                  <a:lnTo>
                    <a:pt x="4752" y="31593"/>
                  </a:lnTo>
                  <a:lnTo>
                    <a:pt x="4752" y="31408"/>
                  </a:lnTo>
                  <a:lnTo>
                    <a:pt x="4726" y="31224"/>
                  </a:lnTo>
                  <a:lnTo>
                    <a:pt x="4686" y="31040"/>
                  </a:lnTo>
                  <a:lnTo>
                    <a:pt x="4634" y="30869"/>
                  </a:lnTo>
                  <a:lnTo>
                    <a:pt x="4581" y="30697"/>
                  </a:lnTo>
                  <a:lnTo>
                    <a:pt x="4502" y="30526"/>
                  </a:lnTo>
                  <a:lnTo>
                    <a:pt x="4410" y="30368"/>
                  </a:lnTo>
                  <a:lnTo>
                    <a:pt x="4318" y="30224"/>
                  </a:lnTo>
                  <a:lnTo>
                    <a:pt x="10281" y="24261"/>
                  </a:lnTo>
                  <a:lnTo>
                    <a:pt x="10281"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0"/>
            <p:cNvSpPr/>
            <p:nvPr/>
          </p:nvSpPr>
          <p:spPr>
            <a:xfrm>
              <a:off x="2061550" y="3414800"/>
              <a:ext cx="865200" cy="1064950"/>
            </a:xfrm>
            <a:custGeom>
              <a:rect b="b" l="l" r="r" t="t"/>
              <a:pathLst>
                <a:path extrusionOk="0" h="42598" w="34608">
                  <a:moveTo>
                    <a:pt x="32356" y="39030"/>
                  </a:moveTo>
                  <a:lnTo>
                    <a:pt x="32475" y="39057"/>
                  </a:lnTo>
                  <a:lnTo>
                    <a:pt x="32593" y="39083"/>
                  </a:lnTo>
                  <a:lnTo>
                    <a:pt x="32699" y="39122"/>
                  </a:lnTo>
                  <a:lnTo>
                    <a:pt x="32804" y="39175"/>
                  </a:lnTo>
                  <a:lnTo>
                    <a:pt x="32909" y="39228"/>
                  </a:lnTo>
                  <a:lnTo>
                    <a:pt x="33001" y="39307"/>
                  </a:lnTo>
                  <a:lnTo>
                    <a:pt x="33080" y="39372"/>
                  </a:lnTo>
                  <a:lnTo>
                    <a:pt x="33159" y="39465"/>
                  </a:lnTo>
                  <a:lnTo>
                    <a:pt x="33225" y="39557"/>
                  </a:lnTo>
                  <a:lnTo>
                    <a:pt x="33291" y="39649"/>
                  </a:lnTo>
                  <a:lnTo>
                    <a:pt x="33330" y="39754"/>
                  </a:lnTo>
                  <a:lnTo>
                    <a:pt x="33383" y="39873"/>
                  </a:lnTo>
                  <a:lnTo>
                    <a:pt x="33409" y="39978"/>
                  </a:lnTo>
                  <a:lnTo>
                    <a:pt x="33423" y="40096"/>
                  </a:lnTo>
                  <a:lnTo>
                    <a:pt x="33436" y="40228"/>
                  </a:lnTo>
                  <a:lnTo>
                    <a:pt x="33423" y="40347"/>
                  </a:lnTo>
                  <a:lnTo>
                    <a:pt x="33409" y="40465"/>
                  </a:lnTo>
                  <a:lnTo>
                    <a:pt x="33383" y="40584"/>
                  </a:lnTo>
                  <a:lnTo>
                    <a:pt x="33330" y="40689"/>
                  </a:lnTo>
                  <a:lnTo>
                    <a:pt x="33291" y="40794"/>
                  </a:lnTo>
                  <a:lnTo>
                    <a:pt x="33225" y="40899"/>
                  </a:lnTo>
                  <a:lnTo>
                    <a:pt x="33159" y="40992"/>
                  </a:lnTo>
                  <a:lnTo>
                    <a:pt x="33080" y="41071"/>
                  </a:lnTo>
                  <a:lnTo>
                    <a:pt x="33001" y="41150"/>
                  </a:lnTo>
                  <a:lnTo>
                    <a:pt x="32909" y="41215"/>
                  </a:lnTo>
                  <a:lnTo>
                    <a:pt x="32804" y="41281"/>
                  </a:lnTo>
                  <a:lnTo>
                    <a:pt x="32699" y="41321"/>
                  </a:lnTo>
                  <a:lnTo>
                    <a:pt x="32593" y="41373"/>
                  </a:lnTo>
                  <a:lnTo>
                    <a:pt x="32475" y="41400"/>
                  </a:lnTo>
                  <a:lnTo>
                    <a:pt x="32356" y="41413"/>
                  </a:lnTo>
                  <a:lnTo>
                    <a:pt x="32238" y="41426"/>
                  </a:lnTo>
                  <a:lnTo>
                    <a:pt x="32106" y="41413"/>
                  </a:lnTo>
                  <a:lnTo>
                    <a:pt x="31988" y="41400"/>
                  </a:lnTo>
                  <a:lnTo>
                    <a:pt x="31882" y="41373"/>
                  </a:lnTo>
                  <a:lnTo>
                    <a:pt x="31764" y="41321"/>
                  </a:lnTo>
                  <a:lnTo>
                    <a:pt x="31659" y="41281"/>
                  </a:lnTo>
                  <a:lnTo>
                    <a:pt x="31566" y="41215"/>
                  </a:lnTo>
                  <a:lnTo>
                    <a:pt x="31474" y="41150"/>
                  </a:lnTo>
                  <a:lnTo>
                    <a:pt x="31382" y="41071"/>
                  </a:lnTo>
                  <a:lnTo>
                    <a:pt x="31316" y="40992"/>
                  </a:lnTo>
                  <a:lnTo>
                    <a:pt x="31237" y="40899"/>
                  </a:lnTo>
                  <a:lnTo>
                    <a:pt x="31185" y="40794"/>
                  </a:lnTo>
                  <a:lnTo>
                    <a:pt x="31132" y="40689"/>
                  </a:lnTo>
                  <a:lnTo>
                    <a:pt x="31093" y="40584"/>
                  </a:lnTo>
                  <a:lnTo>
                    <a:pt x="31066" y="40465"/>
                  </a:lnTo>
                  <a:lnTo>
                    <a:pt x="31040" y="40347"/>
                  </a:lnTo>
                  <a:lnTo>
                    <a:pt x="31040" y="40228"/>
                  </a:lnTo>
                  <a:lnTo>
                    <a:pt x="31040" y="40096"/>
                  </a:lnTo>
                  <a:lnTo>
                    <a:pt x="31066" y="39978"/>
                  </a:lnTo>
                  <a:lnTo>
                    <a:pt x="31093" y="39873"/>
                  </a:lnTo>
                  <a:lnTo>
                    <a:pt x="31132" y="39754"/>
                  </a:lnTo>
                  <a:lnTo>
                    <a:pt x="31185" y="39649"/>
                  </a:lnTo>
                  <a:lnTo>
                    <a:pt x="31237" y="39557"/>
                  </a:lnTo>
                  <a:lnTo>
                    <a:pt x="31316" y="39465"/>
                  </a:lnTo>
                  <a:lnTo>
                    <a:pt x="31382" y="39372"/>
                  </a:lnTo>
                  <a:lnTo>
                    <a:pt x="31474" y="39307"/>
                  </a:lnTo>
                  <a:lnTo>
                    <a:pt x="31566" y="39228"/>
                  </a:lnTo>
                  <a:lnTo>
                    <a:pt x="31659" y="39175"/>
                  </a:lnTo>
                  <a:lnTo>
                    <a:pt x="31764" y="39122"/>
                  </a:lnTo>
                  <a:lnTo>
                    <a:pt x="31882" y="39083"/>
                  </a:lnTo>
                  <a:lnTo>
                    <a:pt x="31988" y="39057"/>
                  </a:lnTo>
                  <a:lnTo>
                    <a:pt x="32106" y="39030"/>
                  </a:lnTo>
                  <a:close/>
                  <a:moveTo>
                    <a:pt x="0" y="0"/>
                  </a:moveTo>
                  <a:lnTo>
                    <a:pt x="0" y="1185"/>
                  </a:lnTo>
                  <a:lnTo>
                    <a:pt x="31645" y="1185"/>
                  </a:lnTo>
                  <a:lnTo>
                    <a:pt x="31645" y="37925"/>
                  </a:lnTo>
                  <a:lnTo>
                    <a:pt x="31448" y="37977"/>
                  </a:lnTo>
                  <a:lnTo>
                    <a:pt x="31277" y="38043"/>
                  </a:lnTo>
                  <a:lnTo>
                    <a:pt x="31093" y="38135"/>
                  </a:lnTo>
                  <a:lnTo>
                    <a:pt x="30935" y="38240"/>
                  </a:lnTo>
                  <a:lnTo>
                    <a:pt x="30777" y="38346"/>
                  </a:lnTo>
                  <a:lnTo>
                    <a:pt x="30632" y="38477"/>
                  </a:lnTo>
                  <a:lnTo>
                    <a:pt x="30487" y="38609"/>
                  </a:lnTo>
                  <a:lnTo>
                    <a:pt x="30369" y="38754"/>
                  </a:lnTo>
                  <a:lnTo>
                    <a:pt x="30250" y="38912"/>
                  </a:lnTo>
                  <a:lnTo>
                    <a:pt x="30145" y="39083"/>
                  </a:lnTo>
                  <a:lnTo>
                    <a:pt x="30066" y="39254"/>
                  </a:lnTo>
                  <a:lnTo>
                    <a:pt x="29987" y="39438"/>
                  </a:lnTo>
                  <a:lnTo>
                    <a:pt x="29934" y="39623"/>
                  </a:lnTo>
                  <a:lnTo>
                    <a:pt x="29895" y="39820"/>
                  </a:lnTo>
                  <a:lnTo>
                    <a:pt x="29868" y="40018"/>
                  </a:lnTo>
                  <a:lnTo>
                    <a:pt x="29855" y="40228"/>
                  </a:lnTo>
                  <a:lnTo>
                    <a:pt x="29868" y="40465"/>
                  </a:lnTo>
                  <a:lnTo>
                    <a:pt x="29908" y="40702"/>
                  </a:lnTo>
                  <a:lnTo>
                    <a:pt x="29961" y="40926"/>
                  </a:lnTo>
                  <a:lnTo>
                    <a:pt x="30039" y="41150"/>
                  </a:lnTo>
                  <a:lnTo>
                    <a:pt x="30145" y="41360"/>
                  </a:lnTo>
                  <a:lnTo>
                    <a:pt x="30263" y="41558"/>
                  </a:lnTo>
                  <a:lnTo>
                    <a:pt x="30395" y="41742"/>
                  </a:lnTo>
                  <a:lnTo>
                    <a:pt x="30553" y="41900"/>
                  </a:lnTo>
                  <a:lnTo>
                    <a:pt x="30724" y="42058"/>
                  </a:lnTo>
                  <a:lnTo>
                    <a:pt x="30908" y="42189"/>
                  </a:lnTo>
                  <a:lnTo>
                    <a:pt x="31106" y="42321"/>
                  </a:lnTo>
                  <a:lnTo>
                    <a:pt x="31303" y="42413"/>
                  </a:lnTo>
                  <a:lnTo>
                    <a:pt x="31527" y="42492"/>
                  </a:lnTo>
                  <a:lnTo>
                    <a:pt x="31751" y="42558"/>
                  </a:lnTo>
                  <a:lnTo>
                    <a:pt x="31988" y="42584"/>
                  </a:lnTo>
                  <a:lnTo>
                    <a:pt x="32238" y="42598"/>
                  </a:lnTo>
                  <a:lnTo>
                    <a:pt x="32475" y="42584"/>
                  </a:lnTo>
                  <a:lnTo>
                    <a:pt x="32712" y="42558"/>
                  </a:lnTo>
                  <a:lnTo>
                    <a:pt x="32935" y="42492"/>
                  </a:lnTo>
                  <a:lnTo>
                    <a:pt x="33159" y="42413"/>
                  </a:lnTo>
                  <a:lnTo>
                    <a:pt x="33370" y="42321"/>
                  </a:lnTo>
                  <a:lnTo>
                    <a:pt x="33567" y="42189"/>
                  </a:lnTo>
                  <a:lnTo>
                    <a:pt x="33752" y="42058"/>
                  </a:lnTo>
                  <a:lnTo>
                    <a:pt x="33910" y="41900"/>
                  </a:lnTo>
                  <a:lnTo>
                    <a:pt x="34068" y="41742"/>
                  </a:lnTo>
                  <a:lnTo>
                    <a:pt x="34199" y="41558"/>
                  </a:lnTo>
                  <a:lnTo>
                    <a:pt x="34331" y="41360"/>
                  </a:lnTo>
                  <a:lnTo>
                    <a:pt x="34423" y="41150"/>
                  </a:lnTo>
                  <a:lnTo>
                    <a:pt x="34502" y="40926"/>
                  </a:lnTo>
                  <a:lnTo>
                    <a:pt x="34568" y="40702"/>
                  </a:lnTo>
                  <a:lnTo>
                    <a:pt x="34594" y="40465"/>
                  </a:lnTo>
                  <a:lnTo>
                    <a:pt x="34607" y="40228"/>
                  </a:lnTo>
                  <a:lnTo>
                    <a:pt x="34607" y="40018"/>
                  </a:lnTo>
                  <a:lnTo>
                    <a:pt x="34581" y="39820"/>
                  </a:lnTo>
                  <a:lnTo>
                    <a:pt x="34541" y="39623"/>
                  </a:lnTo>
                  <a:lnTo>
                    <a:pt x="34476" y="39438"/>
                  </a:lnTo>
                  <a:lnTo>
                    <a:pt x="34410" y="39254"/>
                  </a:lnTo>
                  <a:lnTo>
                    <a:pt x="34318" y="39083"/>
                  </a:lnTo>
                  <a:lnTo>
                    <a:pt x="34212" y="38912"/>
                  </a:lnTo>
                  <a:lnTo>
                    <a:pt x="34107" y="38754"/>
                  </a:lnTo>
                  <a:lnTo>
                    <a:pt x="33975" y="38609"/>
                  </a:lnTo>
                  <a:lnTo>
                    <a:pt x="33844" y="38477"/>
                  </a:lnTo>
                  <a:lnTo>
                    <a:pt x="33699" y="38346"/>
                  </a:lnTo>
                  <a:lnTo>
                    <a:pt x="33541" y="38240"/>
                  </a:lnTo>
                  <a:lnTo>
                    <a:pt x="33370" y="38135"/>
                  </a:lnTo>
                  <a:lnTo>
                    <a:pt x="33199" y="38043"/>
                  </a:lnTo>
                  <a:lnTo>
                    <a:pt x="33014" y="37977"/>
                  </a:lnTo>
                  <a:lnTo>
                    <a:pt x="32830" y="37925"/>
                  </a:lnTo>
                  <a:lnTo>
                    <a:pt x="3283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p:nvPr/>
          </p:nvSpPr>
          <p:spPr>
            <a:xfrm>
              <a:off x="1319125" y="1581450"/>
              <a:ext cx="375525" cy="375525"/>
            </a:xfrm>
            <a:custGeom>
              <a:rect b="b" l="l" r="r" t="t"/>
              <a:pathLst>
                <a:path extrusionOk="0" h="15021" w="15021">
                  <a:moveTo>
                    <a:pt x="12756" y="1185"/>
                  </a:moveTo>
                  <a:lnTo>
                    <a:pt x="12874" y="1212"/>
                  </a:lnTo>
                  <a:lnTo>
                    <a:pt x="12993" y="1238"/>
                  </a:lnTo>
                  <a:lnTo>
                    <a:pt x="13098" y="1277"/>
                  </a:lnTo>
                  <a:lnTo>
                    <a:pt x="13204" y="1330"/>
                  </a:lnTo>
                  <a:lnTo>
                    <a:pt x="13309" y="1383"/>
                  </a:lnTo>
                  <a:lnTo>
                    <a:pt x="13401" y="1462"/>
                  </a:lnTo>
                  <a:lnTo>
                    <a:pt x="13493" y="1541"/>
                  </a:lnTo>
                  <a:lnTo>
                    <a:pt x="13572" y="1633"/>
                  </a:lnTo>
                  <a:lnTo>
                    <a:pt x="13638" y="1725"/>
                  </a:lnTo>
                  <a:lnTo>
                    <a:pt x="13704" y="1830"/>
                  </a:lnTo>
                  <a:lnTo>
                    <a:pt x="13756" y="1936"/>
                  </a:lnTo>
                  <a:lnTo>
                    <a:pt x="13796" y="2041"/>
                  </a:lnTo>
                  <a:lnTo>
                    <a:pt x="13822" y="2159"/>
                  </a:lnTo>
                  <a:lnTo>
                    <a:pt x="13835" y="2265"/>
                  </a:lnTo>
                  <a:lnTo>
                    <a:pt x="13835" y="2383"/>
                  </a:lnTo>
                  <a:lnTo>
                    <a:pt x="13835" y="2502"/>
                  </a:lnTo>
                  <a:lnTo>
                    <a:pt x="13822" y="2607"/>
                  </a:lnTo>
                  <a:lnTo>
                    <a:pt x="13796" y="2725"/>
                  </a:lnTo>
                  <a:lnTo>
                    <a:pt x="13756" y="2831"/>
                  </a:lnTo>
                  <a:lnTo>
                    <a:pt x="13704" y="2936"/>
                  </a:lnTo>
                  <a:lnTo>
                    <a:pt x="13638" y="3041"/>
                  </a:lnTo>
                  <a:lnTo>
                    <a:pt x="13572" y="3133"/>
                  </a:lnTo>
                  <a:lnTo>
                    <a:pt x="13493" y="3226"/>
                  </a:lnTo>
                  <a:lnTo>
                    <a:pt x="13401" y="3305"/>
                  </a:lnTo>
                  <a:lnTo>
                    <a:pt x="13309" y="3383"/>
                  </a:lnTo>
                  <a:lnTo>
                    <a:pt x="13204" y="3436"/>
                  </a:lnTo>
                  <a:lnTo>
                    <a:pt x="13098" y="3489"/>
                  </a:lnTo>
                  <a:lnTo>
                    <a:pt x="12993" y="3515"/>
                  </a:lnTo>
                  <a:lnTo>
                    <a:pt x="12874" y="3541"/>
                  </a:lnTo>
                  <a:lnTo>
                    <a:pt x="12756" y="3568"/>
                  </a:lnTo>
                  <a:lnTo>
                    <a:pt x="12532" y="3568"/>
                  </a:lnTo>
                  <a:lnTo>
                    <a:pt x="12414" y="3541"/>
                  </a:lnTo>
                  <a:lnTo>
                    <a:pt x="12295" y="3515"/>
                  </a:lnTo>
                  <a:lnTo>
                    <a:pt x="12190" y="3489"/>
                  </a:lnTo>
                  <a:lnTo>
                    <a:pt x="12085" y="3436"/>
                  </a:lnTo>
                  <a:lnTo>
                    <a:pt x="11979" y="3383"/>
                  </a:lnTo>
                  <a:lnTo>
                    <a:pt x="11887" y="3305"/>
                  </a:lnTo>
                  <a:lnTo>
                    <a:pt x="11795" y="3226"/>
                  </a:lnTo>
                  <a:lnTo>
                    <a:pt x="11716" y="3147"/>
                  </a:lnTo>
                  <a:lnTo>
                    <a:pt x="11650" y="3041"/>
                  </a:lnTo>
                  <a:lnTo>
                    <a:pt x="11584" y="2949"/>
                  </a:lnTo>
                  <a:lnTo>
                    <a:pt x="11532" y="2844"/>
                  </a:lnTo>
                  <a:lnTo>
                    <a:pt x="11492" y="2725"/>
                  </a:lnTo>
                  <a:lnTo>
                    <a:pt x="11466" y="2620"/>
                  </a:lnTo>
                  <a:lnTo>
                    <a:pt x="11453" y="2502"/>
                  </a:lnTo>
                  <a:lnTo>
                    <a:pt x="11440" y="2383"/>
                  </a:lnTo>
                  <a:lnTo>
                    <a:pt x="11453" y="2265"/>
                  </a:lnTo>
                  <a:lnTo>
                    <a:pt x="11466" y="2146"/>
                  </a:lnTo>
                  <a:lnTo>
                    <a:pt x="11492" y="2028"/>
                  </a:lnTo>
                  <a:lnTo>
                    <a:pt x="11532" y="1922"/>
                  </a:lnTo>
                  <a:lnTo>
                    <a:pt x="11584" y="1817"/>
                  </a:lnTo>
                  <a:lnTo>
                    <a:pt x="11650" y="1725"/>
                  </a:lnTo>
                  <a:lnTo>
                    <a:pt x="11716" y="1620"/>
                  </a:lnTo>
                  <a:lnTo>
                    <a:pt x="11795" y="1541"/>
                  </a:lnTo>
                  <a:lnTo>
                    <a:pt x="11887" y="1462"/>
                  </a:lnTo>
                  <a:lnTo>
                    <a:pt x="11979" y="1383"/>
                  </a:lnTo>
                  <a:lnTo>
                    <a:pt x="12085" y="1330"/>
                  </a:lnTo>
                  <a:lnTo>
                    <a:pt x="12190" y="1277"/>
                  </a:lnTo>
                  <a:lnTo>
                    <a:pt x="12295" y="1238"/>
                  </a:lnTo>
                  <a:lnTo>
                    <a:pt x="12414" y="1212"/>
                  </a:lnTo>
                  <a:lnTo>
                    <a:pt x="12519" y="1185"/>
                  </a:lnTo>
                  <a:close/>
                  <a:moveTo>
                    <a:pt x="2383" y="11440"/>
                  </a:moveTo>
                  <a:lnTo>
                    <a:pt x="2502" y="11453"/>
                  </a:lnTo>
                  <a:lnTo>
                    <a:pt x="2620" y="11466"/>
                  </a:lnTo>
                  <a:lnTo>
                    <a:pt x="2739" y="11492"/>
                  </a:lnTo>
                  <a:lnTo>
                    <a:pt x="2844" y="11532"/>
                  </a:lnTo>
                  <a:lnTo>
                    <a:pt x="2949" y="11584"/>
                  </a:lnTo>
                  <a:lnTo>
                    <a:pt x="3055" y="11650"/>
                  </a:lnTo>
                  <a:lnTo>
                    <a:pt x="3147" y="11716"/>
                  </a:lnTo>
                  <a:lnTo>
                    <a:pt x="3226" y="11795"/>
                  </a:lnTo>
                  <a:lnTo>
                    <a:pt x="3305" y="11887"/>
                  </a:lnTo>
                  <a:lnTo>
                    <a:pt x="3384" y="11979"/>
                  </a:lnTo>
                  <a:lnTo>
                    <a:pt x="3436" y="12071"/>
                  </a:lnTo>
                  <a:lnTo>
                    <a:pt x="3489" y="12177"/>
                  </a:lnTo>
                  <a:lnTo>
                    <a:pt x="3528" y="12295"/>
                  </a:lnTo>
                  <a:lnTo>
                    <a:pt x="3555" y="12401"/>
                  </a:lnTo>
                  <a:lnTo>
                    <a:pt x="3581" y="12519"/>
                  </a:lnTo>
                  <a:lnTo>
                    <a:pt x="3581" y="12637"/>
                  </a:lnTo>
                  <a:lnTo>
                    <a:pt x="3581" y="12756"/>
                  </a:lnTo>
                  <a:lnTo>
                    <a:pt x="3555" y="12874"/>
                  </a:lnTo>
                  <a:lnTo>
                    <a:pt x="3528" y="12993"/>
                  </a:lnTo>
                  <a:lnTo>
                    <a:pt x="3489" y="13098"/>
                  </a:lnTo>
                  <a:lnTo>
                    <a:pt x="3436" y="13203"/>
                  </a:lnTo>
                  <a:lnTo>
                    <a:pt x="3384" y="13309"/>
                  </a:lnTo>
                  <a:lnTo>
                    <a:pt x="3305" y="13401"/>
                  </a:lnTo>
                  <a:lnTo>
                    <a:pt x="3226" y="13493"/>
                  </a:lnTo>
                  <a:lnTo>
                    <a:pt x="3147" y="13572"/>
                  </a:lnTo>
                  <a:lnTo>
                    <a:pt x="3041" y="13638"/>
                  </a:lnTo>
                  <a:lnTo>
                    <a:pt x="2949" y="13691"/>
                  </a:lnTo>
                  <a:lnTo>
                    <a:pt x="2844" y="13743"/>
                  </a:lnTo>
                  <a:lnTo>
                    <a:pt x="2725" y="13783"/>
                  </a:lnTo>
                  <a:lnTo>
                    <a:pt x="2620" y="13809"/>
                  </a:lnTo>
                  <a:lnTo>
                    <a:pt x="2502" y="13822"/>
                  </a:lnTo>
                  <a:lnTo>
                    <a:pt x="2265" y="13822"/>
                  </a:lnTo>
                  <a:lnTo>
                    <a:pt x="2146" y="13809"/>
                  </a:lnTo>
                  <a:lnTo>
                    <a:pt x="2041" y="13783"/>
                  </a:lnTo>
                  <a:lnTo>
                    <a:pt x="1936" y="13743"/>
                  </a:lnTo>
                  <a:lnTo>
                    <a:pt x="1817" y="13691"/>
                  </a:lnTo>
                  <a:lnTo>
                    <a:pt x="1725" y="13638"/>
                  </a:lnTo>
                  <a:lnTo>
                    <a:pt x="1620" y="13572"/>
                  </a:lnTo>
                  <a:lnTo>
                    <a:pt x="1541" y="13493"/>
                  </a:lnTo>
                  <a:lnTo>
                    <a:pt x="1462" y="13401"/>
                  </a:lnTo>
                  <a:lnTo>
                    <a:pt x="1383" y="13309"/>
                  </a:lnTo>
                  <a:lnTo>
                    <a:pt x="1330" y="13203"/>
                  </a:lnTo>
                  <a:lnTo>
                    <a:pt x="1277" y="13098"/>
                  </a:lnTo>
                  <a:lnTo>
                    <a:pt x="1238" y="12993"/>
                  </a:lnTo>
                  <a:lnTo>
                    <a:pt x="1212" y="12874"/>
                  </a:lnTo>
                  <a:lnTo>
                    <a:pt x="1198" y="12756"/>
                  </a:lnTo>
                  <a:lnTo>
                    <a:pt x="1185" y="12637"/>
                  </a:lnTo>
                  <a:lnTo>
                    <a:pt x="1198" y="12519"/>
                  </a:lnTo>
                  <a:lnTo>
                    <a:pt x="1212" y="12401"/>
                  </a:lnTo>
                  <a:lnTo>
                    <a:pt x="1238" y="12295"/>
                  </a:lnTo>
                  <a:lnTo>
                    <a:pt x="1277" y="12177"/>
                  </a:lnTo>
                  <a:lnTo>
                    <a:pt x="1330" y="12071"/>
                  </a:lnTo>
                  <a:lnTo>
                    <a:pt x="1383" y="11979"/>
                  </a:lnTo>
                  <a:lnTo>
                    <a:pt x="1462" y="11887"/>
                  </a:lnTo>
                  <a:lnTo>
                    <a:pt x="1541" y="11795"/>
                  </a:lnTo>
                  <a:lnTo>
                    <a:pt x="1620" y="11716"/>
                  </a:lnTo>
                  <a:lnTo>
                    <a:pt x="1725" y="11650"/>
                  </a:lnTo>
                  <a:lnTo>
                    <a:pt x="1817" y="11584"/>
                  </a:lnTo>
                  <a:lnTo>
                    <a:pt x="1922" y="11532"/>
                  </a:lnTo>
                  <a:lnTo>
                    <a:pt x="2041" y="11492"/>
                  </a:lnTo>
                  <a:lnTo>
                    <a:pt x="2146" y="11466"/>
                  </a:lnTo>
                  <a:lnTo>
                    <a:pt x="2265" y="11453"/>
                  </a:lnTo>
                  <a:lnTo>
                    <a:pt x="2383" y="11440"/>
                  </a:lnTo>
                  <a:close/>
                  <a:moveTo>
                    <a:pt x="12638" y="0"/>
                  </a:moveTo>
                  <a:lnTo>
                    <a:pt x="12401" y="14"/>
                  </a:lnTo>
                  <a:lnTo>
                    <a:pt x="12177" y="53"/>
                  </a:lnTo>
                  <a:lnTo>
                    <a:pt x="11953" y="106"/>
                  </a:lnTo>
                  <a:lnTo>
                    <a:pt x="11729" y="185"/>
                  </a:lnTo>
                  <a:lnTo>
                    <a:pt x="11519" y="277"/>
                  </a:lnTo>
                  <a:lnTo>
                    <a:pt x="11321" y="409"/>
                  </a:lnTo>
                  <a:lnTo>
                    <a:pt x="11137" y="540"/>
                  </a:lnTo>
                  <a:lnTo>
                    <a:pt x="10966" y="698"/>
                  </a:lnTo>
                  <a:lnTo>
                    <a:pt x="10808" y="882"/>
                  </a:lnTo>
                  <a:lnTo>
                    <a:pt x="10663" y="1067"/>
                  </a:lnTo>
                  <a:lnTo>
                    <a:pt x="10545" y="1264"/>
                  </a:lnTo>
                  <a:lnTo>
                    <a:pt x="10439" y="1475"/>
                  </a:lnTo>
                  <a:lnTo>
                    <a:pt x="10360" y="1685"/>
                  </a:lnTo>
                  <a:lnTo>
                    <a:pt x="10308" y="1909"/>
                  </a:lnTo>
                  <a:lnTo>
                    <a:pt x="10281" y="2146"/>
                  </a:lnTo>
                  <a:lnTo>
                    <a:pt x="10268" y="2383"/>
                  </a:lnTo>
                  <a:lnTo>
                    <a:pt x="10268" y="2541"/>
                  </a:lnTo>
                  <a:lnTo>
                    <a:pt x="10281" y="2699"/>
                  </a:lnTo>
                  <a:lnTo>
                    <a:pt x="10308" y="2857"/>
                  </a:lnTo>
                  <a:lnTo>
                    <a:pt x="10347" y="3015"/>
                  </a:lnTo>
                  <a:lnTo>
                    <a:pt x="10400" y="3160"/>
                  </a:lnTo>
                  <a:lnTo>
                    <a:pt x="10452" y="3318"/>
                  </a:lnTo>
                  <a:lnTo>
                    <a:pt x="10518" y="3462"/>
                  </a:lnTo>
                  <a:lnTo>
                    <a:pt x="10597" y="3594"/>
                  </a:lnTo>
                  <a:lnTo>
                    <a:pt x="3594" y="10597"/>
                  </a:lnTo>
                  <a:lnTo>
                    <a:pt x="3463" y="10518"/>
                  </a:lnTo>
                  <a:lnTo>
                    <a:pt x="3318" y="10452"/>
                  </a:lnTo>
                  <a:lnTo>
                    <a:pt x="3173" y="10400"/>
                  </a:lnTo>
                  <a:lnTo>
                    <a:pt x="3015" y="10347"/>
                  </a:lnTo>
                  <a:lnTo>
                    <a:pt x="2857" y="10308"/>
                  </a:lnTo>
                  <a:lnTo>
                    <a:pt x="2699" y="10281"/>
                  </a:lnTo>
                  <a:lnTo>
                    <a:pt x="2541" y="10268"/>
                  </a:lnTo>
                  <a:lnTo>
                    <a:pt x="2146" y="10268"/>
                  </a:lnTo>
                  <a:lnTo>
                    <a:pt x="1922" y="10308"/>
                  </a:lnTo>
                  <a:lnTo>
                    <a:pt x="1686" y="10360"/>
                  </a:lnTo>
                  <a:lnTo>
                    <a:pt x="1475" y="10439"/>
                  </a:lnTo>
                  <a:lnTo>
                    <a:pt x="1264" y="10544"/>
                  </a:lnTo>
                  <a:lnTo>
                    <a:pt x="1067" y="10663"/>
                  </a:lnTo>
                  <a:lnTo>
                    <a:pt x="883" y="10795"/>
                  </a:lnTo>
                  <a:lnTo>
                    <a:pt x="698" y="10966"/>
                  </a:lnTo>
                  <a:lnTo>
                    <a:pt x="540" y="11137"/>
                  </a:lnTo>
                  <a:lnTo>
                    <a:pt x="409" y="11321"/>
                  </a:lnTo>
                  <a:lnTo>
                    <a:pt x="290" y="11519"/>
                  </a:lnTo>
                  <a:lnTo>
                    <a:pt x="185" y="11729"/>
                  </a:lnTo>
                  <a:lnTo>
                    <a:pt x="106" y="11953"/>
                  </a:lnTo>
                  <a:lnTo>
                    <a:pt x="53" y="12177"/>
                  </a:lnTo>
                  <a:lnTo>
                    <a:pt x="14" y="12401"/>
                  </a:lnTo>
                  <a:lnTo>
                    <a:pt x="1" y="12637"/>
                  </a:lnTo>
                  <a:lnTo>
                    <a:pt x="14" y="12874"/>
                  </a:lnTo>
                  <a:lnTo>
                    <a:pt x="53" y="13111"/>
                  </a:lnTo>
                  <a:lnTo>
                    <a:pt x="106" y="13335"/>
                  </a:lnTo>
                  <a:lnTo>
                    <a:pt x="185" y="13559"/>
                  </a:lnTo>
                  <a:lnTo>
                    <a:pt x="290" y="13756"/>
                  </a:lnTo>
                  <a:lnTo>
                    <a:pt x="409" y="13967"/>
                  </a:lnTo>
                  <a:lnTo>
                    <a:pt x="540" y="14151"/>
                  </a:lnTo>
                  <a:lnTo>
                    <a:pt x="698" y="14322"/>
                  </a:lnTo>
                  <a:lnTo>
                    <a:pt x="883" y="14480"/>
                  </a:lnTo>
                  <a:lnTo>
                    <a:pt x="1067" y="14625"/>
                  </a:lnTo>
                  <a:lnTo>
                    <a:pt x="1264" y="14744"/>
                  </a:lnTo>
                  <a:lnTo>
                    <a:pt x="1475" y="14836"/>
                  </a:lnTo>
                  <a:lnTo>
                    <a:pt x="1686" y="14915"/>
                  </a:lnTo>
                  <a:lnTo>
                    <a:pt x="1922" y="14981"/>
                  </a:lnTo>
                  <a:lnTo>
                    <a:pt x="2146" y="15007"/>
                  </a:lnTo>
                  <a:lnTo>
                    <a:pt x="2383" y="15020"/>
                  </a:lnTo>
                  <a:lnTo>
                    <a:pt x="2620" y="15007"/>
                  </a:lnTo>
                  <a:lnTo>
                    <a:pt x="2857" y="14981"/>
                  </a:lnTo>
                  <a:lnTo>
                    <a:pt x="3081" y="14915"/>
                  </a:lnTo>
                  <a:lnTo>
                    <a:pt x="3291" y="14836"/>
                  </a:lnTo>
                  <a:lnTo>
                    <a:pt x="3502" y="14744"/>
                  </a:lnTo>
                  <a:lnTo>
                    <a:pt x="3700" y="14625"/>
                  </a:lnTo>
                  <a:lnTo>
                    <a:pt x="3897" y="14480"/>
                  </a:lnTo>
                  <a:lnTo>
                    <a:pt x="4068" y="14322"/>
                  </a:lnTo>
                  <a:lnTo>
                    <a:pt x="4200" y="14178"/>
                  </a:lnTo>
                  <a:lnTo>
                    <a:pt x="4331" y="14006"/>
                  </a:lnTo>
                  <a:lnTo>
                    <a:pt x="4437" y="13848"/>
                  </a:lnTo>
                  <a:lnTo>
                    <a:pt x="4529" y="13664"/>
                  </a:lnTo>
                  <a:lnTo>
                    <a:pt x="4608" y="13493"/>
                  </a:lnTo>
                  <a:lnTo>
                    <a:pt x="4674" y="13309"/>
                  </a:lnTo>
                  <a:lnTo>
                    <a:pt x="4713" y="13111"/>
                  </a:lnTo>
                  <a:lnTo>
                    <a:pt x="4739" y="12927"/>
                  </a:lnTo>
                  <a:lnTo>
                    <a:pt x="4766" y="12730"/>
                  </a:lnTo>
                  <a:lnTo>
                    <a:pt x="4766" y="12545"/>
                  </a:lnTo>
                  <a:lnTo>
                    <a:pt x="4739" y="12348"/>
                  </a:lnTo>
                  <a:lnTo>
                    <a:pt x="4713" y="12150"/>
                  </a:lnTo>
                  <a:lnTo>
                    <a:pt x="4660" y="11966"/>
                  </a:lnTo>
                  <a:lnTo>
                    <a:pt x="4608" y="11782"/>
                  </a:lnTo>
                  <a:lnTo>
                    <a:pt x="4529" y="11598"/>
                  </a:lnTo>
                  <a:lnTo>
                    <a:pt x="4437" y="11426"/>
                  </a:lnTo>
                  <a:lnTo>
                    <a:pt x="11427" y="4437"/>
                  </a:lnTo>
                  <a:lnTo>
                    <a:pt x="11571" y="4502"/>
                  </a:lnTo>
                  <a:lnTo>
                    <a:pt x="11716" y="4568"/>
                  </a:lnTo>
                  <a:lnTo>
                    <a:pt x="11861" y="4634"/>
                  </a:lnTo>
                  <a:lnTo>
                    <a:pt x="12006" y="4674"/>
                  </a:lnTo>
                  <a:lnTo>
                    <a:pt x="12164" y="4713"/>
                  </a:lnTo>
                  <a:lnTo>
                    <a:pt x="12322" y="4739"/>
                  </a:lnTo>
                  <a:lnTo>
                    <a:pt x="12480" y="4753"/>
                  </a:lnTo>
                  <a:lnTo>
                    <a:pt x="12638" y="4766"/>
                  </a:lnTo>
                  <a:lnTo>
                    <a:pt x="12874" y="4753"/>
                  </a:lnTo>
                  <a:lnTo>
                    <a:pt x="13111" y="4713"/>
                  </a:lnTo>
                  <a:lnTo>
                    <a:pt x="13335" y="4660"/>
                  </a:lnTo>
                  <a:lnTo>
                    <a:pt x="13559" y="4581"/>
                  </a:lnTo>
                  <a:lnTo>
                    <a:pt x="13756" y="4476"/>
                  </a:lnTo>
                  <a:lnTo>
                    <a:pt x="13967" y="4358"/>
                  </a:lnTo>
                  <a:lnTo>
                    <a:pt x="14151" y="4226"/>
                  </a:lnTo>
                  <a:lnTo>
                    <a:pt x="14322" y="4068"/>
                  </a:lnTo>
                  <a:lnTo>
                    <a:pt x="14494" y="3884"/>
                  </a:lnTo>
                  <a:lnTo>
                    <a:pt x="14625" y="3686"/>
                  </a:lnTo>
                  <a:lnTo>
                    <a:pt x="14744" y="3489"/>
                  </a:lnTo>
                  <a:lnTo>
                    <a:pt x="14849" y="3278"/>
                  </a:lnTo>
                  <a:lnTo>
                    <a:pt x="14928" y="3054"/>
                  </a:lnTo>
                  <a:lnTo>
                    <a:pt x="14981" y="2844"/>
                  </a:lnTo>
                  <a:lnTo>
                    <a:pt x="15007" y="2607"/>
                  </a:lnTo>
                  <a:lnTo>
                    <a:pt x="15020" y="2383"/>
                  </a:lnTo>
                  <a:lnTo>
                    <a:pt x="15007" y="2159"/>
                  </a:lnTo>
                  <a:lnTo>
                    <a:pt x="14981" y="1922"/>
                  </a:lnTo>
                  <a:lnTo>
                    <a:pt x="14928" y="1712"/>
                  </a:lnTo>
                  <a:lnTo>
                    <a:pt x="14849" y="1488"/>
                  </a:lnTo>
                  <a:lnTo>
                    <a:pt x="14744" y="1277"/>
                  </a:lnTo>
                  <a:lnTo>
                    <a:pt x="14625" y="1080"/>
                  </a:lnTo>
                  <a:lnTo>
                    <a:pt x="14494" y="882"/>
                  </a:lnTo>
                  <a:lnTo>
                    <a:pt x="14322" y="698"/>
                  </a:lnTo>
                  <a:lnTo>
                    <a:pt x="14151" y="540"/>
                  </a:lnTo>
                  <a:lnTo>
                    <a:pt x="13967" y="409"/>
                  </a:lnTo>
                  <a:lnTo>
                    <a:pt x="13756" y="277"/>
                  </a:lnTo>
                  <a:lnTo>
                    <a:pt x="13559" y="185"/>
                  </a:lnTo>
                  <a:lnTo>
                    <a:pt x="13335" y="106"/>
                  </a:lnTo>
                  <a:lnTo>
                    <a:pt x="13111" y="53"/>
                  </a:lnTo>
                  <a:lnTo>
                    <a:pt x="12874" y="14"/>
                  </a:lnTo>
                  <a:lnTo>
                    <a:pt x="12638"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0"/>
            <p:cNvSpPr/>
            <p:nvPr/>
          </p:nvSpPr>
          <p:spPr>
            <a:xfrm>
              <a:off x="4040350" y="3435525"/>
              <a:ext cx="375500" cy="375525"/>
            </a:xfrm>
            <a:custGeom>
              <a:rect b="b" l="l" r="r" t="t"/>
              <a:pathLst>
                <a:path extrusionOk="0" h="15021" w="15020">
                  <a:moveTo>
                    <a:pt x="2502" y="1185"/>
                  </a:moveTo>
                  <a:lnTo>
                    <a:pt x="2620" y="1199"/>
                  </a:lnTo>
                  <a:lnTo>
                    <a:pt x="2725" y="1238"/>
                  </a:lnTo>
                  <a:lnTo>
                    <a:pt x="2844" y="1278"/>
                  </a:lnTo>
                  <a:lnTo>
                    <a:pt x="2949" y="1317"/>
                  </a:lnTo>
                  <a:lnTo>
                    <a:pt x="3041" y="1383"/>
                  </a:lnTo>
                  <a:lnTo>
                    <a:pt x="3147" y="1449"/>
                  </a:lnTo>
                  <a:lnTo>
                    <a:pt x="3225" y="1528"/>
                  </a:lnTo>
                  <a:lnTo>
                    <a:pt x="3304" y="1620"/>
                  </a:lnTo>
                  <a:lnTo>
                    <a:pt x="3383" y="1712"/>
                  </a:lnTo>
                  <a:lnTo>
                    <a:pt x="3436" y="1817"/>
                  </a:lnTo>
                  <a:lnTo>
                    <a:pt x="3489" y="1923"/>
                  </a:lnTo>
                  <a:lnTo>
                    <a:pt x="3528" y="2028"/>
                  </a:lnTo>
                  <a:lnTo>
                    <a:pt x="3555" y="2146"/>
                  </a:lnTo>
                  <a:lnTo>
                    <a:pt x="3568" y="2265"/>
                  </a:lnTo>
                  <a:lnTo>
                    <a:pt x="3581" y="2383"/>
                  </a:lnTo>
                  <a:lnTo>
                    <a:pt x="3568" y="2502"/>
                  </a:lnTo>
                  <a:lnTo>
                    <a:pt x="3555" y="2620"/>
                  </a:lnTo>
                  <a:lnTo>
                    <a:pt x="3528" y="2726"/>
                  </a:lnTo>
                  <a:lnTo>
                    <a:pt x="3489" y="2831"/>
                  </a:lnTo>
                  <a:lnTo>
                    <a:pt x="3436" y="2936"/>
                  </a:lnTo>
                  <a:lnTo>
                    <a:pt x="3383" y="3041"/>
                  </a:lnTo>
                  <a:lnTo>
                    <a:pt x="3304" y="3134"/>
                  </a:lnTo>
                  <a:lnTo>
                    <a:pt x="3225" y="3226"/>
                  </a:lnTo>
                  <a:lnTo>
                    <a:pt x="3147" y="3305"/>
                  </a:lnTo>
                  <a:lnTo>
                    <a:pt x="3041" y="3371"/>
                  </a:lnTo>
                  <a:lnTo>
                    <a:pt x="2949" y="3436"/>
                  </a:lnTo>
                  <a:lnTo>
                    <a:pt x="2831" y="3476"/>
                  </a:lnTo>
                  <a:lnTo>
                    <a:pt x="2725" y="3515"/>
                  </a:lnTo>
                  <a:lnTo>
                    <a:pt x="2620" y="3542"/>
                  </a:lnTo>
                  <a:lnTo>
                    <a:pt x="2502" y="3555"/>
                  </a:lnTo>
                  <a:lnTo>
                    <a:pt x="2383" y="3568"/>
                  </a:lnTo>
                  <a:lnTo>
                    <a:pt x="2265" y="3555"/>
                  </a:lnTo>
                  <a:lnTo>
                    <a:pt x="2146" y="3542"/>
                  </a:lnTo>
                  <a:lnTo>
                    <a:pt x="2041" y="3515"/>
                  </a:lnTo>
                  <a:lnTo>
                    <a:pt x="1922" y="3476"/>
                  </a:lnTo>
                  <a:lnTo>
                    <a:pt x="1817" y="3436"/>
                  </a:lnTo>
                  <a:lnTo>
                    <a:pt x="1725" y="3371"/>
                  </a:lnTo>
                  <a:lnTo>
                    <a:pt x="1620" y="3305"/>
                  </a:lnTo>
                  <a:lnTo>
                    <a:pt x="1541" y="3226"/>
                  </a:lnTo>
                  <a:lnTo>
                    <a:pt x="1462" y="3134"/>
                  </a:lnTo>
                  <a:lnTo>
                    <a:pt x="1383" y="3041"/>
                  </a:lnTo>
                  <a:lnTo>
                    <a:pt x="1330" y="2936"/>
                  </a:lnTo>
                  <a:lnTo>
                    <a:pt x="1277" y="2831"/>
                  </a:lnTo>
                  <a:lnTo>
                    <a:pt x="1238" y="2726"/>
                  </a:lnTo>
                  <a:lnTo>
                    <a:pt x="1211" y="2620"/>
                  </a:lnTo>
                  <a:lnTo>
                    <a:pt x="1185" y="2502"/>
                  </a:lnTo>
                  <a:lnTo>
                    <a:pt x="1185" y="2383"/>
                  </a:lnTo>
                  <a:lnTo>
                    <a:pt x="1185" y="2265"/>
                  </a:lnTo>
                  <a:lnTo>
                    <a:pt x="1211" y="2146"/>
                  </a:lnTo>
                  <a:lnTo>
                    <a:pt x="1238" y="2028"/>
                  </a:lnTo>
                  <a:lnTo>
                    <a:pt x="1277" y="1923"/>
                  </a:lnTo>
                  <a:lnTo>
                    <a:pt x="1330" y="1817"/>
                  </a:lnTo>
                  <a:lnTo>
                    <a:pt x="1383" y="1712"/>
                  </a:lnTo>
                  <a:lnTo>
                    <a:pt x="1462" y="1620"/>
                  </a:lnTo>
                  <a:lnTo>
                    <a:pt x="1541" y="1528"/>
                  </a:lnTo>
                  <a:lnTo>
                    <a:pt x="1620" y="1449"/>
                  </a:lnTo>
                  <a:lnTo>
                    <a:pt x="1725" y="1383"/>
                  </a:lnTo>
                  <a:lnTo>
                    <a:pt x="1817" y="1317"/>
                  </a:lnTo>
                  <a:lnTo>
                    <a:pt x="1922" y="1278"/>
                  </a:lnTo>
                  <a:lnTo>
                    <a:pt x="2028" y="1238"/>
                  </a:lnTo>
                  <a:lnTo>
                    <a:pt x="2146" y="1199"/>
                  </a:lnTo>
                  <a:lnTo>
                    <a:pt x="2265" y="1185"/>
                  </a:lnTo>
                  <a:close/>
                  <a:moveTo>
                    <a:pt x="12756" y="11440"/>
                  </a:moveTo>
                  <a:lnTo>
                    <a:pt x="12874" y="11466"/>
                  </a:lnTo>
                  <a:lnTo>
                    <a:pt x="12993" y="11492"/>
                  </a:lnTo>
                  <a:lnTo>
                    <a:pt x="13098" y="11532"/>
                  </a:lnTo>
                  <a:lnTo>
                    <a:pt x="13203" y="11585"/>
                  </a:lnTo>
                  <a:lnTo>
                    <a:pt x="13309" y="11637"/>
                  </a:lnTo>
                  <a:lnTo>
                    <a:pt x="13401" y="11716"/>
                  </a:lnTo>
                  <a:lnTo>
                    <a:pt x="13493" y="11795"/>
                  </a:lnTo>
                  <a:lnTo>
                    <a:pt x="13572" y="11874"/>
                  </a:lnTo>
                  <a:lnTo>
                    <a:pt x="13638" y="11980"/>
                  </a:lnTo>
                  <a:lnTo>
                    <a:pt x="13704" y="12072"/>
                  </a:lnTo>
                  <a:lnTo>
                    <a:pt x="13743" y="12177"/>
                  </a:lnTo>
                  <a:lnTo>
                    <a:pt x="13783" y="12282"/>
                  </a:lnTo>
                  <a:lnTo>
                    <a:pt x="13809" y="12401"/>
                  </a:lnTo>
                  <a:lnTo>
                    <a:pt x="13835" y="12519"/>
                  </a:lnTo>
                  <a:lnTo>
                    <a:pt x="13835" y="12638"/>
                  </a:lnTo>
                  <a:lnTo>
                    <a:pt x="13835" y="12756"/>
                  </a:lnTo>
                  <a:lnTo>
                    <a:pt x="13809" y="12875"/>
                  </a:lnTo>
                  <a:lnTo>
                    <a:pt x="13783" y="12980"/>
                  </a:lnTo>
                  <a:lnTo>
                    <a:pt x="13743" y="13098"/>
                  </a:lnTo>
                  <a:lnTo>
                    <a:pt x="13704" y="13204"/>
                  </a:lnTo>
                  <a:lnTo>
                    <a:pt x="13638" y="13296"/>
                  </a:lnTo>
                  <a:lnTo>
                    <a:pt x="13572" y="13401"/>
                  </a:lnTo>
                  <a:lnTo>
                    <a:pt x="13493" y="13480"/>
                  </a:lnTo>
                  <a:lnTo>
                    <a:pt x="13401" y="13559"/>
                  </a:lnTo>
                  <a:lnTo>
                    <a:pt x="13309" y="13638"/>
                  </a:lnTo>
                  <a:lnTo>
                    <a:pt x="13203" y="13691"/>
                  </a:lnTo>
                  <a:lnTo>
                    <a:pt x="13098" y="13743"/>
                  </a:lnTo>
                  <a:lnTo>
                    <a:pt x="12980" y="13770"/>
                  </a:lnTo>
                  <a:lnTo>
                    <a:pt x="12874" y="13796"/>
                  </a:lnTo>
                  <a:lnTo>
                    <a:pt x="12756" y="13822"/>
                  </a:lnTo>
                  <a:lnTo>
                    <a:pt x="12519" y="13822"/>
                  </a:lnTo>
                  <a:lnTo>
                    <a:pt x="12414" y="13796"/>
                  </a:lnTo>
                  <a:lnTo>
                    <a:pt x="12295" y="13770"/>
                  </a:lnTo>
                  <a:lnTo>
                    <a:pt x="12190" y="13743"/>
                  </a:lnTo>
                  <a:lnTo>
                    <a:pt x="12085" y="13691"/>
                  </a:lnTo>
                  <a:lnTo>
                    <a:pt x="11979" y="13638"/>
                  </a:lnTo>
                  <a:lnTo>
                    <a:pt x="11887" y="13559"/>
                  </a:lnTo>
                  <a:lnTo>
                    <a:pt x="11795" y="13480"/>
                  </a:lnTo>
                  <a:lnTo>
                    <a:pt x="11716" y="13401"/>
                  </a:lnTo>
                  <a:lnTo>
                    <a:pt x="11650" y="13296"/>
                  </a:lnTo>
                  <a:lnTo>
                    <a:pt x="11584" y="13204"/>
                  </a:lnTo>
                  <a:lnTo>
                    <a:pt x="11532" y="13098"/>
                  </a:lnTo>
                  <a:lnTo>
                    <a:pt x="11492" y="12980"/>
                  </a:lnTo>
                  <a:lnTo>
                    <a:pt x="11466" y="12875"/>
                  </a:lnTo>
                  <a:lnTo>
                    <a:pt x="11453" y="12756"/>
                  </a:lnTo>
                  <a:lnTo>
                    <a:pt x="11440" y="12638"/>
                  </a:lnTo>
                  <a:lnTo>
                    <a:pt x="11453" y="12519"/>
                  </a:lnTo>
                  <a:lnTo>
                    <a:pt x="11466" y="12401"/>
                  </a:lnTo>
                  <a:lnTo>
                    <a:pt x="11492" y="12282"/>
                  </a:lnTo>
                  <a:lnTo>
                    <a:pt x="11532" y="12177"/>
                  </a:lnTo>
                  <a:lnTo>
                    <a:pt x="11584" y="12072"/>
                  </a:lnTo>
                  <a:lnTo>
                    <a:pt x="11650" y="11980"/>
                  </a:lnTo>
                  <a:lnTo>
                    <a:pt x="11716" y="11874"/>
                  </a:lnTo>
                  <a:lnTo>
                    <a:pt x="11795" y="11795"/>
                  </a:lnTo>
                  <a:lnTo>
                    <a:pt x="11887" y="11716"/>
                  </a:lnTo>
                  <a:lnTo>
                    <a:pt x="11979" y="11637"/>
                  </a:lnTo>
                  <a:lnTo>
                    <a:pt x="12071" y="11585"/>
                  </a:lnTo>
                  <a:lnTo>
                    <a:pt x="12177" y="11532"/>
                  </a:lnTo>
                  <a:lnTo>
                    <a:pt x="12295" y="11492"/>
                  </a:lnTo>
                  <a:lnTo>
                    <a:pt x="12400" y="11466"/>
                  </a:lnTo>
                  <a:lnTo>
                    <a:pt x="12519" y="11440"/>
                  </a:lnTo>
                  <a:close/>
                  <a:moveTo>
                    <a:pt x="2383" y="1"/>
                  </a:moveTo>
                  <a:lnTo>
                    <a:pt x="2146" y="14"/>
                  </a:lnTo>
                  <a:lnTo>
                    <a:pt x="1909" y="40"/>
                  </a:lnTo>
                  <a:lnTo>
                    <a:pt x="1685" y="106"/>
                  </a:lnTo>
                  <a:lnTo>
                    <a:pt x="1475" y="185"/>
                  </a:lnTo>
                  <a:lnTo>
                    <a:pt x="1264" y="277"/>
                  </a:lnTo>
                  <a:lnTo>
                    <a:pt x="1067" y="396"/>
                  </a:lnTo>
                  <a:lnTo>
                    <a:pt x="869" y="540"/>
                  </a:lnTo>
                  <a:lnTo>
                    <a:pt x="698" y="698"/>
                  </a:lnTo>
                  <a:lnTo>
                    <a:pt x="540" y="870"/>
                  </a:lnTo>
                  <a:lnTo>
                    <a:pt x="409" y="1054"/>
                  </a:lnTo>
                  <a:lnTo>
                    <a:pt x="277" y="1264"/>
                  </a:lnTo>
                  <a:lnTo>
                    <a:pt x="185" y="1462"/>
                  </a:lnTo>
                  <a:lnTo>
                    <a:pt x="106" y="1686"/>
                  </a:lnTo>
                  <a:lnTo>
                    <a:pt x="53" y="1909"/>
                  </a:lnTo>
                  <a:lnTo>
                    <a:pt x="14" y="2146"/>
                  </a:lnTo>
                  <a:lnTo>
                    <a:pt x="0" y="2383"/>
                  </a:lnTo>
                  <a:lnTo>
                    <a:pt x="14" y="2620"/>
                  </a:lnTo>
                  <a:lnTo>
                    <a:pt x="53" y="2844"/>
                  </a:lnTo>
                  <a:lnTo>
                    <a:pt x="106" y="3068"/>
                  </a:lnTo>
                  <a:lnTo>
                    <a:pt x="185" y="3292"/>
                  </a:lnTo>
                  <a:lnTo>
                    <a:pt x="277" y="3502"/>
                  </a:lnTo>
                  <a:lnTo>
                    <a:pt x="395" y="3700"/>
                  </a:lnTo>
                  <a:lnTo>
                    <a:pt x="540" y="3884"/>
                  </a:lnTo>
                  <a:lnTo>
                    <a:pt x="698" y="4055"/>
                  </a:lnTo>
                  <a:lnTo>
                    <a:pt x="869" y="4213"/>
                  </a:lnTo>
                  <a:lnTo>
                    <a:pt x="1067" y="4358"/>
                  </a:lnTo>
                  <a:lnTo>
                    <a:pt x="1264" y="4476"/>
                  </a:lnTo>
                  <a:lnTo>
                    <a:pt x="1475" y="4582"/>
                  </a:lnTo>
                  <a:lnTo>
                    <a:pt x="1685" y="4661"/>
                  </a:lnTo>
                  <a:lnTo>
                    <a:pt x="1909" y="4713"/>
                  </a:lnTo>
                  <a:lnTo>
                    <a:pt x="2146" y="4740"/>
                  </a:lnTo>
                  <a:lnTo>
                    <a:pt x="2383" y="4753"/>
                  </a:lnTo>
                  <a:lnTo>
                    <a:pt x="2541" y="4753"/>
                  </a:lnTo>
                  <a:lnTo>
                    <a:pt x="2699" y="4740"/>
                  </a:lnTo>
                  <a:lnTo>
                    <a:pt x="2857" y="4713"/>
                  </a:lnTo>
                  <a:lnTo>
                    <a:pt x="3015" y="4674"/>
                  </a:lnTo>
                  <a:lnTo>
                    <a:pt x="3160" y="4621"/>
                  </a:lnTo>
                  <a:lnTo>
                    <a:pt x="3318" y="4568"/>
                  </a:lnTo>
                  <a:lnTo>
                    <a:pt x="3449" y="4503"/>
                  </a:lnTo>
                  <a:lnTo>
                    <a:pt x="3594" y="4424"/>
                  </a:lnTo>
                  <a:lnTo>
                    <a:pt x="10597" y="11427"/>
                  </a:lnTo>
                  <a:lnTo>
                    <a:pt x="10518" y="11558"/>
                  </a:lnTo>
                  <a:lnTo>
                    <a:pt x="10452" y="11703"/>
                  </a:lnTo>
                  <a:lnTo>
                    <a:pt x="10400" y="11848"/>
                  </a:lnTo>
                  <a:lnTo>
                    <a:pt x="10347" y="12006"/>
                  </a:lnTo>
                  <a:lnTo>
                    <a:pt x="10307" y="12164"/>
                  </a:lnTo>
                  <a:lnTo>
                    <a:pt x="10281" y="12322"/>
                  </a:lnTo>
                  <a:lnTo>
                    <a:pt x="10268" y="12480"/>
                  </a:lnTo>
                  <a:lnTo>
                    <a:pt x="10268" y="12638"/>
                  </a:lnTo>
                  <a:lnTo>
                    <a:pt x="10268" y="12875"/>
                  </a:lnTo>
                  <a:lnTo>
                    <a:pt x="10307" y="13112"/>
                  </a:lnTo>
                  <a:lnTo>
                    <a:pt x="10360" y="13335"/>
                  </a:lnTo>
                  <a:lnTo>
                    <a:pt x="10439" y="13546"/>
                  </a:lnTo>
                  <a:lnTo>
                    <a:pt x="10544" y="13757"/>
                  </a:lnTo>
                  <a:lnTo>
                    <a:pt x="10663" y="13954"/>
                  </a:lnTo>
                  <a:lnTo>
                    <a:pt x="10795" y="14138"/>
                  </a:lnTo>
                  <a:lnTo>
                    <a:pt x="10952" y="14323"/>
                  </a:lnTo>
                  <a:lnTo>
                    <a:pt x="11137" y="14481"/>
                  </a:lnTo>
                  <a:lnTo>
                    <a:pt x="11321" y="14612"/>
                  </a:lnTo>
                  <a:lnTo>
                    <a:pt x="11518" y="14731"/>
                  </a:lnTo>
                  <a:lnTo>
                    <a:pt x="11729" y="14836"/>
                  </a:lnTo>
                  <a:lnTo>
                    <a:pt x="11953" y="14915"/>
                  </a:lnTo>
                  <a:lnTo>
                    <a:pt x="12177" y="14968"/>
                  </a:lnTo>
                  <a:lnTo>
                    <a:pt x="12400" y="15007"/>
                  </a:lnTo>
                  <a:lnTo>
                    <a:pt x="12637" y="15020"/>
                  </a:lnTo>
                  <a:lnTo>
                    <a:pt x="12874" y="15007"/>
                  </a:lnTo>
                  <a:lnTo>
                    <a:pt x="13111" y="14968"/>
                  </a:lnTo>
                  <a:lnTo>
                    <a:pt x="13335" y="14915"/>
                  </a:lnTo>
                  <a:lnTo>
                    <a:pt x="13546" y="14836"/>
                  </a:lnTo>
                  <a:lnTo>
                    <a:pt x="13756" y="14731"/>
                  </a:lnTo>
                  <a:lnTo>
                    <a:pt x="13954" y="14612"/>
                  </a:lnTo>
                  <a:lnTo>
                    <a:pt x="14151" y="14481"/>
                  </a:lnTo>
                  <a:lnTo>
                    <a:pt x="14322" y="14323"/>
                  </a:lnTo>
                  <a:lnTo>
                    <a:pt x="14480" y="14138"/>
                  </a:lnTo>
                  <a:lnTo>
                    <a:pt x="14625" y="13954"/>
                  </a:lnTo>
                  <a:lnTo>
                    <a:pt x="14744" y="13757"/>
                  </a:lnTo>
                  <a:lnTo>
                    <a:pt x="14836" y="13546"/>
                  </a:lnTo>
                  <a:lnTo>
                    <a:pt x="14915" y="13335"/>
                  </a:lnTo>
                  <a:lnTo>
                    <a:pt x="14980" y="13112"/>
                  </a:lnTo>
                  <a:lnTo>
                    <a:pt x="15007" y="12875"/>
                  </a:lnTo>
                  <a:lnTo>
                    <a:pt x="15020" y="12638"/>
                  </a:lnTo>
                  <a:lnTo>
                    <a:pt x="15007" y="12401"/>
                  </a:lnTo>
                  <a:lnTo>
                    <a:pt x="14980" y="12164"/>
                  </a:lnTo>
                  <a:lnTo>
                    <a:pt x="14915" y="11940"/>
                  </a:lnTo>
                  <a:lnTo>
                    <a:pt x="14836" y="11729"/>
                  </a:lnTo>
                  <a:lnTo>
                    <a:pt x="14744" y="11519"/>
                  </a:lnTo>
                  <a:lnTo>
                    <a:pt x="14625" y="11321"/>
                  </a:lnTo>
                  <a:lnTo>
                    <a:pt x="14480" y="11137"/>
                  </a:lnTo>
                  <a:lnTo>
                    <a:pt x="14322" y="10953"/>
                  </a:lnTo>
                  <a:lnTo>
                    <a:pt x="14151" y="10795"/>
                  </a:lnTo>
                  <a:lnTo>
                    <a:pt x="13954" y="10663"/>
                  </a:lnTo>
                  <a:lnTo>
                    <a:pt x="13756" y="10532"/>
                  </a:lnTo>
                  <a:lnTo>
                    <a:pt x="13546" y="10439"/>
                  </a:lnTo>
                  <a:lnTo>
                    <a:pt x="13335" y="10360"/>
                  </a:lnTo>
                  <a:lnTo>
                    <a:pt x="13111" y="10308"/>
                  </a:lnTo>
                  <a:lnTo>
                    <a:pt x="12874" y="10268"/>
                  </a:lnTo>
                  <a:lnTo>
                    <a:pt x="12637" y="10255"/>
                  </a:lnTo>
                  <a:lnTo>
                    <a:pt x="12479" y="10268"/>
                  </a:lnTo>
                  <a:lnTo>
                    <a:pt x="12321" y="10281"/>
                  </a:lnTo>
                  <a:lnTo>
                    <a:pt x="12164" y="10308"/>
                  </a:lnTo>
                  <a:lnTo>
                    <a:pt x="12006" y="10347"/>
                  </a:lnTo>
                  <a:lnTo>
                    <a:pt x="11861" y="10387"/>
                  </a:lnTo>
                  <a:lnTo>
                    <a:pt x="11716" y="10453"/>
                  </a:lnTo>
                  <a:lnTo>
                    <a:pt x="11571" y="10518"/>
                  </a:lnTo>
                  <a:lnTo>
                    <a:pt x="11426" y="10584"/>
                  </a:lnTo>
                  <a:lnTo>
                    <a:pt x="4423" y="3594"/>
                  </a:lnTo>
                  <a:lnTo>
                    <a:pt x="4502" y="3450"/>
                  </a:lnTo>
                  <a:lnTo>
                    <a:pt x="4568" y="3305"/>
                  </a:lnTo>
                  <a:lnTo>
                    <a:pt x="4634" y="3160"/>
                  </a:lnTo>
                  <a:lnTo>
                    <a:pt x="4673" y="3015"/>
                  </a:lnTo>
                  <a:lnTo>
                    <a:pt x="4713" y="2857"/>
                  </a:lnTo>
                  <a:lnTo>
                    <a:pt x="4739" y="2699"/>
                  </a:lnTo>
                  <a:lnTo>
                    <a:pt x="4752" y="2541"/>
                  </a:lnTo>
                  <a:lnTo>
                    <a:pt x="4766" y="2383"/>
                  </a:lnTo>
                  <a:lnTo>
                    <a:pt x="4752" y="2146"/>
                  </a:lnTo>
                  <a:lnTo>
                    <a:pt x="4713" y="1909"/>
                  </a:lnTo>
                  <a:lnTo>
                    <a:pt x="4660" y="1686"/>
                  </a:lnTo>
                  <a:lnTo>
                    <a:pt x="4581" y="1462"/>
                  </a:lnTo>
                  <a:lnTo>
                    <a:pt x="4476" y="1264"/>
                  </a:lnTo>
                  <a:lnTo>
                    <a:pt x="4358" y="1054"/>
                  </a:lnTo>
                  <a:lnTo>
                    <a:pt x="4226" y="870"/>
                  </a:lnTo>
                  <a:lnTo>
                    <a:pt x="4068" y="698"/>
                  </a:lnTo>
                  <a:lnTo>
                    <a:pt x="3884" y="540"/>
                  </a:lnTo>
                  <a:lnTo>
                    <a:pt x="3699" y="396"/>
                  </a:lnTo>
                  <a:lnTo>
                    <a:pt x="3502" y="277"/>
                  </a:lnTo>
                  <a:lnTo>
                    <a:pt x="3291" y="185"/>
                  </a:lnTo>
                  <a:lnTo>
                    <a:pt x="3081" y="106"/>
                  </a:lnTo>
                  <a:lnTo>
                    <a:pt x="2844" y="40"/>
                  </a:lnTo>
                  <a:lnTo>
                    <a:pt x="2620" y="14"/>
                  </a:lnTo>
                  <a:lnTo>
                    <a:pt x="2383"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0"/>
            <p:cNvSpPr/>
            <p:nvPr/>
          </p:nvSpPr>
          <p:spPr>
            <a:xfrm>
              <a:off x="6204425" y="2754325"/>
              <a:ext cx="380450" cy="380450"/>
            </a:xfrm>
            <a:custGeom>
              <a:rect b="b" l="l" r="r" t="t"/>
              <a:pathLst>
                <a:path extrusionOk="0" h="15218" w="15218">
                  <a:moveTo>
                    <a:pt x="2502" y="1185"/>
                  </a:moveTo>
                  <a:lnTo>
                    <a:pt x="2620" y="1211"/>
                  </a:lnTo>
                  <a:lnTo>
                    <a:pt x="2725" y="1238"/>
                  </a:lnTo>
                  <a:lnTo>
                    <a:pt x="2844" y="1277"/>
                  </a:lnTo>
                  <a:lnTo>
                    <a:pt x="2949" y="1330"/>
                  </a:lnTo>
                  <a:lnTo>
                    <a:pt x="3041" y="1382"/>
                  </a:lnTo>
                  <a:lnTo>
                    <a:pt x="3133" y="1461"/>
                  </a:lnTo>
                  <a:lnTo>
                    <a:pt x="3226" y="1540"/>
                  </a:lnTo>
                  <a:lnTo>
                    <a:pt x="3305" y="1619"/>
                  </a:lnTo>
                  <a:lnTo>
                    <a:pt x="3384" y="1725"/>
                  </a:lnTo>
                  <a:lnTo>
                    <a:pt x="3436" y="1830"/>
                  </a:lnTo>
                  <a:lnTo>
                    <a:pt x="3489" y="1935"/>
                  </a:lnTo>
                  <a:lnTo>
                    <a:pt x="3528" y="2041"/>
                  </a:lnTo>
                  <a:lnTo>
                    <a:pt x="3555" y="2159"/>
                  </a:lnTo>
                  <a:lnTo>
                    <a:pt x="3568" y="2264"/>
                  </a:lnTo>
                  <a:lnTo>
                    <a:pt x="3581" y="2383"/>
                  </a:lnTo>
                  <a:lnTo>
                    <a:pt x="3568" y="2501"/>
                  </a:lnTo>
                  <a:lnTo>
                    <a:pt x="3555" y="2607"/>
                  </a:lnTo>
                  <a:lnTo>
                    <a:pt x="3528" y="2725"/>
                  </a:lnTo>
                  <a:lnTo>
                    <a:pt x="3489" y="2830"/>
                  </a:lnTo>
                  <a:lnTo>
                    <a:pt x="3436" y="2936"/>
                  </a:lnTo>
                  <a:lnTo>
                    <a:pt x="3384" y="3041"/>
                  </a:lnTo>
                  <a:lnTo>
                    <a:pt x="3305" y="3133"/>
                  </a:lnTo>
                  <a:lnTo>
                    <a:pt x="3226" y="3225"/>
                  </a:lnTo>
                  <a:lnTo>
                    <a:pt x="3133" y="3304"/>
                  </a:lnTo>
                  <a:lnTo>
                    <a:pt x="3041" y="3370"/>
                  </a:lnTo>
                  <a:lnTo>
                    <a:pt x="2936" y="3436"/>
                  </a:lnTo>
                  <a:lnTo>
                    <a:pt x="2831" y="3489"/>
                  </a:lnTo>
                  <a:lnTo>
                    <a:pt x="2725" y="3515"/>
                  </a:lnTo>
                  <a:lnTo>
                    <a:pt x="2607" y="3541"/>
                  </a:lnTo>
                  <a:lnTo>
                    <a:pt x="2502" y="3568"/>
                  </a:lnTo>
                  <a:lnTo>
                    <a:pt x="2265" y="3568"/>
                  </a:lnTo>
                  <a:lnTo>
                    <a:pt x="2146" y="3541"/>
                  </a:lnTo>
                  <a:lnTo>
                    <a:pt x="2041" y="3515"/>
                  </a:lnTo>
                  <a:lnTo>
                    <a:pt x="1922" y="3489"/>
                  </a:lnTo>
                  <a:lnTo>
                    <a:pt x="1817" y="3436"/>
                  </a:lnTo>
                  <a:lnTo>
                    <a:pt x="1712" y="3383"/>
                  </a:lnTo>
                  <a:lnTo>
                    <a:pt x="1620" y="3304"/>
                  </a:lnTo>
                  <a:lnTo>
                    <a:pt x="1527" y="3225"/>
                  </a:lnTo>
                  <a:lnTo>
                    <a:pt x="1448" y="3133"/>
                  </a:lnTo>
                  <a:lnTo>
                    <a:pt x="1383" y="3041"/>
                  </a:lnTo>
                  <a:lnTo>
                    <a:pt x="1317" y="2936"/>
                  </a:lnTo>
                  <a:lnTo>
                    <a:pt x="1264" y="2830"/>
                  </a:lnTo>
                  <a:lnTo>
                    <a:pt x="1238" y="2725"/>
                  </a:lnTo>
                  <a:lnTo>
                    <a:pt x="1198" y="2607"/>
                  </a:lnTo>
                  <a:lnTo>
                    <a:pt x="1185" y="2501"/>
                  </a:lnTo>
                  <a:lnTo>
                    <a:pt x="1185" y="2383"/>
                  </a:lnTo>
                  <a:lnTo>
                    <a:pt x="1185" y="2264"/>
                  </a:lnTo>
                  <a:lnTo>
                    <a:pt x="1198" y="2159"/>
                  </a:lnTo>
                  <a:lnTo>
                    <a:pt x="1238" y="2041"/>
                  </a:lnTo>
                  <a:lnTo>
                    <a:pt x="1264" y="1935"/>
                  </a:lnTo>
                  <a:lnTo>
                    <a:pt x="1317" y="1830"/>
                  </a:lnTo>
                  <a:lnTo>
                    <a:pt x="1383" y="1725"/>
                  </a:lnTo>
                  <a:lnTo>
                    <a:pt x="1448" y="1619"/>
                  </a:lnTo>
                  <a:lnTo>
                    <a:pt x="1527" y="1540"/>
                  </a:lnTo>
                  <a:lnTo>
                    <a:pt x="1620" y="1461"/>
                  </a:lnTo>
                  <a:lnTo>
                    <a:pt x="1712" y="1382"/>
                  </a:lnTo>
                  <a:lnTo>
                    <a:pt x="1817" y="1330"/>
                  </a:lnTo>
                  <a:lnTo>
                    <a:pt x="1922" y="1277"/>
                  </a:lnTo>
                  <a:lnTo>
                    <a:pt x="2028" y="1238"/>
                  </a:lnTo>
                  <a:lnTo>
                    <a:pt x="2146" y="1211"/>
                  </a:lnTo>
                  <a:lnTo>
                    <a:pt x="2265" y="1185"/>
                  </a:lnTo>
                  <a:close/>
                  <a:moveTo>
                    <a:pt x="12967" y="11650"/>
                  </a:moveTo>
                  <a:lnTo>
                    <a:pt x="13072" y="11663"/>
                  </a:lnTo>
                  <a:lnTo>
                    <a:pt x="13190" y="11703"/>
                  </a:lnTo>
                  <a:lnTo>
                    <a:pt x="13296" y="11742"/>
                  </a:lnTo>
                  <a:lnTo>
                    <a:pt x="13401" y="11782"/>
                  </a:lnTo>
                  <a:lnTo>
                    <a:pt x="13506" y="11847"/>
                  </a:lnTo>
                  <a:lnTo>
                    <a:pt x="13598" y="11913"/>
                  </a:lnTo>
                  <a:lnTo>
                    <a:pt x="13691" y="11992"/>
                  </a:lnTo>
                  <a:lnTo>
                    <a:pt x="13770" y="12084"/>
                  </a:lnTo>
                  <a:lnTo>
                    <a:pt x="13835" y="12176"/>
                  </a:lnTo>
                  <a:lnTo>
                    <a:pt x="13901" y="12282"/>
                  </a:lnTo>
                  <a:lnTo>
                    <a:pt x="13954" y="12387"/>
                  </a:lnTo>
                  <a:lnTo>
                    <a:pt x="13993" y="12492"/>
                  </a:lnTo>
                  <a:lnTo>
                    <a:pt x="14020" y="12611"/>
                  </a:lnTo>
                  <a:lnTo>
                    <a:pt x="14033" y="12729"/>
                  </a:lnTo>
                  <a:lnTo>
                    <a:pt x="14033" y="12848"/>
                  </a:lnTo>
                  <a:lnTo>
                    <a:pt x="14033" y="12966"/>
                  </a:lnTo>
                  <a:lnTo>
                    <a:pt x="14020" y="13085"/>
                  </a:lnTo>
                  <a:lnTo>
                    <a:pt x="13993" y="13190"/>
                  </a:lnTo>
                  <a:lnTo>
                    <a:pt x="13954" y="13309"/>
                  </a:lnTo>
                  <a:lnTo>
                    <a:pt x="13901" y="13414"/>
                  </a:lnTo>
                  <a:lnTo>
                    <a:pt x="13835" y="13506"/>
                  </a:lnTo>
                  <a:lnTo>
                    <a:pt x="13770" y="13598"/>
                  </a:lnTo>
                  <a:lnTo>
                    <a:pt x="13691" y="13690"/>
                  </a:lnTo>
                  <a:lnTo>
                    <a:pt x="13598" y="13769"/>
                  </a:lnTo>
                  <a:lnTo>
                    <a:pt x="13506" y="13835"/>
                  </a:lnTo>
                  <a:lnTo>
                    <a:pt x="13401" y="13901"/>
                  </a:lnTo>
                  <a:lnTo>
                    <a:pt x="13296" y="13940"/>
                  </a:lnTo>
                  <a:lnTo>
                    <a:pt x="13190" y="13980"/>
                  </a:lnTo>
                  <a:lnTo>
                    <a:pt x="13072" y="14006"/>
                  </a:lnTo>
                  <a:lnTo>
                    <a:pt x="12953" y="14019"/>
                  </a:lnTo>
                  <a:lnTo>
                    <a:pt x="12835" y="14033"/>
                  </a:lnTo>
                  <a:lnTo>
                    <a:pt x="12730" y="14019"/>
                  </a:lnTo>
                  <a:lnTo>
                    <a:pt x="12611" y="14006"/>
                  </a:lnTo>
                  <a:lnTo>
                    <a:pt x="12493" y="13980"/>
                  </a:lnTo>
                  <a:lnTo>
                    <a:pt x="12387" y="13940"/>
                  </a:lnTo>
                  <a:lnTo>
                    <a:pt x="12282" y="13901"/>
                  </a:lnTo>
                  <a:lnTo>
                    <a:pt x="12177" y="13835"/>
                  </a:lnTo>
                  <a:lnTo>
                    <a:pt x="12085" y="13769"/>
                  </a:lnTo>
                  <a:lnTo>
                    <a:pt x="11992" y="13690"/>
                  </a:lnTo>
                  <a:lnTo>
                    <a:pt x="11913" y="13598"/>
                  </a:lnTo>
                  <a:lnTo>
                    <a:pt x="11848" y="13506"/>
                  </a:lnTo>
                  <a:lnTo>
                    <a:pt x="11782" y="13414"/>
                  </a:lnTo>
                  <a:lnTo>
                    <a:pt x="11729" y="13309"/>
                  </a:lnTo>
                  <a:lnTo>
                    <a:pt x="11690" y="13190"/>
                  </a:lnTo>
                  <a:lnTo>
                    <a:pt x="11663" y="13085"/>
                  </a:lnTo>
                  <a:lnTo>
                    <a:pt x="11650" y="12966"/>
                  </a:lnTo>
                  <a:lnTo>
                    <a:pt x="11650" y="12848"/>
                  </a:lnTo>
                  <a:lnTo>
                    <a:pt x="11650" y="12729"/>
                  </a:lnTo>
                  <a:lnTo>
                    <a:pt x="11663" y="12611"/>
                  </a:lnTo>
                  <a:lnTo>
                    <a:pt x="11690" y="12492"/>
                  </a:lnTo>
                  <a:lnTo>
                    <a:pt x="11729" y="12387"/>
                  </a:lnTo>
                  <a:lnTo>
                    <a:pt x="11782" y="12282"/>
                  </a:lnTo>
                  <a:lnTo>
                    <a:pt x="11848" y="12176"/>
                  </a:lnTo>
                  <a:lnTo>
                    <a:pt x="11913" y="12084"/>
                  </a:lnTo>
                  <a:lnTo>
                    <a:pt x="11992" y="11992"/>
                  </a:lnTo>
                  <a:lnTo>
                    <a:pt x="12085" y="11913"/>
                  </a:lnTo>
                  <a:lnTo>
                    <a:pt x="12177" y="11847"/>
                  </a:lnTo>
                  <a:lnTo>
                    <a:pt x="12282" y="11782"/>
                  </a:lnTo>
                  <a:lnTo>
                    <a:pt x="12387" y="11742"/>
                  </a:lnTo>
                  <a:lnTo>
                    <a:pt x="12493" y="11703"/>
                  </a:lnTo>
                  <a:lnTo>
                    <a:pt x="12611" y="11663"/>
                  </a:lnTo>
                  <a:lnTo>
                    <a:pt x="12716" y="11650"/>
                  </a:lnTo>
                  <a:close/>
                  <a:moveTo>
                    <a:pt x="2383" y="0"/>
                  </a:moveTo>
                  <a:lnTo>
                    <a:pt x="2146" y="13"/>
                  </a:lnTo>
                  <a:lnTo>
                    <a:pt x="1909" y="53"/>
                  </a:lnTo>
                  <a:lnTo>
                    <a:pt x="1685" y="106"/>
                  </a:lnTo>
                  <a:lnTo>
                    <a:pt x="1475" y="185"/>
                  </a:lnTo>
                  <a:lnTo>
                    <a:pt x="1264" y="277"/>
                  </a:lnTo>
                  <a:lnTo>
                    <a:pt x="1067" y="395"/>
                  </a:lnTo>
                  <a:lnTo>
                    <a:pt x="869" y="540"/>
                  </a:lnTo>
                  <a:lnTo>
                    <a:pt x="698" y="698"/>
                  </a:lnTo>
                  <a:lnTo>
                    <a:pt x="540" y="882"/>
                  </a:lnTo>
                  <a:lnTo>
                    <a:pt x="395" y="1066"/>
                  </a:lnTo>
                  <a:lnTo>
                    <a:pt x="277" y="1277"/>
                  </a:lnTo>
                  <a:lnTo>
                    <a:pt x="172" y="1488"/>
                  </a:lnTo>
                  <a:lnTo>
                    <a:pt x="106" y="1698"/>
                  </a:lnTo>
                  <a:lnTo>
                    <a:pt x="40" y="1922"/>
                  </a:lnTo>
                  <a:lnTo>
                    <a:pt x="14" y="2159"/>
                  </a:lnTo>
                  <a:lnTo>
                    <a:pt x="1" y="2383"/>
                  </a:lnTo>
                  <a:lnTo>
                    <a:pt x="14" y="2607"/>
                  </a:lnTo>
                  <a:lnTo>
                    <a:pt x="40" y="2830"/>
                  </a:lnTo>
                  <a:lnTo>
                    <a:pt x="106" y="3054"/>
                  </a:lnTo>
                  <a:lnTo>
                    <a:pt x="172" y="3278"/>
                  </a:lnTo>
                  <a:lnTo>
                    <a:pt x="277" y="3489"/>
                  </a:lnTo>
                  <a:lnTo>
                    <a:pt x="395" y="3686"/>
                  </a:lnTo>
                  <a:lnTo>
                    <a:pt x="540" y="3883"/>
                  </a:lnTo>
                  <a:lnTo>
                    <a:pt x="698" y="4068"/>
                  </a:lnTo>
                  <a:lnTo>
                    <a:pt x="869" y="4226"/>
                  </a:lnTo>
                  <a:lnTo>
                    <a:pt x="1067" y="4357"/>
                  </a:lnTo>
                  <a:lnTo>
                    <a:pt x="1264" y="4476"/>
                  </a:lnTo>
                  <a:lnTo>
                    <a:pt x="1475" y="4581"/>
                  </a:lnTo>
                  <a:lnTo>
                    <a:pt x="1685" y="4660"/>
                  </a:lnTo>
                  <a:lnTo>
                    <a:pt x="1909" y="4713"/>
                  </a:lnTo>
                  <a:lnTo>
                    <a:pt x="2146" y="4752"/>
                  </a:lnTo>
                  <a:lnTo>
                    <a:pt x="2383" y="4765"/>
                  </a:lnTo>
                  <a:lnTo>
                    <a:pt x="2541" y="4752"/>
                  </a:lnTo>
                  <a:lnTo>
                    <a:pt x="2699" y="4739"/>
                  </a:lnTo>
                  <a:lnTo>
                    <a:pt x="2857" y="4713"/>
                  </a:lnTo>
                  <a:lnTo>
                    <a:pt x="3015" y="4673"/>
                  </a:lnTo>
                  <a:lnTo>
                    <a:pt x="3160" y="4634"/>
                  </a:lnTo>
                  <a:lnTo>
                    <a:pt x="3305" y="4568"/>
                  </a:lnTo>
                  <a:lnTo>
                    <a:pt x="3449" y="4502"/>
                  </a:lnTo>
                  <a:lnTo>
                    <a:pt x="3594" y="4423"/>
                  </a:lnTo>
                  <a:lnTo>
                    <a:pt x="10795" y="11637"/>
                  </a:lnTo>
                  <a:lnTo>
                    <a:pt x="10716" y="11768"/>
                  </a:lnTo>
                  <a:lnTo>
                    <a:pt x="10650" y="11913"/>
                  </a:lnTo>
                  <a:lnTo>
                    <a:pt x="10597" y="12058"/>
                  </a:lnTo>
                  <a:lnTo>
                    <a:pt x="10544" y="12216"/>
                  </a:lnTo>
                  <a:lnTo>
                    <a:pt x="10505" y="12361"/>
                  </a:lnTo>
                  <a:lnTo>
                    <a:pt x="10479" y="12519"/>
                  </a:lnTo>
                  <a:lnTo>
                    <a:pt x="10465" y="12677"/>
                  </a:lnTo>
                  <a:lnTo>
                    <a:pt x="10465" y="12848"/>
                  </a:lnTo>
                  <a:lnTo>
                    <a:pt x="10479" y="13085"/>
                  </a:lnTo>
                  <a:lnTo>
                    <a:pt x="10505" y="13309"/>
                  </a:lnTo>
                  <a:lnTo>
                    <a:pt x="10571" y="13532"/>
                  </a:lnTo>
                  <a:lnTo>
                    <a:pt x="10637" y="13756"/>
                  </a:lnTo>
                  <a:lnTo>
                    <a:pt x="10742" y="13967"/>
                  </a:lnTo>
                  <a:lnTo>
                    <a:pt x="10860" y="14164"/>
                  </a:lnTo>
                  <a:lnTo>
                    <a:pt x="11005" y="14348"/>
                  </a:lnTo>
                  <a:lnTo>
                    <a:pt x="11163" y="14520"/>
                  </a:lnTo>
                  <a:lnTo>
                    <a:pt x="11334" y="14691"/>
                  </a:lnTo>
                  <a:lnTo>
                    <a:pt x="11519" y="14822"/>
                  </a:lnTo>
                  <a:lnTo>
                    <a:pt x="11716" y="14941"/>
                  </a:lnTo>
                  <a:lnTo>
                    <a:pt x="11927" y="15046"/>
                  </a:lnTo>
                  <a:lnTo>
                    <a:pt x="12150" y="15125"/>
                  </a:lnTo>
                  <a:lnTo>
                    <a:pt x="12374" y="15178"/>
                  </a:lnTo>
                  <a:lnTo>
                    <a:pt x="12611" y="15217"/>
                  </a:lnTo>
                  <a:lnTo>
                    <a:pt x="13072" y="15217"/>
                  </a:lnTo>
                  <a:lnTo>
                    <a:pt x="13309" y="15178"/>
                  </a:lnTo>
                  <a:lnTo>
                    <a:pt x="13533" y="15125"/>
                  </a:lnTo>
                  <a:lnTo>
                    <a:pt x="13756" y="15046"/>
                  </a:lnTo>
                  <a:lnTo>
                    <a:pt x="13967" y="14941"/>
                  </a:lnTo>
                  <a:lnTo>
                    <a:pt x="14164" y="14822"/>
                  </a:lnTo>
                  <a:lnTo>
                    <a:pt x="14349" y="14691"/>
                  </a:lnTo>
                  <a:lnTo>
                    <a:pt x="14520" y="14520"/>
                  </a:lnTo>
                  <a:lnTo>
                    <a:pt x="14678" y="14348"/>
                  </a:lnTo>
                  <a:lnTo>
                    <a:pt x="14823" y="14164"/>
                  </a:lnTo>
                  <a:lnTo>
                    <a:pt x="14941" y="13967"/>
                  </a:lnTo>
                  <a:lnTo>
                    <a:pt x="15046" y="13756"/>
                  </a:lnTo>
                  <a:lnTo>
                    <a:pt x="15112" y="13532"/>
                  </a:lnTo>
                  <a:lnTo>
                    <a:pt x="15178" y="13309"/>
                  </a:lnTo>
                  <a:lnTo>
                    <a:pt x="15204" y="13085"/>
                  </a:lnTo>
                  <a:lnTo>
                    <a:pt x="15218" y="12848"/>
                  </a:lnTo>
                  <a:lnTo>
                    <a:pt x="15204" y="12611"/>
                  </a:lnTo>
                  <a:lnTo>
                    <a:pt x="15178" y="12374"/>
                  </a:lnTo>
                  <a:lnTo>
                    <a:pt x="15112" y="12150"/>
                  </a:lnTo>
                  <a:lnTo>
                    <a:pt x="15046" y="11940"/>
                  </a:lnTo>
                  <a:lnTo>
                    <a:pt x="14941" y="11729"/>
                  </a:lnTo>
                  <a:lnTo>
                    <a:pt x="14823" y="11518"/>
                  </a:lnTo>
                  <a:lnTo>
                    <a:pt x="14678" y="11334"/>
                  </a:lnTo>
                  <a:lnTo>
                    <a:pt x="14520" y="11163"/>
                  </a:lnTo>
                  <a:lnTo>
                    <a:pt x="14349" y="11005"/>
                  </a:lnTo>
                  <a:lnTo>
                    <a:pt x="14164" y="10860"/>
                  </a:lnTo>
                  <a:lnTo>
                    <a:pt x="13967" y="10742"/>
                  </a:lnTo>
                  <a:lnTo>
                    <a:pt x="13756" y="10650"/>
                  </a:lnTo>
                  <a:lnTo>
                    <a:pt x="13533" y="10571"/>
                  </a:lnTo>
                  <a:lnTo>
                    <a:pt x="13309" y="10505"/>
                  </a:lnTo>
                  <a:lnTo>
                    <a:pt x="13072" y="10478"/>
                  </a:lnTo>
                  <a:lnTo>
                    <a:pt x="12848" y="10465"/>
                  </a:lnTo>
                  <a:lnTo>
                    <a:pt x="12677" y="10465"/>
                  </a:lnTo>
                  <a:lnTo>
                    <a:pt x="12519" y="10492"/>
                  </a:lnTo>
                  <a:lnTo>
                    <a:pt x="12361" y="10518"/>
                  </a:lnTo>
                  <a:lnTo>
                    <a:pt x="12203" y="10544"/>
                  </a:lnTo>
                  <a:lnTo>
                    <a:pt x="12058" y="10597"/>
                  </a:lnTo>
                  <a:lnTo>
                    <a:pt x="11913" y="10650"/>
                  </a:lnTo>
                  <a:lnTo>
                    <a:pt x="11769" y="10715"/>
                  </a:lnTo>
                  <a:lnTo>
                    <a:pt x="11624" y="10794"/>
                  </a:lnTo>
                  <a:lnTo>
                    <a:pt x="4423" y="3594"/>
                  </a:lnTo>
                  <a:lnTo>
                    <a:pt x="4516" y="3423"/>
                  </a:lnTo>
                  <a:lnTo>
                    <a:pt x="4595" y="3238"/>
                  </a:lnTo>
                  <a:lnTo>
                    <a:pt x="4660" y="3054"/>
                  </a:lnTo>
                  <a:lnTo>
                    <a:pt x="4713" y="2870"/>
                  </a:lnTo>
                  <a:lnTo>
                    <a:pt x="4739" y="2672"/>
                  </a:lnTo>
                  <a:lnTo>
                    <a:pt x="4753" y="2488"/>
                  </a:lnTo>
                  <a:lnTo>
                    <a:pt x="4753" y="2291"/>
                  </a:lnTo>
                  <a:lnTo>
                    <a:pt x="4739" y="2093"/>
                  </a:lnTo>
                  <a:lnTo>
                    <a:pt x="4713" y="1909"/>
                  </a:lnTo>
                  <a:lnTo>
                    <a:pt x="4660" y="1725"/>
                  </a:lnTo>
                  <a:lnTo>
                    <a:pt x="4608" y="1540"/>
                  </a:lnTo>
                  <a:lnTo>
                    <a:pt x="4529" y="1356"/>
                  </a:lnTo>
                  <a:lnTo>
                    <a:pt x="4437" y="1185"/>
                  </a:lnTo>
                  <a:lnTo>
                    <a:pt x="4318" y="1014"/>
                  </a:lnTo>
                  <a:lnTo>
                    <a:pt x="4200" y="856"/>
                  </a:lnTo>
                  <a:lnTo>
                    <a:pt x="4055" y="698"/>
                  </a:lnTo>
                  <a:lnTo>
                    <a:pt x="3884" y="540"/>
                  </a:lnTo>
                  <a:lnTo>
                    <a:pt x="3699" y="395"/>
                  </a:lnTo>
                  <a:lnTo>
                    <a:pt x="3502" y="277"/>
                  </a:lnTo>
                  <a:lnTo>
                    <a:pt x="3291" y="185"/>
                  </a:lnTo>
                  <a:lnTo>
                    <a:pt x="3068" y="106"/>
                  </a:lnTo>
                  <a:lnTo>
                    <a:pt x="2844" y="53"/>
                  </a:lnTo>
                  <a:lnTo>
                    <a:pt x="2620" y="13"/>
                  </a:lnTo>
                  <a:lnTo>
                    <a:pt x="2383"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0"/>
            <p:cNvSpPr/>
            <p:nvPr/>
          </p:nvSpPr>
          <p:spPr>
            <a:xfrm>
              <a:off x="2745050" y="784075"/>
              <a:ext cx="481500" cy="119150"/>
            </a:xfrm>
            <a:custGeom>
              <a:rect b="b" l="l" r="r" t="t"/>
              <a:pathLst>
                <a:path extrusionOk="0" h="4766" w="19260">
                  <a:moveTo>
                    <a:pt x="2370" y="1185"/>
                  </a:moveTo>
                  <a:lnTo>
                    <a:pt x="2502" y="1198"/>
                  </a:lnTo>
                  <a:lnTo>
                    <a:pt x="2621" y="1211"/>
                  </a:lnTo>
                  <a:lnTo>
                    <a:pt x="2726" y="1238"/>
                  </a:lnTo>
                  <a:lnTo>
                    <a:pt x="2844" y="1277"/>
                  </a:lnTo>
                  <a:lnTo>
                    <a:pt x="2950" y="1330"/>
                  </a:lnTo>
                  <a:lnTo>
                    <a:pt x="3042" y="1396"/>
                  </a:lnTo>
                  <a:lnTo>
                    <a:pt x="3134" y="1461"/>
                  </a:lnTo>
                  <a:lnTo>
                    <a:pt x="3226" y="1540"/>
                  </a:lnTo>
                  <a:lnTo>
                    <a:pt x="3292" y="1619"/>
                  </a:lnTo>
                  <a:lnTo>
                    <a:pt x="3371" y="1712"/>
                  </a:lnTo>
                  <a:lnTo>
                    <a:pt x="3423" y="1817"/>
                  </a:lnTo>
                  <a:lnTo>
                    <a:pt x="3476" y="1922"/>
                  </a:lnTo>
                  <a:lnTo>
                    <a:pt x="3516" y="2027"/>
                  </a:lnTo>
                  <a:lnTo>
                    <a:pt x="3542" y="2146"/>
                  </a:lnTo>
                  <a:lnTo>
                    <a:pt x="3568" y="2264"/>
                  </a:lnTo>
                  <a:lnTo>
                    <a:pt x="3568" y="2383"/>
                  </a:lnTo>
                  <a:lnTo>
                    <a:pt x="3568" y="2501"/>
                  </a:lnTo>
                  <a:lnTo>
                    <a:pt x="3542" y="2620"/>
                  </a:lnTo>
                  <a:lnTo>
                    <a:pt x="3516" y="2738"/>
                  </a:lnTo>
                  <a:lnTo>
                    <a:pt x="3476" y="2844"/>
                  </a:lnTo>
                  <a:lnTo>
                    <a:pt x="3423" y="2949"/>
                  </a:lnTo>
                  <a:lnTo>
                    <a:pt x="3371" y="3054"/>
                  </a:lnTo>
                  <a:lnTo>
                    <a:pt x="3292" y="3146"/>
                  </a:lnTo>
                  <a:lnTo>
                    <a:pt x="3226" y="3225"/>
                  </a:lnTo>
                  <a:lnTo>
                    <a:pt x="3134" y="3304"/>
                  </a:lnTo>
                  <a:lnTo>
                    <a:pt x="3042" y="3370"/>
                  </a:lnTo>
                  <a:lnTo>
                    <a:pt x="2950" y="3436"/>
                  </a:lnTo>
                  <a:lnTo>
                    <a:pt x="2844" y="3489"/>
                  </a:lnTo>
                  <a:lnTo>
                    <a:pt x="2726" y="3528"/>
                  </a:lnTo>
                  <a:lnTo>
                    <a:pt x="2621" y="3554"/>
                  </a:lnTo>
                  <a:lnTo>
                    <a:pt x="2502" y="3581"/>
                  </a:lnTo>
                  <a:lnTo>
                    <a:pt x="2252" y="3581"/>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3" y="2383"/>
                  </a:lnTo>
                  <a:lnTo>
                    <a:pt x="1186" y="2264"/>
                  </a:lnTo>
                  <a:lnTo>
                    <a:pt x="1199" y="2146"/>
                  </a:lnTo>
                  <a:lnTo>
                    <a:pt x="1225" y="2027"/>
                  </a:lnTo>
                  <a:lnTo>
                    <a:pt x="1265" y="1922"/>
                  </a:lnTo>
                  <a:lnTo>
                    <a:pt x="1317" y="1817"/>
                  </a:lnTo>
                  <a:lnTo>
                    <a:pt x="1383" y="1712"/>
                  </a:lnTo>
                  <a:lnTo>
                    <a:pt x="1449" y="1619"/>
                  </a:lnTo>
                  <a:lnTo>
                    <a:pt x="1528" y="1540"/>
                  </a:lnTo>
                  <a:lnTo>
                    <a:pt x="1607" y="1461"/>
                  </a:lnTo>
                  <a:lnTo>
                    <a:pt x="1699" y="1396"/>
                  </a:lnTo>
                  <a:lnTo>
                    <a:pt x="1804" y="1330"/>
                  </a:lnTo>
                  <a:lnTo>
                    <a:pt x="1910" y="1277"/>
                  </a:lnTo>
                  <a:lnTo>
                    <a:pt x="2015" y="1238"/>
                  </a:lnTo>
                  <a:lnTo>
                    <a:pt x="2133" y="1211"/>
                  </a:lnTo>
                  <a:lnTo>
                    <a:pt x="2252" y="1198"/>
                  </a:lnTo>
                  <a:lnTo>
                    <a:pt x="2370" y="1185"/>
                  </a:lnTo>
                  <a:close/>
                  <a:moveTo>
                    <a:pt x="16877" y="1185"/>
                  </a:moveTo>
                  <a:lnTo>
                    <a:pt x="17008" y="1198"/>
                  </a:lnTo>
                  <a:lnTo>
                    <a:pt x="17127" y="1211"/>
                  </a:lnTo>
                  <a:lnTo>
                    <a:pt x="17232" y="1238"/>
                  </a:lnTo>
                  <a:lnTo>
                    <a:pt x="17350" y="1277"/>
                  </a:lnTo>
                  <a:lnTo>
                    <a:pt x="17456" y="1330"/>
                  </a:lnTo>
                  <a:lnTo>
                    <a:pt x="17548" y="1396"/>
                  </a:lnTo>
                  <a:lnTo>
                    <a:pt x="17640" y="1461"/>
                  </a:lnTo>
                  <a:lnTo>
                    <a:pt x="17732" y="1540"/>
                  </a:lnTo>
                  <a:lnTo>
                    <a:pt x="17811" y="1619"/>
                  </a:lnTo>
                  <a:lnTo>
                    <a:pt x="17877" y="1712"/>
                  </a:lnTo>
                  <a:lnTo>
                    <a:pt x="17930" y="1817"/>
                  </a:lnTo>
                  <a:lnTo>
                    <a:pt x="17982" y="1922"/>
                  </a:lnTo>
                  <a:lnTo>
                    <a:pt x="18022" y="2027"/>
                  </a:lnTo>
                  <a:lnTo>
                    <a:pt x="18048" y="2146"/>
                  </a:lnTo>
                  <a:lnTo>
                    <a:pt x="18074" y="2264"/>
                  </a:lnTo>
                  <a:lnTo>
                    <a:pt x="18074" y="2383"/>
                  </a:lnTo>
                  <a:lnTo>
                    <a:pt x="18074" y="2501"/>
                  </a:lnTo>
                  <a:lnTo>
                    <a:pt x="18048" y="2620"/>
                  </a:lnTo>
                  <a:lnTo>
                    <a:pt x="18022" y="2738"/>
                  </a:lnTo>
                  <a:lnTo>
                    <a:pt x="17982" y="2844"/>
                  </a:lnTo>
                  <a:lnTo>
                    <a:pt x="17930" y="2949"/>
                  </a:lnTo>
                  <a:lnTo>
                    <a:pt x="17877" y="3054"/>
                  </a:lnTo>
                  <a:lnTo>
                    <a:pt x="17811" y="3146"/>
                  </a:lnTo>
                  <a:lnTo>
                    <a:pt x="17732" y="3225"/>
                  </a:lnTo>
                  <a:lnTo>
                    <a:pt x="17640" y="3304"/>
                  </a:lnTo>
                  <a:lnTo>
                    <a:pt x="17548" y="3370"/>
                  </a:lnTo>
                  <a:lnTo>
                    <a:pt x="17456" y="3436"/>
                  </a:lnTo>
                  <a:lnTo>
                    <a:pt x="17350" y="3489"/>
                  </a:lnTo>
                  <a:lnTo>
                    <a:pt x="17232" y="3528"/>
                  </a:lnTo>
                  <a:lnTo>
                    <a:pt x="17127" y="3554"/>
                  </a:lnTo>
                  <a:lnTo>
                    <a:pt x="17008" y="3581"/>
                  </a:lnTo>
                  <a:lnTo>
                    <a:pt x="16758" y="3581"/>
                  </a:lnTo>
                  <a:lnTo>
                    <a:pt x="16640" y="3554"/>
                  </a:lnTo>
                  <a:lnTo>
                    <a:pt x="16521" y="3528"/>
                  </a:lnTo>
                  <a:lnTo>
                    <a:pt x="16416" y="3489"/>
                  </a:lnTo>
                  <a:lnTo>
                    <a:pt x="16311" y="3436"/>
                  </a:lnTo>
                  <a:lnTo>
                    <a:pt x="16218" y="3370"/>
                  </a:lnTo>
                  <a:lnTo>
                    <a:pt x="16126" y="3304"/>
                  </a:lnTo>
                  <a:lnTo>
                    <a:pt x="16034" y="3225"/>
                  </a:lnTo>
                  <a:lnTo>
                    <a:pt x="15955" y="3146"/>
                  </a:lnTo>
                  <a:lnTo>
                    <a:pt x="15889" y="3054"/>
                  </a:lnTo>
                  <a:lnTo>
                    <a:pt x="15823" y="2949"/>
                  </a:lnTo>
                  <a:lnTo>
                    <a:pt x="15784" y="2844"/>
                  </a:lnTo>
                  <a:lnTo>
                    <a:pt x="15744" y="2738"/>
                  </a:lnTo>
                  <a:lnTo>
                    <a:pt x="15705" y="2620"/>
                  </a:lnTo>
                  <a:lnTo>
                    <a:pt x="15692" y="2501"/>
                  </a:lnTo>
                  <a:lnTo>
                    <a:pt x="15679" y="2383"/>
                  </a:lnTo>
                  <a:lnTo>
                    <a:pt x="15692" y="2264"/>
                  </a:lnTo>
                  <a:lnTo>
                    <a:pt x="15705" y="2146"/>
                  </a:lnTo>
                  <a:lnTo>
                    <a:pt x="15744" y="2027"/>
                  </a:lnTo>
                  <a:lnTo>
                    <a:pt x="15784" y="1922"/>
                  </a:lnTo>
                  <a:lnTo>
                    <a:pt x="15823" y="1817"/>
                  </a:lnTo>
                  <a:lnTo>
                    <a:pt x="15889" y="1712"/>
                  </a:lnTo>
                  <a:lnTo>
                    <a:pt x="15955" y="1619"/>
                  </a:lnTo>
                  <a:lnTo>
                    <a:pt x="16034" y="1540"/>
                  </a:lnTo>
                  <a:lnTo>
                    <a:pt x="16126" y="1461"/>
                  </a:lnTo>
                  <a:lnTo>
                    <a:pt x="16218" y="1396"/>
                  </a:lnTo>
                  <a:lnTo>
                    <a:pt x="16311" y="1330"/>
                  </a:lnTo>
                  <a:lnTo>
                    <a:pt x="16416" y="1277"/>
                  </a:lnTo>
                  <a:lnTo>
                    <a:pt x="16521" y="1238"/>
                  </a:lnTo>
                  <a:lnTo>
                    <a:pt x="16640" y="1211"/>
                  </a:lnTo>
                  <a:lnTo>
                    <a:pt x="16758" y="1198"/>
                  </a:lnTo>
                  <a:lnTo>
                    <a:pt x="16877" y="1185"/>
                  </a:lnTo>
                  <a:close/>
                  <a:moveTo>
                    <a:pt x="2370" y="0"/>
                  </a:moveTo>
                  <a:lnTo>
                    <a:pt x="2133" y="13"/>
                  </a:lnTo>
                  <a:lnTo>
                    <a:pt x="1897" y="53"/>
                  </a:lnTo>
                  <a:lnTo>
                    <a:pt x="1673" y="106"/>
                  </a:lnTo>
                  <a:lnTo>
                    <a:pt x="1449" y="198"/>
                  </a:lnTo>
                  <a:lnTo>
                    <a:pt x="1238" y="290"/>
                  </a:lnTo>
                  <a:lnTo>
                    <a:pt x="1041" y="408"/>
                  </a:lnTo>
                  <a:lnTo>
                    <a:pt x="857" y="553"/>
                  </a:lnTo>
                  <a:lnTo>
                    <a:pt x="699" y="698"/>
                  </a:lnTo>
                  <a:lnTo>
                    <a:pt x="541" y="869"/>
                  </a:lnTo>
                  <a:lnTo>
                    <a:pt x="396" y="1053"/>
                  </a:lnTo>
                  <a:lnTo>
                    <a:pt x="277" y="1251"/>
                  </a:lnTo>
                  <a:lnTo>
                    <a:pt x="185" y="1461"/>
                  </a:lnTo>
                  <a:lnTo>
                    <a:pt x="106" y="1672"/>
                  </a:lnTo>
                  <a:lnTo>
                    <a:pt x="40" y="1909"/>
                  </a:lnTo>
                  <a:lnTo>
                    <a:pt x="1" y="2146"/>
                  </a:lnTo>
                  <a:lnTo>
                    <a:pt x="1" y="2383"/>
                  </a:lnTo>
                  <a:lnTo>
                    <a:pt x="1" y="2633"/>
                  </a:lnTo>
                  <a:lnTo>
                    <a:pt x="40" y="2857"/>
                  </a:lnTo>
                  <a:lnTo>
                    <a:pt x="106" y="3094"/>
                  </a:lnTo>
                  <a:lnTo>
                    <a:pt x="185" y="3304"/>
                  </a:lnTo>
                  <a:lnTo>
                    <a:pt x="277" y="3515"/>
                  </a:lnTo>
                  <a:lnTo>
                    <a:pt x="396" y="3712"/>
                  </a:lnTo>
                  <a:lnTo>
                    <a:pt x="541" y="3897"/>
                  </a:lnTo>
                  <a:lnTo>
                    <a:pt x="699" y="4068"/>
                  </a:lnTo>
                  <a:lnTo>
                    <a:pt x="857" y="4213"/>
                  </a:lnTo>
                  <a:lnTo>
                    <a:pt x="1041" y="4357"/>
                  </a:lnTo>
                  <a:lnTo>
                    <a:pt x="1238" y="4476"/>
                  </a:lnTo>
                  <a:lnTo>
                    <a:pt x="1449" y="4581"/>
                  </a:lnTo>
                  <a:lnTo>
                    <a:pt x="1673" y="4660"/>
                  </a:lnTo>
                  <a:lnTo>
                    <a:pt x="1897" y="4713"/>
                  </a:lnTo>
                  <a:lnTo>
                    <a:pt x="2133" y="4752"/>
                  </a:lnTo>
                  <a:lnTo>
                    <a:pt x="2370" y="4765"/>
                  </a:lnTo>
                  <a:lnTo>
                    <a:pt x="2581" y="4752"/>
                  </a:lnTo>
                  <a:lnTo>
                    <a:pt x="2778" y="4726"/>
                  </a:lnTo>
                  <a:lnTo>
                    <a:pt x="2976" y="4686"/>
                  </a:lnTo>
                  <a:lnTo>
                    <a:pt x="3160" y="4621"/>
                  </a:lnTo>
                  <a:lnTo>
                    <a:pt x="3344" y="4555"/>
                  </a:lnTo>
                  <a:lnTo>
                    <a:pt x="3516" y="4463"/>
                  </a:lnTo>
                  <a:lnTo>
                    <a:pt x="3687" y="4371"/>
                  </a:lnTo>
                  <a:lnTo>
                    <a:pt x="3845" y="4252"/>
                  </a:lnTo>
                  <a:lnTo>
                    <a:pt x="3990" y="4134"/>
                  </a:lnTo>
                  <a:lnTo>
                    <a:pt x="4121" y="3989"/>
                  </a:lnTo>
                  <a:lnTo>
                    <a:pt x="4253" y="3844"/>
                  </a:lnTo>
                  <a:lnTo>
                    <a:pt x="4358" y="3686"/>
                  </a:lnTo>
                  <a:lnTo>
                    <a:pt x="4463" y="3515"/>
                  </a:lnTo>
                  <a:lnTo>
                    <a:pt x="4542" y="3344"/>
                  </a:lnTo>
                  <a:lnTo>
                    <a:pt x="4621" y="3160"/>
                  </a:lnTo>
                  <a:lnTo>
                    <a:pt x="4674" y="2975"/>
                  </a:lnTo>
                  <a:lnTo>
                    <a:pt x="14573" y="2975"/>
                  </a:lnTo>
                  <a:lnTo>
                    <a:pt x="14639" y="3160"/>
                  </a:lnTo>
                  <a:lnTo>
                    <a:pt x="14705" y="3344"/>
                  </a:lnTo>
                  <a:lnTo>
                    <a:pt x="14797" y="3515"/>
                  </a:lnTo>
                  <a:lnTo>
                    <a:pt x="14889" y="3686"/>
                  </a:lnTo>
                  <a:lnTo>
                    <a:pt x="15007" y="3844"/>
                  </a:lnTo>
                  <a:lnTo>
                    <a:pt x="15126" y="3989"/>
                  </a:lnTo>
                  <a:lnTo>
                    <a:pt x="15271" y="4134"/>
                  </a:lnTo>
                  <a:lnTo>
                    <a:pt x="15415" y="4252"/>
                  </a:lnTo>
                  <a:lnTo>
                    <a:pt x="15573" y="4371"/>
                  </a:lnTo>
                  <a:lnTo>
                    <a:pt x="15731" y="4463"/>
                  </a:lnTo>
                  <a:lnTo>
                    <a:pt x="15916" y="4555"/>
                  </a:lnTo>
                  <a:lnTo>
                    <a:pt x="16087" y="4621"/>
                  </a:lnTo>
                  <a:lnTo>
                    <a:pt x="16284" y="4686"/>
                  </a:lnTo>
                  <a:lnTo>
                    <a:pt x="16482" y="4726"/>
                  </a:lnTo>
                  <a:lnTo>
                    <a:pt x="16679" y="4752"/>
                  </a:lnTo>
                  <a:lnTo>
                    <a:pt x="16877" y="4765"/>
                  </a:lnTo>
                  <a:lnTo>
                    <a:pt x="17127" y="4752"/>
                  </a:lnTo>
                  <a:lnTo>
                    <a:pt x="17364" y="4713"/>
                  </a:lnTo>
                  <a:lnTo>
                    <a:pt x="17587" y="4660"/>
                  </a:lnTo>
                  <a:lnTo>
                    <a:pt x="17811" y="4581"/>
                  </a:lnTo>
                  <a:lnTo>
                    <a:pt x="18009" y="4476"/>
                  </a:lnTo>
                  <a:lnTo>
                    <a:pt x="18206" y="4357"/>
                  </a:lnTo>
                  <a:lnTo>
                    <a:pt x="18390" y="4213"/>
                  </a:lnTo>
                  <a:lnTo>
                    <a:pt x="18561" y="4068"/>
                  </a:lnTo>
                  <a:lnTo>
                    <a:pt x="18719" y="3897"/>
                  </a:lnTo>
                  <a:lnTo>
                    <a:pt x="18851" y="3712"/>
                  </a:lnTo>
                  <a:lnTo>
                    <a:pt x="18970" y="3515"/>
                  </a:lnTo>
                  <a:lnTo>
                    <a:pt x="19075" y="3304"/>
                  </a:lnTo>
                  <a:lnTo>
                    <a:pt x="19154" y="3094"/>
                  </a:lnTo>
                  <a:lnTo>
                    <a:pt x="19206" y="2857"/>
                  </a:lnTo>
                  <a:lnTo>
                    <a:pt x="19246" y="2633"/>
                  </a:lnTo>
                  <a:lnTo>
                    <a:pt x="19259" y="2383"/>
                  </a:lnTo>
                  <a:lnTo>
                    <a:pt x="19246" y="2146"/>
                  </a:lnTo>
                  <a:lnTo>
                    <a:pt x="19206" y="1909"/>
                  </a:lnTo>
                  <a:lnTo>
                    <a:pt x="19154" y="1672"/>
                  </a:lnTo>
                  <a:lnTo>
                    <a:pt x="19075" y="1461"/>
                  </a:lnTo>
                  <a:lnTo>
                    <a:pt x="18970" y="1251"/>
                  </a:lnTo>
                  <a:lnTo>
                    <a:pt x="18851" y="1053"/>
                  </a:lnTo>
                  <a:lnTo>
                    <a:pt x="18719" y="869"/>
                  </a:lnTo>
                  <a:lnTo>
                    <a:pt x="18561" y="698"/>
                  </a:lnTo>
                  <a:lnTo>
                    <a:pt x="18390" y="553"/>
                  </a:lnTo>
                  <a:lnTo>
                    <a:pt x="18206" y="408"/>
                  </a:lnTo>
                  <a:lnTo>
                    <a:pt x="18009" y="290"/>
                  </a:lnTo>
                  <a:lnTo>
                    <a:pt x="17811" y="198"/>
                  </a:lnTo>
                  <a:lnTo>
                    <a:pt x="17587" y="106"/>
                  </a:lnTo>
                  <a:lnTo>
                    <a:pt x="17364" y="53"/>
                  </a:lnTo>
                  <a:lnTo>
                    <a:pt x="17127" y="13"/>
                  </a:lnTo>
                  <a:lnTo>
                    <a:pt x="16877" y="0"/>
                  </a:lnTo>
                  <a:lnTo>
                    <a:pt x="16679" y="13"/>
                  </a:lnTo>
                  <a:lnTo>
                    <a:pt x="16482" y="40"/>
                  </a:lnTo>
                  <a:lnTo>
                    <a:pt x="16284" y="79"/>
                  </a:lnTo>
                  <a:lnTo>
                    <a:pt x="16087" y="145"/>
                  </a:lnTo>
                  <a:lnTo>
                    <a:pt x="15916" y="211"/>
                  </a:lnTo>
                  <a:lnTo>
                    <a:pt x="15731" y="303"/>
                  </a:lnTo>
                  <a:lnTo>
                    <a:pt x="15573" y="395"/>
                  </a:lnTo>
                  <a:lnTo>
                    <a:pt x="15415" y="514"/>
                  </a:lnTo>
                  <a:lnTo>
                    <a:pt x="15271" y="645"/>
                  </a:lnTo>
                  <a:lnTo>
                    <a:pt x="15126" y="777"/>
                  </a:lnTo>
                  <a:lnTo>
                    <a:pt x="15007" y="922"/>
                  </a:lnTo>
                  <a:lnTo>
                    <a:pt x="14889" y="1080"/>
                  </a:lnTo>
                  <a:lnTo>
                    <a:pt x="14797" y="1251"/>
                  </a:lnTo>
                  <a:lnTo>
                    <a:pt x="14705" y="1422"/>
                  </a:lnTo>
                  <a:lnTo>
                    <a:pt x="14639" y="1606"/>
                  </a:lnTo>
                  <a:lnTo>
                    <a:pt x="14573" y="1791"/>
                  </a:lnTo>
                  <a:lnTo>
                    <a:pt x="4674" y="1791"/>
                  </a:lnTo>
                  <a:lnTo>
                    <a:pt x="4621" y="1606"/>
                  </a:lnTo>
                  <a:lnTo>
                    <a:pt x="4542" y="1422"/>
                  </a:lnTo>
                  <a:lnTo>
                    <a:pt x="4463" y="1251"/>
                  </a:lnTo>
                  <a:lnTo>
                    <a:pt x="4358" y="1080"/>
                  </a:lnTo>
                  <a:lnTo>
                    <a:pt x="4253" y="922"/>
                  </a:lnTo>
                  <a:lnTo>
                    <a:pt x="4121" y="777"/>
                  </a:lnTo>
                  <a:lnTo>
                    <a:pt x="3990" y="645"/>
                  </a:lnTo>
                  <a:lnTo>
                    <a:pt x="3845" y="514"/>
                  </a:lnTo>
                  <a:lnTo>
                    <a:pt x="3687" y="395"/>
                  </a:lnTo>
                  <a:lnTo>
                    <a:pt x="3516" y="303"/>
                  </a:lnTo>
                  <a:lnTo>
                    <a:pt x="3344" y="211"/>
                  </a:lnTo>
                  <a:lnTo>
                    <a:pt x="3160" y="145"/>
                  </a:lnTo>
                  <a:lnTo>
                    <a:pt x="2976" y="79"/>
                  </a:lnTo>
                  <a:lnTo>
                    <a:pt x="2778" y="40"/>
                  </a:lnTo>
                  <a:lnTo>
                    <a:pt x="2581" y="13"/>
                  </a:lnTo>
                  <a:lnTo>
                    <a:pt x="237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0"/>
            <p:cNvSpPr/>
            <p:nvPr/>
          </p:nvSpPr>
          <p:spPr>
            <a:xfrm>
              <a:off x="1265475" y="1018700"/>
              <a:ext cx="4767200" cy="4229150"/>
            </a:xfrm>
            <a:custGeom>
              <a:rect b="b" l="l" r="r" t="t"/>
              <a:pathLst>
                <a:path extrusionOk="0" h="169166" w="190688">
                  <a:moveTo>
                    <a:pt x="71610" y="3542"/>
                  </a:moveTo>
                  <a:lnTo>
                    <a:pt x="71795" y="3555"/>
                  </a:lnTo>
                  <a:lnTo>
                    <a:pt x="71966" y="3581"/>
                  </a:lnTo>
                  <a:lnTo>
                    <a:pt x="72124" y="3608"/>
                  </a:lnTo>
                  <a:lnTo>
                    <a:pt x="72295" y="3647"/>
                  </a:lnTo>
                  <a:lnTo>
                    <a:pt x="72453" y="3700"/>
                  </a:lnTo>
                  <a:lnTo>
                    <a:pt x="72611" y="3752"/>
                  </a:lnTo>
                  <a:lnTo>
                    <a:pt x="72769" y="3805"/>
                  </a:lnTo>
                  <a:lnTo>
                    <a:pt x="72927" y="3871"/>
                  </a:lnTo>
                  <a:lnTo>
                    <a:pt x="73071" y="3950"/>
                  </a:lnTo>
                  <a:lnTo>
                    <a:pt x="73216" y="4042"/>
                  </a:lnTo>
                  <a:lnTo>
                    <a:pt x="73348" y="4121"/>
                  </a:lnTo>
                  <a:lnTo>
                    <a:pt x="73611" y="4318"/>
                  </a:lnTo>
                  <a:lnTo>
                    <a:pt x="73861" y="4542"/>
                  </a:lnTo>
                  <a:lnTo>
                    <a:pt x="74072" y="4779"/>
                  </a:lnTo>
                  <a:lnTo>
                    <a:pt x="74269" y="5042"/>
                  </a:lnTo>
                  <a:lnTo>
                    <a:pt x="74361" y="5187"/>
                  </a:lnTo>
                  <a:lnTo>
                    <a:pt x="74440" y="5332"/>
                  </a:lnTo>
                  <a:lnTo>
                    <a:pt x="74519" y="5477"/>
                  </a:lnTo>
                  <a:lnTo>
                    <a:pt x="74585" y="5635"/>
                  </a:lnTo>
                  <a:lnTo>
                    <a:pt x="74651" y="5780"/>
                  </a:lnTo>
                  <a:lnTo>
                    <a:pt x="74704" y="5938"/>
                  </a:lnTo>
                  <a:lnTo>
                    <a:pt x="74756" y="6109"/>
                  </a:lnTo>
                  <a:lnTo>
                    <a:pt x="74796" y="6267"/>
                  </a:lnTo>
                  <a:lnTo>
                    <a:pt x="74822" y="6438"/>
                  </a:lnTo>
                  <a:lnTo>
                    <a:pt x="74849" y="6609"/>
                  </a:lnTo>
                  <a:lnTo>
                    <a:pt x="74862" y="6780"/>
                  </a:lnTo>
                  <a:lnTo>
                    <a:pt x="74862" y="6964"/>
                  </a:lnTo>
                  <a:lnTo>
                    <a:pt x="74862" y="7135"/>
                  </a:lnTo>
                  <a:lnTo>
                    <a:pt x="74849" y="7307"/>
                  </a:lnTo>
                  <a:lnTo>
                    <a:pt x="74822" y="7478"/>
                  </a:lnTo>
                  <a:lnTo>
                    <a:pt x="74796" y="7649"/>
                  </a:lnTo>
                  <a:lnTo>
                    <a:pt x="74756" y="7807"/>
                  </a:lnTo>
                  <a:lnTo>
                    <a:pt x="74704" y="7978"/>
                  </a:lnTo>
                  <a:lnTo>
                    <a:pt x="74651" y="8136"/>
                  </a:lnTo>
                  <a:lnTo>
                    <a:pt x="74585" y="8294"/>
                  </a:lnTo>
                  <a:lnTo>
                    <a:pt x="74519" y="8439"/>
                  </a:lnTo>
                  <a:lnTo>
                    <a:pt x="74440" y="8583"/>
                  </a:lnTo>
                  <a:lnTo>
                    <a:pt x="74361" y="8728"/>
                  </a:lnTo>
                  <a:lnTo>
                    <a:pt x="74269" y="8873"/>
                  </a:lnTo>
                  <a:lnTo>
                    <a:pt x="74072" y="9136"/>
                  </a:lnTo>
                  <a:lnTo>
                    <a:pt x="73861" y="9373"/>
                  </a:lnTo>
                  <a:lnTo>
                    <a:pt x="73611" y="9597"/>
                  </a:lnTo>
                  <a:lnTo>
                    <a:pt x="73348" y="9795"/>
                  </a:lnTo>
                  <a:lnTo>
                    <a:pt x="73216" y="9887"/>
                  </a:lnTo>
                  <a:lnTo>
                    <a:pt x="73071" y="9966"/>
                  </a:lnTo>
                  <a:lnTo>
                    <a:pt x="72927" y="10045"/>
                  </a:lnTo>
                  <a:lnTo>
                    <a:pt x="72769" y="10110"/>
                  </a:lnTo>
                  <a:lnTo>
                    <a:pt x="72611" y="10176"/>
                  </a:lnTo>
                  <a:lnTo>
                    <a:pt x="72453" y="10229"/>
                  </a:lnTo>
                  <a:lnTo>
                    <a:pt x="72295" y="10268"/>
                  </a:lnTo>
                  <a:lnTo>
                    <a:pt x="72124" y="10308"/>
                  </a:lnTo>
                  <a:lnTo>
                    <a:pt x="71966" y="10334"/>
                  </a:lnTo>
                  <a:lnTo>
                    <a:pt x="71795" y="10361"/>
                  </a:lnTo>
                  <a:lnTo>
                    <a:pt x="71610" y="10374"/>
                  </a:lnTo>
                  <a:lnTo>
                    <a:pt x="71268" y="10374"/>
                  </a:lnTo>
                  <a:lnTo>
                    <a:pt x="71097" y="10361"/>
                  </a:lnTo>
                  <a:lnTo>
                    <a:pt x="70926" y="10334"/>
                  </a:lnTo>
                  <a:lnTo>
                    <a:pt x="70755" y="10308"/>
                  </a:lnTo>
                  <a:lnTo>
                    <a:pt x="70584" y="10268"/>
                  </a:lnTo>
                  <a:lnTo>
                    <a:pt x="70426" y="10229"/>
                  </a:lnTo>
                  <a:lnTo>
                    <a:pt x="70268" y="10176"/>
                  </a:lnTo>
                  <a:lnTo>
                    <a:pt x="70110" y="10110"/>
                  </a:lnTo>
                  <a:lnTo>
                    <a:pt x="69965" y="10045"/>
                  </a:lnTo>
                  <a:lnTo>
                    <a:pt x="69807" y="9966"/>
                  </a:lnTo>
                  <a:lnTo>
                    <a:pt x="69662" y="9887"/>
                  </a:lnTo>
                  <a:lnTo>
                    <a:pt x="69530" y="9795"/>
                  </a:lnTo>
                  <a:lnTo>
                    <a:pt x="69267" y="9597"/>
                  </a:lnTo>
                  <a:lnTo>
                    <a:pt x="69017" y="9373"/>
                  </a:lnTo>
                  <a:lnTo>
                    <a:pt x="68806" y="9136"/>
                  </a:lnTo>
                  <a:lnTo>
                    <a:pt x="68609" y="8873"/>
                  </a:lnTo>
                  <a:lnTo>
                    <a:pt x="68517" y="8728"/>
                  </a:lnTo>
                  <a:lnTo>
                    <a:pt x="68438" y="8583"/>
                  </a:lnTo>
                  <a:lnTo>
                    <a:pt x="68359" y="8439"/>
                  </a:lnTo>
                  <a:lnTo>
                    <a:pt x="68293" y="8294"/>
                  </a:lnTo>
                  <a:lnTo>
                    <a:pt x="68227" y="8136"/>
                  </a:lnTo>
                  <a:lnTo>
                    <a:pt x="68175" y="7978"/>
                  </a:lnTo>
                  <a:lnTo>
                    <a:pt x="68122" y="7807"/>
                  </a:lnTo>
                  <a:lnTo>
                    <a:pt x="68096" y="7649"/>
                  </a:lnTo>
                  <a:lnTo>
                    <a:pt x="68056" y="7478"/>
                  </a:lnTo>
                  <a:lnTo>
                    <a:pt x="68043" y="7307"/>
                  </a:lnTo>
                  <a:lnTo>
                    <a:pt x="68030" y="7135"/>
                  </a:lnTo>
                  <a:lnTo>
                    <a:pt x="68017" y="6964"/>
                  </a:lnTo>
                  <a:lnTo>
                    <a:pt x="68030" y="6780"/>
                  </a:lnTo>
                  <a:lnTo>
                    <a:pt x="68043" y="6609"/>
                  </a:lnTo>
                  <a:lnTo>
                    <a:pt x="68056" y="6438"/>
                  </a:lnTo>
                  <a:lnTo>
                    <a:pt x="68096" y="6267"/>
                  </a:lnTo>
                  <a:lnTo>
                    <a:pt x="68122" y="6109"/>
                  </a:lnTo>
                  <a:lnTo>
                    <a:pt x="68175" y="5938"/>
                  </a:lnTo>
                  <a:lnTo>
                    <a:pt x="68227" y="5780"/>
                  </a:lnTo>
                  <a:lnTo>
                    <a:pt x="68293" y="5635"/>
                  </a:lnTo>
                  <a:lnTo>
                    <a:pt x="68359" y="5477"/>
                  </a:lnTo>
                  <a:lnTo>
                    <a:pt x="68438" y="5332"/>
                  </a:lnTo>
                  <a:lnTo>
                    <a:pt x="68517" y="5187"/>
                  </a:lnTo>
                  <a:lnTo>
                    <a:pt x="68609" y="5042"/>
                  </a:lnTo>
                  <a:lnTo>
                    <a:pt x="68806" y="4779"/>
                  </a:lnTo>
                  <a:lnTo>
                    <a:pt x="69017" y="4542"/>
                  </a:lnTo>
                  <a:lnTo>
                    <a:pt x="69267" y="4318"/>
                  </a:lnTo>
                  <a:lnTo>
                    <a:pt x="69530" y="4121"/>
                  </a:lnTo>
                  <a:lnTo>
                    <a:pt x="69662" y="4042"/>
                  </a:lnTo>
                  <a:lnTo>
                    <a:pt x="69807" y="3950"/>
                  </a:lnTo>
                  <a:lnTo>
                    <a:pt x="69965" y="3871"/>
                  </a:lnTo>
                  <a:lnTo>
                    <a:pt x="70110" y="3805"/>
                  </a:lnTo>
                  <a:lnTo>
                    <a:pt x="70268" y="3752"/>
                  </a:lnTo>
                  <a:lnTo>
                    <a:pt x="70426" y="3700"/>
                  </a:lnTo>
                  <a:lnTo>
                    <a:pt x="70584" y="3647"/>
                  </a:lnTo>
                  <a:lnTo>
                    <a:pt x="70755" y="3608"/>
                  </a:lnTo>
                  <a:lnTo>
                    <a:pt x="70926" y="3581"/>
                  </a:lnTo>
                  <a:lnTo>
                    <a:pt x="71097" y="3555"/>
                  </a:lnTo>
                  <a:lnTo>
                    <a:pt x="71268" y="3542"/>
                  </a:lnTo>
                  <a:close/>
                  <a:moveTo>
                    <a:pt x="163847" y="5609"/>
                  </a:moveTo>
                  <a:lnTo>
                    <a:pt x="164018" y="5622"/>
                  </a:lnTo>
                  <a:lnTo>
                    <a:pt x="164189" y="5635"/>
                  </a:lnTo>
                  <a:lnTo>
                    <a:pt x="164360" y="5648"/>
                  </a:lnTo>
                  <a:lnTo>
                    <a:pt x="164531" y="5687"/>
                  </a:lnTo>
                  <a:lnTo>
                    <a:pt x="164702" y="5727"/>
                  </a:lnTo>
                  <a:lnTo>
                    <a:pt x="164860" y="5766"/>
                  </a:lnTo>
                  <a:lnTo>
                    <a:pt x="165018" y="5819"/>
                  </a:lnTo>
                  <a:lnTo>
                    <a:pt x="165176" y="5885"/>
                  </a:lnTo>
                  <a:lnTo>
                    <a:pt x="165321" y="5951"/>
                  </a:lnTo>
                  <a:lnTo>
                    <a:pt x="165479" y="6030"/>
                  </a:lnTo>
                  <a:lnTo>
                    <a:pt x="165611" y="6109"/>
                  </a:lnTo>
                  <a:lnTo>
                    <a:pt x="165756" y="6201"/>
                  </a:lnTo>
                  <a:lnTo>
                    <a:pt x="166019" y="6398"/>
                  </a:lnTo>
                  <a:lnTo>
                    <a:pt x="166256" y="6622"/>
                  </a:lnTo>
                  <a:lnTo>
                    <a:pt x="166480" y="6859"/>
                  </a:lnTo>
                  <a:lnTo>
                    <a:pt x="166677" y="7122"/>
                  </a:lnTo>
                  <a:lnTo>
                    <a:pt x="166769" y="7267"/>
                  </a:lnTo>
                  <a:lnTo>
                    <a:pt x="166848" y="7399"/>
                  </a:lnTo>
                  <a:lnTo>
                    <a:pt x="166927" y="7557"/>
                  </a:lnTo>
                  <a:lnTo>
                    <a:pt x="166993" y="7702"/>
                  </a:lnTo>
                  <a:lnTo>
                    <a:pt x="167059" y="7859"/>
                  </a:lnTo>
                  <a:lnTo>
                    <a:pt x="167111" y="8017"/>
                  </a:lnTo>
                  <a:lnTo>
                    <a:pt x="167151" y="8175"/>
                  </a:lnTo>
                  <a:lnTo>
                    <a:pt x="167190" y="8347"/>
                  </a:lnTo>
                  <a:lnTo>
                    <a:pt x="167230" y="8518"/>
                  </a:lnTo>
                  <a:lnTo>
                    <a:pt x="167243" y="8689"/>
                  </a:lnTo>
                  <a:lnTo>
                    <a:pt x="167256" y="8860"/>
                  </a:lnTo>
                  <a:lnTo>
                    <a:pt x="167269" y="9031"/>
                  </a:lnTo>
                  <a:lnTo>
                    <a:pt x="167256" y="9202"/>
                  </a:lnTo>
                  <a:lnTo>
                    <a:pt x="167243" y="9386"/>
                  </a:lnTo>
                  <a:lnTo>
                    <a:pt x="167230" y="9558"/>
                  </a:lnTo>
                  <a:lnTo>
                    <a:pt x="167190" y="9716"/>
                  </a:lnTo>
                  <a:lnTo>
                    <a:pt x="167151" y="9887"/>
                  </a:lnTo>
                  <a:lnTo>
                    <a:pt x="167111" y="10045"/>
                  </a:lnTo>
                  <a:lnTo>
                    <a:pt x="167059" y="10203"/>
                  </a:lnTo>
                  <a:lnTo>
                    <a:pt x="166993" y="10361"/>
                  </a:lnTo>
                  <a:lnTo>
                    <a:pt x="166927" y="10519"/>
                  </a:lnTo>
                  <a:lnTo>
                    <a:pt x="166848" y="10663"/>
                  </a:lnTo>
                  <a:lnTo>
                    <a:pt x="166769" y="10808"/>
                  </a:lnTo>
                  <a:lnTo>
                    <a:pt x="166677" y="10940"/>
                  </a:lnTo>
                  <a:lnTo>
                    <a:pt x="166480" y="11203"/>
                  </a:lnTo>
                  <a:lnTo>
                    <a:pt x="166256" y="11453"/>
                  </a:lnTo>
                  <a:lnTo>
                    <a:pt x="166019" y="11677"/>
                  </a:lnTo>
                  <a:lnTo>
                    <a:pt x="165756" y="11861"/>
                  </a:lnTo>
                  <a:lnTo>
                    <a:pt x="165611" y="11953"/>
                  </a:lnTo>
                  <a:lnTo>
                    <a:pt x="165479" y="12045"/>
                  </a:lnTo>
                  <a:lnTo>
                    <a:pt x="165321" y="12111"/>
                  </a:lnTo>
                  <a:lnTo>
                    <a:pt x="165176" y="12177"/>
                  </a:lnTo>
                  <a:lnTo>
                    <a:pt x="165018" y="12243"/>
                  </a:lnTo>
                  <a:lnTo>
                    <a:pt x="164860" y="12296"/>
                  </a:lnTo>
                  <a:lnTo>
                    <a:pt x="164702" y="12348"/>
                  </a:lnTo>
                  <a:lnTo>
                    <a:pt x="164531" y="12388"/>
                  </a:lnTo>
                  <a:lnTo>
                    <a:pt x="164360" y="12414"/>
                  </a:lnTo>
                  <a:lnTo>
                    <a:pt x="164189" y="12440"/>
                  </a:lnTo>
                  <a:lnTo>
                    <a:pt x="164018" y="12454"/>
                  </a:lnTo>
                  <a:lnTo>
                    <a:pt x="163663" y="12454"/>
                  </a:lnTo>
                  <a:lnTo>
                    <a:pt x="163491" y="12440"/>
                  </a:lnTo>
                  <a:lnTo>
                    <a:pt x="163320" y="12414"/>
                  </a:lnTo>
                  <a:lnTo>
                    <a:pt x="163162" y="12388"/>
                  </a:lnTo>
                  <a:lnTo>
                    <a:pt x="162991" y="12348"/>
                  </a:lnTo>
                  <a:lnTo>
                    <a:pt x="162833" y="12296"/>
                  </a:lnTo>
                  <a:lnTo>
                    <a:pt x="162675" y="12243"/>
                  </a:lnTo>
                  <a:lnTo>
                    <a:pt x="162517" y="12177"/>
                  </a:lnTo>
                  <a:lnTo>
                    <a:pt x="162359" y="12111"/>
                  </a:lnTo>
                  <a:lnTo>
                    <a:pt x="162215" y="12045"/>
                  </a:lnTo>
                  <a:lnTo>
                    <a:pt x="162070" y="11953"/>
                  </a:lnTo>
                  <a:lnTo>
                    <a:pt x="161938" y="11861"/>
                  </a:lnTo>
                  <a:lnTo>
                    <a:pt x="161675" y="11677"/>
                  </a:lnTo>
                  <a:lnTo>
                    <a:pt x="161425" y="11453"/>
                  </a:lnTo>
                  <a:lnTo>
                    <a:pt x="161201" y="11203"/>
                  </a:lnTo>
                  <a:lnTo>
                    <a:pt x="161004" y="10940"/>
                  </a:lnTo>
                  <a:lnTo>
                    <a:pt x="160925" y="10808"/>
                  </a:lnTo>
                  <a:lnTo>
                    <a:pt x="160832" y="10663"/>
                  </a:lnTo>
                  <a:lnTo>
                    <a:pt x="160767" y="10519"/>
                  </a:lnTo>
                  <a:lnTo>
                    <a:pt x="160688" y="10361"/>
                  </a:lnTo>
                  <a:lnTo>
                    <a:pt x="160635" y="10203"/>
                  </a:lnTo>
                  <a:lnTo>
                    <a:pt x="160582" y="10045"/>
                  </a:lnTo>
                  <a:lnTo>
                    <a:pt x="160530" y="9887"/>
                  </a:lnTo>
                  <a:lnTo>
                    <a:pt x="160490" y="9716"/>
                  </a:lnTo>
                  <a:lnTo>
                    <a:pt x="160464" y="9558"/>
                  </a:lnTo>
                  <a:lnTo>
                    <a:pt x="160437" y="9386"/>
                  </a:lnTo>
                  <a:lnTo>
                    <a:pt x="160424" y="9202"/>
                  </a:lnTo>
                  <a:lnTo>
                    <a:pt x="160424" y="9031"/>
                  </a:lnTo>
                  <a:lnTo>
                    <a:pt x="160424" y="8860"/>
                  </a:lnTo>
                  <a:lnTo>
                    <a:pt x="160437" y="8689"/>
                  </a:lnTo>
                  <a:lnTo>
                    <a:pt x="160464" y="8518"/>
                  </a:lnTo>
                  <a:lnTo>
                    <a:pt x="160490" y="8347"/>
                  </a:lnTo>
                  <a:lnTo>
                    <a:pt x="160530" y="8175"/>
                  </a:lnTo>
                  <a:lnTo>
                    <a:pt x="160582" y="8017"/>
                  </a:lnTo>
                  <a:lnTo>
                    <a:pt x="160635" y="7859"/>
                  </a:lnTo>
                  <a:lnTo>
                    <a:pt x="160688" y="7702"/>
                  </a:lnTo>
                  <a:lnTo>
                    <a:pt x="160767" y="7557"/>
                  </a:lnTo>
                  <a:lnTo>
                    <a:pt x="160832" y="7399"/>
                  </a:lnTo>
                  <a:lnTo>
                    <a:pt x="160925" y="7267"/>
                  </a:lnTo>
                  <a:lnTo>
                    <a:pt x="161004" y="7122"/>
                  </a:lnTo>
                  <a:lnTo>
                    <a:pt x="161201" y="6859"/>
                  </a:lnTo>
                  <a:lnTo>
                    <a:pt x="161425" y="6622"/>
                  </a:lnTo>
                  <a:lnTo>
                    <a:pt x="161675" y="6398"/>
                  </a:lnTo>
                  <a:lnTo>
                    <a:pt x="161938" y="6201"/>
                  </a:lnTo>
                  <a:lnTo>
                    <a:pt x="162070" y="6109"/>
                  </a:lnTo>
                  <a:lnTo>
                    <a:pt x="162215" y="6030"/>
                  </a:lnTo>
                  <a:lnTo>
                    <a:pt x="162359" y="5951"/>
                  </a:lnTo>
                  <a:lnTo>
                    <a:pt x="162517" y="5885"/>
                  </a:lnTo>
                  <a:lnTo>
                    <a:pt x="162675" y="5819"/>
                  </a:lnTo>
                  <a:lnTo>
                    <a:pt x="162833" y="5766"/>
                  </a:lnTo>
                  <a:lnTo>
                    <a:pt x="162991" y="5727"/>
                  </a:lnTo>
                  <a:lnTo>
                    <a:pt x="163162" y="5687"/>
                  </a:lnTo>
                  <a:lnTo>
                    <a:pt x="163320" y="5648"/>
                  </a:lnTo>
                  <a:lnTo>
                    <a:pt x="163491" y="5635"/>
                  </a:lnTo>
                  <a:lnTo>
                    <a:pt x="163663" y="5622"/>
                  </a:lnTo>
                  <a:lnTo>
                    <a:pt x="163847" y="5609"/>
                  </a:lnTo>
                  <a:close/>
                  <a:moveTo>
                    <a:pt x="155054" y="48298"/>
                  </a:moveTo>
                  <a:lnTo>
                    <a:pt x="155225" y="48311"/>
                  </a:lnTo>
                  <a:lnTo>
                    <a:pt x="155396" y="48337"/>
                  </a:lnTo>
                  <a:lnTo>
                    <a:pt x="155567" y="48364"/>
                  </a:lnTo>
                  <a:lnTo>
                    <a:pt x="155738" y="48403"/>
                  </a:lnTo>
                  <a:lnTo>
                    <a:pt x="155896" y="48443"/>
                  </a:lnTo>
                  <a:lnTo>
                    <a:pt x="156054" y="48508"/>
                  </a:lnTo>
                  <a:lnTo>
                    <a:pt x="156212" y="48561"/>
                  </a:lnTo>
                  <a:lnTo>
                    <a:pt x="156357" y="48627"/>
                  </a:lnTo>
                  <a:lnTo>
                    <a:pt x="156515" y="48706"/>
                  </a:lnTo>
                  <a:lnTo>
                    <a:pt x="156646" y="48785"/>
                  </a:lnTo>
                  <a:lnTo>
                    <a:pt x="156791" y="48877"/>
                  </a:lnTo>
                  <a:lnTo>
                    <a:pt x="157054" y="49074"/>
                  </a:lnTo>
                  <a:lnTo>
                    <a:pt x="157291" y="49298"/>
                  </a:lnTo>
                  <a:lnTo>
                    <a:pt x="157515" y="49535"/>
                  </a:lnTo>
                  <a:lnTo>
                    <a:pt x="157713" y="49798"/>
                  </a:lnTo>
                  <a:lnTo>
                    <a:pt x="157805" y="49943"/>
                  </a:lnTo>
                  <a:lnTo>
                    <a:pt x="157884" y="50088"/>
                  </a:lnTo>
                  <a:lnTo>
                    <a:pt x="157963" y="50233"/>
                  </a:lnTo>
                  <a:lnTo>
                    <a:pt x="158029" y="50391"/>
                  </a:lnTo>
                  <a:lnTo>
                    <a:pt x="158094" y="50536"/>
                  </a:lnTo>
                  <a:lnTo>
                    <a:pt x="158147" y="50694"/>
                  </a:lnTo>
                  <a:lnTo>
                    <a:pt x="158187" y="50865"/>
                  </a:lnTo>
                  <a:lnTo>
                    <a:pt x="158226" y="51023"/>
                  </a:lnTo>
                  <a:lnTo>
                    <a:pt x="158266" y="51194"/>
                  </a:lnTo>
                  <a:lnTo>
                    <a:pt x="158279" y="51365"/>
                  </a:lnTo>
                  <a:lnTo>
                    <a:pt x="158292" y="51536"/>
                  </a:lnTo>
                  <a:lnTo>
                    <a:pt x="158305" y="51720"/>
                  </a:lnTo>
                  <a:lnTo>
                    <a:pt x="158292" y="51891"/>
                  </a:lnTo>
                  <a:lnTo>
                    <a:pt x="158279" y="52063"/>
                  </a:lnTo>
                  <a:lnTo>
                    <a:pt x="158266" y="52234"/>
                  </a:lnTo>
                  <a:lnTo>
                    <a:pt x="158226" y="52405"/>
                  </a:lnTo>
                  <a:lnTo>
                    <a:pt x="158187" y="52563"/>
                  </a:lnTo>
                  <a:lnTo>
                    <a:pt x="158147" y="52734"/>
                  </a:lnTo>
                  <a:lnTo>
                    <a:pt x="158094" y="52892"/>
                  </a:lnTo>
                  <a:lnTo>
                    <a:pt x="158029" y="53050"/>
                  </a:lnTo>
                  <a:lnTo>
                    <a:pt x="157963" y="53195"/>
                  </a:lnTo>
                  <a:lnTo>
                    <a:pt x="157884" y="53339"/>
                  </a:lnTo>
                  <a:lnTo>
                    <a:pt x="157805" y="53484"/>
                  </a:lnTo>
                  <a:lnTo>
                    <a:pt x="157713" y="53629"/>
                  </a:lnTo>
                  <a:lnTo>
                    <a:pt x="157515" y="53892"/>
                  </a:lnTo>
                  <a:lnTo>
                    <a:pt x="157291" y="54129"/>
                  </a:lnTo>
                  <a:lnTo>
                    <a:pt x="157054" y="54353"/>
                  </a:lnTo>
                  <a:lnTo>
                    <a:pt x="156791" y="54550"/>
                  </a:lnTo>
                  <a:lnTo>
                    <a:pt x="156646" y="54643"/>
                  </a:lnTo>
                  <a:lnTo>
                    <a:pt x="156515" y="54722"/>
                  </a:lnTo>
                  <a:lnTo>
                    <a:pt x="156357" y="54801"/>
                  </a:lnTo>
                  <a:lnTo>
                    <a:pt x="156212" y="54866"/>
                  </a:lnTo>
                  <a:lnTo>
                    <a:pt x="156054" y="54932"/>
                  </a:lnTo>
                  <a:lnTo>
                    <a:pt x="155896" y="54985"/>
                  </a:lnTo>
                  <a:lnTo>
                    <a:pt x="155738" y="55024"/>
                  </a:lnTo>
                  <a:lnTo>
                    <a:pt x="155567" y="55064"/>
                  </a:lnTo>
                  <a:lnTo>
                    <a:pt x="155396" y="55090"/>
                  </a:lnTo>
                  <a:lnTo>
                    <a:pt x="155225" y="55117"/>
                  </a:lnTo>
                  <a:lnTo>
                    <a:pt x="155054" y="55130"/>
                  </a:lnTo>
                  <a:lnTo>
                    <a:pt x="154698" y="55130"/>
                  </a:lnTo>
                  <a:lnTo>
                    <a:pt x="154527" y="55117"/>
                  </a:lnTo>
                  <a:lnTo>
                    <a:pt x="154356" y="55090"/>
                  </a:lnTo>
                  <a:lnTo>
                    <a:pt x="154198" y="55064"/>
                  </a:lnTo>
                  <a:lnTo>
                    <a:pt x="154027" y="55024"/>
                  </a:lnTo>
                  <a:lnTo>
                    <a:pt x="153869" y="54985"/>
                  </a:lnTo>
                  <a:lnTo>
                    <a:pt x="153711" y="54932"/>
                  </a:lnTo>
                  <a:lnTo>
                    <a:pt x="153553" y="54866"/>
                  </a:lnTo>
                  <a:lnTo>
                    <a:pt x="153395" y="54801"/>
                  </a:lnTo>
                  <a:lnTo>
                    <a:pt x="153250" y="54722"/>
                  </a:lnTo>
                  <a:lnTo>
                    <a:pt x="153105" y="54643"/>
                  </a:lnTo>
                  <a:lnTo>
                    <a:pt x="152974" y="54550"/>
                  </a:lnTo>
                  <a:lnTo>
                    <a:pt x="152711" y="54353"/>
                  </a:lnTo>
                  <a:lnTo>
                    <a:pt x="152460" y="54129"/>
                  </a:lnTo>
                  <a:lnTo>
                    <a:pt x="152237" y="53892"/>
                  </a:lnTo>
                  <a:lnTo>
                    <a:pt x="152039" y="53629"/>
                  </a:lnTo>
                  <a:lnTo>
                    <a:pt x="151960" y="53484"/>
                  </a:lnTo>
                  <a:lnTo>
                    <a:pt x="151868" y="53339"/>
                  </a:lnTo>
                  <a:lnTo>
                    <a:pt x="151802" y="53195"/>
                  </a:lnTo>
                  <a:lnTo>
                    <a:pt x="151723" y="53050"/>
                  </a:lnTo>
                  <a:lnTo>
                    <a:pt x="151671" y="52892"/>
                  </a:lnTo>
                  <a:lnTo>
                    <a:pt x="151618" y="52734"/>
                  </a:lnTo>
                  <a:lnTo>
                    <a:pt x="151565" y="52563"/>
                  </a:lnTo>
                  <a:lnTo>
                    <a:pt x="151526" y="52405"/>
                  </a:lnTo>
                  <a:lnTo>
                    <a:pt x="151499" y="52234"/>
                  </a:lnTo>
                  <a:lnTo>
                    <a:pt x="151473" y="52063"/>
                  </a:lnTo>
                  <a:lnTo>
                    <a:pt x="151460" y="51891"/>
                  </a:lnTo>
                  <a:lnTo>
                    <a:pt x="151460" y="51720"/>
                  </a:lnTo>
                  <a:lnTo>
                    <a:pt x="151460" y="51536"/>
                  </a:lnTo>
                  <a:lnTo>
                    <a:pt x="151473" y="51365"/>
                  </a:lnTo>
                  <a:lnTo>
                    <a:pt x="151499" y="51194"/>
                  </a:lnTo>
                  <a:lnTo>
                    <a:pt x="151526" y="51023"/>
                  </a:lnTo>
                  <a:lnTo>
                    <a:pt x="151565" y="50865"/>
                  </a:lnTo>
                  <a:lnTo>
                    <a:pt x="151618" y="50694"/>
                  </a:lnTo>
                  <a:lnTo>
                    <a:pt x="151671" y="50536"/>
                  </a:lnTo>
                  <a:lnTo>
                    <a:pt x="151723" y="50391"/>
                  </a:lnTo>
                  <a:lnTo>
                    <a:pt x="151802" y="50233"/>
                  </a:lnTo>
                  <a:lnTo>
                    <a:pt x="151868" y="50088"/>
                  </a:lnTo>
                  <a:lnTo>
                    <a:pt x="151960" y="49943"/>
                  </a:lnTo>
                  <a:lnTo>
                    <a:pt x="152039" y="49798"/>
                  </a:lnTo>
                  <a:lnTo>
                    <a:pt x="152237" y="49535"/>
                  </a:lnTo>
                  <a:lnTo>
                    <a:pt x="152460" y="49298"/>
                  </a:lnTo>
                  <a:lnTo>
                    <a:pt x="152711" y="49074"/>
                  </a:lnTo>
                  <a:lnTo>
                    <a:pt x="152974" y="48877"/>
                  </a:lnTo>
                  <a:lnTo>
                    <a:pt x="153105" y="48785"/>
                  </a:lnTo>
                  <a:lnTo>
                    <a:pt x="153250" y="48706"/>
                  </a:lnTo>
                  <a:lnTo>
                    <a:pt x="153395" y="48627"/>
                  </a:lnTo>
                  <a:lnTo>
                    <a:pt x="153553" y="48561"/>
                  </a:lnTo>
                  <a:lnTo>
                    <a:pt x="153711" y="48508"/>
                  </a:lnTo>
                  <a:lnTo>
                    <a:pt x="153869" y="48443"/>
                  </a:lnTo>
                  <a:lnTo>
                    <a:pt x="154027" y="48403"/>
                  </a:lnTo>
                  <a:lnTo>
                    <a:pt x="154198" y="48364"/>
                  </a:lnTo>
                  <a:lnTo>
                    <a:pt x="154356" y="48337"/>
                  </a:lnTo>
                  <a:lnTo>
                    <a:pt x="154527" y="48311"/>
                  </a:lnTo>
                  <a:lnTo>
                    <a:pt x="154698" y="48298"/>
                  </a:lnTo>
                  <a:close/>
                  <a:moveTo>
                    <a:pt x="7136" y="50641"/>
                  </a:moveTo>
                  <a:lnTo>
                    <a:pt x="7307" y="50654"/>
                  </a:lnTo>
                  <a:lnTo>
                    <a:pt x="7478" y="50680"/>
                  </a:lnTo>
                  <a:lnTo>
                    <a:pt x="7649" y="50707"/>
                  </a:lnTo>
                  <a:lnTo>
                    <a:pt x="7820" y="50746"/>
                  </a:lnTo>
                  <a:lnTo>
                    <a:pt x="7978" y="50786"/>
                  </a:lnTo>
                  <a:lnTo>
                    <a:pt x="8136" y="50838"/>
                  </a:lnTo>
                  <a:lnTo>
                    <a:pt x="8294" y="50904"/>
                  </a:lnTo>
                  <a:lnTo>
                    <a:pt x="8439" y="50970"/>
                  </a:lnTo>
                  <a:lnTo>
                    <a:pt x="8584" y="51049"/>
                  </a:lnTo>
                  <a:lnTo>
                    <a:pt x="8728" y="51128"/>
                  </a:lnTo>
                  <a:lnTo>
                    <a:pt x="8873" y="51220"/>
                  </a:lnTo>
                  <a:lnTo>
                    <a:pt x="9136" y="51418"/>
                  </a:lnTo>
                  <a:lnTo>
                    <a:pt x="9373" y="51641"/>
                  </a:lnTo>
                  <a:lnTo>
                    <a:pt x="9597" y="51878"/>
                  </a:lnTo>
                  <a:lnTo>
                    <a:pt x="9795" y="52142"/>
                  </a:lnTo>
                  <a:lnTo>
                    <a:pt x="9887" y="52286"/>
                  </a:lnTo>
                  <a:lnTo>
                    <a:pt x="9966" y="52431"/>
                  </a:lnTo>
                  <a:lnTo>
                    <a:pt x="10045" y="52576"/>
                  </a:lnTo>
                  <a:lnTo>
                    <a:pt x="10111" y="52721"/>
                  </a:lnTo>
                  <a:lnTo>
                    <a:pt x="10176" y="52879"/>
                  </a:lnTo>
                  <a:lnTo>
                    <a:pt x="10229" y="53037"/>
                  </a:lnTo>
                  <a:lnTo>
                    <a:pt x="10268" y="53208"/>
                  </a:lnTo>
                  <a:lnTo>
                    <a:pt x="10308" y="53366"/>
                  </a:lnTo>
                  <a:lnTo>
                    <a:pt x="10334" y="53537"/>
                  </a:lnTo>
                  <a:lnTo>
                    <a:pt x="10361" y="53708"/>
                  </a:lnTo>
                  <a:lnTo>
                    <a:pt x="10374" y="53879"/>
                  </a:lnTo>
                  <a:lnTo>
                    <a:pt x="10374" y="54050"/>
                  </a:lnTo>
                  <a:lnTo>
                    <a:pt x="10374" y="54235"/>
                  </a:lnTo>
                  <a:lnTo>
                    <a:pt x="10361" y="54406"/>
                  </a:lnTo>
                  <a:lnTo>
                    <a:pt x="10334" y="54577"/>
                  </a:lnTo>
                  <a:lnTo>
                    <a:pt x="10308" y="54748"/>
                  </a:lnTo>
                  <a:lnTo>
                    <a:pt x="10268" y="54906"/>
                  </a:lnTo>
                  <a:lnTo>
                    <a:pt x="10229" y="55077"/>
                  </a:lnTo>
                  <a:lnTo>
                    <a:pt x="10176" y="55235"/>
                  </a:lnTo>
                  <a:lnTo>
                    <a:pt x="10111" y="55380"/>
                  </a:lnTo>
                  <a:lnTo>
                    <a:pt x="10045" y="55538"/>
                  </a:lnTo>
                  <a:lnTo>
                    <a:pt x="9966" y="55683"/>
                  </a:lnTo>
                  <a:lnTo>
                    <a:pt x="9887" y="55827"/>
                  </a:lnTo>
                  <a:lnTo>
                    <a:pt x="9795" y="55972"/>
                  </a:lnTo>
                  <a:lnTo>
                    <a:pt x="9597" y="56235"/>
                  </a:lnTo>
                  <a:lnTo>
                    <a:pt x="9373" y="56472"/>
                  </a:lnTo>
                  <a:lnTo>
                    <a:pt x="9136" y="56696"/>
                  </a:lnTo>
                  <a:lnTo>
                    <a:pt x="8873" y="56894"/>
                  </a:lnTo>
                  <a:lnTo>
                    <a:pt x="8728" y="56986"/>
                  </a:lnTo>
                  <a:lnTo>
                    <a:pt x="8584" y="57065"/>
                  </a:lnTo>
                  <a:lnTo>
                    <a:pt x="8439" y="57144"/>
                  </a:lnTo>
                  <a:lnTo>
                    <a:pt x="8294" y="57209"/>
                  </a:lnTo>
                  <a:lnTo>
                    <a:pt x="8136" y="57262"/>
                  </a:lnTo>
                  <a:lnTo>
                    <a:pt x="7978" y="57328"/>
                  </a:lnTo>
                  <a:lnTo>
                    <a:pt x="7820" y="57367"/>
                  </a:lnTo>
                  <a:lnTo>
                    <a:pt x="7649" y="57407"/>
                  </a:lnTo>
                  <a:lnTo>
                    <a:pt x="7478" y="57433"/>
                  </a:lnTo>
                  <a:lnTo>
                    <a:pt x="7307" y="57460"/>
                  </a:lnTo>
                  <a:lnTo>
                    <a:pt x="7136" y="57473"/>
                  </a:lnTo>
                  <a:lnTo>
                    <a:pt x="6780" y="57473"/>
                  </a:lnTo>
                  <a:lnTo>
                    <a:pt x="6609" y="57460"/>
                  </a:lnTo>
                  <a:lnTo>
                    <a:pt x="6438" y="57433"/>
                  </a:lnTo>
                  <a:lnTo>
                    <a:pt x="6267" y="57407"/>
                  </a:lnTo>
                  <a:lnTo>
                    <a:pt x="6109" y="57367"/>
                  </a:lnTo>
                  <a:lnTo>
                    <a:pt x="5938" y="57328"/>
                  </a:lnTo>
                  <a:lnTo>
                    <a:pt x="5780" y="57262"/>
                  </a:lnTo>
                  <a:lnTo>
                    <a:pt x="5635" y="57209"/>
                  </a:lnTo>
                  <a:lnTo>
                    <a:pt x="5477" y="57144"/>
                  </a:lnTo>
                  <a:lnTo>
                    <a:pt x="5332" y="57065"/>
                  </a:lnTo>
                  <a:lnTo>
                    <a:pt x="5187" y="56986"/>
                  </a:lnTo>
                  <a:lnTo>
                    <a:pt x="5043" y="56894"/>
                  </a:lnTo>
                  <a:lnTo>
                    <a:pt x="4779" y="56696"/>
                  </a:lnTo>
                  <a:lnTo>
                    <a:pt x="4542" y="56472"/>
                  </a:lnTo>
                  <a:lnTo>
                    <a:pt x="4319" y="56235"/>
                  </a:lnTo>
                  <a:lnTo>
                    <a:pt x="4121" y="55972"/>
                  </a:lnTo>
                  <a:lnTo>
                    <a:pt x="4042" y="55827"/>
                  </a:lnTo>
                  <a:lnTo>
                    <a:pt x="3950" y="55683"/>
                  </a:lnTo>
                  <a:lnTo>
                    <a:pt x="3884" y="55538"/>
                  </a:lnTo>
                  <a:lnTo>
                    <a:pt x="3805" y="55380"/>
                  </a:lnTo>
                  <a:lnTo>
                    <a:pt x="3753" y="55235"/>
                  </a:lnTo>
                  <a:lnTo>
                    <a:pt x="3700" y="55077"/>
                  </a:lnTo>
                  <a:lnTo>
                    <a:pt x="3647" y="54906"/>
                  </a:lnTo>
                  <a:lnTo>
                    <a:pt x="3608" y="54748"/>
                  </a:lnTo>
                  <a:lnTo>
                    <a:pt x="3581" y="54577"/>
                  </a:lnTo>
                  <a:lnTo>
                    <a:pt x="3555" y="54406"/>
                  </a:lnTo>
                  <a:lnTo>
                    <a:pt x="3542" y="54235"/>
                  </a:lnTo>
                  <a:lnTo>
                    <a:pt x="3542" y="54050"/>
                  </a:lnTo>
                  <a:lnTo>
                    <a:pt x="3542" y="53879"/>
                  </a:lnTo>
                  <a:lnTo>
                    <a:pt x="3555" y="53708"/>
                  </a:lnTo>
                  <a:lnTo>
                    <a:pt x="3581" y="53537"/>
                  </a:lnTo>
                  <a:lnTo>
                    <a:pt x="3608" y="53366"/>
                  </a:lnTo>
                  <a:lnTo>
                    <a:pt x="3647" y="53208"/>
                  </a:lnTo>
                  <a:lnTo>
                    <a:pt x="3700" y="53037"/>
                  </a:lnTo>
                  <a:lnTo>
                    <a:pt x="3753" y="52879"/>
                  </a:lnTo>
                  <a:lnTo>
                    <a:pt x="3805" y="52721"/>
                  </a:lnTo>
                  <a:lnTo>
                    <a:pt x="3884" y="52576"/>
                  </a:lnTo>
                  <a:lnTo>
                    <a:pt x="3950" y="52431"/>
                  </a:lnTo>
                  <a:lnTo>
                    <a:pt x="4042" y="52286"/>
                  </a:lnTo>
                  <a:lnTo>
                    <a:pt x="4121" y="52142"/>
                  </a:lnTo>
                  <a:lnTo>
                    <a:pt x="4319" y="51878"/>
                  </a:lnTo>
                  <a:lnTo>
                    <a:pt x="4542" y="51641"/>
                  </a:lnTo>
                  <a:lnTo>
                    <a:pt x="4779" y="51418"/>
                  </a:lnTo>
                  <a:lnTo>
                    <a:pt x="5043" y="51220"/>
                  </a:lnTo>
                  <a:lnTo>
                    <a:pt x="5187" y="51128"/>
                  </a:lnTo>
                  <a:lnTo>
                    <a:pt x="5332" y="51049"/>
                  </a:lnTo>
                  <a:lnTo>
                    <a:pt x="5477" y="50970"/>
                  </a:lnTo>
                  <a:lnTo>
                    <a:pt x="5635" y="50904"/>
                  </a:lnTo>
                  <a:lnTo>
                    <a:pt x="5780" y="50838"/>
                  </a:lnTo>
                  <a:lnTo>
                    <a:pt x="5938" y="50786"/>
                  </a:lnTo>
                  <a:lnTo>
                    <a:pt x="6109" y="50746"/>
                  </a:lnTo>
                  <a:lnTo>
                    <a:pt x="6267" y="50707"/>
                  </a:lnTo>
                  <a:lnTo>
                    <a:pt x="6438" y="50680"/>
                  </a:lnTo>
                  <a:lnTo>
                    <a:pt x="6609" y="50654"/>
                  </a:lnTo>
                  <a:lnTo>
                    <a:pt x="6780" y="50641"/>
                  </a:lnTo>
                  <a:close/>
                  <a:moveTo>
                    <a:pt x="183724" y="65595"/>
                  </a:moveTo>
                  <a:lnTo>
                    <a:pt x="183895" y="65608"/>
                  </a:lnTo>
                  <a:lnTo>
                    <a:pt x="184066" y="65621"/>
                  </a:lnTo>
                  <a:lnTo>
                    <a:pt x="184237" y="65634"/>
                  </a:lnTo>
                  <a:lnTo>
                    <a:pt x="184408" y="65660"/>
                  </a:lnTo>
                  <a:lnTo>
                    <a:pt x="184579" y="65700"/>
                  </a:lnTo>
                  <a:lnTo>
                    <a:pt x="184737" y="65753"/>
                  </a:lnTo>
                  <a:lnTo>
                    <a:pt x="184895" y="65805"/>
                  </a:lnTo>
                  <a:lnTo>
                    <a:pt x="185053" y="65871"/>
                  </a:lnTo>
                  <a:lnTo>
                    <a:pt x="185198" y="65937"/>
                  </a:lnTo>
                  <a:lnTo>
                    <a:pt x="185356" y="66016"/>
                  </a:lnTo>
                  <a:lnTo>
                    <a:pt x="185488" y="66095"/>
                  </a:lnTo>
                  <a:lnTo>
                    <a:pt x="185632" y="66187"/>
                  </a:lnTo>
                  <a:lnTo>
                    <a:pt x="185896" y="66384"/>
                  </a:lnTo>
                  <a:lnTo>
                    <a:pt x="186133" y="66595"/>
                  </a:lnTo>
                  <a:lnTo>
                    <a:pt x="186356" y="66845"/>
                  </a:lnTo>
                  <a:lnTo>
                    <a:pt x="186554" y="67108"/>
                  </a:lnTo>
                  <a:lnTo>
                    <a:pt x="186646" y="67240"/>
                  </a:lnTo>
                  <a:lnTo>
                    <a:pt x="186725" y="67385"/>
                  </a:lnTo>
                  <a:lnTo>
                    <a:pt x="186804" y="67530"/>
                  </a:lnTo>
                  <a:lnTo>
                    <a:pt x="186870" y="67688"/>
                  </a:lnTo>
                  <a:lnTo>
                    <a:pt x="186936" y="67846"/>
                  </a:lnTo>
                  <a:lnTo>
                    <a:pt x="186988" y="68004"/>
                  </a:lnTo>
                  <a:lnTo>
                    <a:pt x="187028" y="68162"/>
                  </a:lnTo>
                  <a:lnTo>
                    <a:pt x="187067" y="68333"/>
                  </a:lnTo>
                  <a:lnTo>
                    <a:pt x="187107" y="68491"/>
                  </a:lnTo>
                  <a:lnTo>
                    <a:pt x="187120" y="68662"/>
                  </a:lnTo>
                  <a:lnTo>
                    <a:pt x="187133" y="68846"/>
                  </a:lnTo>
                  <a:lnTo>
                    <a:pt x="187146" y="69017"/>
                  </a:lnTo>
                  <a:lnTo>
                    <a:pt x="187133" y="69188"/>
                  </a:lnTo>
                  <a:lnTo>
                    <a:pt x="187120" y="69373"/>
                  </a:lnTo>
                  <a:lnTo>
                    <a:pt x="187107" y="69544"/>
                  </a:lnTo>
                  <a:lnTo>
                    <a:pt x="187067" y="69702"/>
                  </a:lnTo>
                  <a:lnTo>
                    <a:pt x="187028" y="69873"/>
                  </a:lnTo>
                  <a:lnTo>
                    <a:pt x="186988" y="70031"/>
                  </a:lnTo>
                  <a:lnTo>
                    <a:pt x="186936" y="70189"/>
                  </a:lnTo>
                  <a:lnTo>
                    <a:pt x="186870" y="70347"/>
                  </a:lnTo>
                  <a:lnTo>
                    <a:pt x="186804" y="70505"/>
                  </a:lnTo>
                  <a:lnTo>
                    <a:pt x="186725" y="70649"/>
                  </a:lnTo>
                  <a:lnTo>
                    <a:pt x="186646" y="70794"/>
                  </a:lnTo>
                  <a:lnTo>
                    <a:pt x="186554" y="70926"/>
                  </a:lnTo>
                  <a:lnTo>
                    <a:pt x="186356" y="71189"/>
                  </a:lnTo>
                  <a:lnTo>
                    <a:pt x="186133" y="71439"/>
                  </a:lnTo>
                  <a:lnTo>
                    <a:pt x="185896" y="71650"/>
                  </a:lnTo>
                  <a:lnTo>
                    <a:pt x="185632" y="71847"/>
                  </a:lnTo>
                  <a:lnTo>
                    <a:pt x="185488" y="71939"/>
                  </a:lnTo>
                  <a:lnTo>
                    <a:pt x="185356" y="72018"/>
                  </a:lnTo>
                  <a:lnTo>
                    <a:pt x="185198" y="72097"/>
                  </a:lnTo>
                  <a:lnTo>
                    <a:pt x="185053" y="72163"/>
                  </a:lnTo>
                  <a:lnTo>
                    <a:pt x="184895" y="72229"/>
                  </a:lnTo>
                  <a:lnTo>
                    <a:pt x="184737" y="72282"/>
                  </a:lnTo>
                  <a:lnTo>
                    <a:pt x="184579" y="72334"/>
                  </a:lnTo>
                  <a:lnTo>
                    <a:pt x="184408" y="72374"/>
                  </a:lnTo>
                  <a:lnTo>
                    <a:pt x="184237" y="72400"/>
                  </a:lnTo>
                  <a:lnTo>
                    <a:pt x="184066" y="72413"/>
                  </a:lnTo>
                  <a:lnTo>
                    <a:pt x="183895" y="72427"/>
                  </a:lnTo>
                  <a:lnTo>
                    <a:pt x="183724" y="72440"/>
                  </a:lnTo>
                  <a:lnTo>
                    <a:pt x="183539" y="72427"/>
                  </a:lnTo>
                  <a:lnTo>
                    <a:pt x="183368" y="72413"/>
                  </a:lnTo>
                  <a:lnTo>
                    <a:pt x="183197" y="72400"/>
                  </a:lnTo>
                  <a:lnTo>
                    <a:pt x="183026" y="72374"/>
                  </a:lnTo>
                  <a:lnTo>
                    <a:pt x="182868" y="72334"/>
                  </a:lnTo>
                  <a:lnTo>
                    <a:pt x="182710" y="72282"/>
                  </a:lnTo>
                  <a:lnTo>
                    <a:pt x="182552" y="72229"/>
                  </a:lnTo>
                  <a:lnTo>
                    <a:pt x="182394" y="72163"/>
                  </a:lnTo>
                  <a:lnTo>
                    <a:pt x="182236" y="72097"/>
                  </a:lnTo>
                  <a:lnTo>
                    <a:pt x="182091" y="72018"/>
                  </a:lnTo>
                  <a:lnTo>
                    <a:pt x="181947" y="71939"/>
                  </a:lnTo>
                  <a:lnTo>
                    <a:pt x="181815" y="71847"/>
                  </a:lnTo>
                  <a:lnTo>
                    <a:pt x="181552" y="71650"/>
                  </a:lnTo>
                  <a:lnTo>
                    <a:pt x="181302" y="71439"/>
                  </a:lnTo>
                  <a:lnTo>
                    <a:pt x="181078" y="71189"/>
                  </a:lnTo>
                  <a:lnTo>
                    <a:pt x="180880" y="70926"/>
                  </a:lnTo>
                  <a:lnTo>
                    <a:pt x="180801" y="70794"/>
                  </a:lnTo>
                  <a:lnTo>
                    <a:pt x="180709" y="70649"/>
                  </a:lnTo>
                  <a:lnTo>
                    <a:pt x="180643" y="70505"/>
                  </a:lnTo>
                  <a:lnTo>
                    <a:pt x="180564" y="70347"/>
                  </a:lnTo>
                  <a:lnTo>
                    <a:pt x="180512" y="70189"/>
                  </a:lnTo>
                  <a:lnTo>
                    <a:pt x="180459" y="70031"/>
                  </a:lnTo>
                  <a:lnTo>
                    <a:pt x="180406" y="69873"/>
                  </a:lnTo>
                  <a:lnTo>
                    <a:pt x="180367" y="69702"/>
                  </a:lnTo>
                  <a:lnTo>
                    <a:pt x="180341" y="69544"/>
                  </a:lnTo>
                  <a:lnTo>
                    <a:pt x="180314" y="69373"/>
                  </a:lnTo>
                  <a:lnTo>
                    <a:pt x="180301" y="69188"/>
                  </a:lnTo>
                  <a:lnTo>
                    <a:pt x="180301" y="69017"/>
                  </a:lnTo>
                  <a:lnTo>
                    <a:pt x="180301" y="68846"/>
                  </a:lnTo>
                  <a:lnTo>
                    <a:pt x="180314" y="68662"/>
                  </a:lnTo>
                  <a:lnTo>
                    <a:pt x="180341" y="68491"/>
                  </a:lnTo>
                  <a:lnTo>
                    <a:pt x="180367" y="68333"/>
                  </a:lnTo>
                  <a:lnTo>
                    <a:pt x="180406" y="68162"/>
                  </a:lnTo>
                  <a:lnTo>
                    <a:pt x="180459" y="68004"/>
                  </a:lnTo>
                  <a:lnTo>
                    <a:pt x="180512" y="67846"/>
                  </a:lnTo>
                  <a:lnTo>
                    <a:pt x="180564" y="67688"/>
                  </a:lnTo>
                  <a:lnTo>
                    <a:pt x="180643" y="67530"/>
                  </a:lnTo>
                  <a:lnTo>
                    <a:pt x="180709" y="67385"/>
                  </a:lnTo>
                  <a:lnTo>
                    <a:pt x="180801" y="67240"/>
                  </a:lnTo>
                  <a:lnTo>
                    <a:pt x="180880" y="67108"/>
                  </a:lnTo>
                  <a:lnTo>
                    <a:pt x="181078" y="66845"/>
                  </a:lnTo>
                  <a:lnTo>
                    <a:pt x="181302" y="66595"/>
                  </a:lnTo>
                  <a:lnTo>
                    <a:pt x="181552" y="66384"/>
                  </a:lnTo>
                  <a:lnTo>
                    <a:pt x="181815" y="66187"/>
                  </a:lnTo>
                  <a:lnTo>
                    <a:pt x="181947" y="66095"/>
                  </a:lnTo>
                  <a:lnTo>
                    <a:pt x="182091" y="66016"/>
                  </a:lnTo>
                  <a:lnTo>
                    <a:pt x="182236" y="65937"/>
                  </a:lnTo>
                  <a:lnTo>
                    <a:pt x="182394" y="65871"/>
                  </a:lnTo>
                  <a:lnTo>
                    <a:pt x="182552" y="65805"/>
                  </a:lnTo>
                  <a:lnTo>
                    <a:pt x="182710" y="65753"/>
                  </a:lnTo>
                  <a:lnTo>
                    <a:pt x="182868" y="65700"/>
                  </a:lnTo>
                  <a:lnTo>
                    <a:pt x="183026" y="65660"/>
                  </a:lnTo>
                  <a:lnTo>
                    <a:pt x="183197" y="65634"/>
                  </a:lnTo>
                  <a:lnTo>
                    <a:pt x="183368" y="65621"/>
                  </a:lnTo>
                  <a:lnTo>
                    <a:pt x="183539" y="65608"/>
                  </a:lnTo>
                  <a:lnTo>
                    <a:pt x="183724" y="65595"/>
                  </a:lnTo>
                  <a:close/>
                  <a:moveTo>
                    <a:pt x="54774" y="71860"/>
                  </a:moveTo>
                  <a:lnTo>
                    <a:pt x="54945" y="71874"/>
                  </a:lnTo>
                  <a:lnTo>
                    <a:pt x="55116" y="71900"/>
                  </a:lnTo>
                  <a:lnTo>
                    <a:pt x="55288" y="71926"/>
                  </a:lnTo>
                  <a:lnTo>
                    <a:pt x="55446" y="71966"/>
                  </a:lnTo>
                  <a:lnTo>
                    <a:pt x="55617" y="72018"/>
                  </a:lnTo>
                  <a:lnTo>
                    <a:pt x="55775" y="72071"/>
                  </a:lnTo>
                  <a:lnTo>
                    <a:pt x="55933" y="72124"/>
                  </a:lnTo>
                  <a:lnTo>
                    <a:pt x="56077" y="72203"/>
                  </a:lnTo>
                  <a:lnTo>
                    <a:pt x="56222" y="72269"/>
                  </a:lnTo>
                  <a:lnTo>
                    <a:pt x="56367" y="72361"/>
                  </a:lnTo>
                  <a:lnTo>
                    <a:pt x="56512" y="72440"/>
                  </a:lnTo>
                  <a:lnTo>
                    <a:pt x="56775" y="72637"/>
                  </a:lnTo>
                  <a:lnTo>
                    <a:pt x="57012" y="72861"/>
                  </a:lnTo>
                  <a:lnTo>
                    <a:pt x="57236" y="73111"/>
                  </a:lnTo>
                  <a:lnTo>
                    <a:pt x="57433" y="73374"/>
                  </a:lnTo>
                  <a:lnTo>
                    <a:pt x="57525" y="73506"/>
                  </a:lnTo>
                  <a:lnTo>
                    <a:pt x="57604" y="73651"/>
                  </a:lnTo>
                  <a:lnTo>
                    <a:pt x="57683" y="73796"/>
                  </a:lnTo>
                  <a:lnTo>
                    <a:pt x="57749" y="73953"/>
                  </a:lnTo>
                  <a:lnTo>
                    <a:pt x="57815" y="74111"/>
                  </a:lnTo>
                  <a:lnTo>
                    <a:pt x="57868" y="74269"/>
                  </a:lnTo>
                  <a:lnTo>
                    <a:pt x="57907" y="74427"/>
                  </a:lnTo>
                  <a:lnTo>
                    <a:pt x="57947" y="74585"/>
                  </a:lnTo>
                  <a:lnTo>
                    <a:pt x="57973" y="74756"/>
                  </a:lnTo>
                  <a:lnTo>
                    <a:pt x="57999" y="74928"/>
                  </a:lnTo>
                  <a:lnTo>
                    <a:pt x="58012" y="75099"/>
                  </a:lnTo>
                  <a:lnTo>
                    <a:pt x="58012" y="75283"/>
                  </a:lnTo>
                  <a:lnTo>
                    <a:pt x="58012" y="75454"/>
                  </a:lnTo>
                  <a:lnTo>
                    <a:pt x="57999" y="75625"/>
                  </a:lnTo>
                  <a:lnTo>
                    <a:pt x="57973" y="75796"/>
                  </a:lnTo>
                  <a:lnTo>
                    <a:pt x="57947" y="75968"/>
                  </a:lnTo>
                  <a:lnTo>
                    <a:pt x="57907" y="76139"/>
                  </a:lnTo>
                  <a:lnTo>
                    <a:pt x="57868" y="76297"/>
                  </a:lnTo>
                  <a:lnTo>
                    <a:pt x="57815" y="76455"/>
                  </a:lnTo>
                  <a:lnTo>
                    <a:pt x="57749" y="76613"/>
                  </a:lnTo>
                  <a:lnTo>
                    <a:pt x="57683" y="76757"/>
                  </a:lnTo>
                  <a:lnTo>
                    <a:pt x="57604" y="76902"/>
                  </a:lnTo>
                  <a:lnTo>
                    <a:pt x="57525" y="77047"/>
                  </a:lnTo>
                  <a:lnTo>
                    <a:pt x="57433" y="77192"/>
                  </a:lnTo>
                  <a:lnTo>
                    <a:pt x="57236" y="77455"/>
                  </a:lnTo>
                  <a:lnTo>
                    <a:pt x="57012" y="77692"/>
                  </a:lnTo>
                  <a:lnTo>
                    <a:pt x="56775" y="77916"/>
                  </a:lnTo>
                  <a:lnTo>
                    <a:pt x="56512" y="78113"/>
                  </a:lnTo>
                  <a:lnTo>
                    <a:pt x="56367" y="78205"/>
                  </a:lnTo>
                  <a:lnTo>
                    <a:pt x="56222" y="78284"/>
                  </a:lnTo>
                  <a:lnTo>
                    <a:pt x="56077" y="78363"/>
                  </a:lnTo>
                  <a:lnTo>
                    <a:pt x="55933" y="78429"/>
                  </a:lnTo>
                  <a:lnTo>
                    <a:pt x="55775" y="78495"/>
                  </a:lnTo>
                  <a:lnTo>
                    <a:pt x="55617" y="78548"/>
                  </a:lnTo>
                  <a:lnTo>
                    <a:pt x="55446" y="78587"/>
                  </a:lnTo>
                  <a:lnTo>
                    <a:pt x="55288" y="78627"/>
                  </a:lnTo>
                  <a:lnTo>
                    <a:pt x="55116" y="78666"/>
                  </a:lnTo>
                  <a:lnTo>
                    <a:pt x="54945" y="78679"/>
                  </a:lnTo>
                  <a:lnTo>
                    <a:pt x="54774" y="78692"/>
                  </a:lnTo>
                  <a:lnTo>
                    <a:pt x="54603" y="78706"/>
                  </a:lnTo>
                  <a:lnTo>
                    <a:pt x="54419" y="78692"/>
                  </a:lnTo>
                  <a:lnTo>
                    <a:pt x="54248" y="78679"/>
                  </a:lnTo>
                  <a:lnTo>
                    <a:pt x="54077" y="78666"/>
                  </a:lnTo>
                  <a:lnTo>
                    <a:pt x="53905" y="78627"/>
                  </a:lnTo>
                  <a:lnTo>
                    <a:pt x="53747" y="78587"/>
                  </a:lnTo>
                  <a:lnTo>
                    <a:pt x="53576" y="78548"/>
                  </a:lnTo>
                  <a:lnTo>
                    <a:pt x="53418" y="78495"/>
                  </a:lnTo>
                  <a:lnTo>
                    <a:pt x="53274" y="78429"/>
                  </a:lnTo>
                  <a:lnTo>
                    <a:pt x="53116" y="78363"/>
                  </a:lnTo>
                  <a:lnTo>
                    <a:pt x="52971" y="78284"/>
                  </a:lnTo>
                  <a:lnTo>
                    <a:pt x="52826" y="78205"/>
                  </a:lnTo>
                  <a:lnTo>
                    <a:pt x="52681" y="78113"/>
                  </a:lnTo>
                  <a:lnTo>
                    <a:pt x="52418" y="77916"/>
                  </a:lnTo>
                  <a:lnTo>
                    <a:pt x="52181" y="77692"/>
                  </a:lnTo>
                  <a:lnTo>
                    <a:pt x="51957" y="77455"/>
                  </a:lnTo>
                  <a:lnTo>
                    <a:pt x="51760" y="77192"/>
                  </a:lnTo>
                  <a:lnTo>
                    <a:pt x="51668" y="77047"/>
                  </a:lnTo>
                  <a:lnTo>
                    <a:pt x="51589" y="76902"/>
                  </a:lnTo>
                  <a:lnTo>
                    <a:pt x="51510" y="76757"/>
                  </a:lnTo>
                  <a:lnTo>
                    <a:pt x="51444" y="76613"/>
                  </a:lnTo>
                  <a:lnTo>
                    <a:pt x="51391" y="76455"/>
                  </a:lnTo>
                  <a:lnTo>
                    <a:pt x="51339" y="76297"/>
                  </a:lnTo>
                  <a:lnTo>
                    <a:pt x="51286" y="76139"/>
                  </a:lnTo>
                  <a:lnTo>
                    <a:pt x="51246" y="75968"/>
                  </a:lnTo>
                  <a:lnTo>
                    <a:pt x="51220" y="75796"/>
                  </a:lnTo>
                  <a:lnTo>
                    <a:pt x="51194" y="75625"/>
                  </a:lnTo>
                  <a:lnTo>
                    <a:pt x="51181" y="75454"/>
                  </a:lnTo>
                  <a:lnTo>
                    <a:pt x="51181" y="75283"/>
                  </a:lnTo>
                  <a:lnTo>
                    <a:pt x="51181" y="75099"/>
                  </a:lnTo>
                  <a:lnTo>
                    <a:pt x="51194" y="74928"/>
                  </a:lnTo>
                  <a:lnTo>
                    <a:pt x="51220" y="74756"/>
                  </a:lnTo>
                  <a:lnTo>
                    <a:pt x="51246" y="74585"/>
                  </a:lnTo>
                  <a:lnTo>
                    <a:pt x="51286" y="74427"/>
                  </a:lnTo>
                  <a:lnTo>
                    <a:pt x="51339" y="74269"/>
                  </a:lnTo>
                  <a:lnTo>
                    <a:pt x="51391" y="74111"/>
                  </a:lnTo>
                  <a:lnTo>
                    <a:pt x="51444" y="73953"/>
                  </a:lnTo>
                  <a:lnTo>
                    <a:pt x="51510" y="73796"/>
                  </a:lnTo>
                  <a:lnTo>
                    <a:pt x="51589" y="73651"/>
                  </a:lnTo>
                  <a:lnTo>
                    <a:pt x="51668" y="73506"/>
                  </a:lnTo>
                  <a:lnTo>
                    <a:pt x="51760" y="73374"/>
                  </a:lnTo>
                  <a:lnTo>
                    <a:pt x="51957" y="73111"/>
                  </a:lnTo>
                  <a:lnTo>
                    <a:pt x="52181" y="72861"/>
                  </a:lnTo>
                  <a:lnTo>
                    <a:pt x="52418" y="72637"/>
                  </a:lnTo>
                  <a:lnTo>
                    <a:pt x="52681" y="72440"/>
                  </a:lnTo>
                  <a:lnTo>
                    <a:pt x="52826" y="72361"/>
                  </a:lnTo>
                  <a:lnTo>
                    <a:pt x="52971" y="72269"/>
                  </a:lnTo>
                  <a:lnTo>
                    <a:pt x="53116" y="72203"/>
                  </a:lnTo>
                  <a:lnTo>
                    <a:pt x="53274" y="72124"/>
                  </a:lnTo>
                  <a:lnTo>
                    <a:pt x="53418" y="72071"/>
                  </a:lnTo>
                  <a:lnTo>
                    <a:pt x="53576" y="72018"/>
                  </a:lnTo>
                  <a:lnTo>
                    <a:pt x="53747" y="71966"/>
                  </a:lnTo>
                  <a:lnTo>
                    <a:pt x="53905" y="71926"/>
                  </a:lnTo>
                  <a:lnTo>
                    <a:pt x="54077" y="71900"/>
                  </a:lnTo>
                  <a:lnTo>
                    <a:pt x="54248" y="71874"/>
                  </a:lnTo>
                  <a:lnTo>
                    <a:pt x="54419" y="71860"/>
                  </a:lnTo>
                  <a:close/>
                  <a:moveTo>
                    <a:pt x="125330" y="92303"/>
                  </a:moveTo>
                  <a:lnTo>
                    <a:pt x="125633" y="92317"/>
                  </a:lnTo>
                  <a:lnTo>
                    <a:pt x="125923" y="92356"/>
                  </a:lnTo>
                  <a:lnTo>
                    <a:pt x="126212" y="92422"/>
                  </a:lnTo>
                  <a:lnTo>
                    <a:pt x="126489" y="92501"/>
                  </a:lnTo>
                  <a:lnTo>
                    <a:pt x="126752" y="92619"/>
                  </a:lnTo>
                  <a:lnTo>
                    <a:pt x="127002" y="92738"/>
                  </a:lnTo>
                  <a:lnTo>
                    <a:pt x="127252" y="92896"/>
                  </a:lnTo>
                  <a:lnTo>
                    <a:pt x="127476" y="93067"/>
                  </a:lnTo>
                  <a:lnTo>
                    <a:pt x="127687" y="93251"/>
                  </a:lnTo>
                  <a:lnTo>
                    <a:pt x="127884" y="93462"/>
                  </a:lnTo>
                  <a:lnTo>
                    <a:pt x="128068" y="93672"/>
                  </a:lnTo>
                  <a:lnTo>
                    <a:pt x="128226" y="93909"/>
                  </a:lnTo>
                  <a:lnTo>
                    <a:pt x="128371" y="94159"/>
                  </a:lnTo>
                  <a:lnTo>
                    <a:pt x="128490" y="94423"/>
                  </a:lnTo>
                  <a:lnTo>
                    <a:pt x="128582" y="94686"/>
                  </a:lnTo>
                  <a:lnTo>
                    <a:pt x="128661" y="94976"/>
                  </a:lnTo>
                  <a:lnTo>
                    <a:pt x="128661" y="96476"/>
                  </a:lnTo>
                  <a:lnTo>
                    <a:pt x="128582" y="96753"/>
                  </a:lnTo>
                  <a:lnTo>
                    <a:pt x="128490" y="97029"/>
                  </a:lnTo>
                  <a:lnTo>
                    <a:pt x="128371" y="97279"/>
                  </a:lnTo>
                  <a:lnTo>
                    <a:pt x="128226" y="97529"/>
                  </a:lnTo>
                  <a:lnTo>
                    <a:pt x="128068" y="97766"/>
                  </a:lnTo>
                  <a:lnTo>
                    <a:pt x="127884" y="97990"/>
                  </a:lnTo>
                  <a:lnTo>
                    <a:pt x="127687" y="98188"/>
                  </a:lnTo>
                  <a:lnTo>
                    <a:pt x="127476" y="98372"/>
                  </a:lnTo>
                  <a:lnTo>
                    <a:pt x="127252" y="98543"/>
                  </a:lnTo>
                  <a:lnTo>
                    <a:pt x="127002" y="98701"/>
                  </a:lnTo>
                  <a:lnTo>
                    <a:pt x="126752" y="98833"/>
                  </a:lnTo>
                  <a:lnTo>
                    <a:pt x="126489" y="98938"/>
                  </a:lnTo>
                  <a:lnTo>
                    <a:pt x="126212" y="99030"/>
                  </a:lnTo>
                  <a:lnTo>
                    <a:pt x="125923" y="99083"/>
                  </a:lnTo>
                  <a:lnTo>
                    <a:pt x="125633" y="99122"/>
                  </a:lnTo>
                  <a:lnTo>
                    <a:pt x="125330" y="99135"/>
                  </a:lnTo>
                  <a:lnTo>
                    <a:pt x="125146" y="99135"/>
                  </a:lnTo>
                  <a:lnTo>
                    <a:pt x="124975" y="99122"/>
                  </a:lnTo>
                  <a:lnTo>
                    <a:pt x="124804" y="99096"/>
                  </a:lnTo>
                  <a:lnTo>
                    <a:pt x="124633" y="99069"/>
                  </a:lnTo>
                  <a:lnTo>
                    <a:pt x="124475" y="99030"/>
                  </a:lnTo>
                  <a:lnTo>
                    <a:pt x="124304" y="98991"/>
                  </a:lnTo>
                  <a:lnTo>
                    <a:pt x="124146" y="98938"/>
                  </a:lnTo>
                  <a:lnTo>
                    <a:pt x="124001" y="98872"/>
                  </a:lnTo>
                  <a:lnTo>
                    <a:pt x="123843" y="98806"/>
                  </a:lnTo>
                  <a:lnTo>
                    <a:pt x="123698" y="98727"/>
                  </a:lnTo>
                  <a:lnTo>
                    <a:pt x="123553" y="98648"/>
                  </a:lnTo>
                  <a:lnTo>
                    <a:pt x="123409" y="98556"/>
                  </a:lnTo>
                  <a:lnTo>
                    <a:pt x="123145" y="98359"/>
                  </a:lnTo>
                  <a:lnTo>
                    <a:pt x="122908" y="98135"/>
                  </a:lnTo>
                  <a:lnTo>
                    <a:pt x="122685" y="97898"/>
                  </a:lnTo>
                  <a:lnTo>
                    <a:pt x="122487" y="97635"/>
                  </a:lnTo>
                  <a:lnTo>
                    <a:pt x="122395" y="97490"/>
                  </a:lnTo>
                  <a:lnTo>
                    <a:pt x="122316" y="97345"/>
                  </a:lnTo>
                  <a:lnTo>
                    <a:pt x="122237" y="97200"/>
                  </a:lnTo>
                  <a:lnTo>
                    <a:pt x="122171" y="97055"/>
                  </a:lnTo>
                  <a:lnTo>
                    <a:pt x="122119" y="96898"/>
                  </a:lnTo>
                  <a:lnTo>
                    <a:pt x="122053" y="96740"/>
                  </a:lnTo>
                  <a:lnTo>
                    <a:pt x="122013" y="96568"/>
                  </a:lnTo>
                  <a:lnTo>
                    <a:pt x="121974" y="96410"/>
                  </a:lnTo>
                  <a:lnTo>
                    <a:pt x="121947" y="96239"/>
                  </a:lnTo>
                  <a:lnTo>
                    <a:pt x="121921" y="96068"/>
                  </a:lnTo>
                  <a:lnTo>
                    <a:pt x="121908" y="95897"/>
                  </a:lnTo>
                  <a:lnTo>
                    <a:pt x="121908" y="95726"/>
                  </a:lnTo>
                  <a:lnTo>
                    <a:pt x="121908" y="95542"/>
                  </a:lnTo>
                  <a:lnTo>
                    <a:pt x="121921" y="95371"/>
                  </a:lnTo>
                  <a:lnTo>
                    <a:pt x="121947" y="95199"/>
                  </a:lnTo>
                  <a:lnTo>
                    <a:pt x="121974" y="95028"/>
                  </a:lnTo>
                  <a:lnTo>
                    <a:pt x="122013" y="94870"/>
                  </a:lnTo>
                  <a:lnTo>
                    <a:pt x="122053" y="94699"/>
                  </a:lnTo>
                  <a:lnTo>
                    <a:pt x="122119" y="94541"/>
                  </a:lnTo>
                  <a:lnTo>
                    <a:pt x="122171" y="94396"/>
                  </a:lnTo>
                  <a:lnTo>
                    <a:pt x="122237" y="94238"/>
                  </a:lnTo>
                  <a:lnTo>
                    <a:pt x="122316" y="94094"/>
                  </a:lnTo>
                  <a:lnTo>
                    <a:pt x="122395" y="93949"/>
                  </a:lnTo>
                  <a:lnTo>
                    <a:pt x="122487" y="93804"/>
                  </a:lnTo>
                  <a:lnTo>
                    <a:pt x="122685" y="93541"/>
                  </a:lnTo>
                  <a:lnTo>
                    <a:pt x="122908" y="93304"/>
                  </a:lnTo>
                  <a:lnTo>
                    <a:pt x="123145" y="93080"/>
                  </a:lnTo>
                  <a:lnTo>
                    <a:pt x="123409" y="92883"/>
                  </a:lnTo>
                  <a:lnTo>
                    <a:pt x="123553" y="92790"/>
                  </a:lnTo>
                  <a:lnTo>
                    <a:pt x="123698" y="92712"/>
                  </a:lnTo>
                  <a:lnTo>
                    <a:pt x="123843" y="92633"/>
                  </a:lnTo>
                  <a:lnTo>
                    <a:pt x="124001" y="92567"/>
                  </a:lnTo>
                  <a:lnTo>
                    <a:pt x="124146" y="92514"/>
                  </a:lnTo>
                  <a:lnTo>
                    <a:pt x="124304" y="92461"/>
                  </a:lnTo>
                  <a:lnTo>
                    <a:pt x="124475" y="92409"/>
                  </a:lnTo>
                  <a:lnTo>
                    <a:pt x="124633" y="92369"/>
                  </a:lnTo>
                  <a:lnTo>
                    <a:pt x="124804" y="92343"/>
                  </a:lnTo>
                  <a:lnTo>
                    <a:pt x="124975" y="92317"/>
                  </a:lnTo>
                  <a:lnTo>
                    <a:pt x="125146" y="92303"/>
                  </a:lnTo>
                  <a:close/>
                  <a:moveTo>
                    <a:pt x="10742" y="117472"/>
                  </a:moveTo>
                  <a:lnTo>
                    <a:pt x="10913" y="117485"/>
                  </a:lnTo>
                  <a:lnTo>
                    <a:pt x="11085" y="117512"/>
                  </a:lnTo>
                  <a:lnTo>
                    <a:pt x="11256" y="117538"/>
                  </a:lnTo>
                  <a:lnTo>
                    <a:pt x="11427" y="117577"/>
                  </a:lnTo>
                  <a:lnTo>
                    <a:pt x="11585" y="117630"/>
                  </a:lnTo>
                  <a:lnTo>
                    <a:pt x="11743" y="117683"/>
                  </a:lnTo>
                  <a:lnTo>
                    <a:pt x="11901" y="117749"/>
                  </a:lnTo>
                  <a:lnTo>
                    <a:pt x="12046" y="117814"/>
                  </a:lnTo>
                  <a:lnTo>
                    <a:pt x="12190" y="117880"/>
                  </a:lnTo>
                  <a:lnTo>
                    <a:pt x="12335" y="117972"/>
                  </a:lnTo>
                  <a:lnTo>
                    <a:pt x="12480" y="118064"/>
                  </a:lnTo>
                  <a:lnTo>
                    <a:pt x="12743" y="118249"/>
                  </a:lnTo>
                  <a:lnTo>
                    <a:pt x="12980" y="118473"/>
                  </a:lnTo>
                  <a:lnTo>
                    <a:pt x="13204" y="118723"/>
                  </a:lnTo>
                  <a:lnTo>
                    <a:pt x="13401" y="118986"/>
                  </a:lnTo>
                  <a:lnTo>
                    <a:pt x="13494" y="119118"/>
                  </a:lnTo>
                  <a:lnTo>
                    <a:pt x="13573" y="119262"/>
                  </a:lnTo>
                  <a:lnTo>
                    <a:pt x="13651" y="119407"/>
                  </a:lnTo>
                  <a:lnTo>
                    <a:pt x="13717" y="119565"/>
                  </a:lnTo>
                  <a:lnTo>
                    <a:pt x="13783" y="119723"/>
                  </a:lnTo>
                  <a:lnTo>
                    <a:pt x="13836" y="119881"/>
                  </a:lnTo>
                  <a:lnTo>
                    <a:pt x="13875" y="120039"/>
                  </a:lnTo>
                  <a:lnTo>
                    <a:pt x="13915" y="120210"/>
                  </a:lnTo>
                  <a:lnTo>
                    <a:pt x="13941" y="120368"/>
                  </a:lnTo>
                  <a:lnTo>
                    <a:pt x="13967" y="120539"/>
                  </a:lnTo>
                  <a:lnTo>
                    <a:pt x="13981" y="120723"/>
                  </a:lnTo>
                  <a:lnTo>
                    <a:pt x="13981" y="120895"/>
                  </a:lnTo>
                  <a:lnTo>
                    <a:pt x="13981" y="121066"/>
                  </a:lnTo>
                  <a:lnTo>
                    <a:pt x="13967" y="121237"/>
                  </a:lnTo>
                  <a:lnTo>
                    <a:pt x="13941" y="121408"/>
                  </a:lnTo>
                  <a:lnTo>
                    <a:pt x="13915" y="121579"/>
                  </a:lnTo>
                  <a:lnTo>
                    <a:pt x="13875" y="121750"/>
                  </a:lnTo>
                  <a:lnTo>
                    <a:pt x="13836" y="121908"/>
                  </a:lnTo>
                  <a:lnTo>
                    <a:pt x="13783" y="122066"/>
                  </a:lnTo>
                  <a:lnTo>
                    <a:pt x="13717" y="122224"/>
                  </a:lnTo>
                  <a:lnTo>
                    <a:pt x="13651" y="122369"/>
                  </a:lnTo>
                  <a:lnTo>
                    <a:pt x="13573" y="122527"/>
                  </a:lnTo>
                  <a:lnTo>
                    <a:pt x="13494" y="122659"/>
                  </a:lnTo>
                  <a:lnTo>
                    <a:pt x="13401" y="122803"/>
                  </a:lnTo>
                  <a:lnTo>
                    <a:pt x="13204" y="123067"/>
                  </a:lnTo>
                  <a:lnTo>
                    <a:pt x="12980" y="123304"/>
                  </a:lnTo>
                  <a:lnTo>
                    <a:pt x="12743" y="123527"/>
                  </a:lnTo>
                  <a:lnTo>
                    <a:pt x="12480" y="123725"/>
                  </a:lnTo>
                  <a:lnTo>
                    <a:pt x="12335" y="123817"/>
                  </a:lnTo>
                  <a:lnTo>
                    <a:pt x="12190" y="123896"/>
                  </a:lnTo>
                  <a:lnTo>
                    <a:pt x="12046" y="123975"/>
                  </a:lnTo>
                  <a:lnTo>
                    <a:pt x="11901" y="124041"/>
                  </a:lnTo>
                  <a:lnTo>
                    <a:pt x="11743" y="124106"/>
                  </a:lnTo>
                  <a:lnTo>
                    <a:pt x="11585" y="124159"/>
                  </a:lnTo>
                  <a:lnTo>
                    <a:pt x="11427" y="124199"/>
                  </a:lnTo>
                  <a:lnTo>
                    <a:pt x="11256" y="124238"/>
                  </a:lnTo>
                  <a:lnTo>
                    <a:pt x="11085" y="124278"/>
                  </a:lnTo>
                  <a:lnTo>
                    <a:pt x="10913" y="124291"/>
                  </a:lnTo>
                  <a:lnTo>
                    <a:pt x="10742" y="124304"/>
                  </a:lnTo>
                  <a:lnTo>
                    <a:pt x="10571" y="124317"/>
                  </a:lnTo>
                  <a:lnTo>
                    <a:pt x="10387" y="124304"/>
                  </a:lnTo>
                  <a:lnTo>
                    <a:pt x="10216" y="124291"/>
                  </a:lnTo>
                  <a:lnTo>
                    <a:pt x="10045" y="124278"/>
                  </a:lnTo>
                  <a:lnTo>
                    <a:pt x="9874" y="124238"/>
                  </a:lnTo>
                  <a:lnTo>
                    <a:pt x="9716" y="124199"/>
                  </a:lnTo>
                  <a:lnTo>
                    <a:pt x="9544" y="124159"/>
                  </a:lnTo>
                  <a:lnTo>
                    <a:pt x="9387" y="124106"/>
                  </a:lnTo>
                  <a:lnTo>
                    <a:pt x="9242" y="124041"/>
                  </a:lnTo>
                  <a:lnTo>
                    <a:pt x="9084" y="123975"/>
                  </a:lnTo>
                  <a:lnTo>
                    <a:pt x="8939" y="123896"/>
                  </a:lnTo>
                  <a:lnTo>
                    <a:pt x="8794" y="123817"/>
                  </a:lnTo>
                  <a:lnTo>
                    <a:pt x="8649" y="123725"/>
                  </a:lnTo>
                  <a:lnTo>
                    <a:pt x="8386" y="123527"/>
                  </a:lnTo>
                  <a:lnTo>
                    <a:pt x="8149" y="123304"/>
                  </a:lnTo>
                  <a:lnTo>
                    <a:pt x="7925" y="123067"/>
                  </a:lnTo>
                  <a:lnTo>
                    <a:pt x="7728" y="122803"/>
                  </a:lnTo>
                  <a:lnTo>
                    <a:pt x="7649" y="122659"/>
                  </a:lnTo>
                  <a:lnTo>
                    <a:pt x="7557" y="122527"/>
                  </a:lnTo>
                  <a:lnTo>
                    <a:pt x="7491" y="122369"/>
                  </a:lnTo>
                  <a:lnTo>
                    <a:pt x="7412" y="122224"/>
                  </a:lnTo>
                  <a:lnTo>
                    <a:pt x="7359" y="122066"/>
                  </a:lnTo>
                  <a:lnTo>
                    <a:pt x="7307" y="121908"/>
                  </a:lnTo>
                  <a:lnTo>
                    <a:pt x="7254" y="121750"/>
                  </a:lnTo>
                  <a:lnTo>
                    <a:pt x="7215" y="121579"/>
                  </a:lnTo>
                  <a:lnTo>
                    <a:pt x="7188" y="121408"/>
                  </a:lnTo>
                  <a:lnTo>
                    <a:pt x="7162" y="121237"/>
                  </a:lnTo>
                  <a:lnTo>
                    <a:pt x="7149" y="121066"/>
                  </a:lnTo>
                  <a:lnTo>
                    <a:pt x="7149" y="120895"/>
                  </a:lnTo>
                  <a:lnTo>
                    <a:pt x="7149" y="120723"/>
                  </a:lnTo>
                  <a:lnTo>
                    <a:pt x="7162" y="120539"/>
                  </a:lnTo>
                  <a:lnTo>
                    <a:pt x="7188" y="120368"/>
                  </a:lnTo>
                  <a:lnTo>
                    <a:pt x="7215" y="120210"/>
                  </a:lnTo>
                  <a:lnTo>
                    <a:pt x="7254" y="120039"/>
                  </a:lnTo>
                  <a:lnTo>
                    <a:pt x="7307" y="119881"/>
                  </a:lnTo>
                  <a:lnTo>
                    <a:pt x="7359" y="119723"/>
                  </a:lnTo>
                  <a:lnTo>
                    <a:pt x="7412" y="119565"/>
                  </a:lnTo>
                  <a:lnTo>
                    <a:pt x="7491" y="119407"/>
                  </a:lnTo>
                  <a:lnTo>
                    <a:pt x="7557" y="119262"/>
                  </a:lnTo>
                  <a:lnTo>
                    <a:pt x="7649" y="119118"/>
                  </a:lnTo>
                  <a:lnTo>
                    <a:pt x="7728" y="118986"/>
                  </a:lnTo>
                  <a:lnTo>
                    <a:pt x="7925" y="118723"/>
                  </a:lnTo>
                  <a:lnTo>
                    <a:pt x="8149" y="118473"/>
                  </a:lnTo>
                  <a:lnTo>
                    <a:pt x="8386" y="118249"/>
                  </a:lnTo>
                  <a:lnTo>
                    <a:pt x="8649" y="118064"/>
                  </a:lnTo>
                  <a:lnTo>
                    <a:pt x="8794" y="117972"/>
                  </a:lnTo>
                  <a:lnTo>
                    <a:pt x="8939" y="117880"/>
                  </a:lnTo>
                  <a:lnTo>
                    <a:pt x="9084" y="117814"/>
                  </a:lnTo>
                  <a:lnTo>
                    <a:pt x="9242" y="117749"/>
                  </a:lnTo>
                  <a:lnTo>
                    <a:pt x="9387" y="117683"/>
                  </a:lnTo>
                  <a:lnTo>
                    <a:pt x="9544" y="117630"/>
                  </a:lnTo>
                  <a:lnTo>
                    <a:pt x="9716" y="117577"/>
                  </a:lnTo>
                  <a:lnTo>
                    <a:pt x="9874" y="117538"/>
                  </a:lnTo>
                  <a:lnTo>
                    <a:pt x="10045" y="117512"/>
                  </a:lnTo>
                  <a:lnTo>
                    <a:pt x="10216" y="117485"/>
                  </a:lnTo>
                  <a:lnTo>
                    <a:pt x="10387" y="117472"/>
                  </a:lnTo>
                  <a:close/>
                  <a:moveTo>
                    <a:pt x="71136" y="1"/>
                  </a:moveTo>
                  <a:lnTo>
                    <a:pt x="70847" y="27"/>
                  </a:lnTo>
                  <a:lnTo>
                    <a:pt x="70544" y="54"/>
                  </a:lnTo>
                  <a:lnTo>
                    <a:pt x="70254" y="93"/>
                  </a:lnTo>
                  <a:lnTo>
                    <a:pt x="69965" y="146"/>
                  </a:lnTo>
                  <a:lnTo>
                    <a:pt x="69688" y="225"/>
                  </a:lnTo>
                  <a:lnTo>
                    <a:pt x="69412" y="304"/>
                  </a:lnTo>
                  <a:lnTo>
                    <a:pt x="69136" y="383"/>
                  </a:lnTo>
                  <a:lnTo>
                    <a:pt x="68872" y="488"/>
                  </a:lnTo>
                  <a:lnTo>
                    <a:pt x="68609" y="593"/>
                  </a:lnTo>
                  <a:lnTo>
                    <a:pt x="68346" y="725"/>
                  </a:lnTo>
                  <a:lnTo>
                    <a:pt x="68096" y="856"/>
                  </a:lnTo>
                  <a:lnTo>
                    <a:pt x="67859" y="988"/>
                  </a:lnTo>
                  <a:lnTo>
                    <a:pt x="67609" y="1146"/>
                  </a:lnTo>
                  <a:lnTo>
                    <a:pt x="67385" y="1304"/>
                  </a:lnTo>
                  <a:lnTo>
                    <a:pt x="67161" y="1475"/>
                  </a:lnTo>
                  <a:lnTo>
                    <a:pt x="66937" y="1646"/>
                  </a:lnTo>
                  <a:lnTo>
                    <a:pt x="66727" y="1831"/>
                  </a:lnTo>
                  <a:lnTo>
                    <a:pt x="66529" y="2028"/>
                  </a:lnTo>
                  <a:lnTo>
                    <a:pt x="66332" y="2239"/>
                  </a:lnTo>
                  <a:lnTo>
                    <a:pt x="66147" y="2449"/>
                  </a:lnTo>
                  <a:lnTo>
                    <a:pt x="65963" y="2660"/>
                  </a:lnTo>
                  <a:lnTo>
                    <a:pt x="65792" y="2884"/>
                  </a:lnTo>
                  <a:lnTo>
                    <a:pt x="65634" y="3121"/>
                  </a:lnTo>
                  <a:lnTo>
                    <a:pt x="65489" y="3358"/>
                  </a:lnTo>
                  <a:lnTo>
                    <a:pt x="65344" y="3594"/>
                  </a:lnTo>
                  <a:lnTo>
                    <a:pt x="65213" y="3845"/>
                  </a:lnTo>
                  <a:lnTo>
                    <a:pt x="65081" y="4108"/>
                  </a:lnTo>
                  <a:lnTo>
                    <a:pt x="64976" y="4371"/>
                  </a:lnTo>
                  <a:lnTo>
                    <a:pt x="64871" y="4634"/>
                  </a:lnTo>
                  <a:lnTo>
                    <a:pt x="64778" y="4911"/>
                  </a:lnTo>
                  <a:lnTo>
                    <a:pt x="64699" y="5187"/>
                  </a:lnTo>
                  <a:lnTo>
                    <a:pt x="58342" y="5187"/>
                  </a:lnTo>
                  <a:lnTo>
                    <a:pt x="57920" y="5200"/>
                  </a:lnTo>
                  <a:lnTo>
                    <a:pt x="57512" y="5227"/>
                  </a:lnTo>
                  <a:lnTo>
                    <a:pt x="57104" y="5266"/>
                  </a:lnTo>
                  <a:lnTo>
                    <a:pt x="56696" y="5332"/>
                  </a:lnTo>
                  <a:lnTo>
                    <a:pt x="56301" y="5411"/>
                  </a:lnTo>
                  <a:lnTo>
                    <a:pt x="55906" y="5503"/>
                  </a:lnTo>
                  <a:lnTo>
                    <a:pt x="55538" y="5609"/>
                  </a:lnTo>
                  <a:lnTo>
                    <a:pt x="55156" y="5740"/>
                  </a:lnTo>
                  <a:lnTo>
                    <a:pt x="54801" y="5872"/>
                  </a:lnTo>
                  <a:lnTo>
                    <a:pt x="54445" y="6030"/>
                  </a:lnTo>
                  <a:lnTo>
                    <a:pt x="54103" y="6201"/>
                  </a:lnTo>
                  <a:lnTo>
                    <a:pt x="53774" y="6385"/>
                  </a:lnTo>
                  <a:lnTo>
                    <a:pt x="53458" y="6569"/>
                  </a:lnTo>
                  <a:lnTo>
                    <a:pt x="53142" y="6780"/>
                  </a:lnTo>
                  <a:lnTo>
                    <a:pt x="52839" y="7004"/>
                  </a:lnTo>
                  <a:lnTo>
                    <a:pt x="52563" y="7228"/>
                  </a:lnTo>
                  <a:lnTo>
                    <a:pt x="52286" y="7478"/>
                  </a:lnTo>
                  <a:lnTo>
                    <a:pt x="52036" y="7728"/>
                  </a:lnTo>
                  <a:lnTo>
                    <a:pt x="51786" y="7991"/>
                  </a:lnTo>
                  <a:lnTo>
                    <a:pt x="51562" y="8268"/>
                  </a:lnTo>
                  <a:lnTo>
                    <a:pt x="51352" y="8544"/>
                  </a:lnTo>
                  <a:lnTo>
                    <a:pt x="51154" y="8847"/>
                  </a:lnTo>
                  <a:lnTo>
                    <a:pt x="50970" y="9150"/>
                  </a:lnTo>
                  <a:lnTo>
                    <a:pt x="50812" y="9452"/>
                  </a:lnTo>
                  <a:lnTo>
                    <a:pt x="50654" y="9768"/>
                  </a:lnTo>
                  <a:lnTo>
                    <a:pt x="50536" y="10097"/>
                  </a:lnTo>
                  <a:lnTo>
                    <a:pt x="50417" y="10426"/>
                  </a:lnTo>
                  <a:lnTo>
                    <a:pt x="50325" y="10755"/>
                  </a:lnTo>
                  <a:lnTo>
                    <a:pt x="50259" y="11111"/>
                  </a:lnTo>
                  <a:lnTo>
                    <a:pt x="50206" y="11453"/>
                  </a:lnTo>
                  <a:lnTo>
                    <a:pt x="50180" y="11809"/>
                  </a:lnTo>
                  <a:lnTo>
                    <a:pt x="50167" y="12164"/>
                  </a:lnTo>
                  <a:lnTo>
                    <a:pt x="50167" y="39044"/>
                  </a:lnTo>
                  <a:lnTo>
                    <a:pt x="36240" y="39044"/>
                  </a:lnTo>
                  <a:lnTo>
                    <a:pt x="35871" y="39057"/>
                  </a:lnTo>
                  <a:lnTo>
                    <a:pt x="35529" y="39097"/>
                  </a:lnTo>
                  <a:lnTo>
                    <a:pt x="35174" y="39149"/>
                  </a:lnTo>
                  <a:lnTo>
                    <a:pt x="34832" y="39215"/>
                  </a:lnTo>
                  <a:lnTo>
                    <a:pt x="34489" y="39307"/>
                  </a:lnTo>
                  <a:lnTo>
                    <a:pt x="34160" y="39412"/>
                  </a:lnTo>
                  <a:lnTo>
                    <a:pt x="33844" y="39544"/>
                  </a:lnTo>
                  <a:lnTo>
                    <a:pt x="33528" y="39689"/>
                  </a:lnTo>
                  <a:lnTo>
                    <a:pt x="33212" y="39860"/>
                  </a:lnTo>
                  <a:lnTo>
                    <a:pt x="32910" y="40044"/>
                  </a:lnTo>
                  <a:lnTo>
                    <a:pt x="32620" y="40242"/>
                  </a:lnTo>
                  <a:lnTo>
                    <a:pt x="32344" y="40452"/>
                  </a:lnTo>
                  <a:lnTo>
                    <a:pt x="32067" y="40676"/>
                  </a:lnTo>
                  <a:lnTo>
                    <a:pt x="31804" y="40913"/>
                  </a:lnTo>
                  <a:lnTo>
                    <a:pt x="31541" y="41176"/>
                  </a:lnTo>
                  <a:lnTo>
                    <a:pt x="31304" y="41453"/>
                  </a:lnTo>
                  <a:lnTo>
                    <a:pt x="31067" y="41729"/>
                  </a:lnTo>
                  <a:lnTo>
                    <a:pt x="30856" y="42032"/>
                  </a:lnTo>
                  <a:lnTo>
                    <a:pt x="30646" y="42335"/>
                  </a:lnTo>
                  <a:lnTo>
                    <a:pt x="30448" y="42664"/>
                  </a:lnTo>
                  <a:lnTo>
                    <a:pt x="30264" y="42993"/>
                  </a:lnTo>
                  <a:lnTo>
                    <a:pt x="30106" y="43335"/>
                  </a:lnTo>
                  <a:lnTo>
                    <a:pt x="29948" y="43691"/>
                  </a:lnTo>
                  <a:lnTo>
                    <a:pt x="29803" y="44046"/>
                  </a:lnTo>
                  <a:lnTo>
                    <a:pt x="29685" y="44415"/>
                  </a:lnTo>
                  <a:lnTo>
                    <a:pt x="29566" y="44796"/>
                  </a:lnTo>
                  <a:lnTo>
                    <a:pt x="29474" y="45191"/>
                  </a:lnTo>
                  <a:lnTo>
                    <a:pt x="29395" y="45586"/>
                  </a:lnTo>
                  <a:lnTo>
                    <a:pt x="29342" y="45981"/>
                  </a:lnTo>
                  <a:lnTo>
                    <a:pt x="29290" y="46389"/>
                  </a:lnTo>
                  <a:lnTo>
                    <a:pt x="29263" y="46810"/>
                  </a:lnTo>
                  <a:lnTo>
                    <a:pt x="29263" y="47232"/>
                  </a:lnTo>
                  <a:lnTo>
                    <a:pt x="29263" y="51457"/>
                  </a:lnTo>
                  <a:lnTo>
                    <a:pt x="29263" y="56907"/>
                  </a:lnTo>
                  <a:lnTo>
                    <a:pt x="29263" y="66384"/>
                  </a:lnTo>
                  <a:lnTo>
                    <a:pt x="29263" y="72663"/>
                  </a:lnTo>
                  <a:lnTo>
                    <a:pt x="12164" y="72663"/>
                  </a:lnTo>
                  <a:lnTo>
                    <a:pt x="11993" y="72650"/>
                  </a:lnTo>
                  <a:lnTo>
                    <a:pt x="11822" y="72637"/>
                  </a:lnTo>
                  <a:lnTo>
                    <a:pt x="11651" y="72611"/>
                  </a:lnTo>
                  <a:lnTo>
                    <a:pt x="11480" y="72571"/>
                  </a:lnTo>
                  <a:lnTo>
                    <a:pt x="11322" y="72519"/>
                  </a:lnTo>
                  <a:lnTo>
                    <a:pt x="11164" y="72453"/>
                  </a:lnTo>
                  <a:lnTo>
                    <a:pt x="11006" y="72374"/>
                  </a:lnTo>
                  <a:lnTo>
                    <a:pt x="10848" y="72295"/>
                  </a:lnTo>
                  <a:lnTo>
                    <a:pt x="10690" y="72190"/>
                  </a:lnTo>
                  <a:lnTo>
                    <a:pt x="10545" y="72097"/>
                  </a:lnTo>
                  <a:lnTo>
                    <a:pt x="10400" y="71979"/>
                  </a:lnTo>
                  <a:lnTo>
                    <a:pt x="10255" y="71860"/>
                  </a:lnTo>
                  <a:lnTo>
                    <a:pt x="10124" y="71729"/>
                  </a:lnTo>
                  <a:lnTo>
                    <a:pt x="9992" y="71584"/>
                  </a:lnTo>
                  <a:lnTo>
                    <a:pt x="9874" y="71439"/>
                  </a:lnTo>
                  <a:lnTo>
                    <a:pt x="9755" y="71281"/>
                  </a:lnTo>
                  <a:lnTo>
                    <a:pt x="9637" y="71123"/>
                  </a:lnTo>
                  <a:lnTo>
                    <a:pt x="9531" y="70952"/>
                  </a:lnTo>
                  <a:lnTo>
                    <a:pt x="9426" y="70781"/>
                  </a:lnTo>
                  <a:lnTo>
                    <a:pt x="9334" y="70597"/>
                  </a:lnTo>
                  <a:lnTo>
                    <a:pt x="9242" y="70413"/>
                  </a:lnTo>
                  <a:lnTo>
                    <a:pt x="9150" y="70215"/>
                  </a:lnTo>
                  <a:lnTo>
                    <a:pt x="9071" y="70018"/>
                  </a:lnTo>
                  <a:lnTo>
                    <a:pt x="9005" y="69807"/>
                  </a:lnTo>
                  <a:lnTo>
                    <a:pt x="8939" y="69596"/>
                  </a:lnTo>
                  <a:lnTo>
                    <a:pt x="8886" y="69386"/>
                  </a:lnTo>
                  <a:lnTo>
                    <a:pt x="8847" y="69175"/>
                  </a:lnTo>
                  <a:lnTo>
                    <a:pt x="8807" y="68951"/>
                  </a:lnTo>
                  <a:lnTo>
                    <a:pt x="8768" y="68728"/>
                  </a:lnTo>
                  <a:lnTo>
                    <a:pt x="8755" y="68491"/>
                  </a:lnTo>
                  <a:lnTo>
                    <a:pt x="8742" y="68267"/>
                  </a:lnTo>
                  <a:lnTo>
                    <a:pt x="8728" y="68030"/>
                  </a:lnTo>
                  <a:lnTo>
                    <a:pt x="8728" y="60790"/>
                  </a:lnTo>
                  <a:lnTo>
                    <a:pt x="9005" y="60711"/>
                  </a:lnTo>
                  <a:lnTo>
                    <a:pt x="9281" y="60619"/>
                  </a:lnTo>
                  <a:lnTo>
                    <a:pt x="9544" y="60527"/>
                  </a:lnTo>
                  <a:lnTo>
                    <a:pt x="9808" y="60408"/>
                  </a:lnTo>
                  <a:lnTo>
                    <a:pt x="10071" y="60290"/>
                  </a:lnTo>
                  <a:lnTo>
                    <a:pt x="10321" y="60158"/>
                  </a:lnTo>
                  <a:lnTo>
                    <a:pt x="10558" y="60013"/>
                  </a:lnTo>
                  <a:lnTo>
                    <a:pt x="10808" y="59855"/>
                  </a:lnTo>
                  <a:lnTo>
                    <a:pt x="11032" y="59697"/>
                  </a:lnTo>
                  <a:lnTo>
                    <a:pt x="11256" y="59526"/>
                  </a:lnTo>
                  <a:lnTo>
                    <a:pt x="11480" y="59355"/>
                  </a:lnTo>
                  <a:lnTo>
                    <a:pt x="11690" y="59171"/>
                  </a:lnTo>
                  <a:lnTo>
                    <a:pt x="11888" y="58973"/>
                  </a:lnTo>
                  <a:lnTo>
                    <a:pt x="12085" y="58763"/>
                  </a:lnTo>
                  <a:lnTo>
                    <a:pt x="12269" y="58552"/>
                  </a:lnTo>
                  <a:lnTo>
                    <a:pt x="12454" y="58342"/>
                  </a:lnTo>
                  <a:lnTo>
                    <a:pt x="12612" y="58118"/>
                  </a:lnTo>
                  <a:lnTo>
                    <a:pt x="12770" y="57881"/>
                  </a:lnTo>
                  <a:lnTo>
                    <a:pt x="12927" y="57644"/>
                  </a:lnTo>
                  <a:lnTo>
                    <a:pt x="13072" y="57394"/>
                  </a:lnTo>
                  <a:lnTo>
                    <a:pt x="13204" y="57144"/>
                  </a:lnTo>
                  <a:lnTo>
                    <a:pt x="13322" y="56894"/>
                  </a:lnTo>
                  <a:lnTo>
                    <a:pt x="13428" y="56630"/>
                  </a:lnTo>
                  <a:lnTo>
                    <a:pt x="13533" y="56354"/>
                  </a:lnTo>
                  <a:lnTo>
                    <a:pt x="13625" y="56091"/>
                  </a:lnTo>
                  <a:lnTo>
                    <a:pt x="13704" y="55814"/>
                  </a:lnTo>
                  <a:lnTo>
                    <a:pt x="13770" y="55525"/>
                  </a:lnTo>
                  <a:lnTo>
                    <a:pt x="13823" y="55235"/>
                  </a:lnTo>
                  <a:lnTo>
                    <a:pt x="13862" y="54945"/>
                  </a:lnTo>
                  <a:lnTo>
                    <a:pt x="13902" y="54656"/>
                  </a:lnTo>
                  <a:lnTo>
                    <a:pt x="13915" y="54353"/>
                  </a:lnTo>
                  <a:lnTo>
                    <a:pt x="13928" y="54050"/>
                  </a:lnTo>
                  <a:lnTo>
                    <a:pt x="13915" y="53695"/>
                  </a:lnTo>
                  <a:lnTo>
                    <a:pt x="13888" y="53339"/>
                  </a:lnTo>
                  <a:lnTo>
                    <a:pt x="13849" y="52997"/>
                  </a:lnTo>
                  <a:lnTo>
                    <a:pt x="13783" y="52655"/>
                  </a:lnTo>
                  <a:lnTo>
                    <a:pt x="13704" y="52313"/>
                  </a:lnTo>
                  <a:lnTo>
                    <a:pt x="13612" y="51984"/>
                  </a:lnTo>
                  <a:lnTo>
                    <a:pt x="13507" y="51668"/>
                  </a:lnTo>
                  <a:lnTo>
                    <a:pt x="13375" y="51352"/>
                  </a:lnTo>
                  <a:lnTo>
                    <a:pt x="13230" y="51036"/>
                  </a:lnTo>
                  <a:lnTo>
                    <a:pt x="13085" y="50733"/>
                  </a:lnTo>
                  <a:lnTo>
                    <a:pt x="12914" y="50443"/>
                  </a:lnTo>
                  <a:lnTo>
                    <a:pt x="12730" y="50167"/>
                  </a:lnTo>
                  <a:lnTo>
                    <a:pt x="12533" y="49891"/>
                  </a:lnTo>
                  <a:lnTo>
                    <a:pt x="12335" y="49627"/>
                  </a:lnTo>
                  <a:lnTo>
                    <a:pt x="12111" y="49377"/>
                  </a:lnTo>
                  <a:lnTo>
                    <a:pt x="11888" y="49140"/>
                  </a:lnTo>
                  <a:lnTo>
                    <a:pt x="11637" y="48903"/>
                  </a:lnTo>
                  <a:lnTo>
                    <a:pt x="11387" y="48680"/>
                  </a:lnTo>
                  <a:lnTo>
                    <a:pt x="11124" y="48482"/>
                  </a:lnTo>
                  <a:lnTo>
                    <a:pt x="10848" y="48285"/>
                  </a:lnTo>
                  <a:lnTo>
                    <a:pt x="10571" y="48100"/>
                  </a:lnTo>
                  <a:lnTo>
                    <a:pt x="10282" y="47929"/>
                  </a:lnTo>
                  <a:lnTo>
                    <a:pt x="9979" y="47784"/>
                  </a:lnTo>
                  <a:lnTo>
                    <a:pt x="9663" y="47640"/>
                  </a:lnTo>
                  <a:lnTo>
                    <a:pt x="9347" y="47521"/>
                  </a:lnTo>
                  <a:lnTo>
                    <a:pt x="9031" y="47403"/>
                  </a:lnTo>
                  <a:lnTo>
                    <a:pt x="8702" y="47311"/>
                  </a:lnTo>
                  <a:lnTo>
                    <a:pt x="8360" y="47232"/>
                  </a:lnTo>
                  <a:lnTo>
                    <a:pt x="8018" y="47179"/>
                  </a:lnTo>
                  <a:lnTo>
                    <a:pt x="7675" y="47126"/>
                  </a:lnTo>
                  <a:lnTo>
                    <a:pt x="7320" y="47100"/>
                  </a:lnTo>
                  <a:lnTo>
                    <a:pt x="6964" y="47087"/>
                  </a:lnTo>
                  <a:lnTo>
                    <a:pt x="6596" y="47100"/>
                  </a:lnTo>
                  <a:lnTo>
                    <a:pt x="6254" y="47126"/>
                  </a:lnTo>
                  <a:lnTo>
                    <a:pt x="5898" y="47179"/>
                  </a:lnTo>
                  <a:lnTo>
                    <a:pt x="5556" y="47232"/>
                  </a:lnTo>
                  <a:lnTo>
                    <a:pt x="5227" y="47311"/>
                  </a:lnTo>
                  <a:lnTo>
                    <a:pt x="4898" y="47403"/>
                  </a:lnTo>
                  <a:lnTo>
                    <a:pt x="4569" y="47521"/>
                  </a:lnTo>
                  <a:lnTo>
                    <a:pt x="4253" y="47640"/>
                  </a:lnTo>
                  <a:lnTo>
                    <a:pt x="3950" y="47784"/>
                  </a:lnTo>
                  <a:lnTo>
                    <a:pt x="3647" y="47929"/>
                  </a:lnTo>
                  <a:lnTo>
                    <a:pt x="3358" y="48100"/>
                  </a:lnTo>
                  <a:lnTo>
                    <a:pt x="3068" y="48285"/>
                  </a:lnTo>
                  <a:lnTo>
                    <a:pt x="2792" y="48482"/>
                  </a:lnTo>
                  <a:lnTo>
                    <a:pt x="2528" y="48680"/>
                  </a:lnTo>
                  <a:lnTo>
                    <a:pt x="2278" y="48903"/>
                  </a:lnTo>
                  <a:lnTo>
                    <a:pt x="2041" y="49140"/>
                  </a:lnTo>
                  <a:lnTo>
                    <a:pt x="1804" y="49377"/>
                  </a:lnTo>
                  <a:lnTo>
                    <a:pt x="1594" y="49627"/>
                  </a:lnTo>
                  <a:lnTo>
                    <a:pt x="1383" y="49891"/>
                  </a:lnTo>
                  <a:lnTo>
                    <a:pt x="1186" y="50167"/>
                  </a:lnTo>
                  <a:lnTo>
                    <a:pt x="1001" y="50443"/>
                  </a:lnTo>
                  <a:lnTo>
                    <a:pt x="843" y="50733"/>
                  </a:lnTo>
                  <a:lnTo>
                    <a:pt x="685" y="51036"/>
                  </a:lnTo>
                  <a:lnTo>
                    <a:pt x="541" y="51352"/>
                  </a:lnTo>
                  <a:lnTo>
                    <a:pt x="422" y="51668"/>
                  </a:lnTo>
                  <a:lnTo>
                    <a:pt x="304" y="51984"/>
                  </a:lnTo>
                  <a:lnTo>
                    <a:pt x="212" y="52313"/>
                  </a:lnTo>
                  <a:lnTo>
                    <a:pt x="133" y="52655"/>
                  </a:lnTo>
                  <a:lnTo>
                    <a:pt x="80" y="52997"/>
                  </a:lnTo>
                  <a:lnTo>
                    <a:pt x="27" y="53339"/>
                  </a:lnTo>
                  <a:lnTo>
                    <a:pt x="1" y="53695"/>
                  </a:lnTo>
                  <a:lnTo>
                    <a:pt x="1" y="54050"/>
                  </a:lnTo>
                  <a:lnTo>
                    <a:pt x="1" y="54353"/>
                  </a:lnTo>
                  <a:lnTo>
                    <a:pt x="27" y="54656"/>
                  </a:lnTo>
                  <a:lnTo>
                    <a:pt x="54" y="54945"/>
                  </a:lnTo>
                  <a:lnTo>
                    <a:pt x="93" y="55235"/>
                  </a:lnTo>
                  <a:lnTo>
                    <a:pt x="146" y="55525"/>
                  </a:lnTo>
                  <a:lnTo>
                    <a:pt x="225" y="55814"/>
                  </a:lnTo>
                  <a:lnTo>
                    <a:pt x="304" y="56091"/>
                  </a:lnTo>
                  <a:lnTo>
                    <a:pt x="383" y="56354"/>
                  </a:lnTo>
                  <a:lnTo>
                    <a:pt x="488" y="56630"/>
                  </a:lnTo>
                  <a:lnTo>
                    <a:pt x="593" y="56894"/>
                  </a:lnTo>
                  <a:lnTo>
                    <a:pt x="725" y="57144"/>
                  </a:lnTo>
                  <a:lnTo>
                    <a:pt x="857" y="57394"/>
                  </a:lnTo>
                  <a:lnTo>
                    <a:pt x="988" y="57644"/>
                  </a:lnTo>
                  <a:lnTo>
                    <a:pt x="1146" y="57881"/>
                  </a:lnTo>
                  <a:lnTo>
                    <a:pt x="1304" y="58118"/>
                  </a:lnTo>
                  <a:lnTo>
                    <a:pt x="1475" y="58342"/>
                  </a:lnTo>
                  <a:lnTo>
                    <a:pt x="1646" y="58552"/>
                  </a:lnTo>
                  <a:lnTo>
                    <a:pt x="1831" y="58763"/>
                  </a:lnTo>
                  <a:lnTo>
                    <a:pt x="2028" y="58973"/>
                  </a:lnTo>
                  <a:lnTo>
                    <a:pt x="2239" y="59171"/>
                  </a:lnTo>
                  <a:lnTo>
                    <a:pt x="2449" y="59355"/>
                  </a:lnTo>
                  <a:lnTo>
                    <a:pt x="2660" y="59526"/>
                  </a:lnTo>
                  <a:lnTo>
                    <a:pt x="2884" y="59697"/>
                  </a:lnTo>
                  <a:lnTo>
                    <a:pt x="3121" y="59855"/>
                  </a:lnTo>
                  <a:lnTo>
                    <a:pt x="3358" y="60013"/>
                  </a:lnTo>
                  <a:lnTo>
                    <a:pt x="3595" y="60158"/>
                  </a:lnTo>
                  <a:lnTo>
                    <a:pt x="3845" y="60290"/>
                  </a:lnTo>
                  <a:lnTo>
                    <a:pt x="4108" y="60408"/>
                  </a:lnTo>
                  <a:lnTo>
                    <a:pt x="4371" y="60527"/>
                  </a:lnTo>
                  <a:lnTo>
                    <a:pt x="4634" y="60619"/>
                  </a:lnTo>
                  <a:lnTo>
                    <a:pt x="4911" y="60711"/>
                  </a:lnTo>
                  <a:lnTo>
                    <a:pt x="5187" y="60790"/>
                  </a:lnTo>
                  <a:lnTo>
                    <a:pt x="5187" y="68030"/>
                  </a:lnTo>
                  <a:lnTo>
                    <a:pt x="5201" y="68451"/>
                  </a:lnTo>
                  <a:lnTo>
                    <a:pt x="5227" y="68859"/>
                  </a:lnTo>
                  <a:lnTo>
                    <a:pt x="5266" y="69267"/>
                  </a:lnTo>
                  <a:lnTo>
                    <a:pt x="5332" y="69675"/>
                  </a:lnTo>
                  <a:lnTo>
                    <a:pt x="5411" y="70070"/>
                  </a:lnTo>
                  <a:lnTo>
                    <a:pt x="5503" y="70452"/>
                  </a:lnTo>
                  <a:lnTo>
                    <a:pt x="5609" y="70834"/>
                  </a:lnTo>
                  <a:lnTo>
                    <a:pt x="5740" y="71202"/>
                  </a:lnTo>
                  <a:lnTo>
                    <a:pt x="5872" y="71571"/>
                  </a:lnTo>
                  <a:lnTo>
                    <a:pt x="6030" y="71926"/>
                  </a:lnTo>
                  <a:lnTo>
                    <a:pt x="6201" y="72269"/>
                  </a:lnTo>
                  <a:lnTo>
                    <a:pt x="6385" y="72598"/>
                  </a:lnTo>
                  <a:lnTo>
                    <a:pt x="6570" y="72914"/>
                  </a:lnTo>
                  <a:lnTo>
                    <a:pt x="6780" y="73229"/>
                  </a:lnTo>
                  <a:lnTo>
                    <a:pt x="7004" y="73519"/>
                  </a:lnTo>
                  <a:lnTo>
                    <a:pt x="7228" y="73809"/>
                  </a:lnTo>
                  <a:lnTo>
                    <a:pt x="7478" y="74072"/>
                  </a:lnTo>
                  <a:lnTo>
                    <a:pt x="7728" y="74335"/>
                  </a:lnTo>
                  <a:lnTo>
                    <a:pt x="7991" y="74572"/>
                  </a:lnTo>
                  <a:lnTo>
                    <a:pt x="8268" y="74809"/>
                  </a:lnTo>
                  <a:lnTo>
                    <a:pt x="8544" y="75020"/>
                  </a:lnTo>
                  <a:lnTo>
                    <a:pt x="8847" y="75217"/>
                  </a:lnTo>
                  <a:lnTo>
                    <a:pt x="9150" y="75401"/>
                  </a:lnTo>
                  <a:lnTo>
                    <a:pt x="9452" y="75559"/>
                  </a:lnTo>
                  <a:lnTo>
                    <a:pt x="9768" y="75704"/>
                  </a:lnTo>
                  <a:lnTo>
                    <a:pt x="10097" y="75836"/>
                  </a:lnTo>
                  <a:lnTo>
                    <a:pt x="10426" y="75941"/>
                  </a:lnTo>
                  <a:lnTo>
                    <a:pt x="10756" y="76033"/>
                  </a:lnTo>
                  <a:lnTo>
                    <a:pt x="11111" y="76112"/>
                  </a:lnTo>
                  <a:lnTo>
                    <a:pt x="11453" y="76165"/>
                  </a:lnTo>
                  <a:lnTo>
                    <a:pt x="11809" y="76191"/>
                  </a:lnTo>
                  <a:lnTo>
                    <a:pt x="12164" y="76204"/>
                  </a:lnTo>
                  <a:lnTo>
                    <a:pt x="29263" y="76204"/>
                  </a:lnTo>
                  <a:lnTo>
                    <a:pt x="29263" y="100754"/>
                  </a:lnTo>
                  <a:lnTo>
                    <a:pt x="29263" y="115682"/>
                  </a:lnTo>
                  <a:lnTo>
                    <a:pt x="29250" y="115866"/>
                  </a:lnTo>
                  <a:lnTo>
                    <a:pt x="29237" y="116037"/>
                  </a:lnTo>
                  <a:lnTo>
                    <a:pt x="29198" y="116208"/>
                  </a:lnTo>
                  <a:lnTo>
                    <a:pt x="29158" y="116366"/>
                  </a:lnTo>
                  <a:lnTo>
                    <a:pt x="29105" y="116537"/>
                  </a:lnTo>
                  <a:lnTo>
                    <a:pt x="29040" y="116695"/>
                  </a:lnTo>
                  <a:lnTo>
                    <a:pt x="28974" y="116853"/>
                  </a:lnTo>
                  <a:lnTo>
                    <a:pt x="28882" y="117011"/>
                  </a:lnTo>
                  <a:lnTo>
                    <a:pt x="28789" y="117156"/>
                  </a:lnTo>
                  <a:lnTo>
                    <a:pt x="28684" y="117314"/>
                  </a:lnTo>
                  <a:lnTo>
                    <a:pt x="28579" y="117446"/>
                  </a:lnTo>
                  <a:lnTo>
                    <a:pt x="28460" y="117591"/>
                  </a:lnTo>
                  <a:lnTo>
                    <a:pt x="28329" y="117722"/>
                  </a:lnTo>
                  <a:lnTo>
                    <a:pt x="28184" y="117854"/>
                  </a:lnTo>
                  <a:lnTo>
                    <a:pt x="28039" y="117985"/>
                  </a:lnTo>
                  <a:lnTo>
                    <a:pt x="27881" y="118104"/>
                  </a:lnTo>
                  <a:lnTo>
                    <a:pt x="27723" y="118222"/>
                  </a:lnTo>
                  <a:lnTo>
                    <a:pt x="27552" y="118328"/>
                  </a:lnTo>
                  <a:lnTo>
                    <a:pt x="27381" y="118433"/>
                  </a:lnTo>
                  <a:lnTo>
                    <a:pt x="27197" y="118525"/>
                  </a:lnTo>
                  <a:lnTo>
                    <a:pt x="27012" y="118617"/>
                  </a:lnTo>
                  <a:lnTo>
                    <a:pt x="26815" y="118696"/>
                  </a:lnTo>
                  <a:lnTo>
                    <a:pt x="26618" y="118775"/>
                  </a:lnTo>
                  <a:lnTo>
                    <a:pt x="26407" y="118841"/>
                  </a:lnTo>
                  <a:lnTo>
                    <a:pt x="26196" y="118907"/>
                  </a:lnTo>
                  <a:lnTo>
                    <a:pt x="25986" y="118960"/>
                  </a:lnTo>
                  <a:lnTo>
                    <a:pt x="25762" y="119012"/>
                  </a:lnTo>
                  <a:lnTo>
                    <a:pt x="25538" y="119052"/>
                  </a:lnTo>
                  <a:lnTo>
                    <a:pt x="25314" y="119078"/>
                  </a:lnTo>
                  <a:lnTo>
                    <a:pt x="25091" y="119104"/>
                  </a:lnTo>
                  <a:lnTo>
                    <a:pt x="24854" y="119118"/>
                  </a:lnTo>
                  <a:lnTo>
                    <a:pt x="17298" y="119118"/>
                  </a:lnTo>
                  <a:lnTo>
                    <a:pt x="17219" y="118841"/>
                  </a:lnTo>
                  <a:lnTo>
                    <a:pt x="17127" y="118565"/>
                  </a:lnTo>
                  <a:lnTo>
                    <a:pt x="17034" y="118301"/>
                  </a:lnTo>
                  <a:lnTo>
                    <a:pt x="16916" y="118038"/>
                  </a:lnTo>
                  <a:lnTo>
                    <a:pt x="16798" y="117788"/>
                  </a:lnTo>
                  <a:lnTo>
                    <a:pt x="16666" y="117538"/>
                  </a:lnTo>
                  <a:lnTo>
                    <a:pt x="16521" y="117288"/>
                  </a:lnTo>
                  <a:lnTo>
                    <a:pt x="16376" y="117051"/>
                  </a:lnTo>
                  <a:lnTo>
                    <a:pt x="16205" y="116814"/>
                  </a:lnTo>
                  <a:lnTo>
                    <a:pt x="16047" y="116590"/>
                  </a:lnTo>
                  <a:lnTo>
                    <a:pt x="15863" y="116380"/>
                  </a:lnTo>
                  <a:lnTo>
                    <a:pt x="15679" y="116169"/>
                  </a:lnTo>
                  <a:lnTo>
                    <a:pt x="15481" y="115958"/>
                  </a:lnTo>
                  <a:lnTo>
                    <a:pt x="15284" y="115774"/>
                  </a:lnTo>
                  <a:lnTo>
                    <a:pt x="15073" y="115590"/>
                  </a:lnTo>
                  <a:lnTo>
                    <a:pt x="14849" y="115405"/>
                  </a:lnTo>
                  <a:lnTo>
                    <a:pt x="14626" y="115234"/>
                  </a:lnTo>
                  <a:lnTo>
                    <a:pt x="14389" y="115076"/>
                  </a:lnTo>
                  <a:lnTo>
                    <a:pt x="14152" y="114932"/>
                  </a:lnTo>
                  <a:lnTo>
                    <a:pt x="13915" y="114787"/>
                  </a:lnTo>
                  <a:lnTo>
                    <a:pt x="13651" y="114655"/>
                  </a:lnTo>
                  <a:lnTo>
                    <a:pt x="13401" y="114537"/>
                  </a:lnTo>
                  <a:lnTo>
                    <a:pt x="13138" y="114418"/>
                  </a:lnTo>
                  <a:lnTo>
                    <a:pt x="12875" y="114326"/>
                  </a:lnTo>
                  <a:lnTo>
                    <a:pt x="12598" y="114234"/>
                  </a:lnTo>
                  <a:lnTo>
                    <a:pt x="12322" y="114155"/>
                  </a:lnTo>
                  <a:lnTo>
                    <a:pt x="12032" y="114089"/>
                  </a:lnTo>
                  <a:lnTo>
                    <a:pt x="11756" y="114023"/>
                  </a:lnTo>
                  <a:lnTo>
                    <a:pt x="11466" y="113984"/>
                  </a:lnTo>
                  <a:lnTo>
                    <a:pt x="11164" y="113957"/>
                  </a:lnTo>
                  <a:lnTo>
                    <a:pt x="10874" y="113931"/>
                  </a:lnTo>
                  <a:lnTo>
                    <a:pt x="10571" y="113931"/>
                  </a:lnTo>
                  <a:lnTo>
                    <a:pt x="10203" y="113944"/>
                  </a:lnTo>
                  <a:lnTo>
                    <a:pt x="9860" y="113971"/>
                  </a:lnTo>
                  <a:lnTo>
                    <a:pt x="9505" y="114010"/>
                  </a:lnTo>
                  <a:lnTo>
                    <a:pt x="9163" y="114076"/>
                  </a:lnTo>
                  <a:lnTo>
                    <a:pt x="8834" y="114155"/>
                  </a:lnTo>
                  <a:lnTo>
                    <a:pt x="8505" y="114247"/>
                  </a:lnTo>
                  <a:lnTo>
                    <a:pt x="8175" y="114352"/>
                  </a:lnTo>
                  <a:lnTo>
                    <a:pt x="7860" y="114471"/>
                  </a:lnTo>
                  <a:lnTo>
                    <a:pt x="7557" y="114616"/>
                  </a:lnTo>
                  <a:lnTo>
                    <a:pt x="7254" y="114774"/>
                  </a:lnTo>
                  <a:lnTo>
                    <a:pt x="6964" y="114945"/>
                  </a:lnTo>
                  <a:lnTo>
                    <a:pt x="6675" y="115116"/>
                  </a:lnTo>
                  <a:lnTo>
                    <a:pt x="6398" y="115313"/>
                  </a:lnTo>
                  <a:lnTo>
                    <a:pt x="6135" y="115524"/>
                  </a:lnTo>
                  <a:lnTo>
                    <a:pt x="5885" y="115734"/>
                  </a:lnTo>
                  <a:lnTo>
                    <a:pt x="5648" y="115971"/>
                  </a:lnTo>
                  <a:lnTo>
                    <a:pt x="5411" y="116208"/>
                  </a:lnTo>
                  <a:lnTo>
                    <a:pt x="5201" y="116472"/>
                  </a:lnTo>
                  <a:lnTo>
                    <a:pt x="4990" y="116735"/>
                  </a:lnTo>
                  <a:lnTo>
                    <a:pt x="4792" y="116998"/>
                  </a:lnTo>
                  <a:lnTo>
                    <a:pt x="4608" y="117288"/>
                  </a:lnTo>
                  <a:lnTo>
                    <a:pt x="4450" y="117577"/>
                  </a:lnTo>
                  <a:lnTo>
                    <a:pt x="4292" y="117880"/>
                  </a:lnTo>
                  <a:lnTo>
                    <a:pt x="4147" y="118183"/>
                  </a:lnTo>
                  <a:lnTo>
                    <a:pt x="4029" y="118499"/>
                  </a:lnTo>
                  <a:lnTo>
                    <a:pt x="3911" y="118828"/>
                  </a:lnTo>
                  <a:lnTo>
                    <a:pt x="3818" y="119157"/>
                  </a:lnTo>
                  <a:lnTo>
                    <a:pt x="3739" y="119486"/>
                  </a:lnTo>
                  <a:lnTo>
                    <a:pt x="3687" y="119828"/>
                  </a:lnTo>
                  <a:lnTo>
                    <a:pt x="3634" y="120184"/>
                  </a:lnTo>
                  <a:lnTo>
                    <a:pt x="3608" y="120539"/>
                  </a:lnTo>
                  <a:lnTo>
                    <a:pt x="3608" y="120895"/>
                  </a:lnTo>
                  <a:lnTo>
                    <a:pt x="3608" y="121250"/>
                  </a:lnTo>
                  <a:lnTo>
                    <a:pt x="3634" y="121605"/>
                  </a:lnTo>
                  <a:lnTo>
                    <a:pt x="3687" y="121948"/>
                  </a:lnTo>
                  <a:lnTo>
                    <a:pt x="3739" y="122290"/>
                  </a:lnTo>
                  <a:lnTo>
                    <a:pt x="3818" y="122632"/>
                  </a:lnTo>
                  <a:lnTo>
                    <a:pt x="3911" y="122961"/>
                  </a:lnTo>
                  <a:lnTo>
                    <a:pt x="4029" y="123290"/>
                  </a:lnTo>
                  <a:lnTo>
                    <a:pt x="4147" y="123606"/>
                  </a:lnTo>
                  <a:lnTo>
                    <a:pt x="4292" y="123909"/>
                  </a:lnTo>
                  <a:lnTo>
                    <a:pt x="4450" y="124212"/>
                  </a:lnTo>
                  <a:lnTo>
                    <a:pt x="4608" y="124501"/>
                  </a:lnTo>
                  <a:lnTo>
                    <a:pt x="4792" y="124778"/>
                  </a:lnTo>
                  <a:lnTo>
                    <a:pt x="4990" y="125054"/>
                  </a:lnTo>
                  <a:lnTo>
                    <a:pt x="5201" y="125318"/>
                  </a:lnTo>
                  <a:lnTo>
                    <a:pt x="5411" y="125568"/>
                  </a:lnTo>
                  <a:lnTo>
                    <a:pt x="5648" y="125818"/>
                  </a:lnTo>
                  <a:lnTo>
                    <a:pt x="5885" y="126042"/>
                  </a:lnTo>
                  <a:lnTo>
                    <a:pt x="6135" y="126265"/>
                  </a:lnTo>
                  <a:lnTo>
                    <a:pt x="6398" y="126476"/>
                  </a:lnTo>
                  <a:lnTo>
                    <a:pt x="6675" y="126660"/>
                  </a:lnTo>
                  <a:lnTo>
                    <a:pt x="6964" y="126844"/>
                  </a:lnTo>
                  <a:lnTo>
                    <a:pt x="7254" y="127016"/>
                  </a:lnTo>
                  <a:lnTo>
                    <a:pt x="7557" y="127174"/>
                  </a:lnTo>
                  <a:lnTo>
                    <a:pt x="7860" y="127305"/>
                  </a:lnTo>
                  <a:lnTo>
                    <a:pt x="8175" y="127437"/>
                  </a:lnTo>
                  <a:lnTo>
                    <a:pt x="8505" y="127542"/>
                  </a:lnTo>
                  <a:lnTo>
                    <a:pt x="8834" y="127634"/>
                  </a:lnTo>
                  <a:lnTo>
                    <a:pt x="9163" y="127713"/>
                  </a:lnTo>
                  <a:lnTo>
                    <a:pt x="9505" y="127779"/>
                  </a:lnTo>
                  <a:lnTo>
                    <a:pt x="9860" y="127819"/>
                  </a:lnTo>
                  <a:lnTo>
                    <a:pt x="10203" y="127845"/>
                  </a:lnTo>
                  <a:lnTo>
                    <a:pt x="10571" y="127858"/>
                  </a:lnTo>
                  <a:lnTo>
                    <a:pt x="10874" y="127845"/>
                  </a:lnTo>
                  <a:lnTo>
                    <a:pt x="11164" y="127832"/>
                  </a:lnTo>
                  <a:lnTo>
                    <a:pt x="11466" y="127805"/>
                  </a:lnTo>
                  <a:lnTo>
                    <a:pt x="11756" y="127753"/>
                  </a:lnTo>
                  <a:lnTo>
                    <a:pt x="12032" y="127700"/>
                  </a:lnTo>
                  <a:lnTo>
                    <a:pt x="12322" y="127634"/>
                  </a:lnTo>
                  <a:lnTo>
                    <a:pt x="12598" y="127555"/>
                  </a:lnTo>
                  <a:lnTo>
                    <a:pt x="12875" y="127463"/>
                  </a:lnTo>
                  <a:lnTo>
                    <a:pt x="13138" y="127371"/>
                  </a:lnTo>
                  <a:lnTo>
                    <a:pt x="13401" y="127253"/>
                  </a:lnTo>
                  <a:lnTo>
                    <a:pt x="13651" y="127134"/>
                  </a:lnTo>
                  <a:lnTo>
                    <a:pt x="13915" y="127002"/>
                  </a:lnTo>
                  <a:lnTo>
                    <a:pt x="14152" y="126858"/>
                  </a:lnTo>
                  <a:lnTo>
                    <a:pt x="14389" y="126713"/>
                  </a:lnTo>
                  <a:lnTo>
                    <a:pt x="14626" y="126555"/>
                  </a:lnTo>
                  <a:lnTo>
                    <a:pt x="14849" y="126384"/>
                  </a:lnTo>
                  <a:lnTo>
                    <a:pt x="15073" y="126199"/>
                  </a:lnTo>
                  <a:lnTo>
                    <a:pt x="15284" y="126015"/>
                  </a:lnTo>
                  <a:lnTo>
                    <a:pt x="15481" y="125818"/>
                  </a:lnTo>
                  <a:lnTo>
                    <a:pt x="15679" y="125620"/>
                  </a:lnTo>
                  <a:lnTo>
                    <a:pt x="15863" y="125410"/>
                  </a:lnTo>
                  <a:lnTo>
                    <a:pt x="16047" y="125186"/>
                  </a:lnTo>
                  <a:lnTo>
                    <a:pt x="16205" y="124962"/>
                  </a:lnTo>
                  <a:lnTo>
                    <a:pt x="16376" y="124738"/>
                  </a:lnTo>
                  <a:lnTo>
                    <a:pt x="16521" y="124501"/>
                  </a:lnTo>
                  <a:lnTo>
                    <a:pt x="16666" y="124251"/>
                  </a:lnTo>
                  <a:lnTo>
                    <a:pt x="16798" y="124001"/>
                  </a:lnTo>
                  <a:lnTo>
                    <a:pt x="16916" y="123751"/>
                  </a:lnTo>
                  <a:lnTo>
                    <a:pt x="17034" y="123488"/>
                  </a:lnTo>
                  <a:lnTo>
                    <a:pt x="17127" y="123211"/>
                  </a:lnTo>
                  <a:lnTo>
                    <a:pt x="17219" y="122948"/>
                  </a:lnTo>
                  <a:lnTo>
                    <a:pt x="17298" y="122672"/>
                  </a:lnTo>
                  <a:lnTo>
                    <a:pt x="24630" y="122672"/>
                  </a:lnTo>
                  <a:lnTo>
                    <a:pt x="25038" y="122659"/>
                  </a:lnTo>
                  <a:lnTo>
                    <a:pt x="25459" y="122632"/>
                  </a:lnTo>
                  <a:lnTo>
                    <a:pt x="25867" y="122580"/>
                  </a:lnTo>
                  <a:lnTo>
                    <a:pt x="26275" y="122527"/>
                  </a:lnTo>
                  <a:lnTo>
                    <a:pt x="26670" y="122448"/>
                  </a:lnTo>
                  <a:lnTo>
                    <a:pt x="27052" y="122356"/>
                  </a:lnTo>
                  <a:lnTo>
                    <a:pt x="27434" y="122237"/>
                  </a:lnTo>
                  <a:lnTo>
                    <a:pt x="27802" y="122119"/>
                  </a:lnTo>
                  <a:lnTo>
                    <a:pt x="28171" y="121974"/>
                  </a:lnTo>
                  <a:lnTo>
                    <a:pt x="28513" y="121816"/>
                  </a:lnTo>
                  <a:lnTo>
                    <a:pt x="28855" y="121658"/>
                  </a:lnTo>
                  <a:lnTo>
                    <a:pt x="29198" y="121474"/>
                  </a:lnTo>
                  <a:lnTo>
                    <a:pt x="29513" y="121276"/>
                  </a:lnTo>
                  <a:lnTo>
                    <a:pt x="29829" y="121066"/>
                  </a:lnTo>
                  <a:lnTo>
                    <a:pt x="30119" y="120855"/>
                  </a:lnTo>
                  <a:lnTo>
                    <a:pt x="30409" y="120618"/>
                  </a:lnTo>
                  <a:lnTo>
                    <a:pt x="30672" y="120381"/>
                  </a:lnTo>
                  <a:lnTo>
                    <a:pt x="30935" y="120118"/>
                  </a:lnTo>
                  <a:lnTo>
                    <a:pt x="31172" y="119855"/>
                  </a:lnTo>
                  <a:lnTo>
                    <a:pt x="31409" y="119591"/>
                  </a:lnTo>
                  <a:lnTo>
                    <a:pt x="31620" y="119302"/>
                  </a:lnTo>
                  <a:lnTo>
                    <a:pt x="31817" y="119012"/>
                  </a:lnTo>
                  <a:lnTo>
                    <a:pt x="31988" y="118709"/>
                  </a:lnTo>
                  <a:lnTo>
                    <a:pt x="32159" y="118407"/>
                  </a:lnTo>
                  <a:lnTo>
                    <a:pt x="32304" y="118078"/>
                  </a:lnTo>
                  <a:lnTo>
                    <a:pt x="32436" y="117762"/>
                  </a:lnTo>
                  <a:lnTo>
                    <a:pt x="32541" y="117433"/>
                  </a:lnTo>
                  <a:lnTo>
                    <a:pt x="32633" y="117090"/>
                  </a:lnTo>
                  <a:lnTo>
                    <a:pt x="32712" y="116748"/>
                  </a:lnTo>
                  <a:lnTo>
                    <a:pt x="32765" y="116406"/>
                  </a:lnTo>
                  <a:lnTo>
                    <a:pt x="32791" y="116050"/>
                  </a:lnTo>
                  <a:lnTo>
                    <a:pt x="32804" y="115682"/>
                  </a:lnTo>
                  <a:lnTo>
                    <a:pt x="32804" y="106507"/>
                  </a:lnTo>
                  <a:lnTo>
                    <a:pt x="33054" y="106639"/>
                  </a:lnTo>
                  <a:lnTo>
                    <a:pt x="33305" y="106783"/>
                  </a:lnTo>
                  <a:lnTo>
                    <a:pt x="33568" y="106902"/>
                  </a:lnTo>
                  <a:lnTo>
                    <a:pt x="33844" y="107020"/>
                  </a:lnTo>
                  <a:lnTo>
                    <a:pt x="34121" y="107126"/>
                  </a:lnTo>
                  <a:lnTo>
                    <a:pt x="34397" y="107231"/>
                  </a:lnTo>
                  <a:lnTo>
                    <a:pt x="34674" y="107323"/>
                  </a:lnTo>
                  <a:lnTo>
                    <a:pt x="34963" y="107402"/>
                  </a:lnTo>
                  <a:lnTo>
                    <a:pt x="35266" y="107481"/>
                  </a:lnTo>
                  <a:lnTo>
                    <a:pt x="35556" y="107547"/>
                  </a:lnTo>
                  <a:lnTo>
                    <a:pt x="35871" y="107599"/>
                  </a:lnTo>
                  <a:lnTo>
                    <a:pt x="36174" y="107652"/>
                  </a:lnTo>
                  <a:lnTo>
                    <a:pt x="36477" y="107692"/>
                  </a:lnTo>
                  <a:lnTo>
                    <a:pt x="36793" y="107718"/>
                  </a:lnTo>
                  <a:lnTo>
                    <a:pt x="37109" y="107731"/>
                  </a:lnTo>
                  <a:lnTo>
                    <a:pt x="51273" y="107731"/>
                  </a:lnTo>
                  <a:lnTo>
                    <a:pt x="51510" y="107757"/>
                  </a:lnTo>
                  <a:lnTo>
                    <a:pt x="51733" y="107771"/>
                  </a:lnTo>
                  <a:lnTo>
                    <a:pt x="51957" y="107810"/>
                  </a:lnTo>
                  <a:lnTo>
                    <a:pt x="52181" y="107850"/>
                  </a:lnTo>
                  <a:lnTo>
                    <a:pt x="52405" y="107889"/>
                  </a:lnTo>
                  <a:lnTo>
                    <a:pt x="52615" y="107942"/>
                  </a:lnTo>
                  <a:lnTo>
                    <a:pt x="52826" y="108008"/>
                  </a:lnTo>
                  <a:lnTo>
                    <a:pt x="53037" y="108073"/>
                  </a:lnTo>
                  <a:lnTo>
                    <a:pt x="53234" y="108152"/>
                  </a:lnTo>
                  <a:lnTo>
                    <a:pt x="53418" y="108244"/>
                  </a:lnTo>
                  <a:lnTo>
                    <a:pt x="53616" y="108323"/>
                  </a:lnTo>
                  <a:lnTo>
                    <a:pt x="53800" y="108429"/>
                  </a:lnTo>
                  <a:lnTo>
                    <a:pt x="53971" y="108534"/>
                  </a:lnTo>
                  <a:lnTo>
                    <a:pt x="54142" y="108639"/>
                  </a:lnTo>
                  <a:lnTo>
                    <a:pt x="54300" y="108758"/>
                  </a:lnTo>
                  <a:lnTo>
                    <a:pt x="54458" y="108876"/>
                  </a:lnTo>
                  <a:lnTo>
                    <a:pt x="54603" y="108995"/>
                  </a:lnTo>
                  <a:lnTo>
                    <a:pt x="54748" y="109126"/>
                  </a:lnTo>
                  <a:lnTo>
                    <a:pt x="54866" y="109258"/>
                  </a:lnTo>
                  <a:lnTo>
                    <a:pt x="54998" y="109403"/>
                  </a:lnTo>
                  <a:lnTo>
                    <a:pt x="55103" y="109548"/>
                  </a:lnTo>
                  <a:lnTo>
                    <a:pt x="55209" y="109692"/>
                  </a:lnTo>
                  <a:lnTo>
                    <a:pt x="55301" y="109850"/>
                  </a:lnTo>
                  <a:lnTo>
                    <a:pt x="55393" y="109995"/>
                  </a:lnTo>
                  <a:lnTo>
                    <a:pt x="55459" y="110153"/>
                  </a:lnTo>
                  <a:lnTo>
                    <a:pt x="55525" y="110324"/>
                  </a:lnTo>
                  <a:lnTo>
                    <a:pt x="55577" y="110482"/>
                  </a:lnTo>
                  <a:lnTo>
                    <a:pt x="55617" y="110653"/>
                  </a:lnTo>
                  <a:lnTo>
                    <a:pt x="55656" y="110825"/>
                  </a:lnTo>
                  <a:lnTo>
                    <a:pt x="55669" y="110996"/>
                  </a:lnTo>
                  <a:lnTo>
                    <a:pt x="55682" y="111167"/>
                  </a:lnTo>
                  <a:lnTo>
                    <a:pt x="55682" y="169165"/>
                  </a:lnTo>
                  <a:lnTo>
                    <a:pt x="59223" y="169165"/>
                  </a:lnTo>
                  <a:lnTo>
                    <a:pt x="59223" y="111167"/>
                  </a:lnTo>
                  <a:lnTo>
                    <a:pt x="59210" y="110811"/>
                  </a:lnTo>
                  <a:lnTo>
                    <a:pt x="59184" y="110456"/>
                  </a:lnTo>
                  <a:lnTo>
                    <a:pt x="59131" y="110101"/>
                  </a:lnTo>
                  <a:lnTo>
                    <a:pt x="59052" y="109758"/>
                  </a:lnTo>
                  <a:lnTo>
                    <a:pt x="58960" y="109429"/>
                  </a:lnTo>
                  <a:lnTo>
                    <a:pt x="58855" y="109100"/>
                  </a:lnTo>
                  <a:lnTo>
                    <a:pt x="58723" y="108771"/>
                  </a:lnTo>
                  <a:lnTo>
                    <a:pt x="58578" y="108455"/>
                  </a:lnTo>
                  <a:lnTo>
                    <a:pt x="58407" y="108139"/>
                  </a:lnTo>
                  <a:lnTo>
                    <a:pt x="58236" y="107850"/>
                  </a:lnTo>
                  <a:lnTo>
                    <a:pt x="58039" y="107547"/>
                  </a:lnTo>
                  <a:lnTo>
                    <a:pt x="57828" y="107270"/>
                  </a:lnTo>
                  <a:lnTo>
                    <a:pt x="57591" y="106994"/>
                  </a:lnTo>
                  <a:lnTo>
                    <a:pt x="57354" y="106731"/>
                  </a:lnTo>
                  <a:lnTo>
                    <a:pt x="57091" y="106481"/>
                  </a:lnTo>
                  <a:lnTo>
                    <a:pt x="56828" y="106230"/>
                  </a:lnTo>
                  <a:lnTo>
                    <a:pt x="56538" y="106007"/>
                  </a:lnTo>
                  <a:lnTo>
                    <a:pt x="56235" y="105783"/>
                  </a:lnTo>
                  <a:lnTo>
                    <a:pt x="55933" y="105572"/>
                  </a:lnTo>
                  <a:lnTo>
                    <a:pt x="55617" y="105388"/>
                  </a:lnTo>
                  <a:lnTo>
                    <a:pt x="55274" y="105204"/>
                  </a:lnTo>
                  <a:lnTo>
                    <a:pt x="54932" y="105033"/>
                  </a:lnTo>
                  <a:lnTo>
                    <a:pt x="54590" y="104875"/>
                  </a:lnTo>
                  <a:lnTo>
                    <a:pt x="54221" y="104743"/>
                  </a:lnTo>
                  <a:lnTo>
                    <a:pt x="53853" y="104611"/>
                  </a:lnTo>
                  <a:lnTo>
                    <a:pt x="53471" y="104506"/>
                  </a:lnTo>
                  <a:lnTo>
                    <a:pt x="53089" y="104414"/>
                  </a:lnTo>
                  <a:lnTo>
                    <a:pt x="52694" y="104335"/>
                  </a:lnTo>
                  <a:lnTo>
                    <a:pt x="52286" y="104269"/>
                  </a:lnTo>
                  <a:lnTo>
                    <a:pt x="51878" y="104230"/>
                  </a:lnTo>
                  <a:lnTo>
                    <a:pt x="51457" y="104203"/>
                  </a:lnTo>
                  <a:lnTo>
                    <a:pt x="51049" y="104190"/>
                  </a:lnTo>
                  <a:lnTo>
                    <a:pt x="37201" y="104190"/>
                  </a:lnTo>
                  <a:lnTo>
                    <a:pt x="36964" y="104177"/>
                  </a:lnTo>
                  <a:lnTo>
                    <a:pt x="36740" y="104151"/>
                  </a:lnTo>
                  <a:lnTo>
                    <a:pt x="36516" y="104124"/>
                  </a:lnTo>
                  <a:lnTo>
                    <a:pt x="36293" y="104085"/>
                  </a:lnTo>
                  <a:lnTo>
                    <a:pt x="36082" y="104032"/>
                  </a:lnTo>
                  <a:lnTo>
                    <a:pt x="35858" y="103979"/>
                  </a:lnTo>
                  <a:lnTo>
                    <a:pt x="35648" y="103914"/>
                  </a:lnTo>
                  <a:lnTo>
                    <a:pt x="35450" y="103848"/>
                  </a:lnTo>
                  <a:lnTo>
                    <a:pt x="35253" y="103769"/>
                  </a:lnTo>
                  <a:lnTo>
                    <a:pt x="35055" y="103690"/>
                  </a:lnTo>
                  <a:lnTo>
                    <a:pt x="34871" y="103598"/>
                  </a:lnTo>
                  <a:lnTo>
                    <a:pt x="34687" y="103492"/>
                  </a:lnTo>
                  <a:lnTo>
                    <a:pt x="34502" y="103387"/>
                  </a:lnTo>
                  <a:lnTo>
                    <a:pt x="34344" y="103282"/>
                  </a:lnTo>
                  <a:lnTo>
                    <a:pt x="34173" y="103176"/>
                  </a:lnTo>
                  <a:lnTo>
                    <a:pt x="34029" y="103045"/>
                  </a:lnTo>
                  <a:lnTo>
                    <a:pt x="33871" y="102926"/>
                  </a:lnTo>
                  <a:lnTo>
                    <a:pt x="33739" y="102795"/>
                  </a:lnTo>
                  <a:lnTo>
                    <a:pt x="33607" y="102663"/>
                  </a:lnTo>
                  <a:lnTo>
                    <a:pt x="33489" y="102518"/>
                  </a:lnTo>
                  <a:lnTo>
                    <a:pt x="33370" y="102374"/>
                  </a:lnTo>
                  <a:lnTo>
                    <a:pt x="33265" y="102229"/>
                  </a:lnTo>
                  <a:lnTo>
                    <a:pt x="33173" y="102071"/>
                  </a:lnTo>
                  <a:lnTo>
                    <a:pt x="33094" y="101926"/>
                  </a:lnTo>
                  <a:lnTo>
                    <a:pt x="33015" y="101768"/>
                  </a:lnTo>
                  <a:lnTo>
                    <a:pt x="32949" y="101597"/>
                  </a:lnTo>
                  <a:lnTo>
                    <a:pt x="32896" y="101439"/>
                  </a:lnTo>
                  <a:lnTo>
                    <a:pt x="32857" y="101268"/>
                  </a:lnTo>
                  <a:lnTo>
                    <a:pt x="32831" y="101097"/>
                  </a:lnTo>
                  <a:lnTo>
                    <a:pt x="32804" y="100926"/>
                  </a:lnTo>
                  <a:lnTo>
                    <a:pt x="32804" y="100754"/>
                  </a:lnTo>
                  <a:lnTo>
                    <a:pt x="32804" y="66384"/>
                  </a:lnTo>
                  <a:lnTo>
                    <a:pt x="32804" y="56907"/>
                  </a:lnTo>
                  <a:lnTo>
                    <a:pt x="32804" y="51457"/>
                  </a:lnTo>
                  <a:lnTo>
                    <a:pt x="32804" y="47232"/>
                  </a:lnTo>
                  <a:lnTo>
                    <a:pt x="32804" y="46995"/>
                  </a:lnTo>
                  <a:lnTo>
                    <a:pt x="32818" y="46758"/>
                  </a:lnTo>
                  <a:lnTo>
                    <a:pt x="32844" y="46534"/>
                  </a:lnTo>
                  <a:lnTo>
                    <a:pt x="32870" y="46310"/>
                  </a:lnTo>
                  <a:lnTo>
                    <a:pt x="32910" y="46086"/>
                  </a:lnTo>
                  <a:lnTo>
                    <a:pt x="32962" y="45863"/>
                  </a:lnTo>
                  <a:lnTo>
                    <a:pt x="33015" y="45652"/>
                  </a:lnTo>
                  <a:lnTo>
                    <a:pt x="33081" y="45441"/>
                  </a:lnTo>
                  <a:lnTo>
                    <a:pt x="33147" y="45244"/>
                  </a:lnTo>
                  <a:lnTo>
                    <a:pt x="33226" y="45046"/>
                  </a:lnTo>
                  <a:lnTo>
                    <a:pt x="33305" y="44849"/>
                  </a:lnTo>
                  <a:lnTo>
                    <a:pt x="33397" y="44652"/>
                  </a:lnTo>
                  <a:lnTo>
                    <a:pt x="33489" y="44480"/>
                  </a:lnTo>
                  <a:lnTo>
                    <a:pt x="33594" y="44296"/>
                  </a:lnTo>
                  <a:lnTo>
                    <a:pt x="33713" y="44125"/>
                  </a:lnTo>
                  <a:lnTo>
                    <a:pt x="33818" y="43967"/>
                  </a:lnTo>
                  <a:lnTo>
                    <a:pt x="33936" y="43809"/>
                  </a:lnTo>
                  <a:lnTo>
                    <a:pt x="34068" y="43664"/>
                  </a:lnTo>
                  <a:lnTo>
                    <a:pt x="34200" y="43533"/>
                  </a:lnTo>
                  <a:lnTo>
                    <a:pt x="34331" y="43401"/>
                  </a:lnTo>
                  <a:lnTo>
                    <a:pt x="34476" y="43269"/>
                  </a:lnTo>
                  <a:lnTo>
                    <a:pt x="34621" y="43164"/>
                  </a:lnTo>
                  <a:lnTo>
                    <a:pt x="34766" y="43059"/>
                  </a:lnTo>
                  <a:lnTo>
                    <a:pt x="34911" y="42967"/>
                  </a:lnTo>
                  <a:lnTo>
                    <a:pt x="35068" y="42874"/>
                  </a:lnTo>
                  <a:lnTo>
                    <a:pt x="35226" y="42809"/>
                  </a:lnTo>
                  <a:lnTo>
                    <a:pt x="35384" y="42743"/>
                  </a:lnTo>
                  <a:lnTo>
                    <a:pt x="35556" y="42690"/>
                  </a:lnTo>
                  <a:lnTo>
                    <a:pt x="35727" y="42651"/>
                  </a:lnTo>
                  <a:lnTo>
                    <a:pt x="35885" y="42624"/>
                  </a:lnTo>
                  <a:lnTo>
                    <a:pt x="36069" y="42598"/>
                  </a:lnTo>
                  <a:lnTo>
                    <a:pt x="72519" y="42598"/>
                  </a:lnTo>
                  <a:lnTo>
                    <a:pt x="72519" y="70070"/>
                  </a:lnTo>
                  <a:lnTo>
                    <a:pt x="72505" y="70241"/>
                  </a:lnTo>
                  <a:lnTo>
                    <a:pt x="72492" y="70413"/>
                  </a:lnTo>
                  <a:lnTo>
                    <a:pt x="72466" y="70584"/>
                  </a:lnTo>
                  <a:lnTo>
                    <a:pt x="72426" y="70755"/>
                  </a:lnTo>
                  <a:lnTo>
                    <a:pt x="72374" y="70926"/>
                  </a:lnTo>
                  <a:lnTo>
                    <a:pt x="72308" y="71084"/>
                  </a:lnTo>
                  <a:lnTo>
                    <a:pt x="72229" y="71242"/>
                  </a:lnTo>
                  <a:lnTo>
                    <a:pt x="72150" y="71400"/>
                  </a:lnTo>
                  <a:lnTo>
                    <a:pt x="72058" y="71545"/>
                  </a:lnTo>
                  <a:lnTo>
                    <a:pt x="71953" y="71689"/>
                  </a:lnTo>
                  <a:lnTo>
                    <a:pt x="71834" y="71834"/>
                  </a:lnTo>
                  <a:lnTo>
                    <a:pt x="71716" y="71979"/>
                  </a:lnTo>
                  <a:lnTo>
                    <a:pt x="71584" y="72111"/>
                  </a:lnTo>
                  <a:lnTo>
                    <a:pt x="71439" y="72242"/>
                  </a:lnTo>
                  <a:lnTo>
                    <a:pt x="71294" y="72374"/>
                  </a:lnTo>
                  <a:lnTo>
                    <a:pt x="71150" y="72492"/>
                  </a:lnTo>
                  <a:lnTo>
                    <a:pt x="70978" y="72598"/>
                  </a:lnTo>
                  <a:lnTo>
                    <a:pt x="70807" y="72716"/>
                  </a:lnTo>
                  <a:lnTo>
                    <a:pt x="70636" y="72821"/>
                  </a:lnTo>
                  <a:lnTo>
                    <a:pt x="70452" y="72914"/>
                  </a:lnTo>
                  <a:lnTo>
                    <a:pt x="70268" y="73006"/>
                  </a:lnTo>
                  <a:lnTo>
                    <a:pt x="70070" y="73085"/>
                  </a:lnTo>
                  <a:lnTo>
                    <a:pt x="69873" y="73164"/>
                  </a:lnTo>
                  <a:lnTo>
                    <a:pt x="69662" y="73229"/>
                  </a:lnTo>
                  <a:lnTo>
                    <a:pt x="69465" y="73295"/>
                  </a:lnTo>
                  <a:lnTo>
                    <a:pt x="69241" y="73348"/>
                  </a:lnTo>
                  <a:lnTo>
                    <a:pt x="69030" y="73401"/>
                  </a:lnTo>
                  <a:lnTo>
                    <a:pt x="68806" y="73440"/>
                  </a:lnTo>
                  <a:lnTo>
                    <a:pt x="68583" y="73466"/>
                  </a:lnTo>
                  <a:lnTo>
                    <a:pt x="68346" y="73493"/>
                  </a:lnTo>
                  <a:lnTo>
                    <a:pt x="68122" y="73506"/>
                  </a:lnTo>
                  <a:lnTo>
                    <a:pt x="61330" y="73506"/>
                  </a:lnTo>
                  <a:lnTo>
                    <a:pt x="61251" y="73229"/>
                  </a:lnTo>
                  <a:lnTo>
                    <a:pt x="61158" y="72953"/>
                  </a:lnTo>
                  <a:lnTo>
                    <a:pt x="61066" y="72690"/>
                  </a:lnTo>
                  <a:lnTo>
                    <a:pt x="60948" y="72427"/>
                  </a:lnTo>
                  <a:lnTo>
                    <a:pt x="60829" y="72176"/>
                  </a:lnTo>
                  <a:lnTo>
                    <a:pt x="60698" y="71926"/>
                  </a:lnTo>
                  <a:lnTo>
                    <a:pt x="60553" y="71676"/>
                  </a:lnTo>
                  <a:lnTo>
                    <a:pt x="60408" y="71439"/>
                  </a:lnTo>
                  <a:lnTo>
                    <a:pt x="60237" y="71202"/>
                  </a:lnTo>
                  <a:lnTo>
                    <a:pt x="60079" y="70979"/>
                  </a:lnTo>
                  <a:lnTo>
                    <a:pt x="59895" y="70768"/>
                  </a:lnTo>
                  <a:lnTo>
                    <a:pt x="59711" y="70557"/>
                  </a:lnTo>
                  <a:lnTo>
                    <a:pt x="59513" y="70347"/>
                  </a:lnTo>
                  <a:lnTo>
                    <a:pt x="59316" y="70162"/>
                  </a:lnTo>
                  <a:lnTo>
                    <a:pt x="59105" y="69965"/>
                  </a:lnTo>
                  <a:lnTo>
                    <a:pt x="58881" y="69794"/>
                  </a:lnTo>
                  <a:lnTo>
                    <a:pt x="58657" y="69623"/>
                  </a:lnTo>
                  <a:lnTo>
                    <a:pt x="58420" y="69465"/>
                  </a:lnTo>
                  <a:lnTo>
                    <a:pt x="58184" y="69307"/>
                  </a:lnTo>
                  <a:lnTo>
                    <a:pt x="57947" y="69175"/>
                  </a:lnTo>
                  <a:lnTo>
                    <a:pt x="57683" y="69043"/>
                  </a:lnTo>
                  <a:lnTo>
                    <a:pt x="57433" y="68925"/>
                  </a:lnTo>
                  <a:lnTo>
                    <a:pt x="57170" y="68807"/>
                  </a:lnTo>
                  <a:lnTo>
                    <a:pt x="56907" y="68701"/>
                  </a:lnTo>
                  <a:lnTo>
                    <a:pt x="56630" y="68622"/>
                  </a:lnTo>
                  <a:lnTo>
                    <a:pt x="56354" y="68543"/>
                  </a:lnTo>
                  <a:lnTo>
                    <a:pt x="56064" y="68477"/>
                  </a:lnTo>
                  <a:lnTo>
                    <a:pt x="55788" y="68412"/>
                  </a:lnTo>
                  <a:lnTo>
                    <a:pt x="55485" y="68372"/>
                  </a:lnTo>
                  <a:lnTo>
                    <a:pt x="55195" y="68346"/>
                  </a:lnTo>
                  <a:lnTo>
                    <a:pt x="54906" y="68320"/>
                  </a:lnTo>
                  <a:lnTo>
                    <a:pt x="54235" y="68320"/>
                  </a:lnTo>
                  <a:lnTo>
                    <a:pt x="53892" y="68346"/>
                  </a:lnTo>
                  <a:lnTo>
                    <a:pt x="53537" y="68398"/>
                  </a:lnTo>
                  <a:lnTo>
                    <a:pt x="53195" y="68451"/>
                  </a:lnTo>
                  <a:lnTo>
                    <a:pt x="52866" y="68530"/>
                  </a:lnTo>
                  <a:lnTo>
                    <a:pt x="52523" y="68635"/>
                  </a:lnTo>
                  <a:lnTo>
                    <a:pt x="52207" y="68741"/>
                  </a:lnTo>
                  <a:lnTo>
                    <a:pt x="51891" y="68859"/>
                  </a:lnTo>
                  <a:lnTo>
                    <a:pt x="51575" y="69004"/>
                  </a:lnTo>
                  <a:lnTo>
                    <a:pt x="51286" y="69162"/>
                  </a:lnTo>
                  <a:lnTo>
                    <a:pt x="50996" y="69320"/>
                  </a:lnTo>
                  <a:lnTo>
                    <a:pt x="50707" y="69504"/>
                  </a:lnTo>
                  <a:lnTo>
                    <a:pt x="50430" y="69702"/>
                  </a:lnTo>
                  <a:lnTo>
                    <a:pt x="50167" y="69912"/>
                  </a:lnTo>
                  <a:lnTo>
                    <a:pt x="49917" y="70123"/>
                  </a:lnTo>
                  <a:lnTo>
                    <a:pt x="49680" y="70360"/>
                  </a:lnTo>
                  <a:lnTo>
                    <a:pt x="49443" y="70597"/>
                  </a:lnTo>
                  <a:lnTo>
                    <a:pt x="49232" y="70847"/>
                  </a:lnTo>
                  <a:lnTo>
                    <a:pt x="49022" y="71110"/>
                  </a:lnTo>
                  <a:lnTo>
                    <a:pt x="48824" y="71387"/>
                  </a:lnTo>
                  <a:lnTo>
                    <a:pt x="48640" y="71676"/>
                  </a:lnTo>
                  <a:lnTo>
                    <a:pt x="48482" y="71966"/>
                  </a:lnTo>
                  <a:lnTo>
                    <a:pt x="48324" y="72269"/>
                  </a:lnTo>
                  <a:lnTo>
                    <a:pt x="48179" y="72571"/>
                  </a:lnTo>
                  <a:lnTo>
                    <a:pt x="48061" y="72887"/>
                  </a:lnTo>
                  <a:lnTo>
                    <a:pt x="47942" y="73216"/>
                  </a:lnTo>
                  <a:lnTo>
                    <a:pt x="47850" y="73545"/>
                  </a:lnTo>
                  <a:lnTo>
                    <a:pt x="47771" y="73875"/>
                  </a:lnTo>
                  <a:lnTo>
                    <a:pt x="47719" y="74217"/>
                  </a:lnTo>
                  <a:lnTo>
                    <a:pt x="47666" y="74572"/>
                  </a:lnTo>
                  <a:lnTo>
                    <a:pt x="47640" y="74928"/>
                  </a:lnTo>
                  <a:lnTo>
                    <a:pt x="47640" y="75283"/>
                  </a:lnTo>
                  <a:lnTo>
                    <a:pt x="47640" y="75638"/>
                  </a:lnTo>
                  <a:lnTo>
                    <a:pt x="47666" y="75994"/>
                  </a:lnTo>
                  <a:lnTo>
                    <a:pt x="47719" y="76336"/>
                  </a:lnTo>
                  <a:lnTo>
                    <a:pt x="47771" y="76678"/>
                  </a:lnTo>
                  <a:lnTo>
                    <a:pt x="47850" y="77021"/>
                  </a:lnTo>
                  <a:lnTo>
                    <a:pt x="47942" y="77350"/>
                  </a:lnTo>
                  <a:lnTo>
                    <a:pt x="48061" y="77666"/>
                  </a:lnTo>
                  <a:lnTo>
                    <a:pt x="48179" y="77982"/>
                  </a:lnTo>
                  <a:lnTo>
                    <a:pt x="48324" y="78297"/>
                  </a:lnTo>
                  <a:lnTo>
                    <a:pt x="48482" y="78600"/>
                  </a:lnTo>
                  <a:lnTo>
                    <a:pt x="48640" y="78890"/>
                  </a:lnTo>
                  <a:lnTo>
                    <a:pt x="48824" y="79166"/>
                  </a:lnTo>
                  <a:lnTo>
                    <a:pt x="49022" y="79443"/>
                  </a:lnTo>
                  <a:lnTo>
                    <a:pt x="49232" y="79706"/>
                  </a:lnTo>
                  <a:lnTo>
                    <a:pt x="49443" y="79956"/>
                  </a:lnTo>
                  <a:lnTo>
                    <a:pt x="49680" y="80206"/>
                  </a:lnTo>
                  <a:lnTo>
                    <a:pt x="49917" y="80430"/>
                  </a:lnTo>
                  <a:lnTo>
                    <a:pt x="50167" y="80654"/>
                  </a:lnTo>
                  <a:lnTo>
                    <a:pt x="50430" y="80864"/>
                  </a:lnTo>
                  <a:lnTo>
                    <a:pt x="50707" y="81049"/>
                  </a:lnTo>
                  <a:lnTo>
                    <a:pt x="50996" y="81233"/>
                  </a:lnTo>
                  <a:lnTo>
                    <a:pt x="51286" y="81404"/>
                  </a:lnTo>
                  <a:lnTo>
                    <a:pt x="51575" y="81562"/>
                  </a:lnTo>
                  <a:lnTo>
                    <a:pt x="51891" y="81694"/>
                  </a:lnTo>
                  <a:lnTo>
                    <a:pt x="52207" y="81825"/>
                  </a:lnTo>
                  <a:lnTo>
                    <a:pt x="52523" y="81931"/>
                  </a:lnTo>
                  <a:lnTo>
                    <a:pt x="52866" y="82023"/>
                  </a:lnTo>
                  <a:lnTo>
                    <a:pt x="53195" y="82102"/>
                  </a:lnTo>
                  <a:lnTo>
                    <a:pt x="53537" y="82168"/>
                  </a:lnTo>
                  <a:lnTo>
                    <a:pt x="53892" y="82207"/>
                  </a:lnTo>
                  <a:lnTo>
                    <a:pt x="54235" y="82233"/>
                  </a:lnTo>
                  <a:lnTo>
                    <a:pt x="54603" y="82247"/>
                  </a:lnTo>
                  <a:lnTo>
                    <a:pt x="54906" y="82233"/>
                  </a:lnTo>
                  <a:lnTo>
                    <a:pt x="55195" y="82220"/>
                  </a:lnTo>
                  <a:lnTo>
                    <a:pt x="55485" y="82181"/>
                  </a:lnTo>
                  <a:lnTo>
                    <a:pt x="55788" y="82141"/>
                  </a:lnTo>
                  <a:lnTo>
                    <a:pt x="56064" y="82089"/>
                  </a:lnTo>
                  <a:lnTo>
                    <a:pt x="56354" y="82023"/>
                  </a:lnTo>
                  <a:lnTo>
                    <a:pt x="56630" y="81944"/>
                  </a:lnTo>
                  <a:lnTo>
                    <a:pt x="56907" y="81852"/>
                  </a:lnTo>
                  <a:lnTo>
                    <a:pt x="57170" y="81746"/>
                  </a:lnTo>
                  <a:lnTo>
                    <a:pt x="57433" y="81641"/>
                  </a:lnTo>
                  <a:lnTo>
                    <a:pt x="57683" y="81523"/>
                  </a:lnTo>
                  <a:lnTo>
                    <a:pt x="57947" y="81391"/>
                  </a:lnTo>
                  <a:lnTo>
                    <a:pt x="58184" y="81246"/>
                  </a:lnTo>
                  <a:lnTo>
                    <a:pt x="58420" y="81101"/>
                  </a:lnTo>
                  <a:lnTo>
                    <a:pt x="58657" y="80930"/>
                  </a:lnTo>
                  <a:lnTo>
                    <a:pt x="58881" y="80772"/>
                  </a:lnTo>
                  <a:lnTo>
                    <a:pt x="59105" y="80588"/>
                  </a:lnTo>
                  <a:lnTo>
                    <a:pt x="59316" y="80404"/>
                  </a:lnTo>
                  <a:lnTo>
                    <a:pt x="59513" y="80206"/>
                  </a:lnTo>
                  <a:lnTo>
                    <a:pt x="59711" y="80009"/>
                  </a:lnTo>
                  <a:lnTo>
                    <a:pt x="59895" y="79798"/>
                  </a:lnTo>
                  <a:lnTo>
                    <a:pt x="60079" y="79574"/>
                  </a:lnTo>
                  <a:lnTo>
                    <a:pt x="60237" y="79351"/>
                  </a:lnTo>
                  <a:lnTo>
                    <a:pt x="60408" y="79127"/>
                  </a:lnTo>
                  <a:lnTo>
                    <a:pt x="60553" y="78890"/>
                  </a:lnTo>
                  <a:lnTo>
                    <a:pt x="60698" y="78640"/>
                  </a:lnTo>
                  <a:lnTo>
                    <a:pt x="60829" y="78390"/>
                  </a:lnTo>
                  <a:lnTo>
                    <a:pt x="60948" y="78126"/>
                  </a:lnTo>
                  <a:lnTo>
                    <a:pt x="61066" y="77863"/>
                  </a:lnTo>
                  <a:lnTo>
                    <a:pt x="61158" y="77600"/>
                  </a:lnTo>
                  <a:lnTo>
                    <a:pt x="61251" y="77323"/>
                  </a:lnTo>
                  <a:lnTo>
                    <a:pt x="61330" y="77047"/>
                  </a:lnTo>
                  <a:lnTo>
                    <a:pt x="68306" y="77047"/>
                  </a:lnTo>
                  <a:lnTo>
                    <a:pt x="68714" y="77021"/>
                  </a:lnTo>
                  <a:lnTo>
                    <a:pt x="69122" y="76968"/>
                  </a:lnTo>
                  <a:lnTo>
                    <a:pt x="69530" y="76915"/>
                  </a:lnTo>
                  <a:lnTo>
                    <a:pt x="69925" y="76836"/>
                  </a:lnTo>
                  <a:lnTo>
                    <a:pt x="70307" y="76744"/>
                  </a:lnTo>
                  <a:lnTo>
                    <a:pt x="70689" y="76626"/>
                  </a:lnTo>
                  <a:lnTo>
                    <a:pt x="71071" y="76507"/>
                  </a:lnTo>
                  <a:lnTo>
                    <a:pt x="71426" y="76362"/>
                  </a:lnTo>
                  <a:lnTo>
                    <a:pt x="71781" y="76204"/>
                  </a:lnTo>
                  <a:lnTo>
                    <a:pt x="72124" y="76046"/>
                  </a:lnTo>
                  <a:lnTo>
                    <a:pt x="72453" y="75862"/>
                  </a:lnTo>
                  <a:lnTo>
                    <a:pt x="72769" y="75665"/>
                  </a:lnTo>
                  <a:lnTo>
                    <a:pt x="73085" y="75454"/>
                  </a:lnTo>
                  <a:lnTo>
                    <a:pt x="73374" y="75230"/>
                  </a:lnTo>
                  <a:lnTo>
                    <a:pt x="73664" y="75007"/>
                  </a:lnTo>
                  <a:lnTo>
                    <a:pt x="73940" y="74770"/>
                  </a:lnTo>
                  <a:lnTo>
                    <a:pt x="74190" y="74506"/>
                  </a:lnTo>
                  <a:lnTo>
                    <a:pt x="74440" y="74243"/>
                  </a:lnTo>
                  <a:lnTo>
                    <a:pt x="74664" y="73967"/>
                  </a:lnTo>
                  <a:lnTo>
                    <a:pt x="74875" y="73690"/>
                  </a:lnTo>
                  <a:lnTo>
                    <a:pt x="75072" y="73401"/>
                  </a:lnTo>
                  <a:lnTo>
                    <a:pt x="75257" y="73098"/>
                  </a:lnTo>
                  <a:lnTo>
                    <a:pt x="75415" y="72782"/>
                  </a:lnTo>
                  <a:lnTo>
                    <a:pt x="75559" y="72466"/>
                  </a:lnTo>
                  <a:lnTo>
                    <a:pt x="75691" y="72150"/>
                  </a:lnTo>
                  <a:lnTo>
                    <a:pt x="75809" y="71821"/>
                  </a:lnTo>
                  <a:lnTo>
                    <a:pt x="75902" y="71479"/>
                  </a:lnTo>
                  <a:lnTo>
                    <a:pt x="75967" y="71136"/>
                  </a:lnTo>
                  <a:lnTo>
                    <a:pt x="76020" y="70781"/>
                  </a:lnTo>
                  <a:lnTo>
                    <a:pt x="76046" y="70426"/>
                  </a:lnTo>
                  <a:lnTo>
                    <a:pt x="76060" y="70070"/>
                  </a:lnTo>
                  <a:lnTo>
                    <a:pt x="76060" y="42598"/>
                  </a:lnTo>
                  <a:lnTo>
                    <a:pt x="92264" y="42598"/>
                  </a:lnTo>
                  <a:lnTo>
                    <a:pt x="92685" y="42585"/>
                  </a:lnTo>
                  <a:lnTo>
                    <a:pt x="93093" y="42559"/>
                  </a:lnTo>
                  <a:lnTo>
                    <a:pt x="93501" y="42519"/>
                  </a:lnTo>
                  <a:lnTo>
                    <a:pt x="93909" y="42453"/>
                  </a:lnTo>
                  <a:lnTo>
                    <a:pt x="94304" y="42374"/>
                  </a:lnTo>
                  <a:lnTo>
                    <a:pt x="94686" y="42282"/>
                  </a:lnTo>
                  <a:lnTo>
                    <a:pt x="95068" y="42164"/>
                  </a:lnTo>
                  <a:lnTo>
                    <a:pt x="95436" y="42045"/>
                  </a:lnTo>
                  <a:lnTo>
                    <a:pt x="95805" y="41900"/>
                  </a:lnTo>
                  <a:lnTo>
                    <a:pt x="96160" y="41756"/>
                  </a:lnTo>
                  <a:lnTo>
                    <a:pt x="96502" y="41584"/>
                  </a:lnTo>
                  <a:lnTo>
                    <a:pt x="96832" y="41400"/>
                  </a:lnTo>
                  <a:lnTo>
                    <a:pt x="97147" y="41203"/>
                  </a:lnTo>
                  <a:lnTo>
                    <a:pt x="97463" y="40992"/>
                  </a:lnTo>
                  <a:lnTo>
                    <a:pt x="97753" y="40781"/>
                  </a:lnTo>
                  <a:lnTo>
                    <a:pt x="98043" y="40544"/>
                  </a:lnTo>
                  <a:lnTo>
                    <a:pt x="98319" y="40308"/>
                  </a:lnTo>
                  <a:lnTo>
                    <a:pt x="98569" y="40057"/>
                  </a:lnTo>
                  <a:lnTo>
                    <a:pt x="98819" y="39794"/>
                  </a:lnTo>
                  <a:lnTo>
                    <a:pt x="99043" y="39518"/>
                  </a:lnTo>
                  <a:lnTo>
                    <a:pt x="99254" y="39228"/>
                  </a:lnTo>
                  <a:lnTo>
                    <a:pt x="99451" y="38939"/>
                  </a:lnTo>
                  <a:lnTo>
                    <a:pt x="99635" y="38636"/>
                  </a:lnTo>
                  <a:lnTo>
                    <a:pt x="99793" y="38333"/>
                  </a:lnTo>
                  <a:lnTo>
                    <a:pt x="99938" y="38017"/>
                  </a:lnTo>
                  <a:lnTo>
                    <a:pt x="100070" y="37688"/>
                  </a:lnTo>
                  <a:lnTo>
                    <a:pt x="100188" y="37359"/>
                  </a:lnTo>
                  <a:lnTo>
                    <a:pt x="100280" y="37017"/>
                  </a:lnTo>
                  <a:lnTo>
                    <a:pt x="100346" y="36674"/>
                  </a:lnTo>
                  <a:lnTo>
                    <a:pt x="100399" y="36332"/>
                  </a:lnTo>
                  <a:lnTo>
                    <a:pt x="100425" y="35977"/>
                  </a:lnTo>
                  <a:lnTo>
                    <a:pt x="100438" y="35621"/>
                  </a:lnTo>
                  <a:lnTo>
                    <a:pt x="100438" y="28131"/>
                  </a:lnTo>
                  <a:lnTo>
                    <a:pt x="100438" y="21721"/>
                  </a:lnTo>
                  <a:lnTo>
                    <a:pt x="100438" y="14244"/>
                  </a:lnTo>
                  <a:lnTo>
                    <a:pt x="100451" y="14059"/>
                  </a:lnTo>
                  <a:lnTo>
                    <a:pt x="100465" y="13888"/>
                  </a:lnTo>
                  <a:lnTo>
                    <a:pt x="100491" y="13717"/>
                  </a:lnTo>
                  <a:lnTo>
                    <a:pt x="100530" y="13559"/>
                  </a:lnTo>
                  <a:lnTo>
                    <a:pt x="100583" y="13388"/>
                  </a:lnTo>
                  <a:lnTo>
                    <a:pt x="100649" y="13230"/>
                  </a:lnTo>
                  <a:lnTo>
                    <a:pt x="100728" y="13072"/>
                  </a:lnTo>
                  <a:lnTo>
                    <a:pt x="100807" y="12914"/>
                  </a:lnTo>
                  <a:lnTo>
                    <a:pt x="100899" y="12769"/>
                  </a:lnTo>
                  <a:lnTo>
                    <a:pt x="101004" y="12612"/>
                  </a:lnTo>
                  <a:lnTo>
                    <a:pt x="101123" y="12480"/>
                  </a:lnTo>
                  <a:lnTo>
                    <a:pt x="101241" y="12335"/>
                  </a:lnTo>
                  <a:lnTo>
                    <a:pt x="101373" y="12203"/>
                  </a:lnTo>
                  <a:lnTo>
                    <a:pt x="101518" y="12072"/>
                  </a:lnTo>
                  <a:lnTo>
                    <a:pt x="101663" y="11940"/>
                  </a:lnTo>
                  <a:lnTo>
                    <a:pt x="101820" y="11822"/>
                  </a:lnTo>
                  <a:lnTo>
                    <a:pt x="101978" y="11703"/>
                  </a:lnTo>
                  <a:lnTo>
                    <a:pt x="102150" y="11598"/>
                  </a:lnTo>
                  <a:lnTo>
                    <a:pt x="102321" y="11493"/>
                  </a:lnTo>
                  <a:lnTo>
                    <a:pt x="102505" y="11400"/>
                  </a:lnTo>
                  <a:lnTo>
                    <a:pt x="102689" y="11308"/>
                  </a:lnTo>
                  <a:lnTo>
                    <a:pt x="102887" y="11229"/>
                  </a:lnTo>
                  <a:lnTo>
                    <a:pt x="103084" y="11150"/>
                  </a:lnTo>
                  <a:lnTo>
                    <a:pt x="103295" y="11085"/>
                  </a:lnTo>
                  <a:lnTo>
                    <a:pt x="103505" y="11019"/>
                  </a:lnTo>
                  <a:lnTo>
                    <a:pt x="103716" y="10966"/>
                  </a:lnTo>
                  <a:lnTo>
                    <a:pt x="103927" y="10913"/>
                  </a:lnTo>
                  <a:lnTo>
                    <a:pt x="104150" y="10874"/>
                  </a:lnTo>
                  <a:lnTo>
                    <a:pt x="104374" y="10848"/>
                  </a:lnTo>
                  <a:lnTo>
                    <a:pt x="104611" y="10821"/>
                  </a:lnTo>
                  <a:lnTo>
                    <a:pt x="104835" y="10808"/>
                  </a:lnTo>
                  <a:lnTo>
                    <a:pt x="126884" y="10808"/>
                  </a:lnTo>
                  <a:lnTo>
                    <a:pt x="126884" y="62607"/>
                  </a:lnTo>
                  <a:lnTo>
                    <a:pt x="126897" y="63028"/>
                  </a:lnTo>
                  <a:lnTo>
                    <a:pt x="126923" y="63449"/>
                  </a:lnTo>
                  <a:lnTo>
                    <a:pt x="126976" y="63857"/>
                  </a:lnTo>
                  <a:lnTo>
                    <a:pt x="127029" y="64252"/>
                  </a:lnTo>
                  <a:lnTo>
                    <a:pt x="127108" y="64647"/>
                  </a:lnTo>
                  <a:lnTo>
                    <a:pt x="127200" y="65042"/>
                  </a:lnTo>
                  <a:lnTo>
                    <a:pt x="127318" y="65424"/>
                  </a:lnTo>
                  <a:lnTo>
                    <a:pt x="127437" y="65792"/>
                  </a:lnTo>
                  <a:lnTo>
                    <a:pt x="127581" y="66148"/>
                  </a:lnTo>
                  <a:lnTo>
                    <a:pt x="127726" y="66503"/>
                  </a:lnTo>
                  <a:lnTo>
                    <a:pt x="127897" y="66845"/>
                  </a:lnTo>
                  <a:lnTo>
                    <a:pt x="128082" y="67174"/>
                  </a:lnTo>
                  <a:lnTo>
                    <a:pt x="128279" y="67503"/>
                  </a:lnTo>
                  <a:lnTo>
                    <a:pt x="128490" y="67806"/>
                  </a:lnTo>
                  <a:lnTo>
                    <a:pt x="128700" y="68109"/>
                  </a:lnTo>
                  <a:lnTo>
                    <a:pt x="128937" y="68385"/>
                  </a:lnTo>
                  <a:lnTo>
                    <a:pt x="129174" y="68662"/>
                  </a:lnTo>
                  <a:lnTo>
                    <a:pt x="129424" y="68925"/>
                  </a:lnTo>
                  <a:lnTo>
                    <a:pt x="129701" y="69162"/>
                  </a:lnTo>
                  <a:lnTo>
                    <a:pt x="129964" y="69386"/>
                  </a:lnTo>
                  <a:lnTo>
                    <a:pt x="130254" y="69610"/>
                  </a:lnTo>
                  <a:lnTo>
                    <a:pt x="130543" y="69807"/>
                  </a:lnTo>
                  <a:lnTo>
                    <a:pt x="130846" y="69978"/>
                  </a:lnTo>
                  <a:lnTo>
                    <a:pt x="131149" y="70149"/>
                  </a:lnTo>
                  <a:lnTo>
                    <a:pt x="131465" y="70294"/>
                  </a:lnTo>
                  <a:lnTo>
                    <a:pt x="131794" y="70426"/>
                  </a:lnTo>
                  <a:lnTo>
                    <a:pt x="132123" y="70531"/>
                  </a:lnTo>
                  <a:lnTo>
                    <a:pt x="132465" y="70623"/>
                  </a:lnTo>
                  <a:lnTo>
                    <a:pt x="132807" y="70689"/>
                  </a:lnTo>
                  <a:lnTo>
                    <a:pt x="133150" y="70742"/>
                  </a:lnTo>
                  <a:lnTo>
                    <a:pt x="133505" y="70781"/>
                  </a:lnTo>
                  <a:lnTo>
                    <a:pt x="133860" y="70794"/>
                  </a:lnTo>
                  <a:lnTo>
                    <a:pt x="142970" y="70794"/>
                  </a:lnTo>
                  <a:lnTo>
                    <a:pt x="142970" y="90434"/>
                  </a:lnTo>
                  <a:lnTo>
                    <a:pt x="142970" y="90605"/>
                  </a:lnTo>
                  <a:lnTo>
                    <a:pt x="142943" y="90776"/>
                  </a:lnTo>
                  <a:lnTo>
                    <a:pt x="142917" y="90948"/>
                  </a:lnTo>
                  <a:lnTo>
                    <a:pt x="142877" y="91119"/>
                  </a:lnTo>
                  <a:lnTo>
                    <a:pt x="142825" y="91277"/>
                  </a:lnTo>
                  <a:lnTo>
                    <a:pt x="142759" y="91448"/>
                  </a:lnTo>
                  <a:lnTo>
                    <a:pt x="142693" y="91606"/>
                  </a:lnTo>
                  <a:lnTo>
                    <a:pt x="142601" y="91751"/>
                  </a:lnTo>
                  <a:lnTo>
                    <a:pt x="142509" y="91909"/>
                  </a:lnTo>
                  <a:lnTo>
                    <a:pt x="142404" y="92053"/>
                  </a:lnTo>
                  <a:lnTo>
                    <a:pt x="142285" y="92198"/>
                  </a:lnTo>
                  <a:lnTo>
                    <a:pt x="142167" y="92343"/>
                  </a:lnTo>
                  <a:lnTo>
                    <a:pt x="142035" y="92475"/>
                  </a:lnTo>
                  <a:lnTo>
                    <a:pt x="141903" y="92606"/>
                  </a:lnTo>
                  <a:lnTo>
                    <a:pt x="141759" y="92725"/>
                  </a:lnTo>
                  <a:lnTo>
                    <a:pt x="141601" y="92856"/>
                  </a:lnTo>
                  <a:lnTo>
                    <a:pt x="141443" y="92962"/>
                  </a:lnTo>
                  <a:lnTo>
                    <a:pt x="141271" y="93067"/>
                  </a:lnTo>
                  <a:lnTo>
                    <a:pt x="141087" y="93172"/>
                  </a:lnTo>
                  <a:lnTo>
                    <a:pt x="140903" y="93278"/>
                  </a:lnTo>
                  <a:lnTo>
                    <a:pt x="140719" y="93370"/>
                  </a:lnTo>
                  <a:lnTo>
                    <a:pt x="140521" y="93449"/>
                  </a:lnTo>
                  <a:lnTo>
                    <a:pt x="140324" y="93528"/>
                  </a:lnTo>
                  <a:lnTo>
                    <a:pt x="140126" y="93593"/>
                  </a:lnTo>
                  <a:lnTo>
                    <a:pt x="139916" y="93659"/>
                  </a:lnTo>
                  <a:lnTo>
                    <a:pt x="139705" y="93712"/>
                  </a:lnTo>
                  <a:lnTo>
                    <a:pt x="139481" y="93765"/>
                  </a:lnTo>
                  <a:lnTo>
                    <a:pt x="139257" y="93804"/>
                  </a:lnTo>
                  <a:lnTo>
                    <a:pt x="139034" y="93830"/>
                  </a:lnTo>
                  <a:lnTo>
                    <a:pt x="138810" y="93857"/>
                  </a:lnTo>
                  <a:lnTo>
                    <a:pt x="138573" y="93870"/>
                  </a:lnTo>
                  <a:lnTo>
                    <a:pt x="132044" y="93870"/>
                  </a:lnTo>
                  <a:lnTo>
                    <a:pt x="131952" y="93593"/>
                  </a:lnTo>
                  <a:lnTo>
                    <a:pt x="131860" y="93330"/>
                  </a:lnTo>
                  <a:lnTo>
                    <a:pt x="131767" y="93067"/>
                  </a:lnTo>
                  <a:lnTo>
                    <a:pt x="131649" y="92804"/>
                  </a:lnTo>
                  <a:lnTo>
                    <a:pt x="131530" y="92554"/>
                  </a:lnTo>
                  <a:lnTo>
                    <a:pt x="131386" y="92303"/>
                  </a:lnTo>
                  <a:lnTo>
                    <a:pt x="131254" y="92066"/>
                  </a:lnTo>
                  <a:lnTo>
                    <a:pt x="131096" y="91830"/>
                  </a:lnTo>
                  <a:lnTo>
                    <a:pt x="130938" y="91606"/>
                  </a:lnTo>
                  <a:lnTo>
                    <a:pt x="130767" y="91382"/>
                  </a:lnTo>
                  <a:lnTo>
                    <a:pt x="130583" y="91158"/>
                  </a:lnTo>
                  <a:lnTo>
                    <a:pt x="130398" y="90961"/>
                  </a:lnTo>
                  <a:lnTo>
                    <a:pt x="130201" y="90763"/>
                  </a:lnTo>
                  <a:lnTo>
                    <a:pt x="130004" y="90566"/>
                  </a:lnTo>
                  <a:lnTo>
                    <a:pt x="129793" y="90382"/>
                  </a:lnTo>
                  <a:lnTo>
                    <a:pt x="129582" y="90210"/>
                  </a:lnTo>
                  <a:lnTo>
                    <a:pt x="129359" y="90039"/>
                  </a:lnTo>
                  <a:lnTo>
                    <a:pt x="129122" y="89881"/>
                  </a:lnTo>
                  <a:lnTo>
                    <a:pt x="128885" y="89737"/>
                  </a:lnTo>
                  <a:lnTo>
                    <a:pt x="128635" y="89592"/>
                  </a:lnTo>
                  <a:lnTo>
                    <a:pt x="128384" y="89473"/>
                  </a:lnTo>
                  <a:lnTo>
                    <a:pt x="128134" y="89355"/>
                  </a:lnTo>
                  <a:lnTo>
                    <a:pt x="127871" y="89236"/>
                  </a:lnTo>
                  <a:lnTo>
                    <a:pt x="127608" y="89144"/>
                  </a:lnTo>
                  <a:lnTo>
                    <a:pt x="127344" y="89052"/>
                  </a:lnTo>
                  <a:lnTo>
                    <a:pt x="127068" y="88973"/>
                  </a:lnTo>
                  <a:lnTo>
                    <a:pt x="126778" y="88907"/>
                  </a:lnTo>
                  <a:lnTo>
                    <a:pt x="126502" y="88855"/>
                  </a:lnTo>
                  <a:lnTo>
                    <a:pt x="126212" y="88815"/>
                  </a:lnTo>
                  <a:lnTo>
                    <a:pt x="125923" y="88776"/>
                  </a:lnTo>
                  <a:lnTo>
                    <a:pt x="125620" y="88762"/>
                  </a:lnTo>
                  <a:lnTo>
                    <a:pt x="124962" y="88762"/>
                  </a:lnTo>
                  <a:lnTo>
                    <a:pt x="124620" y="88789"/>
                  </a:lnTo>
                  <a:lnTo>
                    <a:pt x="124264" y="88841"/>
                  </a:lnTo>
                  <a:lnTo>
                    <a:pt x="123922" y="88894"/>
                  </a:lnTo>
                  <a:lnTo>
                    <a:pt x="123593" y="88973"/>
                  </a:lnTo>
                  <a:lnTo>
                    <a:pt x="123251" y="89065"/>
                  </a:lnTo>
                  <a:lnTo>
                    <a:pt x="122935" y="89184"/>
                  </a:lnTo>
                  <a:lnTo>
                    <a:pt x="122619" y="89302"/>
                  </a:lnTo>
                  <a:lnTo>
                    <a:pt x="122303" y="89447"/>
                  </a:lnTo>
                  <a:lnTo>
                    <a:pt x="122013" y="89605"/>
                  </a:lnTo>
                  <a:lnTo>
                    <a:pt x="121711" y="89763"/>
                  </a:lnTo>
                  <a:lnTo>
                    <a:pt x="121434" y="89947"/>
                  </a:lnTo>
                  <a:lnTo>
                    <a:pt x="121158" y="90145"/>
                  </a:lnTo>
                  <a:lnTo>
                    <a:pt x="120894" y="90355"/>
                  </a:lnTo>
                  <a:lnTo>
                    <a:pt x="120644" y="90566"/>
                  </a:lnTo>
                  <a:lnTo>
                    <a:pt x="120407" y="90803"/>
                  </a:lnTo>
                  <a:lnTo>
                    <a:pt x="120170" y="91040"/>
                  </a:lnTo>
                  <a:lnTo>
                    <a:pt x="119947" y="91290"/>
                  </a:lnTo>
                  <a:lnTo>
                    <a:pt x="119749" y="91553"/>
                  </a:lnTo>
                  <a:lnTo>
                    <a:pt x="119552" y="91830"/>
                  </a:lnTo>
                  <a:lnTo>
                    <a:pt x="119367" y="92106"/>
                  </a:lnTo>
                  <a:lnTo>
                    <a:pt x="119196" y="92409"/>
                  </a:lnTo>
                  <a:lnTo>
                    <a:pt x="119051" y="92698"/>
                  </a:lnTo>
                  <a:lnTo>
                    <a:pt x="118907" y="93014"/>
                  </a:lnTo>
                  <a:lnTo>
                    <a:pt x="118788" y="93330"/>
                  </a:lnTo>
                  <a:lnTo>
                    <a:pt x="118670" y="93646"/>
                  </a:lnTo>
                  <a:lnTo>
                    <a:pt x="118578" y="93988"/>
                  </a:lnTo>
                  <a:lnTo>
                    <a:pt x="118499" y="94317"/>
                  </a:lnTo>
                  <a:lnTo>
                    <a:pt x="118446" y="94660"/>
                  </a:lnTo>
                  <a:lnTo>
                    <a:pt x="118393" y="95015"/>
                  </a:lnTo>
                  <a:lnTo>
                    <a:pt x="118367" y="95357"/>
                  </a:lnTo>
                  <a:lnTo>
                    <a:pt x="118367" y="95726"/>
                  </a:lnTo>
                  <a:lnTo>
                    <a:pt x="118367" y="96081"/>
                  </a:lnTo>
                  <a:lnTo>
                    <a:pt x="118393" y="96437"/>
                  </a:lnTo>
                  <a:lnTo>
                    <a:pt x="118446" y="96779"/>
                  </a:lnTo>
                  <a:lnTo>
                    <a:pt x="118499" y="97121"/>
                  </a:lnTo>
                  <a:lnTo>
                    <a:pt x="118578" y="97464"/>
                  </a:lnTo>
                  <a:lnTo>
                    <a:pt x="118670" y="97793"/>
                  </a:lnTo>
                  <a:lnTo>
                    <a:pt x="118788" y="98109"/>
                  </a:lnTo>
                  <a:lnTo>
                    <a:pt x="118907" y="98424"/>
                  </a:lnTo>
                  <a:lnTo>
                    <a:pt x="119051" y="98740"/>
                  </a:lnTo>
                  <a:lnTo>
                    <a:pt x="119196" y="99043"/>
                  </a:lnTo>
                  <a:lnTo>
                    <a:pt x="119367" y="99333"/>
                  </a:lnTo>
                  <a:lnTo>
                    <a:pt x="119552" y="99609"/>
                  </a:lnTo>
                  <a:lnTo>
                    <a:pt x="119749" y="99886"/>
                  </a:lnTo>
                  <a:lnTo>
                    <a:pt x="119947" y="100149"/>
                  </a:lnTo>
                  <a:lnTo>
                    <a:pt x="120170" y="100399"/>
                  </a:lnTo>
                  <a:lnTo>
                    <a:pt x="120407" y="100649"/>
                  </a:lnTo>
                  <a:lnTo>
                    <a:pt x="120644" y="100873"/>
                  </a:lnTo>
                  <a:lnTo>
                    <a:pt x="120894" y="101097"/>
                  </a:lnTo>
                  <a:lnTo>
                    <a:pt x="121158" y="101294"/>
                  </a:lnTo>
                  <a:lnTo>
                    <a:pt x="121434" y="101492"/>
                  </a:lnTo>
                  <a:lnTo>
                    <a:pt x="121711" y="101676"/>
                  </a:lnTo>
                  <a:lnTo>
                    <a:pt x="122013" y="101847"/>
                  </a:lnTo>
                  <a:lnTo>
                    <a:pt x="122303" y="101992"/>
                  </a:lnTo>
                  <a:lnTo>
                    <a:pt x="122619" y="102137"/>
                  </a:lnTo>
                  <a:lnTo>
                    <a:pt x="122935" y="102255"/>
                  </a:lnTo>
                  <a:lnTo>
                    <a:pt x="123251" y="102374"/>
                  </a:lnTo>
                  <a:lnTo>
                    <a:pt x="123593" y="102466"/>
                  </a:lnTo>
                  <a:lnTo>
                    <a:pt x="123922" y="102545"/>
                  </a:lnTo>
                  <a:lnTo>
                    <a:pt x="124264" y="102610"/>
                  </a:lnTo>
                  <a:lnTo>
                    <a:pt x="124620" y="102650"/>
                  </a:lnTo>
                  <a:lnTo>
                    <a:pt x="124962" y="102676"/>
                  </a:lnTo>
                  <a:lnTo>
                    <a:pt x="125330" y="102689"/>
                  </a:lnTo>
                  <a:lnTo>
                    <a:pt x="125633" y="102676"/>
                  </a:lnTo>
                  <a:lnTo>
                    <a:pt x="125923" y="102663"/>
                  </a:lnTo>
                  <a:lnTo>
                    <a:pt x="126226" y="102624"/>
                  </a:lnTo>
                  <a:lnTo>
                    <a:pt x="126515" y="102584"/>
                  </a:lnTo>
                  <a:lnTo>
                    <a:pt x="126805" y="102531"/>
                  </a:lnTo>
                  <a:lnTo>
                    <a:pt x="127094" y="102453"/>
                  </a:lnTo>
                  <a:lnTo>
                    <a:pt x="127371" y="102374"/>
                  </a:lnTo>
                  <a:lnTo>
                    <a:pt x="127647" y="102281"/>
                  </a:lnTo>
                  <a:lnTo>
                    <a:pt x="127924" y="102189"/>
                  </a:lnTo>
                  <a:lnTo>
                    <a:pt x="128187" y="102071"/>
                  </a:lnTo>
                  <a:lnTo>
                    <a:pt x="128437" y="101952"/>
                  </a:lnTo>
                  <a:lnTo>
                    <a:pt x="128687" y="101821"/>
                  </a:lnTo>
                  <a:lnTo>
                    <a:pt x="128937" y="101676"/>
                  </a:lnTo>
                  <a:lnTo>
                    <a:pt x="129174" y="101518"/>
                  </a:lnTo>
                  <a:lnTo>
                    <a:pt x="129411" y="101360"/>
                  </a:lnTo>
                  <a:lnTo>
                    <a:pt x="129635" y="101189"/>
                  </a:lnTo>
                  <a:lnTo>
                    <a:pt x="129859" y="101005"/>
                  </a:lnTo>
                  <a:lnTo>
                    <a:pt x="130069" y="100807"/>
                  </a:lnTo>
                  <a:lnTo>
                    <a:pt x="130267" y="100610"/>
                  </a:lnTo>
                  <a:lnTo>
                    <a:pt x="130464" y="100412"/>
                  </a:lnTo>
                  <a:lnTo>
                    <a:pt x="130662" y="100202"/>
                  </a:lnTo>
                  <a:lnTo>
                    <a:pt x="130833" y="99978"/>
                  </a:lnTo>
                  <a:lnTo>
                    <a:pt x="131004" y="99754"/>
                  </a:lnTo>
                  <a:lnTo>
                    <a:pt x="131162" y="99517"/>
                  </a:lnTo>
                  <a:lnTo>
                    <a:pt x="131320" y="99267"/>
                  </a:lnTo>
                  <a:lnTo>
                    <a:pt x="131451" y="99017"/>
                  </a:lnTo>
                  <a:lnTo>
                    <a:pt x="131583" y="98767"/>
                  </a:lnTo>
                  <a:lnTo>
                    <a:pt x="131702" y="98503"/>
                  </a:lnTo>
                  <a:lnTo>
                    <a:pt x="131820" y="98240"/>
                  </a:lnTo>
                  <a:lnTo>
                    <a:pt x="131912" y="97977"/>
                  </a:lnTo>
                  <a:lnTo>
                    <a:pt x="132004" y="97700"/>
                  </a:lnTo>
                  <a:lnTo>
                    <a:pt x="132083" y="97411"/>
                  </a:lnTo>
                  <a:lnTo>
                    <a:pt x="138336" y="97411"/>
                  </a:lnTo>
                  <a:lnTo>
                    <a:pt x="138757" y="97398"/>
                  </a:lnTo>
                  <a:lnTo>
                    <a:pt x="139178" y="97371"/>
                  </a:lnTo>
                  <a:lnTo>
                    <a:pt x="139587" y="97332"/>
                  </a:lnTo>
                  <a:lnTo>
                    <a:pt x="139981" y="97266"/>
                  </a:lnTo>
                  <a:lnTo>
                    <a:pt x="140376" y="97187"/>
                  </a:lnTo>
                  <a:lnTo>
                    <a:pt x="140771" y="97095"/>
                  </a:lnTo>
                  <a:lnTo>
                    <a:pt x="141153" y="96990"/>
                  </a:lnTo>
                  <a:lnTo>
                    <a:pt x="141522" y="96858"/>
                  </a:lnTo>
                  <a:lnTo>
                    <a:pt x="141877" y="96726"/>
                  </a:lnTo>
                  <a:lnTo>
                    <a:pt x="142232" y="96568"/>
                  </a:lnTo>
                  <a:lnTo>
                    <a:pt x="142575" y="96397"/>
                  </a:lnTo>
                  <a:lnTo>
                    <a:pt x="142904" y="96213"/>
                  </a:lnTo>
                  <a:lnTo>
                    <a:pt x="143233" y="96029"/>
                  </a:lnTo>
                  <a:lnTo>
                    <a:pt x="143536" y="95818"/>
                  </a:lnTo>
                  <a:lnTo>
                    <a:pt x="143838" y="95594"/>
                  </a:lnTo>
                  <a:lnTo>
                    <a:pt x="144115" y="95371"/>
                  </a:lnTo>
                  <a:lnTo>
                    <a:pt x="144391" y="95120"/>
                  </a:lnTo>
                  <a:lnTo>
                    <a:pt x="144641" y="94870"/>
                  </a:lnTo>
                  <a:lnTo>
                    <a:pt x="144891" y="94607"/>
                  </a:lnTo>
                  <a:lnTo>
                    <a:pt x="145115" y="94331"/>
                  </a:lnTo>
                  <a:lnTo>
                    <a:pt x="145326" y="94054"/>
                  </a:lnTo>
                  <a:lnTo>
                    <a:pt x="145523" y="93765"/>
                  </a:lnTo>
                  <a:lnTo>
                    <a:pt x="145708" y="93462"/>
                  </a:lnTo>
                  <a:lnTo>
                    <a:pt x="145879" y="93146"/>
                  </a:lnTo>
                  <a:lnTo>
                    <a:pt x="146023" y="92830"/>
                  </a:lnTo>
                  <a:lnTo>
                    <a:pt x="146155" y="92514"/>
                  </a:lnTo>
                  <a:lnTo>
                    <a:pt x="146260" y="92172"/>
                  </a:lnTo>
                  <a:lnTo>
                    <a:pt x="146353" y="91843"/>
                  </a:lnTo>
                  <a:lnTo>
                    <a:pt x="146418" y="91500"/>
                  </a:lnTo>
                  <a:lnTo>
                    <a:pt x="146471" y="91145"/>
                  </a:lnTo>
                  <a:lnTo>
                    <a:pt x="146511" y="90790"/>
                  </a:lnTo>
                  <a:lnTo>
                    <a:pt x="146524" y="90434"/>
                  </a:lnTo>
                  <a:lnTo>
                    <a:pt x="146524" y="70794"/>
                  </a:lnTo>
                  <a:lnTo>
                    <a:pt x="176984" y="70794"/>
                  </a:lnTo>
                  <a:lnTo>
                    <a:pt x="177063" y="71071"/>
                  </a:lnTo>
                  <a:lnTo>
                    <a:pt x="177155" y="71334"/>
                  </a:lnTo>
                  <a:lnTo>
                    <a:pt x="177260" y="71610"/>
                  </a:lnTo>
                  <a:lnTo>
                    <a:pt x="177366" y="71874"/>
                  </a:lnTo>
                  <a:lnTo>
                    <a:pt x="177484" y="72124"/>
                  </a:lnTo>
                  <a:lnTo>
                    <a:pt x="177629" y="72374"/>
                  </a:lnTo>
                  <a:lnTo>
                    <a:pt x="177761" y="72624"/>
                  </a:lnTo>
                  <a:lnTo>
                    <a:pt x="177919" y="72861"/>
                  </a:lnTo>
                  <a:lnTo>
                    <a:pt x="178077" y="73085"/>
                  </a:lnTo>
                  <a:lnTo>
                    <a:pt x="178248" y="73322"/>
                  </a:lnTo>
                  <a:lnTo>
                    <a:pt x="178419" y="73532"/>
                  </a:lnTo>
                  <a:lnTo>
                    <a:pt x="178616" y="73743"/>
                  </a:lnTo>
                  <a:lnTo>
                    <a:pt x="178801" y="73940"/>
                  </a:lnTo>
                  <a:lnTo>
                    <a:pt x="179011" y="74138"/>
                  </a:lnTo>
                  <a:lnTo>
                    <a:pt x="179222" y="74322"/>
                  </a:lnTo>
                  <a:lnTo>
                    <a:pt x="179432" y="74506"/>
                  </a:lnTo>
                  <a:lnTo>
                    <a:pt x="179669" y="74677"/>
                  </a:lnTo>
                  <a:lnTo>
                    <a:pt x="179893" y="74835"/>
                  </a:lnTo>
                  <a:lnTo>
                    <a:pt x="180130" y="74980"/>
                  </a:lnTo>
                  <a:lnTo>
                    <a:pt x="180380" y="75125"/>
                  </a:lnTo>
                  <a:lnTo>
                    <a:pt x="180630" y="75257"/>
                  </a:lnTo>
                  <a:lnTo>
                    <a:pt x="180880" y="75375"/>
                  </a:lnTo>
                  <a:lnTo>
                    <a:pt x="181144" y="75494"/>
                  </a:lnTo>
                  <a:lnTo>
                    <a:pt x="181420" y="75586"/>
                  </a:lnTo>
                  <a:lnTo>
                    <a:pt x="181697" y="75678"/>
                  </a:lnTo>
                  <a:lnTo>
                    <a:pt x="181973" y="75757"/>
                  </a:lnTo>
                  <a:lnTo>
                    <a:pt x="182249" y="75823"/>
                  </a:lnTo>
                  <a:lnTo>
                    <a:pt x="182539" y="75875"/>
                  </a:lnTo>
                  <a:lnTo>
                    <a:pt x="182829" y="75928"/>
                  </a:lnTo>
                  <a:lnTo>
                    <a:pt x="183118" y="75954"/>
                  </a:lnTo>
                  <a:lnTo>
                    <a:pt x="183421" y="75981"/>
                  </a:lnTo>
                  <a:lnTo>
                    <a:pt x="183724" y="75981"/>
                  </a:lnTo>
                  <a:lnTo>
                    <a:pt x="184079" y="75968"/>
                  </a:lnTo>
                  <a:lnTo>
                    <a:pt x="184435" y="75941"/>
                  </a:lnTo>
                  <a:lnTo>
                    <a:pt x="184777" y="75902"/>
                  </a:lnTo>
                  <a:lnTo>
                    <a:pt x="185119" y="75836"/>
                  </a:lnTo>
                  <a:lnTo>
                    <a:pt x="185461" y="75757"/>
                  </a:lnTo>
                  <a:lnTo>
                    <a:pt x="185790" y="75665"/>
                  </a:lnTo>
                  <a:lnTo>
                    <a:pt x="186106" y="75559"/>
                  </a:lnTo>
                  <a:lnTo>
                    <a:pt x="186435" y="75428"/>
                  </a:lnTo>
                  <a:lnTo>
                    <a:pt x="186738" y="75296"/>
                  </a:lnTo>
                  <a:lnTo>
                    <a:pt x="187041" y="75138"/>
                  </a:lnTo>
                  <a:lnTo>
                    <a:pt x="187330" y="74967"/>
                  </a:lnTo>
                  <a:lnTo>
                    <a:pt x="187607" y="74796"/>
                  </a:lnTo>
                  <a:lnTo>
                    <a:pt x="187883" y="74599"/>
                  </a:lnTo>
                  <a:lnTo>
                    <a:pt x="188147" y="74388"/>
                  </a:lnTo>
                  <a:lnTo>
                    <a:pt x="188397" y="74164"/>
                  </a:lnTo>
                  <a:lnTo>
                    <a:pt x="188647" y="73940"/>
                  </a:lnTo>
                  <a:lnTo>
                    <a:pt x="188871" y="73703"/>
                  </a:lnTo>
                  <a:lnTo>
                    <a:pt x="189094" y="73440"/>
                  </a:lnTo>
                  <a:lnTo>
                    <a:pt x="189305" y="73177"/>
                  </a:lnTo>
                  <a:lnTo>
                    <a:pt x="189489" y="72914"/>
                  </a:lnTo>
                  <a:lnTo>
                    <a:pt x="189674" y="72624"/>
                  </a:lnTo>
                  <a:lnTo>
                    <a:pt x="189845" y="72334"/>
                  </a:lnTo>
                  <a:lnTo>
                    <a:pt x="190003" y="72032"/>
                  </a:lnTo>
                  <a:lnTo>
                    <a:pt x="190134" y="71729"/>
                  </a:lnTo>
                  <a:lnTo>
                    <a:pt x="190266" y="71413"/>
                  </a:lnTo>
                  <a:lnTo>
                    <a:pt x="190371" y="71084"/>
                  </a:lnTo>
                  <a:lnTo>
                    <a:pt x="190463" y="70755"/>
                  </a:lnTo>
                  <a:lnTo>
                    <a:pt x="190542" y="70413"/>
                  </a:lnTo>
                  <a:lnTo>
                    <a:pt x="190608" y="70070"/>
                  </a:lnTo>
                  <a:lnTo>
                    <a:pt x="190648" y="69728"/>
                  </a:lnTo>
                  <a:lnTo>
                    <a:pt x="190674" y="69373"/>
                  </a:lnTo>
                  <a:lnTo>
                    <a:pt x="190687" y="69017"/>
                  </a:lnTo>
                  <a:lnTo>
                    <a:pt x="190674" y="68662"/>
                  </a:lnTo>
                  <a:lnTo>
                    <a:pt x="190648" y="68306"/>
                  </a:lnTo>
                  <a:lnTo>
                    <a:pt x="190608" y="67964"/>
                  </a:lnTo>
                  <a:lnTo>
                    <a:pt x="190542" y="67622"/>
                  </a:lnTo>
                  <a:lnTo>
                    <a:pt x="190463" y="67280"/>
                  </a:lnTo>
                  <a:lnTo>
                    <a:pt x="190371" y="66951"/>
                  </a:lnTo>
                  <a:lnTo>
                    <a:pt x="190266" y="66621"/>
                  </a:lnTo>
                  <a:lnTo>
                    <a:pt x="190134" y="66305"/>
                  </a:lnTo>
                  <a:lnTo>
                    <a:pt x="190003" y="66003"/>
                  </a:lnTo>
                  <a:lnTo>
                    <a:pt x="189845" y="65700"/>
                  </a:lnTo>
                  <a:lnTo>
                    <a:pt x="189674" y="65410"/>
                  </a:lnTo>
                  <a:lnTo>
                    <a:pt x="189489" y="65121"/>
                  </a:lnTo>
                  <a:lnTo>
                    <a:pt x="189305" y="64858"/>
                  </a:lnTo>
                  <a:lnTo>
                    <a:pt x="189094" y="64594"/>
                  </a:lnTo>
                  <a:lnTo>
                    <a:pt x="188871" y="64331"/>
                  </a:lnTo>
                  <a:lnTo>
                    <a:pt x="188647" y="64094"/>
                  </a:lnTo>
                  <a:lnTo>
                    <a:pt x="188397" y="63870"/>
                  </a:lnTo>
                  <a:lnTo>
                    <a:pt x="188147" y="63646"/>
                  </a:lnTo>
                  <a:lnTo>
                    <a:pt x="187883" y="63436"/>
                  </a:lnTo>
                  <a:lnTo>
                    <a:pt x="187607" y="63238"/>
                  </a:lnTo>
                  <a:lnTo>
                    <a:pt x="187330" y="63067"/>
                  </a:lnTo>
                  <a:lnTo>
                    <a:pt x="187041" y="62896"/>
                  </a:lnTo>
                  <a:lnTo>
                    <a:pt x="186738" y="62738"/>
                  </a:lnTo>
                  <a:lnTo>
                    <a:pt x="186435" y="62607"/>
                  </a:lnTo>
                  <a:lnTo>
                    <a:pt x="186106" y="62475"/>
                  </a:lnTo>
                  <a:lnTo>
                    <a:pt x="185790" y="62370"/>
                  </a:lnTo>
                  <a:lnTo>
                    <a:pt x="185461" y="62277"/>
                  </a:lnTo>
                  <a:lnTo>
                    <a:pt x="185119" y="62198"/>
                  </a:lnTo>
                  <a:lnTo>
                    <a:pt x="184777" y="62133"/>
                  </a:lnTo>
                  <a:lnTo>
                    <a:pt x="184435" y="62093"/>
                  </a:lnTo>
                  <a:lnTo>
                    <a:pt x="184079" y="62067"/>
                  </a:lnTo>
                  <a:lnTo>
                    <a:pt x="183724" y="62054"/>
                  </a:lnTo>
                  <a:lnTo>
                    <a:pt x="183421" y="62054"/>
                  </a:lnTo>
                  <a:lnTo>
                    <a:pt x="183118" y="62080"/>
                  </a:lnTo>
                  <a:lnTo>
                    <a:pt x="182829" y="62106"/>
                  </a:lnTo>
                  <a:lnTo>
                    <a:pt x="182539" y="62159"/>
                  </a:lnTo>
                  <a:lnTo>
                    <a:pt x="182249" y="62212"/>
                  </a:lnTo>
                  <a:lnTo>
                    <a:pt x="181973" y="62277"/>
                  </a:lnTo>
                  <a:lnTo>
                    <a:pt x="181697" y="62356"/>
                  </a:lnTo>
                  <a:lnTo>
                    <a:pt x="181420" y="62449"/>
                  </a:lnTo>
                  <a:lnTo>
                    <a:pt x="181144" y="62541"/>
                  </a:lnTo>
                  <a:lnTo>
                    <a:pt x="180880" y="62659"/>
                  </a:lnTo>
                  <a:lnTo>
                    <a:pt x="180630" y="62778"/>
                  </a:lnTo>
                  <a:lnTo>
                    <a:pt x="180380" y="62909"/>
                  </a:lnTo>
                  <a:lnTo>
                    <a:pt x="180130" y="63054"/>
                  </a:lnTo>
                  <a:lnTo>
                    <a:pt x="179893" y="63199"/>
                  </a:lnTo>
                  <a:lnTo>
                    <a:pt x="179669" y="63357"/>
                  </a:lnTo>
                  <a:lnTo>
                    <a:pt x="179432" y="63528"/>
                  </a:lnTo>
                  <a:lnTo>
                    <a:pt x="179222" y="63712"/>
                  </a:lnTo>
                  <a:lnTo>
                    <a:pt x="179011" y="63897"/>
                  </a:lnTo>
                  <a:lnTo>
                    <a:pt x="178801" y="64094"/>
                  </a:lnTo>
                  <a:lnTo>
                    <a:pt x="178616" y="64291"/>
                  </a:lnTo>
                  <a:lnTo>
                    <a:pt x="178419" y="64502"/>
                  </a:lnTo>
                  <a:lnTo>
                    <a:pt x="178248" y="64713"/>
                  </a:lnTo>
                  <a:lnTo>
                    <a:pt x="178077" y="64950"/>
                  </a:lnTo>
                  <a:lnTo>
                    <a:pt x="177919" y="65173"/>
                  </a:lnTo>
                  <a:lnTo>
                    <a:pt x="177761" y="65410"/>
                  </a:lnTo>
                  <a:lnTo>
                    <a:pt x="177629" y="65660"/>
                  </a:lnTo>
                  <a:lnTo>
                    <a:pt x="177484" y="65911"/>
                  </a:lnTo>
                  <a:lnTo>
                    <a:pt x="177366" y="66161"/>
                  </a:lnTo>
                  <a:lnTo>
                    <a:pt x="177260" y="66424"/>
                  </a:lnTo>
                  <a:lnTo>
                    <a:pt x="177155" y="66700"/>
                  </a:lnTo>
                  <a:lnTo>
                    <a:pt x="177063" y="66964"/>
                  </a:lnTo>
                  <a:lnTo>
                    <a:pt x="176984" y="67240"/>
                  </a:lnTo>
                  <a:lnTo>
                    <a:pt x="133689" y="67240"/>
                  </a:lnTo>
                  <a:lnTo>
                    <a:pt x="133518" y="67227"/>
                  </a:lnTo>
                  <a:lnTo>
                    <a:pt x="133347" y="67187"/>
                  </a:lnTo>
                  <a:lnTo>
                    <a:pt x="133189" y="67148"/>
                  </a:lnTo>
                  <a:lnTo>
                    <a:pt x="133018" y="67095"/>
                  </a:lnTo>
                  <a:lnTo>
                    <a:pt x="132860" y="67029"/>
                  </a:lnTo>
                  <a:lnTo>
                    <a:pt x="132702" y="66964"/>
                  </a:lnTo>
                  <a:lnTo>
                    <a:pt x="132544" y="66872"/>
                  </a:lnTo>
                  <a:lnTo>
                    <a:pt x="132399" y="66779"/>
                  </a:lnTo>
                  <a:lnTo>
                    <a:pt x="132241" y="66674"/>
                  </a:lnTo>
                  <a:lnTo>
                    <a:pt x="132097" y="66569"/>
                  </a:lnTo>
                  <a:lnTo>
                    <a:pt x="131965" y="66437"/>
                  </a:lnTo>
                  <a:lnTo>
                    <a:pt x="131833" y="66305"/>
                  </a:lnTo>
                  <a:lnTo>
                    <a:pt x="131702" y="66174"/>
                  </a:lnTo>
                  <a:lnTo>
                    <a:pt x="131570" y="66029"/>
                  </a:lnTo>
                  <a:lnTo>
                    <a:pt x="131451" y="65871"/>
                  </a:lnTo>
                  <a:lnTo>
                    <a:pt x="131333" y="65713"/>
                  </a:lnTo>
                  <a:lnTo>
                    <a:pt x="131228" y="65542"/>
                  </a:lnTo>
                  <a:lnTo>
                    <a:pt x="131122" y="65358"/>
                  </a:lnTo>
                  <a:lnTo>
                    <a:pt x="131030" y="65187"/>
                  </a:lnTo>
                  <a:lnTo>
                    <a:pt x="130938" y="64989"/>
                  </a:lnTo>
                  <a:lnTo>
                    <a:pt x="130859" y="64805"/>
                  </a:lnTo>
                  <a:lnTo>
                    <a:pt x="130780" y="64594"/>
                  </a:lnTo>
                  <a:lnTo>
                    <a:pt x="130701" y="64397"/>
                  </a:lnTo>
                  <a:lnTo>
                    <a:pt x="130649" y="64186"/>
                  </a:lnTo>
                  <a:lnTo>
                    <a:pt x="130596" y="63976"/>
                  </a:lnTo>
                  <a:lnTo>
                    <a:pt x="130543" y="63752"/>
                  </a:lnTo>
                  <a:lnTo>
                    <a:pt x="130504" y="63528"/>
                  </a:lnTo>
                  <a:lnTo>
                    <a:pt x="130477" y="63304"/>
                  </a:lnTo>
                  <a:lnTo>
                    <a:pt x="130451" y="63080"/>
                  </a:lnTo>
                  <a:lnTo>
                    <a:pt x="130438" y="62843"/>
                  </a:lnTo>
                  <a:lnTo>
                    <a:pt x="130438" y="62607"/>
                  </a:lnTo>
                  <a:lnTo>
                    <a:pt x="130438" y="37148"/>
                  </a:lnTo>
                  <a:lnTo>
                    <a:pt x="150249" y="37148"/>
                  </a:lnTo>
                  <a:lnTo>
                    <a:pt x="150420" y="37175"/>
                  </a:lnTo>
                  <a:lnTo>
                    <a:pt x="150591" y="37201"/>
                  </a:lnTo>
                  <a:lnTo>
                    <a:pt x="150762" y="37240"/>
                  </a:lnTo>
                  <a:lnTo>
                    <a:pt x="150920" y="37293"/>
                  </a:lnTo>
                  <a:lnTo>
                    <a:pt x="151091" y="37359"/>
                  </a:lnTo>
                  <a:lnTo>
                    <a:pt x="151249" y="37438"/>
                  </a:lnTo>
                  <a:lnTo>
                    <a:pt x="151394" y="37517"/>
                  </a:lnTo>
                  <a:lnTo>
                    <a:pt x="151552" y="37609"/>
                  </a:lnTo>
                  <a:lnTo>
                    <a:pt x="151697" y="37714"/>
                  </a:lnTo>
                  <a:lnTo>
                    <a:pt x="151842" y="37833"/>
                  </a:lnTo>
                  <a:lnTo>
                    <a:pt x="151987" y="37951"/>
                  </a:lnTo>
                  <a:lnTo>
                    <a:pt x="152118" y="38083"/>
                  </a:lnTo>
                  <a:lnTo>
                    <a:pt x="152250" y="38215"/>
                  </a:lnTo>
                  <a:lnTo>
                    <a:pt x="152368" y="38373"/>
                  </a:lnTo>
                  <a:lnTo>
                    <a:pt x="152500" y="38517"/>
                  </a:lnTo>
                  <a:lnTo>
                    <a:pt x="152605" y="38688"/>
                  </a:lnTo>
                  <a:lnTo>
                    <a:pt x="152711" y="38846"/>
                  </a:lnTo>
                  <a:lnTo>
                    <a:pt x="152816" y="39031"/>
                  </a:lnTo>
                  <a:lnTo>
                    <a:pt x="152921" y="39215"/>
                  </a:lnTo>
                  <a:lnTo>
                    <a:pt x="153013" y="39399"/>
                  </a:lnTo>
                  <a:lnTo>
                    <a:pt x="153092" y="39597"/>
                  </a:lnTo>
                  <a:lnTo>
                    <a:pt x="153171" y="39794"/>
                  </a:lnTo>
                  <a:lnTo>
                    <a:pt x="153237" y="39992"/>
                  </a:lnTo>
                  <a:lnTo>
                    <a:pt x="153303" y="40202"/>
                  </a:lnTo>
                  <a:lnTo>
                    <a:pt x="153356" y="40426"/>
                  </a:lnTo>
                  <a:lnTo>
                    <a:pt x="153408" y="40637"/>
                  </a:lnTo>
                  <a:lnTo>
                    <a:pt x="153448" y="40860"/>
                  </a:lnTo>
                  <a:lnTo>
                    <a:pt x="153474" y="41084"/>
                  </a:lnTo>
                  <a:lnTo>
                    <a:pt x="153500" y="41308"/>
                  </a:lnTo>
                  <a:lnTo>
                    <a:pt x="153513" y="41545"/>
                  </a:lnTo>
                  <a:lnTo>
                    <a:pt x="153513" y="41782"/>
                  </a:lnTo>
                  <a:lnTo>
                    <a:pt x="153513" y="44888"/>
                  </a:lnTo>
                  <a:lnTo>
                    <a:pt x="153211" y="44954"/>
                  </a:lnTo>
                  <a:lnTo>
                    <a:pt x="152921" y="45033"/>
                  </a:lnTo>
                  <a:lnTo>
                    <a:pt x="152632" y="45125"/>
                  </a:lnTo>
                  <a:lnTo>
                    <a:pt x="152355" y="45218"/>
                  </a:lnTo>
                  <a:lnTo>
                    <a:pt x="152079" y="45336"/>
                  </a:lnTo>
                  <a:lnTo>
                    <a:pt x="151815" y="45468"/>
                  </a:lnTo>
                  <a:lnTo>
                    <a:pt x="151552" y="45599"/>
                  </a:lnTo>
                  <a:lnTo>
                    <a:pt x="151289" y="45744"/>
                  </a:lnTo>
                  <a:lnTo>
                    <a:pt x="151039" y="45902"/>
                  </a:lnTo>
                  <a:lnTo>
                    <a:pt x="150802" y="46073"/>
                  </a:lnTo>
                  <a:lnTo>
                    <a:pt x="150565" y="46244"/>
                  </a:lnTo>
                  <a:lnTo>
                    <a:pt x="150341" y="46442"/>
                  </a:lnTo>
                  <a:lnTo>
                    <a:pt x="150117" y="46639"/>
                  </a:lnTo>
                  <a:lnTo>
                    <a:pt x="149907" y="46837"/>
                  </a:lnTo>
                  <a:lnTo>
                    <a:pt x="149709" y="47047"/>
                  </a:lnTo>
                  <a:lnTo>
                    <a:pt x="149525" y="47271"/>
                  </a:lnTo>
                  <a:lnTo>
                    <a:pt x="149341" y="47508"/>
                  </a:lnTo>
                  <a:lnTo>
                    <a:pt x="149156" y="47745"/>
                  </a:lnTo>
                  <a:lnTo>
                    <a:pt x="148998" y="47982"/>
                  </a:lnTo>
                  <a:lnTo>
                    <a:pt x="148840" y="48245"/>
                  </a:lnTo>
                  <a:lnTo>
                    <a:pt x="148709" y="48495"/>
                  </a:lnTo>
                  <a:lnTo>
                    <a:pt x="148577" y="48759"/>
                  </a:lnTo>
                  <a:lnTo>
                    <a:pt x="148446" y="49035"/>
                  </a:lnTo>
                  <a:lnTo>
                    <a:pt x="148340" y="49311"/>
                  </a:lnTo>
                  <a:lnTo>
                    <a:pt x="148248" y="49601"/>
                  </a:lnTo>
                  <a:lnTo>
                    <a:pt x="148156" y="49891"/>
                  </a:lnTo>
                  <a:lnTo>
                    <a:pt x="148090" y="50180"/>
                  </a:lnTo>
                  <a:lnTo>
                    <a:pt x="148024" y="50483"/>
                  </a:lnTo>
                  <a:lnTo>
                    <a:pt x="147972" y="50786"/>
                  </a:lnTo>
                  <a:lnTo>
                    <a:pt x="147945" y="51088"/>
                  </a:lnTo>
                  <a:lnTo>
                    <a:pt x="147919" y="51404"/>
                  </a:lnTo>
                  <a:lnTo>
                    <a:pt x="147919" y="51720"/>
                  </a:lnTo>
                  <a:lnTo>
                    <a:pt x="147919" y="52076"/>
                  </a:lnTo>
                  <a:lnTo>
                    <a:pt x="147945" y="52431"/>
                  </a:lnTo>
                  <a:lnTo>
                    <a:pt x="147998" y="52773"/>
                  </a:lnTo>
                  <a:lnTo>
                    <a:pt x="148064" y="53116"/>
                  </a:lnTo>
                  <a:lnTo>
                    <a:pt x="148130" y="53458"/>
                  </a:lnTo>
                  <a:lnTo>
                    <a:pt x="148235" y="53787"/>
                  </a:lnTo>
                  <a:lnTo>
                    <a:pt x="148340" y="54103"/>
                  </a:lnTo>
                  <a:lnTo>
                    <a:pt x="148459" y="54419"/>
                  </a:lnTo>
                  <a:lnTo>
                    <a:pt x="148604" y="54735"/>
                  </a:lnTo>
                  <a:lnTo>
                    <a:pt x="148761" y="55038"/>
                  </a:lnTo>
                  <a:lnTo>
                    <a:pt x="148919" y="55327"/>
                  </a:lnTo>
                  <a:lnTo>
                    <a:pt x="149104" y="55604"/>
                  </a:lnTo>
                  <a:lnTo>
                    <a:pt x="149301" y="55880"/>
                  </a:lnTo>
                  <a:lnTo>
                    <a:pt x="149512" y="56143"/>
                  </a:lnTo>
                  <a:lnTo>
                    <a:pt x="149722" y="56393"/>
                  </a:lnTo>
                  <a:lnTo>
                    <a:pt x="149959" y="56630"/>
                  </a:lnTo>
                  <a:lnTo>
                    <a:pt x="150196" y="56867"/>
                  </a:lnTo>
                  <a:lnTo>
                    <a:pt x="150446" y="57091"/>
                  </a:lnTo>
                  <a:lnTo>
                    <a:pt x="150710" y="57288"/>
                  </a:lnTo>
                  <a:lnTo>
                    <a:pt x="150986" y="57486"/>
                  </a:lnTo>
                  <a:lnTo>
                    <a:pt x="151276" y="57670"/>
                  </a:lnTo>
                  <a:lnTo>
                    <a:pt x="151565" y="57841"/>
                  </a:lnTo>
                  <a:lnTo>
                    <a:pt x="151868" y="57986"/>
                  </a:lnTo>
                  <a:lnTo>
                    <a:pt x="152171" y="58131"/>
                  </a:lnTo>
                  <a:lnTo>
                    <a:pt x="152487" y="58249"/>
                  </a:lnTo>
                  <a:lnTo>
                    <a:pt x="152816" y="58368"/>
                  </a:lnTo>
                  <a:lnTo>
                    <a:pt x="153145" y="58460"/>
                  </a:lnTo>
                  <a:lnTo>
                    <a:pt x="153474" y="58539"/>
                  </a:lnTo>
                  <a:lnTo>
                    <a:pt x="153816" y="58592"/>
                  </a:lnTo>
                  <a:lnTo>
                    <a:pt x="154172" y="58644"/>
                  </a:lnTo>
                  <a:lnTo>
                    <a:pt x="154527" y="58671"/>
                  </a:lnTo>
                  <a:lnTo>
                    <a:pt x="154882" y="58684"/>
                  </a:lnTo>
                  <a:lnTo>
                    <a:pt x="155238" y="58671"/>
                  </a:lnTo>
                  <a:lnTo>
                    <a:pt x="155593" y="58644"/>
                  </a:lnTo>
                  <a:lnTo>
                    <a:pt x="155936" y="58592"/>
                  </a:lnTo>
                  <a:lnTo>
                    <a:pt x="156278" y="58539"/>
                  </a:lnTo>
                  <a:lnTo>
                    <a:pt x="156620" y="58460"/>
                  </a:lnTo>
                  <a:lnTo>
                    <a:pt x="156949" y="58368"/>
                  </a:lnTo>
                  <a:lnTo>
                    <a:pt x="157278" y="58249"/>
                  </a:lnTo>
                  <a:lnTo>
                    <a:pt x="157594" y="58131"/>
                  </a:lnTo>
                  <a:lnTo>
                    <a:pt x="157897" y="57986"/>
                  </a:lnTo>
                  <a:lnTo>
                    <a:pt x="158200" y="57841"/>
                  </a:lnTo>
                  <a:lnTo>
                    <a:pt x="158489" y="57670"/>
                  </a:lnTo>
                  <a:lnTo>
                    <a:pt x="158766" y="57486"/>
                  </a:lnTo>
                  <a:lnTo>
                    <a:pt x="159042" y="57288"/>
                  </a:lnTo>
                  <a:lnTo>
                    <a:pt x="159305" y="57091"/>
                  </a:lnTo>
                  <a:lnTo>
                    <a:pt x="159556" y="56867"/>
                  </a:lnTo>
                  <a:lnTo>
                    <a:pt x="159806" y="56630"/>
                  </a:lnTo>
                  <a:lnTo>
                    <a:pt x="160029" y="56393"/>
                  </a:lnTo>
                  <a:lnTo>
                    <a:pt x="160253" y="56143"/>
                  </a:lnTo>
                  <a:lnTo>
                    <a:pt x="160464" y="55880"/>
                  </a:lnTo>
                  <a:lnTo>
                    <a:pt x="160648" y="55604"/>
                  </a:lnTo>
                  <a:lnTo>
                    <a:pt x="160832" y="55327"/>
                  </a:lnTo>
                  <a:lnTo>
                    <a:pt x="161004" y="55038"/>
                  </a:lnTo>
                  <a:lnTo>
                    <a:pt x="161161" y="54735"/>
                  </a:lnTo>
                  <a:lnTo>
                    <a:pt x="161293" y="54419"/>
                  </a:lnTo>
                  <a:lnTo>
                    <a:pt x="161425" y="54103"/>
                  </a:lnTo>
                  <a:lnTo>
                    <a:pt x="161530" y="53787"/>
                  </a:lnTo>
                  <a:lnTo>
                    <a:pt x="161622" y="53458"/>
                  </a:lnTo>
                  <a:lnTo>
                    <a:pt x="161701" y="53116"/>
                  </a:lnTo>
                  <a:lnTo>
                    <a:pt x="161767" y="52773"/>
                  </a:lnTo>
                  <a:lnTo>
                    <a:pt x="161806" y="52431"/>
                  </a:lnTo>
                  <a:lnTo>
                    <a:pt x="161833" y="52076"/>
                  </a:lnTo>
                  <a:lnTo>
                    <a:pt x="161846" y="51720"/>
                  </a:lnTo>
                  <a:lnTo>
                    <a:pt x="161833" y="51431"/>
                  </a:lnTo>
                  <a:lnTo>
                    <a:pt x="161820" y="51141"/>
                  </a:lnTo>
                  <a:lnTo>
                    <a:pt x="161793" y="50865"/>
                  </a:lnTo>
                  <a:lnTo>
                    <a:pt x="161754" y="50588"/>
                  </a:lnTo>
                  <a:lnTo>
                    <a:pt x="161701" y="50312"/>
                  </a:lnTo>
                  <a:lnTo>
                    <a:pt x="161635" y="50035"/>
                  </a:lnTo>
                  <a:lnTo>
                    <a:pt x="161570" y="49772"/>
                  </a:lnTo>
                  <a:lnTo>
                    <a:pt x="161491" y="49509"/>
                  </a:lnTo>
                  <a:lnTo>
                    <a:pt x="161398" y="49259"/>
                  </a:lnTo>
                  <a:lnTo>
                    <a:pt x="161293" y="48995"/>
                  </a:lnTo>
                  <a:lnTo>
                    <a:pt x="161188" y="48759"/>
                  </a:lnTo>
                  <a:lnTo>
                    <a:pt x="161056" y="48508"/>
                  </a:lnTo>
                  <a:lnTo>
                    <a:pt x="160938" y="48271"/>
                  </a:lnTo>
                  <a:lnTo>
                    <a:pt x="160793" y="48035"/>
                  </a:lnTo>
                  <a:lnTo>
                    <a:pt x="160648" y="47811"/>
                  </a:lnTo>
                  <a:lnTo>
                    <a:pt x="160490" y="47600"/>
                  </a:lnTo>
                  <a:lnTo>
                    <a:pt x="160332" y="47376"/>
                  </a:lnTo>
                  <a:lnTo>
                    <a:pt x="160161" y="47179"/>
                  </a:lnTo>
                  <a:lnTo>
                    <a:pt x="159977" y="46981"/>
                  </a:lnTo>
                  <a:lnTo>
                    <a:pt x="159792" y="46784"/>
                  </a:lnTo>
                  <a:lnTo>
                    <a:pt x="159595" y="46600"/>
                  </a:lnTo>
                  <a:lnTo>
                    <a:pt x="159398" y="46415"/>
                  </a:lnTo>
                  <a:lnTo>
                    <a:pt x="159187" y="46244"/>
                  </a:lnTo>
                  <a:lnTo>
                    <a:pt x="158976" y="46086"/>
                  </a:lnTo>
                  <a:lnTo>
                    <a:pt x="158753" y="45928"/>
                  </a:lnTo>
                  <a:lnTo>
                    <a:pt x="158529" y="45784"/>
                  </a:lnTo>
                  <a:lnTo>
                    <a:pt x="158292" y="45652"/>
                  </a:lnTo>
                  <a:lnTo>
                    <a:pt x="158055" y="45520"/>
                  </a:lnTo>
                  <a:lnTo>
                    <a:pt x="157818" y="45402"/>
                  </a:lnTo>
                  <a:lnTo>
                    <a:pt x="157568" y="45297"/>
                  </a:lnTo>
                  <a:lnTo>
                    <a:pt x="157318" y="45191"/>
                  </a:lnTo>
                  <a:lnTo>
                    <a:pt x="157054" y="45099"/>
                  </a:lnTo>
                  <a:lnTo>
                    <a:pt x="157054" y="41782"/>
                  </a:lnTo>
                  <a:lnTo>
                    <a:pt x="157041" y="41361"/>
                  </a:lnTo>
                  <a:lnTo>
                    <a:pt x="157015" y="40939"/>
                  </a:lnTo>
                  <a:lnTo>
                    <a:pt x="156975" y="40531"/>
                  </a:lnTo>
                  <a:lnTo>
                    <a:pt x="156910" y="40136"/>
                  </a:lnTo>
                  <a:lnTo>
                    <a:pt x="156831" y="39742"/>
                  </a:lnTo>
                  <a:lnTo>
                    <a:pt x="156739" y="39347"/>
                  </a:lnTo>
                  <a:lnTo>
                    <a:pt x="156633" y="38965"/>
                  </a:lnTo>
                  <a:lnTo>
                    <a:pt x="156502" y="38596"/>
                  </a:lnTo>
                  <a:lnTo>
                    <a:pt x="156370" y="38241"/>
                  </a:lnTo>
                  <a:lnTo>
                    <a:pt x="156212" y="37885"/>
                  </a:lnTo>
                  <a:lnTo>
                    <a:pt x="156041" y="37543"/>
                  </a:lnTo>
                  <a:lnTo>
                    <a:pt x="155857" y="37214"/>
                  </a:lnTo>
                  <a:lnTo>
                    <a:pt x="155672" y="36885"/>
                  </a:lnTo>
                  <a:lnTo>
                    <a:pt x="155462" y="36582"/>
                  </a:lnTo>
                  <a:lnTo>
                    <a:pt x="155238" y="36280"/>
                  </a:lnTo>
                  <a:lnTo>
                    <a:pt x="155014" y="36003"/>
                  </a:lnTo>
                  <a:lnTo>
                    <a:pt x="154764" y="35727"/>
                  </a:lnTo>
                  <a:lnTo>
                    <a:pt x="154514" y="35477"/>
                  </a:lnTo>
                  <a:lnTo>
                    <a:pt x="154251" y="35226"/>
                  </a:lnTo>
                  <a:lnTo>
                    <a:pt x="153974" y="35003"/>
                  </a:lnTo>
                  <a:lnTo>
                    <a:pt x="153698" y="34792"/>
                  </a:lnTo>
                  <a:lnTo>
                    <a:pt x="153408" y="34595"/>
                  </a:lnTo>
                  <a:lnTo>
                    <a:pt x="153105" y="34410"/>
                  </a:lnTo>
                  <a:lnTo>
                    <a:pt x="152790" y="34239"/>
                  </a:lnTo>
                  <a:lnTo>
                    <a:pt x="152474" y="34094"/>
                  </a:lnTo>
                  <a:lnTo>
                    <a:pt x="152158" y="33976"/>
                  </a:lnTo>
                  <a:lnTo>
                    <a:pt x="151815" y="33857"/>
                  </a:lnTo>
                  <a:lnTo>
                    <a:pt x="151486" y="33765"/>
                  </a:lnTo>
                  <a:lnTo>
                    <a:pt x="151144" y="33699"/>
                  </a:lnTo>
                  <a:lnTo>
                    <a:pt x="150789" y="33647"/>
                  </a:lnTo>
                  <a:lnTo>
                    <a:pt x="150433" y="33607"/>
                  </a:lnTo>
                  <a:lnTo>
                    <a:pt x="130438" y="33607"/>
                  </a:lnTo>
                  <a:lnTo>
                    <a:pt x="130438" y="10808"/>
                  </a:lnTo>
                  <a:lnTo>
                    <a:pt x="157107" y="10808"/>
                  </a:lnTo>
                  <a:lnTo>
                    <a:pt x="157186" y="11085"/>
                  </a:lnTo>
                  <a:lnTo>
                    <a:pt x="157278" y="11361"/>
                  </a:lnTo>
                  <a:lnTo>
                    <a:pt x="157384" y="11624"/>
                  </a:lnTo>
                  <a:lnTo>
                    <a:pt x="157489" y="11888"/>
                  </a:lnTo>
                  <a:lnTo>
                    <a:pt x="157621" y="12138"/>
                  </a:lnTo>
                  <a:lnTo>
                    <a:pt x="157752" y="12388"/>
                  </a:lnTo>
                  <a:lnTo>
                    <a:pt x="157884" y="12638"/>
                  </a:lnTo>
                  <a:lnTo>
                    <a:pt x="158042" y="12875"/>
                  </a:lnTo>
                  <a:lnTo>
                    <a:pt x="158200" y="13112"/>
                  </a:lnTo>
                  <a:lnTo>
                    <a:pt x="158371" y="13336"/>
                  </a:lnTo>
                  <a:lnTo>
                    <a:pt x="158542" y="13546"/>
                  </a:lnTo>
                  <a:lnTo>
                    <a:pt x="158739" y="13757"/>
                  </a:lnTo>
                  <a:lnTo>
                    <a:pt x="158924" y="13967"/>
                  </a:lnTo>
                  <a:lnTo>
                    <a:pt x="159134" y="14152"/>
                  </a:lnTo>
                  <a:lnTo>
                    <a:pt x="159345" y="14336"/>
                  </a:lnTo>
                  <a:lnTo>
                    <a:pt x="159556" y="14520"/>
                  </a:lnTo>
                  <a:lnTo>
                    <a:pt x="159792" y="14691"/>
                  </a:lnTo>
                  <a:lnTo>
                    <a:pt x="160016" y="14849"/>
                  </a:lnTo>
                  <a:lnTo>
                    <a:pt x="160253" y="14994"/>
                  </a:lnTo>
                  <a:lnTo>
                    <a:pt x="160503" y="15139"/>
                  </a:lnTo>
                  <a:lnTo>
                    <a:pt x="160753" y="15271"/>
                  </a:lnTo>
                  <a:lnTo>
                    <a:pt x="161017" y="15389"/>
                  </a:lnTo>
                  <a:lnTo>
                    <a:pt x="161267" y="15507"/>
                  </a:lnTo>
                  <a:lnTo>
                    <a:pt x="161543" y="15600"/>
                  </a:lnTo>
                  <a:lnTo>
                    <a:pt x="161820" y="15692"/>
                  </a:lnTo>
                  <a:lnTo>
                    <a:pt x="162096" y="15771"/>
                  </a:lnTo>
                  <a:lnTo>
                    <a:pt x="162373" y="15837"/>
                  </a:lnTo>
                  <a:lnTo>
                    <a:pt x="162662" y="15902"/>
                  </a:lnTo>
                  <a:lnTo>
                    <a:pt x="162952" y="15942"/>
                  </a:lnTo>
                  <a:lnTo>
                    <a:pt x="163241" y="15968"/>
                  </a:lnTo>
                  <a:lnTo>
                    <a:pt x="163544" y="15995"/>
                  </a:lnTo>
                  <a:lnTo>
                    <a:pt x="163847" y="15995"/>
                  </a:lnTo>
                  <a:lnTo>
                    <a:pt x="164202" y="15981"/>
                  </a:lnTo>
                  <a:lnTo>
                    <a:pt x="164558" y="15955"/>
                  </a:lnTo>
                  <a:lnTo>
                    <a:pt x="164900" y="15916"/>
                  </a:lnTo>
                  <a:lnTo>
                    <a:pt x="165242" y="15850"/>
                  </a:lnTo>
                  <a:lnTo>
                    <a:pt x="165584" y="15771"/>
                  </a:lnTo>
                  <a:lnTo>
                    <a:pt x="165913" y="15679"/>
                  </a:lnTo>
                  <a:lnTo>
                    <a:pt x="166243" y="15573"/>
                  </a:lnTo>
                  <a:lnTo>
                    <a:pt x="166559" y="15455"/>
                  </a:lnTo>
                  <a:lnTo>
                    <a:pt x="166861" y="15310"/>
                  </a:lnTo>
                  <a:lnTo>
                    <a:pt x="167164" y="15152"/>
                  </a:lnTo>
                  <a:lnTo>
                    <a:pt x="167454" y="14981"/>
                  </a:lnTo>
                  <a:lnTo>
                    <a:pt x="167730" y="14810"/>
                  </a:lnTo>
                  <a:lnTo>
                    <a:pt x="168006" y="14612"/>
                  </a:lnTo>
                  <a:lnTo>
                    <a:pt x="168270" y="14402"/>
                  </a:lnTo>
                  <a:lnTo>
                    <a:pt x="168520" y="14191"/>
                  </a:lnTo>
                  <a:lnTo>
                    <a:pt x="168770" y="13954"/>
                  </a:lnTo>
                  <a:lnTo>
                    <a:pt x="168994" y="13717"/>
                  </a:lnTo>
                  <a:lnTo>
                    <a:pt x="169218" y="13454"/>
                  </a:lnTo>
                  <a:lnTo>
                    <a:pt x="169428" y="13191"/>
                  </a:lnTo>
                  <a:lnTo>
                    <a:pt x="169612" y="12927"/>
                  </a:lnTo>
                  <a:lnTo>
                    <a:pt x="169797" y="12638"/>
                  </a:lnTo>
                  <a:lnTo>
                    <a:pt x="169968" y="12348"/>
                  </a:lnTo>
                  <a:lnTo>
                    <a:pt x="170126" y="12045"/>
                  </a:lnTo>
                  <a:lnTo>
                    <a:pt x="170257" y="11743"/>
                  </a:lnTo>
                  <a:lnTo>
                    <a:pt x="170389" y="11427"/>
                  </a:lnTo>
                  <a:lnTo>
                    <a:pt x="170494" y="11098"/>
                  </a:lnTo>
                  <a:lnTo>
                    <a:pt x="170587" y="10769"/>
                  </a:lnTo>
                  <a:lnTo>
                    <a:pt x="170666" y="10440"/>
                  </a:lnTo>
                  <a:lnTo>
                    <a:pt x="170731" y="10097"/>
                  </a:lnTo>
                  <a:lnTo>
                    <a:pt x="170771" y="9742"/>
                  </a:lnTo>
                  <a:lnTo>
                    <a:pt x="170797" y="9386"/>
                  </a:lnTo>
                  <a:lnTo>
                    <a:pt x="170810" y="9031"/>
                  </a:lnTo>
                  <a:lnTo>
                    <a:pt x="170797" y="8676"/>
                  </a:lnTo>
                  <a:lnTo>
                    <a:pt x="170771" y="8320"/>
                  </a:lnTo>
                  <a:lnTo>
                    <a:pt x="170731" y="7978"/>
                  </a:lnTo>
                  <a:lnTo>
                    <a:pt x="170666" y="7636"/>
                  </a:lnTo>
                  <a:lnTo>
                    <a:pt x="170587" y="7293"/>
                  </a:lnTo>
                  <a:lnTo>
                    <a:pt x="170494" y="6964"/>
                  </a:lnTo>
                  <a:lnTo>
                    <a:pt x="170389" y="6635"/>
                  </a:lnTo>
                  <a:lnTo>
                    <a:pt x="170257" y="6319"/>
                  </a:lnTo>
                  <a:lnTo>
                    <a:pt x="170126" y="6017"/>
                  </a:lnTo>
                  <a:lnTo>
                    <a:pt x="169968" y="5714"/>
                  </a:lnTo>
                  <a:lnTo>
                    <a:pt x="169797" y="5424"/>
                  </a:lnTo>
                  <a:lnTo>
                    <a:pt x="169612" y="5148"/>
                  </a:lnTo>
                  <a:lnTo>
                    <a:pt x="169428" y="4871"/>
                  </a:lnTo>
                  <a:lnTo>
                    <a:pt x="169218" y="4608"/>
                  </a:lnTo>
                  <a:lnTo>
                    <a:pt x="168994" y="4358"/>
                  </a:lnTo>
                  <a:lnTo>
                    <a:pt x="168770" y="4108"/>
                  </a:lnTo>
                  <a:lnTo>
                    <a:pt x="168520" y="3884"/>
                  </a:lnTo>
                  <a:lnTo>
                    <a:pt x="168270" y="3660"/>
                  </a:lnTo>
                  <a:lnTo>
                    <a:pt x="168006" y="3450"/>
                  </a:lnTo>
                  <a:lnTo>
                    <a:pt x="167730" y="3265"/>
                  </a:lnTo>
                  <a:lnTo>
                    <a:pt x="167454" y="3081"/>
                  </a:lnTo>
                  <a:lnTo>
                    <a:pt x="167164" y="2910"/>
                  </a:lnTo>
                  <a:lnTo>
                    <a:pt x="166861" y="2752"/>
                  </a:lnTo>
                  <a:lnTo>
                    <a:pt x="166559" y="2620"/>
                  </a:lnTo>
                  <a:lnTo>
                    <a:pt x="166243" y="2489"/>
                  </a:lnTo>
                  <a:lnTo>
                    <a:pt x="165913" y="2383"/>
                  </a:lnTo>
                  <a:lnTo>
                    <a:pt x="165584" y="2291"/>
                  </a:lnTo>
                  <a:lnTo>
                    <a:pt x="165242" y="2212"/>
                  </a:lnTo>
                  <a:lnTo>
                    <a:pt x="164900" y="2147"/>
                  </a:lnTo>
                  <a:lnTo>
                    <a:pt x="164558" y="2107"/>
                  </a:lnTo>
                  <a:lnTo>
                    <a:pt x="164202" y="2081"/>
                  </a:lnTo>
                  <a:lnTo>
                    <a:pt x="163847" y="2068"/>
                  </a:lnTo>
                  <a:lnTo>
                    <a:pt x="163544" y="2081"/>
                  </a:lnTo>
                  <a:lnTo>
                    <a:pt x="163241" y="2094"/>
                  </a:lnTo>
                  <a:lnTo>
                    <a:pt x="162952" y="2120"/>
                  </a:lnTo>
                  <a:lnTo>
                    <a:pt x="162662" y="2173"/>
                  </a:lnTo>
                  <a:lnTo>
                    <a:pt x="162373" y="2225"/>
                  </a:lnTo>
                  <a:lnTo>
                    <a:pt x="162096" y="2291"/>
                  </a:lnTo>
                  <a:lnTo>
                    <a:pt x="161820" y="2370"/>
                  </a:lnTo>
                  <a:lnTo>
                    <a:pt x="161543" y="2462"/>
                  </a:lnTo>
                  <a:lnTo>
                    <a:pt x="161267" y="2555"/>
                  </a:lnTo>
                  <a:lnTo>
                    <a:pt x="161017" y="2673"/>
                  </a:lnTo>
                  <a:lnTo>
                    <a:pt x="160753" y="2792"/>
                  </a:lnTo>
                  <a:lnTo>
                    <a:pt x="160503" y="2923"/>
                  </a:lnTo>
                  <a:lnTo>
                    <a:pt x="160253" y="3068"/>
                  </a:lnTo>
                  <a:lnTo>
                    <a:pt x="160016" y="3213"/>
                  </a:lnTo>
                  <a:lnTo>
                    <a:pt x="159792" y="3371"/>
                  </a:lnTo>
                  <a:lnTo>
                    <a:pt x="159556" y="3542"/>
                  </a:lnTo>
                  <a:lnTo>
                    <a:pt x="159345" y="3726"/>
                  </a:lnTo>
                  <a:lnTo>
                    <a:pt x="159134" y="3910"/>
                  </a:lnTo>
                  <a:lnTo>
                    <a:pt x="158924" y="4108"/>
                  </a:lnTo>
                  <a:lnTo>
                    <a:pt x="158739" y="4305"/>
                  </a:lnTo>
                  <a:lnTo>
                    <a:pt x="158542" y="4516"/>
                  </a:lnTo>
                  <a:lnTo>
                    <a:pt x="158371" y="4740"/>
                  </a:lnTo>
                  <a:lnTo>
                    <a:pt x="158200" y="4964"/>
                  </a:lnTo>
                  <a:lnTo>
                    <a:pt x="158042" y="5187"/>
                  </a:lnTo>
                  <a:lnTo>
                    <a:pt x="157884" y="5424"/>
                  </a:lnTo>
                  <a:lnTo>
                    <a:pt x="157752" y="5674"/>
                  </a:lnTo>
                  <a:lnTo>
                    <a:pt x="157621" y="5924"/>
                  </a:lnTo>
                  <a:lnTo>
                    <a:pt x="157489" y="6175"/>
                  </a:lnTo>
                  <a:lnTo>
                    <a:pt x="157384" y="6438"/>
                  </a:lnTo>
                  <a:lnTo>
                    <a:pt x="157278" y="6714"/>
                  </a:lnTo>
                  <a:lnTo>
                    <a:pt x="157186" y="6978"/>
                  </a:lnTo>
                  <a:lnTo>
                    <a:pt x="157107" y="7267"/>
                  </a:lnTo>
                  <a:lnTo>
                    <a:pt x="104651" y="7267"/>
                  </a:lnTo>
                  <a:lnTo>
                    <a:pt x="104243" y="7293"/>
                  </a:lnTo>
                  <a:lnTo>
                    <a:pt x="103835" y="7346"/>
                  </a:lnTo>
                  <a:lnTo>
                    <a:pt x="103426" y="7399"/>
                  </a:lnTo>
                  <a:lnTo>
                    <a:pt x="103032" y="7478"/>
                  </a:lnTo>
                  <a:lnTo>
                    <a:pt x="102650" y="7570"/>
                  </a:lnTo>
                  <a:lnTo>
                    <a:pt x="102268" y="7688"/>
                  </a:lnTo>
                  <a:lnTo>
                    <a:pt x="101899" y="7807"/>
                  </a:lnTo>
                  <a:lnTo>
                    <a:pt x="101531" y="7952"/>
                  </a:lnTo>
                  <a:lnTo>
                    <a:pt x="101175" y="8110"/>
                  </a:lnTo>
                  <a:lnTo>
                    <a:pt x="100833" y="8268"/>
                  </a:lnTo>
                  <a:lnTo>
                    <a:pt x="100504" y="8452"/>
                  </a:lnTo>
                  <a:lnTo>
                    <a:pt x="100188" y="8649"/>
                  </a:lnTo>
                  <a:lnTo>
                    <a:pt x="99872" y="8860"/>
                  </a:lnTo>
                  <a:lnTo>
                    <a:pt x="99583" y="9071"/>
                  </a:lnTo>
                  <a:lnTo>
                    <a:pt x="99293" y="9307"/>
                  </a:lnTo>
                  <a:lnTo>
                    <a:pt x="99030" y="9544"/>
                  </a:lnTo>
                  <a:lnTo>
                    <a:pt x="98767" y="9808"/>
                  </a:lnTo>
                  <a:lnTo>
                    <a:pt x="98530" y="10071"/>
                  </a:lnTo>
                  <a:lnTo>
                    <a:pt x="98293" y="10334"/>
                  </a:lnTo>
                  <a:lnTo>
                    <a:pt x="98082" y="10624"/>
                  </a:lnTo>
                  <a:lnTo>
                    <a:pt x="97885" y="10913"/>
                  </a:lnTo>
                  <a:lnTo>
                    <a:pt x="97700" y="11216"/>
                  </a:lnTo>
                  <a:lnTo>
                    <a:pt x="97542" y="11519"/>
                  </a:lnTo>
                  <a:lnTo>
                    <a:pt x="97398" y="11848"/>
                  </a:lnTo>
                  <a:lnTo>
                    <a:pt x="97266" y="12164"/>
                  </a:lnTo>
                  <a:lnTo>
                    <a:pt x="97161" y="12493"/>
                  </a:lnTo>
                  <a:lnTo>
                    <a:pt x="97068" y="12835"/>
                  </a:lnTo>
                  <a:lnTo>
                    <a:pt x="96989" y="13178"/>
                  </a:lnTo>
                  <a:lnTo>
                    <a:pt x="96937" y="13520"/>
                  </a:lnTo>
                  <a:lnTo>
                    <a:pt x="96911" y="13875"/>
                  </a:lnTo>
                  <a:lnTo>
                    <a:pt x="96897" y="14244"/>
                  </a:lnTo>
                  <a:lnTo>
                    <a:pt x="96897" y="21721"/>
                  </a:lnTo>
                  <a:lnTo>
                    <a:pt x="96897" y="28131"/>
                  </a:lnTo>
                  <a:lnTo>
                    <a:pt x="96897" y="35621"/>
                  </a:lnTo>
                  <a:lnTo>
                    <a:pt x="96884" y="35792"/>
                  </a:lnTo>
                  <a:lnTo>
                    <a:pt x="96871" y="35964"/>
                  </a:lnTo>
                  <a:lnTo>
                    <a:pt x="96845" y="36135"/>
                  </a:lnTo>
                  <a:lnTo>
                    <a:pt x="96805" y="36293"/>
                  </a:lnTo>
                  <a:lnTo>
                    <a:pt x="96753" y="36464"/>
                  </a:lnTo>
                  <a:lnTo>
                    <a:pt x="96687" y="36622"/>
                  </a:lnTo>
                  <a:lnTo>
                    <a:pt x="96608" y="36780"/>
                  </a:lnTo>
                  <a:lnTo>
                    <a:pt x="96529" y="36938"/>
                  </a:lnTo>
                  <a:lnTo>
                    <a:pt x="96437" y="37096"/>
                  </a:lnTo>
                  <a:lnTo>
                    <a:pt x="96331" y="37240"/>
                  </a:lnTo>
                  <a:lnTo>
                    <a:pt x="96213" y="37385"/>
                  </a:lnTo>
                  <a:lnTo>
                    <a:pt x="96094" y="37517"/>
                  </a:lnTo>
                  <a:lnTo>
                    <a:pt x="95963" y="37662"/>
                  </a:lnTo>
                  <a:lnTo>
                    <a:pt x="95818" y="37780"/>
                  </a:lnTo>
                  <a:lnTo>
                    <a:pt x="95673" y="37912"/>
                  </a:lnTo>
                  <a:lnTo>
                    <a:pt x="95515" y="38030"/>
                  </a:lnTo>
                  <a:lnTo>
                    <a:pt x="95357" y="38149"/>
                  </a:lnTo>
                  <a:lnTo>
                    <a:pt x="95186" y="38254"/>
                  </a:lnTo>
                  <a:lnTo>
                    <a:pt x="95015" y="38359"/>
                  </a:lnTo>
                  <a:lnTo>
                    <a:pt x="94831" y="38451"/>
                  </a:lnTo>
                  <a:lnTo>
                    <a:pt x="94646" y="38544"/>
                  </a:lnTo>
                  <a:lnTo>
                    <a:pt x="94449" y="38623"/>
                  </a:lnTo>
                  <a:lnTo>
                    <a:pt x="94251" y="38702"/>
                  </a:lnTo>
                  <a:lnTo>
                    <a:pt x="94041" y="38781"/>
                  </a:lnTo>
                  <a:lnTo>
                    <a:pt x="93830" y="38833"/>
                  </a:lnTo>
                  <a:lnTo>
                    <a:pt x="93620" y="38886"/>
                  </a:lnTo>
                  <a:lnTo>
                    <a:pt x="93409" y="38939"/>
                  </a:lnTo>
                  <a:lnTo>
                    <a:pt x="93185" y="38978"/>
                  </a:lnTo>
                  <a:lnTo>
                    <a:pt x="92961" y="39004"/>
                  </a:lnTo>
                  <a:lnTo>
                    <a:pt x="92725" y="39031"/>
                  </a:lnTo>
                  <a:lnTo>
                    <a:pt x="92501" y="39044"/>
                  </a:lnTo>
                  <a:lnTo>
                    <a:pt x="53708" y="39044"/>
                  </a:lnTo>
                  <a:lnTo>
                    <a:pt x="53708" y="12164"/>
                  </a:lnTo>
                  <a:lnTo>
                    <a:pt x="53708" y="11993"/>
                  </a:lnTo>
                  <a:lnTo>
                    <a:pt x="53734" y="11822"/>
                  </a:lnTo>
                  <a:lnTo>
                    <a:pt x="53761" y="11651"/>
                  </a:lnTo>
                  <a:lnTo>
                    <a:pt x="53800" y="11479"/>
                  </a:lnTo>
                  <a:lnTo>
                    <a:pt x="53853" y="11321"/>
                  </a:lnTo>
                  <a:lnTo>
                    <a:pt x="53919" y="11164"/>
                  </a:lnTo>
                  <a:lnTo>
                    <a:pt x="53998" y="11006"/>
                  </a:lnTo>
                  <a:lnTo>
                    <a:pt x="54077" y="10848"/>
                  </a:lnTo>
                  <a:lnTo>
                    <a:pt x="54169" y="10690"/>
                  </a:lnTo>
                  <a:lnTo>
                    <a:pt x="54274" y="10545"/>
                  </a:lnTo>
                  <a:lnTo>
                    <a:pt x="54392" y="10400"/>
                  </a:lnTo>
                  <a:lnTo>
                    <a:pt x="54511" y="10255"/>
                  </a:lnTo>
                  <a:lnTo>
                    <a:pt x="54643" y="10124"/>
                  </a:lnTo>
                  <a:lnTo>
                    <a:pt x="54787" y="9992"/>
                  </a:lnTo>
                  <a:lnTo>
                    <a:pt x="54932" y="9873"/>
                  </a:lnTo>
                  <a:lnTo>
                    <a:pt x="55077" y="9755"/>
                  </a:lnTo>
                  <a:lnTo>
                    <a:pt x="55248" y="9637"/>
                  </a:lnTo>
                  <a:lnTo>
                    <a:pt x="55419" y="9531"/>
                  </a:lnTo>
                  <a:lnTo>
                    <a:pt x="55590" y="9426"/>
                  </a:lnTo>
                  <a:lnTo>
                    <a:pt x="55775" y="9334"/>
                  </a:lnTo>
                  <a:lnTo>
                    <a:pt x="55959" y="9242"/>
                  </a:lnTo>
                  <a:lnTo>
                    <a:pt x="56156" y="9150"/>
                  </a:lnTo>
                  <a:lnTo>
                    <a:pt x="56354" y="9071"/>
                  </a:lnTo>
                  <a:lnTo>
                    <a:pt x="56551" y="9005"/>
                  </a:lnTo>
                  <a:lnTo>
                    <a:pt x="56762" y="8939"/>
                  </a:lnTo>
                  <a:lnTo>
                    <a:pt x="56986" y="8886"/>
                  </a:lnTo>
                  <a:lnTo>
                    <a:pt x="57196" y="8847"/>
                  </a:lnTo>
                  <a:lnTo>
                    <a:pt x="57420" y="8807"/>
                  </a:lnTo>
                  <a:lnTo>
                    <a:pt x="57644" y="8768"/>
                  </a:lnTo>
                  <a:lnTo>
                    <a:pt x="57881" y="8755"/>
                  </a:lnTo>
                  <a:lnTo>
                    <a:pt x="58105" y="8741"/>
                  </a:lnTo>
                  <a:lnTo>
                    <a:pt x="58342" y="8728"/>
                  </a:lnTo>
                  <a:lnTo>
                    <a:pt x="64699" y="8728"/>
                  </a:lnTo>
                  <a:lnTo>
                    <a:pt x="64778" y="9005"/>
                  </a:lnTo>
                  <a:lnTo>
                    <a:pt x="64871" y="9281"/>
                  </a:lnTo>
                  <a:lnTo>
                    <a:pt x="64976" y="9544"/>
                  </a:lnTo>
                  <a:lnTo>
                    <a:pt x="65081" y="9808"/>
                  </a:lnTo>
                  <a:lnTo>
                    <a:pt x="65213" y="10071"/>
                  </a:lnTo>
                  <a:lnTo>
                    <a:pt x="65344" y="10321"/>
                  </a:lnTo>
                  <a:lnTo>
                    <a:pt x="65489" y="10558"/>
                  </a:lnTo>
                  <a:lnTo>
                    <a:pt x="65634" y="10808"/>
                  </a:lnTo>
                  <a:lnTo>
                    <a:pt x="65792" y="11032"/>
                  </a:lnTo>
                  <a:lnTo>
                    <a:pt x="65963" y="11256"/>
                  </a:lnTo>
                  <a:lnTo>
                    <a:pt x="66147" y="11479"/>
                  </a:lnTo>
                  <a:lnTo>
                    <a:pt x="66332" y="11690"/>
                  </a:lnTo>
                  <a:lnTo>
                    <a:pt x="66529" y="11888"/>
                  </a:lnTo>
                  <a:lnTo>
                    <a:pt x="66727" y="12085"/>
                  </a:lnTo>
                  <a:lnTo>
                    <a:pt x="66937" y="12269"/>
                  </a:lnTo>
                  <a:lnTo>
                    <a:pt x="67161" y="12440"/>
                  </a:lnTo>
                  <a:lnTo>
                    <a:pt x="67385" y="12612"/>
                  </a:lnTo>
                  <a:lnTo>
                    <a:pt x="67609" y="12769"/>
                  </a:lnTo>
                  <a:lnTo>
                    <a:pt x="67859" y="12927"/>
                  </a:lnTo>
                  <a:lnTo>
                    <a:pt x="68096" y="13072"/>
                  </a:lnTo>
                  <a:lnTo>
                    <a:pt x="68346" y="13204"/>
                  </a:lnTo>
                  <a:lnTo>
                    <a:pt x="68609" y="13322"/>
                  </a:lnTo>
                  <a:lnTo>
                    <a:pt x="68872" y="13428"/>
                  </a:lnTo>
                  <a:lnTo>
                    <a:pt x="69136" y="13533"/>
                  </a:lnTo>
                  <a:lnTo>
                    <a:pt x="69412" y="13625"/>
                  </a:lnTo>
                  <a:lnTo>
                    <a:pt x="69688" y="13704"/>
                  </a:lnTo>
                  <a:lnTo>
                    <a:pt x="69965" y="13770"/>
                  </a:lnTo>
                  <a:lnTo>
                    <a:pt x="70254" y="13823"/>
                  </a:lnTo>
                  <a:lnTo>
                    <a:pt x="70544" y="13862"/>
                  </a:lnTo>
                  <a:lnTo>
                    <a:pt x="70847" y="13902"/>
                  </a:lnTo>
                  <a:lnTo>
                    <a:pt x="71136" y="13915"/>
                  </a:lnTo>
                  <a:lnTo>
                    <a:pt x="71439" y="13928"/>
                  </a:lnTo>
                  <a:lnTo>
                    <a:pt x="71795" y="13915"/>
                  </a:lnTo>
                  <a:lnTo>
                    <a:pt x="72150" y="13888"/>
                  </a:lnTo>
                  <a:lnTo>
                    <a:pt x="72505" y="13849"/>
                  </a:lnTo>
                  <a:lnTo>
                    <a:pt x="72848" y="13783"/>
                  </a:lnTo>
                  <a:lnTo>
                    <a:pt x="73177" y="13704"/>
                  </a:lnTo>
                  <a:lnTo>
                    <a:pt x="73506" y="13612"/>
                  </a:lnTo>
                  <a:lnTo>
                    <a:pt x="73835" y="13507"/>
                  </a:lnTo>
                  <a:lnTo>
                    <a:pt x="74151" y="13375"/>
                  </a:lnTo>
                  <a:lnTo>
                    <a:pt x="74454" y="13230"/>
                  </a:lnTo>
                  <a:lnTo>
                    <a:pt x="74756" y="13085"/>
                  </a:lnTo>
                  <a:lnTo>
                    <a:pt x="75046" y="12914"/>
                  </a:lnTo>
                  <a:lnTo>
                    <a:pt x="75336" y="12730"/>
                  </a:lnTo>
                  <a:lnTo>
                    <a:pt x="75599" y="12533"/>
                  </a:lnTo>
                  <a:lnTo>
                    <a:pt x="75862" y="12335"/>
                  </a:lnTo>
                  <a:lnTo>
                    <a:pt x="76125" y="12111"/>
                  </a:lnTo>
                  <a:lnTo>
                    <a:pt x="76362" y="11888"/>
                  </a:lnTo>
                  <a:lnTo>
                    <a:pt x="76586" y="11637"/>
                  </a:lnTo>
                  <a:lnTo>
                    <a:pt x="76810" y="11387"/>
                  </a:lnTo>
                  <a:lnTo>
                    <a:pt x="77020" y="11124"/>
                  </a:lnTo>
                  <a:lnTo>
                    <a:pt x="77218" y="10848"/>
                  </a:lnTo>
                  <a:lnTo>
                    <a:pt x="77389" y="10571"/>
                  </a:lnTo>
                  <a:lnTo>
                    <a:pt x="77560" y="10282"/>
                  </a:lnTo>
                  <a:lnTo>
                    <a:pt x="77718" y="9979"/>
                  </a:lnTo>
                  <a:lnTo>
                    <a:pt x="77850" y="9663"/>
                  </a:lnTo>
                  <a:lnTo>
                    <a:pt x="77981" y="9347"/>
                  </a:lnTo>
                  <a:lnTo>
                    <a:pt x="78087" y="9031"/>
                  </a:lnTo>
                  <a:lnTo>
                    <a:pt x="78179" y="8702"/>
                  </a:lnTo>
                  <a:lnTo>
                    <a:pt x="78258" y="8360"/>
                  </a:lnTo>
                  <a:lnTo>
                    <a:pt x="78324" y="8017"/>
                  </a:lnTo>
                  <a:lnTo>
                    <a:pt x="78363" y="7675"/>
                  </a:lnTo>
                  <a:lnTo>
                    <a:pt x="78389" y="7320"/>
                  </a:lnTo>
                  <a:lnTo>
                    <a:pt x="78403" y="6964"/>
                  </a:lnTo>
                  <a:lnTo>
                    <a:pt x="78389" y="6596"/>
                  </a:lnTo>
                  <a:lnTo>
                    <a:pt x="78363" y="6254"/>
                  </a:lnTo>
                  <a:lnTo>
                    <a:pt x="78324" y="5898"/>
                  </a:lnTo>
                  <a:lnTo>
                    <a:pt x="78258" y="5556"/>
                  </a:lnTo>
                  <a:lnTo>
                    <a:pt x="78179" y="5227"/>
                  </a:lnTo>
                  <a:lnTo>
                    <a:pt x="78087" y="4885"/>
                  </a:lnTo>
                  <a:lnTo>
                    <a:pt x="77981" y="4569"/>
                  </a:lnTo>
                  <a:lnTo>
                    <a:pt x="77850" y="4253"/>
                  </a:lnTo>
                  <a:lnTo>
                    <a:pt x="77718" y="3937"/>
                  </a:lnTo>
                  <a:lnTo>
                    <a:pt x="77560" y="3647"/>
                  </a:lnTo>
                  <a:lnTo>
                    <a:pt x="77389" y="3358"/>
                  </a:lnTo>
                  <a:lnTo>
                    <a:pt x="77218" y="3068"/>
                  </a:lnTo>
                  <a:lnTo>
                    <a:pt x="77020" y="2792"/>
                  </a:lnTo>
                  <a:lnTo>
                    <a:pt x="76810" y="2528"/>
                  </a:lnTo>
                  <a:lnTo>
                    <a:pt x="76586" y="2278"/>
                  </a:lnTo>
                  <a:lnTo>
                    <a:pt x="76362" y="2041"/>
                  </a:lnTo>
                  <a:lnTo>
                    <a:pt x="76125" y="1804"/>
                  </a:lnTo>
                  <a:lnTo>
                    <a:pt x="75862" y="1594"/>
                  </a:lnTo>
                  <a:lnTo>
                    <a:pt x="75599" y="1383"/>
                  </a:lnTo>
                  <a:lnTo>
                    <a:pt x="75336" y="1186"/>
                  </a:lnTo>
                  <a:lnTo>
                    <a:pt x="75046" y="1001"/>
                  </a:lnTo>
                  <a:lnTo>
                    <a:pt x="74756" y="843"/>
                  </a:lnTo>
                  <a:lnTo>
                    <a:pt x="74454" y="685"/>
                  </a:lnTo>
                  <a:lnTo>
                    <a:pt x="74151" y="541"/>
                  </a:lnTo>
                  <a:lnTo>
                    <a:pt x="73835" y="422"/>
                  </a:lnTo>
                  <a:lnTo>
                    <a:pt x="73506" y="304"/>
                  </a:lnTo>
                  <a:lnTo>
                    <a:pt x="73177" y="211"/>
                  </a:lnTo>
                  <a:lnTo>
                    <a:pt x="72848" y="132"/>
                  </a:lnTo>
                  <a:lnTo>
                    <a:pt x="72505" y="80"/>
                  </a:lnTo>
                  <a:lnTo>
                    <a:pt x="72150" y="27"/>
                  </a:lnTo>
                  <a:lnTo>
                    <a:pt x="717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20"/>
          <p:cNvSpPr txBox="1"/>
          <p:nvPr/>
        </p:nvSpPr>
        <p:spPr>
          <a:xfrm>
            <a:off x="966925" y="1329525"/>
            <a:ext cx="7735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374151"/>
                </a:solidFill>
                <a:latin typeface="Fira Sans Extra Condensed"/>
                <a:ea typeface="Fira Sans Extra Condensed"/>
                <a:cs typeface="Fira Sans Extra Condensed"/>
                <a:sym typeface="Fira Sans Extra Condensed"/>
              </a:rPr>
              <a:t>Les performances d'un modèle ResNet peuvent varier en fonction du nombre de paramètres du modèle. En général, un modèle ResNet avec un nombre plus élevé de paramètres peut avoir de meilleures performances en termes de précision sur les données d'entraînement et de test. Cela est dû au fait que le modèle avec un nombre plus élevé de paramètres a plus de flexibilité pour ajuster les poids des couches du réseau pour mieux modéliser les relations entre les entrées et les sorties.</a:t>
            </a:r>
            <a:endParaRPr sz="1800">
              <a:latin typeface="Fira Sans Extra Condensed"/>
              <a:ea typeface="Fira Sans Extra Condensed"/>
              <a:cs typeface="Fira Sans Extra Condensed"/>
              <a:sym typeface="Fira Sans Extra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1"/>
          <p:cNvSpPr/>
          <p:nvPr/>
        </p:nvSpPr>
        <p:spPr>
          <a:xfrm>
            <a:off x="457200" y="2590798"/>
            <a:ext cx="1339200" cy="1557000"/>
          </a:xfrm>
          <a:prstGeom prst="roundRect">
            <a:avLst>
              <a:gd fmla="val 14082" name="adj"/>
            </a:avLst>
          </a:prstGeom>
          <a:solidFill>
            <a:srgbClr val="E4EA2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 name="Google Shape;459;p21"/>
          <p:cNvGrpSpPr/>
          <p:nvPr/>
        </p:nvGrpSpPr>
        <p:grpSpPr>
          <a:xfrm>
            <a:off x="639793" y="3318155"/>
            <a:ext cx="988854" cy="654218"/>
            <a:chOff x="851113" y="2915825"/>
            <a:chExt cx="2133450" cy="1431550"/>
          </a:xfrm>
        </p:grpSpPr>
        <p:sp>
          <p:nvSpPr>
            <p:cNvPr id="460" name="Google Shape;460;p21"/>
            <p:cNvSpPr/>
            <p:nvPr/>
          </p:nvSpPr>
          <p:spPr>
            <a:xfrm>
              <a:off x="863938" y="3086225"/>
              <a:ext cx="2076150" cy="1071900"/>
            </a:xfrm>
            <a:custGeom>
              <a:rect b="b" l="l" r="r" t="t"/>
              <a:pathLst>
                <a:path extrusionOk="0" h="42876" w="83046">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a:off x="863938" y="3086225"/>
              <a:ext cx="2076150" cy="1071900"/>
            </a:xfrm>
            <a:custGeom>
              <a:rect b="b" l="l" r="r" t="t"/>
              <a:pathLst>
                <a:path extrusionOk="0" fill="none" h="42876" w="83046">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a:off x="1438463" y="3160225"/>
              <a:ext cx="926750" cy="926750"/>
            </a:xfrm>
            <a:custGeom>
              <a:rect b="b" l="l" r="r" t="t"/>
              <a:pathLst>
                <a:path extrusionOk="0" h="37070" w="3707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1"/>
            <p:cNvSpPr/>
            <p:nvPr/>
          </p:nvSpPr>
          <p:spPr>
            <a:xfrm>
              <a:off x="1438463" y="3160225"/>
              <a:ext cx="926750" cy="926750"/>
            </a:xfrm>
            <a:custGeom>
              <a:rect b="b" l="l" r="r" t="t"/>
              <a:pathLst>
                <a:path extrusionOk="0" fill="none" h="37070" w="3707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1577563" y="3298975"/>
              <a:ext cx="649625" cy="649975"/>
            </a:xfrm>
            <a:custGeom>
              <a:rect b="b" l="l" r="r" t="t"/>
              <a:pathLst>
                <a:path extrusionOk="0" h="25999" w="25985">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1905563" y="3888800"/>
              <a:ext cx="17100" cy="60150"/>
            </a:xfrm>
            <a:custGeom>
              <a:rect b="b" l="l" r="r" t="t"/>
              <a:pathLst>
                <a:path extrusionOk="0" fill="none" h="2406" w="684">
                  <a:moveTo>
                    <a:pt x="29" y="2405"/>
                  </a:moveTo>
                  <a:lnTo>
                    <a:pt x="0" y="15"/>
                  </a:lnTo>
                  <a:lnTo>
                    <a:pt x="0" y="15"/>
                  </a:lnTo>
                  <a:lnTo>
                    <a:pt x="527" y="1"/>
                  </a:lnTo>
                  <a:lnTo>
                    <a:pt x="683" y="2377"/>
                  </a:lnTo>
                  <a:lnTo>
                    <a:pt x="683" y="2377"/>
                  </a:lnTo>
                  <a:lnTo>
                    <a:pt x="29" y="240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1825163" y="3882050"/>
              <a:ext cx="27050" cy="61200"/>
            </a:xfrm>
            <a:custGeom>
              <a:rect b="b" l="l" r="r" t="t"/>
              <a:pathLst>
                <a:path extrusionOk="0" fill="none" h="2448" w="1082">
                  <a:moveTo>
                    <a:pt x="641" y="2448"/>
                  </a:moveTo>
                  <a:lnTo>
                    <a:pt x="641" y="2448"/>
                  </a:lnTo>
                  <a:lnTo>
                    <a:pt x="0" y="2320"/>
                  </a:lnTo>
                  <a:lnTo>
                    <a:pt x="569" y="0"/>
                  </a:lnTo>
                  <a:lnTo>
                    <a:pt x="569" y="0"/>
                  </a:lnTo>
                  <a:lnTo>
                    <a:pt x="1082" y="100"/>
                  </a:lnTo>
                  <a:lnTo>
                    <a:pt x="641" y="24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1971363" y="3876350"/>
              <a:ext cx="31325" cy="61225"/>
            </a:xfrm>
            <a:custGeom>
              <a:rect b="b" l="l" r="r" t="t"/>
              <a:pathLst>
                <a:path extrusionOk="0" fill="none" h="2449" w="1253">
                  <a:moveTo>
                    <a:pt x="627" y="2448"/>
                  </a:moveTo>
                  <a:lnTo>
                    <a:pt x="1" y="157"/>
                  </a:lnTo>
                  <a:lnTo>
                    <a:pt x="1" y="157"/>
                  </a:lnTo>
                  <a:lnTo>
                    <a:pt x="513" y="0"/>
                  </a:lnTo>
                  <a:lnTo>
                    <a:pt x="1253" y="2263"/>
                  </a:lnTo>
                  <a:lnTo>
                    <a:pt x="1253" y="2263"/>
                  </a:lnTo>
                  <a:lnTo>
                    <a:pt x="627" y="24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1"/>
            <p:cNvSpPr/>
            <p:nvPr/>
          </p:nvSpPr>
          <p:spPr>
            <a:xfrm>
              <a:off x="1749038" y="3858200"/>
              <a:ext cx="39850" cy="60150"/>
            </a:xfrm>
            <a:custGeom>
              <a:rect b="b" l="l" r="r" t="t"/>
              <a:pathLst>
                <a:path extrusionOk="0" fill="none" h="2406" w="1594">
                  <a:moveTo>
                    <a:pt x="583" y="2406"/>
                  </a:moveTo>
                  <a:lnTo>
                    <a:pt x="583" y="2406"/>
                  </a:lnTo>
                  <a:lnTo>
                    <a:pt x="0" y="2107"/>
                  </a:lnTo>
                  <a:lnTo>
                    <a:pt x="1124" y="1"/>
                  </a:lnTo>
                  <a:lnTo>
                    <a:pt x="1124" y="1"/>
                  </a:lnTo>
                  <a:lnTo>
                    <a:pt x="1594" y="243"/>
                  </a:lnTo>
                  <a:lnTo>
                    <a:pt x="583" y="240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1"/>
            <p:cNvSpPr/>
            <p:nvPr/>
          </p:nvSpPr>
          <p:spPr>
            <a:xfrm>
              <a:off x="2032913" y="3847900"/>
              <a:ext cx="43425" cy="58725"/>
            </a:xfrm>
            <a:custGeom>
              <a:rect b="b" l="l" r="r" t="t"/>
              <a:pathLst>
                <a:path extrusionOk="0" fill="none" h="2349" w="1737">
                  <a:moveTo>
                    <a:pt x="1182" y="2348"/>
                  </a:moveTo>
                  <a:lnTo>
                    <a:pt x="1" y="270"/>
                  </a:lnTo>
                  <a:lnTo>
                    <a:pt x="1" y="270"/>
                  </a:lnTo>
                  <a:lnTo>
                    <a:pt x="456" y="0"/>
                  </a:lnTo>
                  <a:lnTo>
                    <a:pt x="1737" y="2007"/>
                  </a:lnTo>
                  <a:lnTo>
                    <a:pt x="1737" y="2007"/>
                  </a:lnTo>
                  <a:lnTo>
                    <a:pt x="1182" y="23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1682513" y="3819775"/>
              <a:ext cx="50175" cy="54825"/>
            </a:xfrm>
            <a:custGeom>
              <a:rect b="b" l="l" r="r" t="t"/>
              <a:pathLst>
                <a:path extrusionOk="0" fill="none" h="2193" w="2007">
                  <a:moveTo>
                    <a:pt x="498" y="2192"/>
                  </a:moveTo>
                  <a:lnTo>
                    <a:pt x="498" y="2192"/>
                  </a:lnTo>
                  <a:lnTo>
                    <a:pt x="0" y="1765"/>
                  </a:lnTo>
                  <a:lnTo>
                    <a:pt x="1608" y="1"/>
                  </a:lnTo>
                  <a:lnTo>
                    <a:pt x="1608" y="1"/>
                  </a:lnTo>
                  <a:lnTo>
                    <a:pt x="2006" y="357"/>
                  </a:lnTo>
                  <a:lnTo>
                    <a:pt x="498" y="219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2086288" y="3805550"/>
              <a:ext cx="52675" cy="52325"/>
            </a:xfrm>
            <a:custGeom>
              <a:rect b="b" l="l" r="r" t="t"/>
              <a:pathLst>
                <a:path extrusionOk="0" fill="none" h="2093" w="2107">
                  <a:moveTo>
                    <a:pt x="1651" y="2093"/>
                  </a:moveTo>
                  <a:lnTo>
                    <a:pt x="0" y="371"/>
                  </a:lnTo>
                  <a:lnTo>
                    <a:pt x="0" y="371"/>
                  </a:lnTo>
                  <a:lnTo>
                    <a:pt x="370" y="1"/>
                  </a:lnTo>
                  <a:lnTo>
                    <a:pt x="2106" y="1623"/>
                  </a:lnTo>
                  <a:lnTo>
                    <a:pt x="2106" y="1623"/>
                  </a:lnTo>
                  <a:lnTo>
                    <a:pt x="1651" y="209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1"/>
            <p:cNvSpPr/>
            <p:nvPr/>
          </p:nvSpPr>
          <p:spPr>
            <a:xfrm>
              <a:off x="1629863" y="3769275"/>
              <a:ext cx="57300" cy="45900"/>
            </a:xfrm>
            <a:custGeom>
              <a:rect b="b" l="l" r="r" t="t"/>
              <a:pathLst>
                <a:path extrusionOk="0" fill="none" h="1836" w="2292">
                  <a:moveTo>
                    <a:pt x="370" y="1836"/>
                  </a:moveTo>
                  <a:lnTo>
                    <a:pt x="370" y="1836"/>
                  </a:lnTo>
                  <a:lnTo>
                    <a:pt x="0" y="1309"/>
                  </a:lnTo>
                  <a:lnTo>
                    <a:pt x="1992" y="0"/>
                  </a:lnTo>
                  <a:lnTo>
                    <a:pt x="1992" y="0"/>
                  </a:lnTo>
                  <a:lnTo>
                    <a:pt x="2291" y="427"/>
                  </a:lnTo>
                  <a:lnTo>
                    <a:pt x="370" y="183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a:off x="2127888" y="3751475"/>
              <a:ext cx="59100" cy="43075"/>
            </a:xfrm>
            <a:custGeom>
              <a:rect b="b" l="l" r="r" t="t"/>
              <a:pathLst>
                <a:path extrusionOk="0" fill="none" h="1723" w="2364">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a:off x="1593913" y="3709500"/>
              <a:ext cx="61225" cy="34525"/>
            </a:xfrm>
            <a:custGeom>
              <a:rect b="b" l="l" r="r" t="t"/>
              <a:pathLst>
                <a:path extrusionOk="0" fill="none" h="1381" w="2449">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a:off x="2155638" y="3689575"/>
              <a:ext cx="61225" cy="30625"/>
            </a:xfrm>
            <a:custGeom>
              <a:rect b="b" l="l" r="r" t="t"/>
              <a:pathLst>
                <a:path extrusionOk="0" fill="none" h="1225" w="2449">
                  <a:moveTo>
                    <a:pt x="2278" y="1225"/>
                  </a:moveTo>
                  <a:lnTo>
                    <a:pt x="1" y="527"/>
                  </a:lnTo>
                  <a:lnTo>
                    <a:pt x="1" y="527"/>
                  </a:lnTo>
                  <a:lnTo>
                    <a:pt x="143" y="1"/>
                  </a:lnTo>
                  <a:lnTo>
                    <a:pt x="2448" y="598"/>
                  </a:lnTo>
                  <a:lnTo>
                    <a:pt x="2448" y="598"/>
                  </a:lnTo>
                  <a:lnTo>
                    <a:pt x="2278" y="122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1"/>
            <p:cNvSpPr/>
            <p:nvPr/>
          </p:nvSpPr>
          <p:spPr>
            <a:xfrm>
              <a:off x="1577563" y="3644400"/>
              <a:ext cx="60850" cy="20650"/>
            </a:xfrm>
            <a:custGeom>
              <a:rect b="b" l="l" r="r" t="t"/>
              <a:pathLst>
                <a:path extrusionOk="0" fill="none" h="826" w="2434">
                  <a:moveTo>
                    <a:pt x="71" y="826"/>
                  </a:moveTo>
                  <a:lnTo>
                    <a:pt x="71" y="826"/>
                  </a:lnTo>
                  <a:lnTo>
                    <a:pt x="29" y="499"/>
                  </a:lnTo>
                  <a:lnTo>
                    <a:pt x="0" y="171"/>
                  </a:lnTo>
                  <a:lnTo>
                    <a:pt x="2377" y="1"/>
                  </a:lnTo>
                  <a:lnTo>
                    <a:pt x="2377" y="1"/>
                  </a:lnTo>
                  <a:lnTo>
                    <a:pt x="2434" y="527"/>
                  </a:lnTo>
                  <a:lnTo>
                    <a:pt x="71" y="82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1"/>
            <p:cNvSpPr/>
            <p:nvPr/>
          </p:nvSpPr>
          <p:spPr>
            <a:xfrm>
              <a:off x="2167038" y="3622700"/>
              <a:ext cx="60150" cy="17450"/>
            </a:xfrm>
            <a:custGeom>
              <a:rect b="b" l="l" r="r" t="t"/>
              <a:pathLst>
                <a:path extrusionOk="0" fill="none" h="698" w="2406">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1578988" y="3567550"/>
              <a:ext cx="61200" cy="23525"/>
            </a:xfrm>
            <a:custGeom>
              <a:rect b="b" l="l" r="r" t="t"/>
              <a:pathLst>
                <a:path extrusionOk="0" fill="none" h="941" w="2448">
                  <a:moveTo>
                    <a:pt x="2362" y="940"/>
                  </a:moveTo>
                  <a:lnTo>
                    <a:pt x="0" y="641"/>
                  </a:lnTo>
                  <a:lnTo>
                    <a:pt x="0" y="641"/>
                  </a:lnTo>
                  <a:lnTo>
                    <a:pt x="100" y="1"/>
                  </a:lnTo>
                  <a:lnTo>
                    <a:pt x="2448" y="399"/>
                  </a:lnTo>
                  <a:lnTo>
                    <a:pt x="2448" y="399"/>
                  </a:lnTo>
                  <a:lnTo>
                    <a:pt x="2362" y="94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2158838" y="3541600"/>
              <a:ext cx="61575" cy="28125"/>
            </a:xfrm>
            <a:custGeom>
              <a:rect b="b" l="l" r="r" t="t"/>
              <a:pathLst>
                <a:path extrusionOk="0" fill="none" h="1125" w="2463">
                  <a:moveTo>
                    <a:pt x="129" y="1124"/>
                  </a:moveTo>
                  <a:lnTo>
                    <a:pt x="129" y="1124"/>
                  </a:lnTo>
                  <a:lnTo>
                    <a:pt x="1" y="598"/>
                  </a:lnTo>
                  <a:lnTo>
                    <a:pt x="2306" y="0"/>
                  </a:lnTo>
                  <a:lnTo>
                    <a:pt x="2306" y="0"/>
                  </a:lnTo>
                  <a:lnTo>
                    <a:pt x="2463" y="626"/>
                  </a:lnTo>
                  <a:lnTo>
                    <a:pt x="129" y="112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1598913" y="3489650"/>
              <a:ext cx="60850" cy="36675"/>
            </a:xfrm>
            <a:custGeom>
              <a:rect b="b" l="l" r="r" t="t"/>
              <a:pathLst>
                <a:path extrusionOk="0" fill="none" h="1467" w="2434">
                  <a:moveTo>
                    <a:pt x="2220" y="1466"/>
                  </a:moveTo>
                  <a:lnTo>
                    <a:pt x="0" y="598"/>
                  </a:lnTo>
                  <a:lnTo>
                    <a:pt x="0" y="598"/>
                  </a:lnTo>
                  <a:lnTo>
                    <a:pt x="256" y="1"/>
                  </a:lnTo>
                  <a:lnTo>
                    <a:pt x="2433" y="982"/>
                  </a:lnTo>
                  <a:lnTo>
                    <a:pt x="2433" y="982"/>
                  </a:lnTo>
                  <a:lnTo>
                    <a:pt x="2220" y="146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2134313" y="3465825"/>
              <a:ext cx="59775" cy="40925"/>
            </a:xfrm>
            <a:custGeom>
              <a:rect b="b" l="l" r="r" t="t"/>
              <a:pathLst>
                <a:path extrusionOk="0" fill="none" h="1637" w="2391">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a:off x="1638388" y="3419925"/>
              <a:ext cx="56225" cy="48050"/>
            </a:xfrm>
            <a:custGeom>
              <a:rect b="b" l="l" r="r" t="t"/>
              <a:pathLst>
                <a:path extrusionOk="0" fill="none" h="1922" w="2249">
                  <a:moveTo>
                    <a:pt x="1922" y="1922"/>
                  </a:moveTo>
                  <a:lnTo>
                    <a:pt x="1" y="527"/>
                  </a:lnTo>
                  <a:lnTo>
                    <a:pt x="1" y="527"/>
                  </a:lnTo>
                  <a:lnTo>
                    <a:pt x="385" y="0"/>
                  </a:lnTo>
                  <a:lnTo>
                    <a:pt x="2249" y="1495"/>
                  </a:lnTo>
                  <a:lnTo>
                    <a:pt x="2249" y="1495"/>
                  </a:lnTo>
                  <a:lnTo>
                    <a:pt x="1922" y="19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1"/>
            <p:cNvSpPr/>
            <p:nvPr/>
          </p:nvSpPr>
          <p:spPr>
            <a:xfrm>
              <a:off x="2094813" y="3400350"/>
              <a:ext cx="54450" cy="50900"/>
            </a:xfrm>
            <a:custGeom>
              <a:rect b="b" l="l" r="r" t="t"/>
              <a:pathLst>
                <a:path extrusionOk="0" fill="none" h="2036" w="2178">
                  <a:moveTo>
                    <a:pt x="356" y="2036"/>
                  </a:moveTo>
                  <a:lnTo>
                    <a:pt x="356" y="2036"/>
                  </a:lnTo>
                  <a:lnTo>
                    <a:pt x="1" y="1637"/>
                  </a:lnTo>
                  <a:lnTo>
                    <a:pt x="1737" y="1"/>
                  </a:lnTo>
                  <a:lnTo>
                    <a:pt x="1737" y="1"/>
                  </a:lnTo>
                  <a:lnTo>
                    <a:pt x="2178" y="470"/>
                  </a:lnTo>
                  <a:lnTo>
                    <a:pt x="356" y="203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1693888" y="3363350"/>
              <a:ext cx="48750" cy="55900"/>
            </a:xfrm>
            <a:custGeom>
              <a:rect b="b" l="l" r="r" t="t"/>
              <a:pathLst>
                <a:path extrusionOk="0" fill="none" h="2236" w="195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2043588" y="3348425"/>
              <a:ext cx="45200" cy="58000"/>
            </a:xfrm>
            <a:custGeom>
              <a:rect b="b" l="l" r="r" t="t"/>
              <a:pathLst>
                <a:path extrusionOk="0" fill="none" h="2320" w="1808">
                  <a:moveTo>
                    <a:pt x="442" y="2320"/>
                  </a:moveTo>
                  <a:lnTo>
                    <a:pt x="442" y="2320"/>
                  </a:lnTo>
                  <a:lnTo>
                    <a:pt x="0" y="2021"/>
                  </a:lnTo>
                  <a:lnTo>
                    <a:pt x="1267" y="0"/>
                  </a:lnTo>
                  <a:lnTo>
                    <a:pt x="1267" y="0"/>
                  </a:lnTo>
                  <a:lnTo>
                    <a:pt x="1808" y="356"/>
                  </a:lnTo>
                  <a:lnTo>
                    <a:pt x="442" y="232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1762538" y="3323150"/>
              <a:ext cx="37750" cy="60525"/>
            </a:xfrm>
            <a:custGeom>
              <a:rect b="b" l="l" r="r" t="t"/>
              <a:pathLst>
                <a:path extrusionOk="0" fill="none" h="2421" w="1510">
                  <a:moveTo>
                    <a:pt x="1025" y="2420"/>
                  </a:moveTo>
                  <a:lnTo>
                    <a:pt x="1" y="257"/>
                  </a:lnTo>
                  <a:lnTo>
                    <a:pt x="1" y="257"/>
                  </a:lnTo>
                  <a:lnTo>
                    <a:pt x="598" y="1"/>
                  </a:lnTo>
                  <a:lnTo>
                    <a:pt x="1509" y="2192"/>
                  </a:lnTo>
                  <a:lnTo>
                    <a:pt x="1509" y="2192"/>
                  </a:lnTo>
                  <a:lnTo>
                    <a:pt x="1025" y="242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1983113" y="3313900"/>
              <a:ext cx="33825" cy="61225"/>
            </a:xfrm>
            <a:custGeom>
              <a:rect b="b" l="l" r="r" t="t"/>
              <a:pathLst>
                <a:path extrusionOk="0" fill="none" h="2449" w="1353">
                  <a:moveTo>
                    <a:pt x="513" y="2449"/>
                  </a:moveTo>
                  <a:lnTo>
                    <a:pt x="513" y="2449"/>
                  </a:lnTo>
                  <a:lnTo>
                    <a:pt x="0" y="2278"/>
                  </a:lnTo>
                  <a:lnTo>
                    <a:pt x="726" y="1"/>
                  </a:lnTo>
                  <a:lnTo>
                    <a:pt x="726" y="1"/>
                  </a:lnTo>
                  <a:lnTo>
                    <a:pt x="1352" y="214"/>
                  </a:lnTo>
                  <a:lnTo>
                    <a:pt x="513" y="244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1840088" y="3301450"/>
              <a:ext cx="24225" cy="61225"/>
            </a:xfrm>
            <a:custGeom>
              <a:rect b="b" l="l" r="r" t="t"/>
              <a:pathLst>
                <a:path extrusionOk="0" fill="none" h="2449" w="969">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a:off x="1917663" y="3298975"/>
              <a:ext cx="19925" cy="60500"/>
            </a:xfrm>
            <a:custGeom>
              <a:rect b="b" l="l" r="r" t="t"/>
              <a:pathLst>
                <a:path extrusionOk="0" fill="none" h="2420" w="797">
                  <a:moveTo>
                    <a:pt x="541" y="2419"/>
                  </a:moveTo>
                  <a:lnTo>
                    <a:pt x="541" y="2419"/>
                  </a:lnTo>
                  <a:lnTo>
                    <a:pt x="0" y="2377"/>
                  </a:lnTo>
                  <a:lnTo>
                    <a:pt x="142" y="0"/>
                  </a:lnTo>
                  <a:lnTo>
                    <a:pt x="142" y="0"/>
                  </a:lnTo>
                  <a:lnTo>
                    <a:pt x="797" y="57"/>
                  </a:lnTo>
                  <a:lnTo>
                    <a:pt x="541" y="241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851113" y="2915825"/>
              <a:ext cx="557500" cy="412350"/>
            </a:xfrm>
            <a:custGeom>
              <a:rect b="b" l="l" r="r" t="t"/>
              <a:pathLst>
                <a:path extrusionOk="0" h="16494" w="22300">
                  <a:moveTo>
                    <a:pt x="1" y="1"/>
                  </a:moveTo>
                  <a:lnTo>
                    <a:pt x="1" y="16493"/>
                  </a:lnTo>
                  <a:lnTo>
                    <a:pt x="3573" y="16493"/>
                  </a:lnTo>
                  <a:lnTo>
                    <a:pt x="3573" y="3587"/>
                  </a:lnTo>
                  <a:lnTo>
                    <a:pt x="22299" y="3587"/>
                  </a:lnTo>
                  <a:lnTo>
                    <a:pt x="22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851113" y="3935050"/>
              <a:ext cx="557500" cy="412325"/>
            </a:xfrm>
            <a:custGeom>
              <a:rect b="b" l="l" r="r" t="t"/>
              <a:pathLst>
                <a:path extrusionOk="0" h="16493" w="22300">
                  <a:moveTo>
                    <a:pt x="1" y="0"/>
                  </a:moveTo>
                  <a:lnTo>
                    <a:pt x="1" y="16493"/>
                  </a:lnTo>
                  <a:lnTo>
                    <a:pt x="22299" y="16493"/>
                  </a:lnTo>
                  <a:lnTo>
                    <a:pt x="22299" y="12907"/>
                  </a:lnTo>
                  <a:lnTo>
                    <a:pt x="3573" y="12907"/>
                  </a:lnTo>
                  <a:lnTo>
                    <a:pt x="35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2427438" y="2915825"/>
              <a:ext cx="557125" cy="412350"/>
            </a:xfrm>
            <a:custGeom>
              <a:rect b="b" l="l" r="r" t="t"/>
              <a:pathLst>
                <a:path extrusionOk="0" h="16494" w="22285">
                  <a:moveTo>
                    <a:pt x="0" y="1"/>
                  </a:moveTo>
                  <a:lnTo>
                    <a:pt x="0" y="3587"/>
                  </a:lnTo>
                  <a:lnTo>
                    <a:pt x="18713" y="3587"/>
                  </a:lnTo>
                  <a:lnTo>
                    <a:pt x="18713" y="16493"/>
                  </a:lnTo>
                  <a:lnTo>
                    <a:pt x="22284" y="16493"/>
                  </a:lnTo>
                  <a:lnTo>
                    <a:pt x="222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2427438" y="3935050"/>
              <a:ext cx="557125" cy="412325"/>
            </a:xfrm>
            <a:custGeom>
              <a:rect b="b" l="l" r="r" t="t"/>
              <a:pathLst>
                <a:path extrusionOk="0" h="16493" w="22285">
                  <a:moveTo>
                    <a:pt x="18713" y="0"/>
                  </a:moveTo>
                  <a:lnTo>
                    <a:pt x="18713" y="12907"/>
                  </a:lnTo>
                  <a:lnTo>
                    <a:pt x="0" y="12907"/>
                  </a:lnTo>
                  <a:lnTo>
                    <a:pt x="0" y="16493"/>
                  </a:lnTo>
                  <a:lnTo>
                    <a:pt x="22284" y="16493"/>
                  </a:lnTo>
                  <a:lnTo>
                    <a:pt x="222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1581463" y="3255575"/>
              <a:ext cx="389575" cy="389575"/>
            </a:xfrm>
            <a:custGeom>
              <a:rect b="b" l="l" r="r" t="t"/>
              <a:pathLst>
                <a:path extrusionOk="0" h="15583" w="15583">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a:off x="1598913" y="3489650"/>
              <a:ext cx="60850" cy="36675"/>
            </a:xfrm>
            <a:custGeom>
              <a:rect b="b" l="l" r="r" t="t"/>
              <a:pathLst>
                <a:path extrusionOk="0" fill="none" h="1467" w="2434">
                  <a:moveTo>
                    <a:pt x="2220" y="1466"/>
                  </a:moveTo>
                  <a:lnTo>
                    <a:pt x="0" y="598"/>
                  </a:lnTo>
                  <a:lnTo>
                    <a:pt x="0" y="598"/>
                  </a:lnTo>
                  <a:lnTo>
                    <a:pt x="256" y="1"/>
                  </a:lnTo>
                  <a:lnTo>
                    <a:pt x="2433" y="982"/>
                  </a:lnTo>
                  <a:lnTo>
                    <a:pt x="2433" y="982"/>
                  </a:lnTo>
                  <a:lnTo>
                    <a:pt x="2220" y="146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1"/>
            <p:cNvSpPr/>
            <p:nvPr/>
          </p:nvSpPr>
          <p:spPr>
            <a:xfrm>
              <a:off x="1638388" y="3419925"/>
              <a:ext cx="56225" cy="48050"/>
            </a:xfrm>
            <a:custGeom>
              <a:rect b="b" l="l" r="r" t="t"/>
              <a:pathLst>
                <a:path extrusionOk="0" fill="none" h="1922" w="2249">
                  <a:moveTo>
                    <a:pt x="1922" y="1922"/>
                  </a:moveTo>
                  <a:lnTo>
                    <a:pt x="1" y="527"/>
                  </a:lnTo>
                  <a:lnTo>
                    <a:pt x="1" y="527"/>
                  </a:lnTo>
                  <a:lnTo>
                    <a:pt x="385" y="0"/>
                  </a:lnTo>
                  <a:lnTo>
                    <a:pt x="2249" y="1495"/>
                  </a:lnTo>
                  <a:lnTo>
                    <a:pt x="2249" y="1495"/>
                  </a:lnTo>
                  <a:lnTo>
                    <a:pt x="1922" y="19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1693888" y="3363350"/>
              <a:ext cx="48750" cy="55900"/>
            </a:xfrm>
            <a:custGeom>
              <a:rect b="b" l="l" r="r" t="t"/>
              <a:pathLst>
                <a:path extrusionOk="0" fill="none" h="2236" w="195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1762538" y="3323150"/>
              <a:ext cx="37750" cy="60525"/>
            </a:xfrm>
            <a:custGeom>
              <a:rect b="b" l="l" r="r" t="t"/>
              <a:pathLst>
                <a:path extrusionOk="0" fill="none" h="2421" w="1510">
                  <a:moveTo>
                    <a:pt x="1025" y="2420"/>
                  </a:moveTo>
                  <a:lnTo>
                    <a:pt x="1" y="257"/>
                  </a:lnTo>
                  <a:lnTo>
                    <a:pt x="1" y="257"/>
                  </a:lnTo>
                  <a:lnTo>
                    <a:pt x="598" y="1"/>
                  </a:lnTo>
                  <a:lnTo>
                    <a:pt x="1509" y="2192"/>
                  </a:lnTo>
                  <a:lnTo>
                    <a:pt x="1509" y="2192"/>
                  </a:lnTo>
                  <a:lnTo>
                    <a:pt x="1025" y="242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1840088" y="3301450"/>
              <a:ext cx="24225" cy="61225"/>
            </a:xfrm>
            <a:custGeom>
              <a:rect b="b" l="l" r="r" t="t"/>
              <a:pathLst>
                <a:path extrusionOk="0" fill="none" h="2449" w="969">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a:off x="1581463" y="3255575"/>
              <a:ext cx="389575" cy="389575"/>
            </a:xfrm>
            <a:custGeom>
              <a:rect b="b" l="l" r="r" t="t"/>
              <a:pathLst>
                <a:path extrusionOk="0" fill="none" h="15583" w="15583">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1598913" y="3301450"/>
              <a:ext cx="334775" cy="286775"/>
            </a:xfrm>
            <a:custGeom>
              <a:rect b="b" l="l" r="r" t="t"/>
              <a:pathLst>
                <a:path extrusionOk="0" h="11471" w="13391">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
            <p:cNvSpPr/>
            <p:nvPr/>
          </p:nvSpPr>
          <p:spPr>
            <a:xfrm>
              <a:off x="1627013" y="3575375"/>
              <a:ext cx="13175" cy="12850"/>
            </a:xfrm>
            <a:custGeom>
              <a:rect b="b" l="l" r="r" t="t"/>
              <a:pathLst>
                <a:path extrusionOk="0" fill="none" h="514" w="527">
                  <a:moveTo>
                    <a:pt x="0" y="1"/>
                  </a:moveTo>
                  <a:lnTo>
                    <a:pt x="0" y="1"/>
                  </a:lnTo>
                  <a:lnTo>
                    <a:pt x="228" y="257"/>
                  </a:lnTo>
                  <a:lnTo>
                    <a:pt x="470" y="513"/>
                  </a:lnTo>
                  <a:lnTo>
                    <a:pt x="470" y="513"/>
                  </a:lnTo>
                  <a:lnTo>
                    <a:pt x="527" y="86"/>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a:off x="1598913" y="3489650"/>
              <a:ext cx="60850" cy="36675"/>
            </a:xfrm>
            <a:custGeom>
              <a:rect b="b" l="l" r="r" t="t"/>
              <a:pathLst>
                <a:path extrusionOk="0" fill="none" h="1467" w="2434">
                  <a:moveTo>
                    <a:pt x="256" y="1"/>
                  </a:moveTo>
                  <a:lnTo>
                    <a:pt x="256" y="1"/>
                  </a:lnTo>
                  <a:lnTo>
                    <a:pt x="0" y="598"/>
                  </a:lnTo>
                  <a:lnTo>
                    <a:pt x="2220" y="1466"/>
                  </a:lnTo>
                  <a:lnTo>
                    <a:pt x="2220" y="1466"/>
                  </a:lnTo>
                  <a:lnTo>
                    <a:pt x="2433" y="982"/>
                  </a:lnTo>
                  <a:lnTo>
                    <a:pt x="25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a:off x="1638388" y="3419925"/>
              <a:ext cx="56225" cy="48050"/>
            </a:xfrm>
            <a:custGeom>
              <a:rect b="b" l="l" r="r" t="t"/>
              <a:pathLst>
                <a:path extrusionOk="0" fill="none" h="1922" w="2249">
                  <a:moveTo>
                    <a:pt x="385" y="0"/>
                  </a:moveTo>
                  <a:lnTo>
                    <a:pt x="385" y="0"/>
                  </a:lnTo>
                  <a:lnTo>
                    <a:pt x="1" y="527"/>
                  </a:lnTo>
                  <a:lnTo>
                    <a:pt x="1922" y="1922"/>
                  </a:lnTo>
                  <a:lnTo>
                    <a:pt x="1922" y="1922"/>
                  </a:lnTo>
                  <a:lnTo>
                    <a:pt x="2249" y="1495"/>
                  </a:lnTo>
                  <a:lnTo>
                    <a:pt x="38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1693888" y="3363350"/>
              <a:ext cx="48750" cy="55900"/>
            </a:xfrm>
            <a:custGeom>
              <a:rect b="b" l="l" r="r" t="t"/>
              <a:pathLst>
                <a:path extrusionOk="0" fill="none" h="2236" w="195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1762538" y="3323150"/>
              <a:ext cx="37750" cy="60525"/>
            </a:xfrm>
            <a:custGeom>
              <a:rect b="b" l="l" r="r" t="t"/>
              <a:pathLst>
                <a:path extrusionOk="0" fill="none" h="2421" w="1510">
                  <a:moveTo>
                    <a:pt x="598" y="1"/>
                  </a:moveTo>
                  <a:lnTo>
                    <a:pt x="598" y="1"/>
                  </a:lnTo>
                  <a:lnTo>
                    <a:pt x="1" y="257"/>
                  </a:lnTo>
                  <a:lnTo>
                    <a:pt x="1025" y="2420"/>
                  </a:lnTo>
                  <a:lnTo>
                    <a:pt x="1025" y="2420"/>
                  </a:lnTo>
                  <a:lnTo>
                    <a:pt x="1509" y="2192"/>
                  </a:lnTo>
                  <a:lnTo>
                    <a:pt x="598"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1917663" y="3318900"/>
              <a:ext cx="16025" cy="40575"/>
            </a:xfrm>
            <a:custGeom>
              <a:rect b="b" l="l" r="r" t="t"/>
              <a:pathLst>
                <a:path extrusionOk="0" fill="none" h="1623" w="641">
                  <a:moveTo>
                    <a:pt x="100" y="0"/>
                  </a:moveTo>
                  <a:lnTo>
                    <a:pt x="0" y="1580"/>
                  </a:lnTo>
                  <a:lnTo>
                    <a:pt x="0" y="1580"/>
                  </a:lnTo>
                  <a:lnTo>
                    <a:pt x="541" y="1622"/>
                  </a:lnTo>
                  <a:lnTo>
                    <a:pt x="640" y="669"/>
                  </a:lnTo>
                  <a:lnTo>
                    <a:pt x="640" y="669"/>
                  </a:lnTo>
                  <a:lnTo>
                    <a:pt x="384" y="327"/>
                  </a:lnTo>
                  <a:lnTo>
                    <a:pt x="10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1840088" y="3301450"/>
              <a:ext cx="24225" cy="61225"/>
            </a:xfrm>
            <a:custGeom>
              <a:rect b="b" l="l" r="r" t="t"/>
              <a:pathLst>
                <a:path extrusionOk="0" fill="none" h="2449" w="969">
                  <a:moveTo>
                    <a:pt x="641" y="1"/>
                  </a:moveTo>
                  <a:lnTo>
                    <a:pt x="641" y="1"/>
                  </a:lnTo>
                  <a:lnTo>
                    <a:pt x="314" y="58"/>
                  </a:lnTo>
                  <a:lnTo>
                    <a:pt x="1" y="115"/>
                  </a:lnTo>
                  <a:lnTo>
                    <a:pt x="442" y="2448"/>
                  </a:lnTo>
                  <a:lnTo>
                    <a:pt x="442" y="2448"/>
                  </a:lnTo>
                  <a:lnTo>
                    <a:pt x="969" y="2363"/>
                  </a:lnTo>
                  <a:lnTo>
                    <a:pt x="64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2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Les points positifs du ResNet </a:t>
            </a:r>
            <a:endParaRPr/>
          </a:p>
        </p:txBody>
      </p:sp>
      <p:sp>
        <p:nvSpPr>
          <p:cNvPr id="510" name="Google Shape;510;p21"/>
          <p:cNvSpPr/>
          <p:nvPr/>
        </p:nvSpPr>
        <p:spPr>
          <a:xfrm>
            <a:off x="4100525" y="1460175"/>
            <a:ext cx="4586400" cy="650100"/>
          </a:xfrm>
          <a:prstGeom prst="roundRect">
            <a:avLst>
              <a:gd fmla="val 50000" name="adj"/>
            </a:avLst>
          </a:prstGeom>
          <a:solidFill>
            <a:srgbClr val="E99B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txBox="1"/>
          <p:nvPr/>
        </p:nvSpPr>
        <p:spPr>
          <a:xfrm>
            <a:off x="4100500" y="1571500"/>
            <a:ext cx="4429500" cy="46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374151"/>
                </a:solidFill>
                <a:latin typeface="Fira Sans Extra Condensed"/>
                <a:ea typeface="Fira Sans Extra Condensed"/>
                <a:cs typeface="Fira Sans Extra Condensed"/>
                <a:sym typeface="Fira Sans Extra Condensed"/>
              </a:rPr>
              <a:t>permet d'apprendre des représentations plus riches et plus précises des images</a:t>
            </a:r>
            <a:endParaRPr sz="1500">
              <a:latin typeface="Fira Sans Extra Condensed"/>
              <a:ea typeface="Fira Sans Extra Condensed"/>
              <a:cs typeface="Fira Sans Extra Condensed"/>
              <a:sym typeface="Fira Sans Extra Condensed"/>
            </a:endParaRPr>
          </a:p>
        </p:txBody>
      </p:sp>
      <p:sp>
        <p:nvSpPr>
          <p:cNvPr id="512" name="Google Shape;512;p21"/>
          <p:cNvSpPr/>
          <p:nvPr/>
        </p:nvSpPr>
        <p:spPr>
          <a:xfrm>
            <a:off x="1847850" y="2590800"/>
            <a:ext cx="2240750" cy="1266825"/>
          </a:xfrm>
          <a:custGeom>
            <a:rect b="b" l="l" r="r" t="t"/>
            <a:pathLst>
              <a:path extrusionOk="0" h="50673" w="89630">
                <a:moveTo>
                  <a:pt x="0" y="50673"/>
                </a:moveTo>
                <a:lnTo>
                  <a:pt x="85820" y="0"/>
                </a:lnTo>
                <a:lnTo>
                  <a:pt x="89630" y="17145"/>
                </a:lnTo>
                <a:close/>
              </a:path>
            </a:pathLst>
          </a:custGeom>
          <a:solidFill>
            <a:srgbClr val="666666">
              <a:alpha val="12549"/>
            </a:srgbClr>
          </a:solidFill>
          <a:ln>
            <a:noFill/>
          </a:ln>
        </p:spPr>
      </p:sp>
      <p:sp>
        <p:nvSpPr>
          <p:cNvPr id="513" name="Google Shape;513;p21"/>
          <p:cNvSpPr/>
          <p:nvPr/>
        </p:nvSpPr>
        <p:spPr>
          <a:xfrm>
            <a:off x="1876425" y="3562350"/>
            <a:ext cx="2224100" cy="461975"/>
          </a:xfrm>
          <a:custGeom>
            <a:rect b="b" l="l" r="r" t="t"/>
            <a:pathLst>
              <a:path extrusionOk="0" h="18479" w="88964">
                <a:moveTo>
                  <a:pt x="0" y="11430"/>
                </a:moveTo>
                <a:lnTo>
                  <a:pt x="88964" y="0"/>
                </a:lnTo>
                <a:lnTo>
                  <a:pt x="88964" y="18479"/>
                </a:lnTo>
                <a:close/>
              </a:path>
            </a:pathLst>
          </a:custGeom>
          <a:solidFill>
            <a:srgbClr val="666666">
              <a:alpha val="12549"/>
            </a:srgbClr>
          </a:solidFill>
          <a:ln>
            <a:noFill/>
          </a:ln>
        </p:spPr>
      </p:sp>
      <p:sp>
        <p:nvSpPr>
          <p:cNvPr id="514" name="Google Shape;514;p21"/>
          <p:cNvSpPr/>
          <p:nvPr/>
        </p:nvSpPr>
        <p:spPr>
          <a:xfrm>
            <a:off x="4129100" y="3466475"/>
            <a:ext cx="4557900" cy="650100"/>
          </a:xfrm>
          <a:prstGeom prst="roundRect">
            <a:avLst>
              <a:gd fmla="val 50000" name="adj"/>
            </a:avLst>
          </a:prstGeom>
          <a:solidFill>
            <a:srgbClr val="8027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txBox="1"/>
          <p:nvPr/>
        </p:nvSpPr>
        <p:spPr>
          <a:xfrm>
            <a:off x="4338777" y="3625625"/>
            <a:ext cx="41958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374151"/>
                </a:solidFill>
                <a:latin typeface="Fira Sans Extra Condensed"/>
                <a:ea typeface="Fira Sans Extra Condensed"/>
                <a:cs typeface="Fira Sans Extra Condensed"/>
                <a:sym typeface="Fira Sans Extra Condensed"/>
              </a:rPr>
              <a:t>sa capacité à apprendre des représentations précises et riches des images.</a:t>
            </a:r>
            <a:endParaRPr sz="1600">
              <a:latin typeface="Fira Sans Extra Condensed"/>
              <a:ea typeface="Fira Sans Extra Condensed"/>
              <a:cs typeface="Fira Sans Extra Condensed"/>
              <a:sym typeface="Fira Sans Extra Condensed"/>
            </a:endParaRPr>
          </a:p>
        </p:txBody>
      </p:sp>
      <p:sp>
        <p:nvSpPr>
          <p:cNvPr id="516" name="Google Shape;516;p21"/>
          <p:cNvSpPr/>
          <p:nvPr/>
        </p:nvSpPr>
        <p:spPr>
          <a:xfrm>
            <a:off x="4100550" y="2463325"/>
            <a:ext cx="4586400" cy="650100"/>
          </a:xfrm>
          <a:prstGeom prst="roundRect">
            <a:avLst>
              <a:gd fmla="val 50000" name="adj"/>
            </a:avLst>
          </a:prstGeom>
          <a:solidFill>
            <a:srgbClr val="EA48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374151"/>
                </a:solidFill>
                <a:latin typeface="Fira Sans Extra Condensed"/>
                <a:ea typeface="Fira Sans Extra Condensed"/>
                <a:cs typeface="Fira Sans Extra Condensed"/>
                <a:sym typeface="Fira Sans Extra Condensed"/>
              </a:rPr>
              <a:t>il utilise un schéma de "raccordement résiduel" qui permet de résoudre le problème de "dégradation de la performance"</a:t>
            </a:r>
            <a:endParaRPr sz="1500">
              <a:latin typeface="Fira Sans Extra Condensed"/>
              <a:ea typeface="Fira Sans Extra Condensed"/>
              <a:cs typeface="Fira Sans Extra Condensed"/>
              <a:sym typeface="Fira Sans Extra Condensed"/>
            </a:endParaRPr>
          </a:p>
        </p:txBody>
      </p:sp>
      <p:sp>
        <p:nvSpPr>
          <p:cNvPr id="517" name="Google Shape;517;p21"/>
          <p:cNvSpPr/>
          <p:nvPr/>
        </p:nvSpPr>
        <p:spPr>
          <a:xfrm>
            <a:off x="1077853" y="3585453"/>
            <a:ext cx="107100" cy="105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1"/>
          <p:cNvSpPr/>
          <p:nvPr/>
        </p:nvSpPr>
        <p:spPr>
          <a:xfrm>
            <a:off x="1838325" y="1581838"/>
            <a:ext cx="2290775" cy="2252650"/>
          </a:xfrm>
          <a:custGeom>
            <a:rect b="b" l="l" r="r" t="t"/>
            <a:pathLst>
              <a:path extrusionOk="0" h="90106" w="91631">
                <a:moveTo>
                  <a:pt x="0" y="90106"/>
                </a:moveTo>
                <a:lnTo>
                  <a:pt x="84773" y="0"/>
                </a:lnTo>
                <a:lnTo>
                  <a:pt x="91631" y="16192"/>
                </a:lnTo>
                <a:close/>
              </a:path>
            </a:pathLst>
          </a:custGeom>
          <a:solidFill>
            <a:srgbClr val="666666">
              <a:alpha val="12549"/>
            </a:srgbClr>
          </a:solidFill>
          <a:ln>
            <a:noFill/>
          </a:ln>
        </p:spPr>
      </p:sp>
    </p:spTree>
  </p:cSld>
  <p:clrMapOvr>
    <a:masterClrMapping/>
  </p:clrMapOvr>
</p:sld>
</file>

<file path=ppt/theme/theme1.xml><?xml version="1.0" encoding="utf-8"?>
<a:theme xmlns:a="http://schemas.openxmlformats.org/drawingml/2006/main" xmlns:r="http://schemas.openxmlformats.org/officeDocument/2006/relationships"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