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58" r:id="rId12"/>
    <p:sldId id="259" r:id="rId13"/>
    <p:sldId id="260" r:id="rId14"/>
    <p:sldId id="261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1986"/>
    <a:srgbClr val="FFFFFF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60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111.png"/><Relationship Id="rId18" Type="http://schemas.openxmlformats.org/officeDocument/2006/relationships/image" Target="../media/image116.png"/><Relationship Id="rId3" Type="http://schemas.openxmlformats.org/officeDocument/2006/relationships/image" Target="../media/image104.png"/><Relationship Id="rId21" Type="http://schemas.openxmlformats.org/officeDocument/2006/relationships/image" Target="../media/image119.png"/><Relationship Id="rId7" Type="http://schemas.openxmlformats.org/officeDocument/2006/relationships/image" Target="../media/image29.png"/><Relationship Id="rId12" Type="http://schemas.openxmlformats.org/officeDocument/2006/relationships/image" Target="../media/image110.png"/><Relationship Id="rId17" Type="http://schemas.openxmlformats.org/officeDocument/2006/relationships/image" Target="../media/image115.png"/><Relationship Id="rId2" Type="http://schemas.openxmlformats.org/officeDocument/2006/relationships/image" Target="../media/image103.png"/><Relationship Id="rId16" Type="http://schemas.openxmlformats.org/officeDocument/2006/relationships/image" Target="../media/image114.png"/><Relationship Id="rId20" Type="http://schemas.openxmlformats.org/officeDocument/2006/relationships/image" Target="../media/image1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09.png"/><Relationship Id="rId24" Type="http://schemas.openxmlformats.org/officeDocument/2006/relationships/image" Target="../media/image122.png"/><Relationship Id="rId5" Type="http://schemas.openxmlformats.org/officeDocument/2006/relationships/image" Target="../media/image106.png"/><Relationship Id="rId15" Type="http://schemas.openxmlformats.org/officeDocument/2006/relationships/image" Target="../media/image113.png"/><Relationship Id="rId23" Type="http://schemas.openxmlformats.org/officeDocument/2006/relationships/image" Target="../media/image121.png"/><Relationship Id="rId10" Type="http://schemas.openxmlformats.org/officeDocument/2006/relationships/image" Target="../media/image108.png"/><Relationship Id="rId19" Type="http://schemas.openxmlformats.org/officeDocument/2006/relationships/image" Target="../media/image117.png"/><Relationship Id="rId4" Type="http://schemas.openxmlformats.org/officeDocument/2006/relationships/image" Target="../media/image105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Relationship Id="rId22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29.png"/><Relationship Id="rId7" Type="http://schemas.openxmlformats.org/officeDocument/2006/relationships/image" Target="../media/image1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kpuce2022CD/OOSOO.git" TargetMode="External"/><Relationship Id="rId5" Type="http://schemas.openxmlformats.org/officeDocument/2006/relationships/image" Target="../media/image131.png"/><Relationship Id="rId4" Type="http://schemas.openxmlformats.org/officeDocument/2006/relationships/image" Target="../media/image1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140.png"/><Relationship Id="rId18" Type="http://schemas.openxmlformats.org/officeDocument/2006/relationships/image" Target="../media/image143.png"/><Relationship Id="rId3" Type="http://schemas.openxmlformats.org/officeDocument/2006/relationships/image" Target="../media/image135.png"/><Relationship Id="rId21" Type="http://schemas.openxmlformats.org/officeDocument/2006/relationships/image" Target="../media/image145.png"/><Relationship Id="rId7" Type="http://schemas.openxmlformats.org/officeDocument/2006/relationships/image" Target="../media/image137.png"/><Relationship Id="rId12" Type="http://schemas.openxmlformats.org/officeDocument/2006/relationships/image" Target="../media/image139.png"/><Relationship Id="rId17" Type="http://schemas.openxmlformats.org/officeDocument/2006/relationships/image" Target="../media/image142.png"/><Relationship Id="rId2" Type="http://schemas.openxmlformats.org/officeDocument/2006/relationships/image" Target="../media/image134.png"/><Relationship Id="rId16" Type="http://schemas.openxmlformats.org/officeDocument/2006/relationships/hyperlink" Target="https://www.koreascience.or.kr/article/JAKO202010548328540.page" TargetMode="External"/><Relationship Id="rId20" Type="http://schemas.openxmlformats.org/officeDocument/2006/relationships/hyperlink" Target="https://pub.dev/flutter/packages?q=UI&amp;platform=ios+android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6.png"/><Relationship Id="rId11" Type="http://schemas.openxmlformats.org/officeDocument/2006/relationships/hyperlink" Target="https://selenium-python.readthedocs.io/" TargetMode="External"/><Relationship Id="rId24" Type="http://schemas.openxmlformats.org/officeDocument/2006/relationships/image" Target="../media/image148.png"/><Relationship Id="rId5" Type="http://schemas.openxmlformats.org/officeDocument/2006/relationships/image" Target="../media/image29.png"/><Relationship Id="rId15" Type="http://schemas.openxmlformats.org/officeDocument/2006/relationships/image" Target="../media/image141.png"/><Relationship Id="rId23" Type="http://schemas.openxmlformats.org/officeDocument/2006/relationships/image" Target="../media/image147.png"/><Relationship Id="rId10" Type="http://schemas.openxmlformats.org/officeDocument/2006/relationships/image" Target="../media/image138.png"/><Relationship Id="rId19" Type="http://schemas.openxmlformats.org/officeDocument/2006/relationships/image" Target="../media/image144.png"/><Relationship Id="rId4" Type="http://schemas.openxmlformats.org/officeDocument/2006/relationships/image" Target="../media/image8.png"/><Relationship Id="rId9" Type="http://schemas.openxmlformats.org/officeDocument/2006/relationships/hyperlink" Target="https://greeksharifa.github.io/references/2020/10/30/python-selenium-usage/" TargetMode="External"/><Relationship Id="rId14" Type="http://schemas.openxmlformats.org/officeDocument/2006/relationships/hyperlink" Target="https://iopscience.iop.org/article/10.1088/1742-6596/1000/1/012101/pdf" TargetMode="External"/><Relationship Id="rId22" Type="http://schemas.openxmlformats.org/officeDocument/2006/relationships/image" Target="../media/image1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9.png"/><Relationship Id="rId18" Type="http://schemas.openxmlformats.org/officeDocument/2006/relationships/image" Target="../media/image44.png"/><Relationship Id="rId3" Type="http://schemas.openxmlformats.org/officeDocument/2006/relationships/image" Target="../media/image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3.png"/><Relationship Id="rId2" Type="http://schemas.openxmlformats.org/officeDocument/2006/relationships/image" Target="../media/image30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1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8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48.png"/><Relationship Id="rId5" Type="http://schemas.openxmlformats.org/officeDocument/2006/relationships/image" Target="../media/image33.png"/><Relationship Id="rId15" Type="http://schemas.openxmlformats.org/officeDocument/2006/relationships/image" Target="../media/image52.png"/><Relationship Id="rId10" Type="http://schemas.openxmlformats.org/officeDocument/2006/relationships/image" Target="../media/image29.png"/><Relationship Id="rId19" Type="http://schemas.openxmlformats.org/officeDocument/2006/relationships/image" Target="../media/image56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Relationship Id="rId1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36.png"/><Relationship Id="rId7" Type="http://schemas.openxmlformats.org/officeDocument/2006/relationships/image" Target="../media/image2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64.png"/><Relationship Id="rId5" Type="http://schemas.openxmlformats.org/officeDocument/2006/relationships/image" Target="../media/image59.png"/><Relationship Id="rId10" Type="http://schemas.openxmlformats.org/officeDocument/2006/relationships/image" Target="../media/image63.png"/><Relationship Id="rId4" Type="http://schemas.openxmlformats.org/officeDocument/2006/relationships/image" Target="../media/image8.png"/><Relationship Id="rId9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29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image" Target="../media/image8.png"/><Relationship Id="rId16" Type="http://schemas.openxmlformats.org/officeDocument/2006/relationships/image" Target="../media/image7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19" Type="http://schemas.openxmlformats.org/officeDocument/2006/relationships/image" Target="../media/image80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36.png"/><Relationship Id="rId7" Type="http://schemas.openxmlformats.org/officeDocument/2006/relationships/image" Target="../media/image29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59.png"/><Relationship Id="rId4" Type="http://schemas.openxmlformats.org/officeDocument/2006/relationships/image" Target="../media/image8.png"/><Relationship Id="rId9" Type="http://schemas.openxmlformats.org/officeDocument/2006/relationships/image" Target="../media/image8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36.png"/><Relationship Id="rId7" Type="http://schemas.openxmlformats.org/officeDocument/2006/relationships/image" Target="../media/image88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98.png"/><Relationship Id="rId3" Type="http://schemas.openxmlformats.org/officeDocument/2006/relationships/image" Target="../media/image8.png"/><Relationship Id="rId7" Type="http://schemas.openxmlformats.org/officeDocument/2006/relationships/image" Target="../media/image93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90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96.png"/><Relationship Id="rId5" Type="http://schemas.openxmlformats.org/officeDocument/2006/relationships/image" Target="../media/image91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2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19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6790" y="5502377"/>
            <a:ext cx="14161911" cy="36570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1268" y="4849458"/>
            <a:ext cx="13923803" cy="117839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632446" y="630877"/>
            <a:ext cx="1500314" cy="3809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0875" y="8610871"/>
            <a:ext cx="15846429" cy="85593"/>
            <a:chOff x="1150875" y="8610871"/>
            <a:chExt cx="15846429" cy="855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150875" y="8610871"/>
              <a:ext cx="15846429" cy="8559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604617" y="8827295"/>
            <a:ext cx="4564309" cy="127494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1077" y="592306"/>
            <a:ext cx="1359966" cy="3809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7248" y="8827295"/>
            <a:ext cx="2601078" cy="4571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408929" y="896811"/>
            <a:ext cx="5466667" cy="2689577"/>
            <a:chOff x="11408929" y="896811"/>
            <a:chExt cx="5466667" cy="26895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8929" y="896811"/>
              <a:ext cx="5466667" cy="268957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77386" y="7046692"/>
            <a:ext cx="3307901" cy="1539124"/>
            <a:chOff x="12677386" y="7046692"/>
            <a:chExt cx="3307901" cy="1539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77386" y="7046692"/>
              <a:ext cx="3307901" cy="153912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67273" y="2571094"/>
            <a:ext cx="3351735" cy="12697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4411" y="3950030"/>
            <a:ext cx="224620" cy="9104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1077" y="592306"/>
            <a:ext cx="1359966" cy="3809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34648" y="9429191"/>
            <a:ext cx="2329422" cy="38094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70951" y="3333556"/>
            <a:ext cx="9219525" cy="106986"/>
            <a:chOff x="1570951" y="3333556"/>
            <a:chExt cx="9219525" cy="1069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570951" y="3333556"/>
              <a:ext cx="9219525" cy="10698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19651" y="1133213"/>
            <a:ext cx="3878524" cy="190471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37612" y="3833384"/>
            <a:ext cx="6190255" cy="57139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837603" y="4441431"/>
            <a:ext cx="6274249" cy="57139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67273" y="5138083"/>
            <a:ext cx="3755515" cy="126975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24411" y="6517011"/>
            <a:ext cx="224620" cy="216005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70951" y="5897562"/>
            <a:ext cx="9218417" cy="109965"/>
            <a:chOff x="1570951" y="5897562"/>
            <a:chExt cx="9218417" cy="10996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1570951" y="5897562"/>
              <a:ext cx="9218417" cy="109965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837612" y="6400365"/>
            <a:ext cx="8423979" cy="57139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837603" y="7646508"/>
            <a:ext cx="8934389" cy="57139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894643" y="2588191"/>
            <a:ext cx="4495238" cy="2352976"/>
            <a:chOff x="11894643" y="2588191"/>
            <a:chExt cx="4495238" cy="235297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894643" y="2588191"/>
              <a:ext cx="4495238" cy="235297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097175" y="5138076"/>
            <a:ext cx="2633366" cy="1355409"/>
            <a:chOff x="14097175" y="5138076"/>
            <a:chExt cx="2633366" cy="135540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097175" y="5138076"/>
              <a:ext cx="2633366" cy="1355409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837603" y="8270887"/>
            <a:ext cx="6839037" cy="571391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825242" y="7012450"/>
            <a:ext cx="8509655" cy="57139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006418" y="4684046"/>
            <a:ext cx="2104762" cy="2166690"/>
            <a:chOff x="12006418" y="4684046"/>
            <a:chExt cx="2104762" cy="2166690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2006418" y="4684046"/>
              <a:ext cx="2097838" cy="840883"/>
              <a:chOff x="12006418" y="4684046"/>
              <a:chExt cx="2097838" cy="840883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2006418" y="4684046"/>
                <a:ext cx="2097838" cy="84088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2006418" y="5523476"/>
              <a:ext cx="2097838" cy="594387"/>
              <a:chOff x="12006418" y="5523476"/>
              <a:chExt cx="2097838" cy="594387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2006418" y="5523476"/>
                <a:ext cx="2097838" cy="594387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2006418" y="6117402"/>
              <a:ext cx="2097838" cy="724907"/>
              <a:chOff x="12006418" y="6117402"/>
              <a:chExt cx="2097838" cy="724907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2006418" y="6117402"/>
                <a:ext cx="2097838" cy="72490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1077" y="592306"/>
            <a:ext cx="1359966" cy="3809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34648" y="9429191"/>
            <a:ext cx="1812007" cy="3809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19651" y="1133213"/>
            <a:ext cx="3831855" cy="190471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95240" y="1500801"/>
            <a:ext cx="4781884" cy="126981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6717857" y="-266904"/>
            <a:ext cx="31711905" cy="121146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1077" y="592306"/>
            <a:ext cx="1359966" cy="3809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34648" y="9429191"/>
            <a:ext cx="2166284" cy="3809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19651" y="1133213"/>
            <a:ext cx="6788494" cy="190471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82269" y="1571297"/>
            <a:ext cx="8394328" cy="11428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71133" y="3028413"/>
            <a:ext cx="14943448" cy="5379641"/>
            <a:chOff x="1671133" y="3028413"/>
            <a:chExt cx="14943448" cy="537964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1133" y="3028413"/>
              <a:ext cx="14943448" cy="53796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1077" y="592306"/>
            <a:ext cx="1359966" cy="3809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34648" y="9429191"/>
            <a:ext cx="2166284" cy="3809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19651" y="1133213"/>
            <a:ext cx="3098195" cy="1904712"/>
          </a:xfrm>
          <a:prstGeom prst="rect">
            <a:avLst/>
          </a:prstGeom>
        </p:spPr>
      </p:pic>
      <p:pic>
        <p:nvPicPr>
          <p:cNvPr id="11" name="Object 10">
            <a:hlinkClick r:id="rId6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5363" y="2486535"/>
            <a:ext cx="7343009" cy="7618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24249" y="3238901"/>
            <a:ext cx="14237216" cy="5774971"/>
            <a:chOff x="2024249" y="3238901"/>
            <a:chExt cx="14237216" cy="57749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24249" y="3238901"/>
              <a:ext cx="14237216" cy="57749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" descr="Assets, images, and icon widgets - Flutter">
            <a:extLst>
              <a:ext uri="{FF2B5EF4-FFF2-40B4-BE49-F238E27FC236}">
                <a16:creationId xmlns:a16="http://schemas.microsoft.com/office/drawing/2014/main" id="{320E2705-52CF-42AB-820B-D2CA7DD97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725" y="6282869"/>
            <a:ext cx="3663047" cy="244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1" name="그룹 1001"/>
          <p:cNvGrpSpPr/>
          <p:nvPr/>
        </p:nvGrpSpPr>
        <p:grpSpPr>
          <a:xfrm>
            <a:off x="9309371" y="7388847"/>
            <a:ext cx="2026262" cy="70971"/>
            <a:chOff x="9309371" y="7388847"/>
            <a:chExt cx="2026262" cy="709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309371" y="7388847"/>
              <a:ext cx="2026262" cy="709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86803" y="2213522"/>
            <a:ext cx="2026262" cy="70971"/>
            <a:chOff x="6786803" y="2213522"/>
            <a:chExt cx="2026262" cy="709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6786803" y="2213522"/>
              <a:ext cx="2026262" cy="709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91077" y="592306"/>
            <a:ext cx="1359966" cy="3809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34648" y="9429191"/>
            <a:ext cx="2279709" cy="38094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4413" y="1115356"/>
            <a:ext cx="4557205" cy="285706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823464" y="5100061"/>
            <a:ext cx="7010094" cy="85593"/>
            <a:chOff x="2823464" y="5100061"/>
            <a:chExt cx="7010094" cy="8559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2823464" y="5100061"/>
              <a:ext cx="7010094" cy="85593"/>
            </a:xfrm>
            <a:prstGeom prst="rect">
              <a:avLst/>
            </a:prstGeom>
          </p:spPr>
        </p:pic>
      </p:grpSp>
      <p:pic>
        <p:nvPicPr>
          <p:cNvPr id="20" name="Object 19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16014" y="2424623"/>
            <a:ext cx="7337119" cy="964374"/>
          </a:xfrm>
          <a:prstGeom prst="rect">
            <a:avLst/>
          </a:prstGeom>
        </p:spPr>
      </p:pic>
      <p:pic>
        <p:nvPicPr>
          <p:cNvPr id="21" name="Object 20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717480" y="3307966"/>
            <a:ext cx="5011212" cy="54330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780672" y="2213522"/>
            <a:ext cx="2026262" cy="70971"/>
            <a:chOff x="8780672" y="2213522"/>
            <a:chExt cx="2026262" cy="7097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8780672" y="2213522"/>
              <a:ext cx="2026262" cy="709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778071" y="2213522"/>
            <a:ext cx="2026262" cy="70971"/>
            <a:chOff x="10778071" y="2213522"/>
            <a:chExt cx="2026262" cy="7097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0778071" y="2213522"/>
              <a:ext cx="2026262" cy="70971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641722" y="1528941"/>
            <a:ext cx="6453465" cy="119761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842063" y="4536451"/>
            <a:ext cx="2026262" cy="70971"/>
            <a:chOff x="6842063" y="4536451"/>
            <a:chExt cx="2026262" cy="7097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6842063" y="4536451"/>
              <a:ext cx="2026262" cy="70971"/>
            </a:xfrm>
            <a:prstGeom prst="rect">
              <a:avLst/>
            </a:prstGeom>
          </p:spPr>
        </p:pic>
      </p:grpSp>
      <p:pic>
        <p:nvPicPr>
          <p:cNvPr id="35" name="Object 34">
            <a:hlinkClick r:id="rId14"/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771271" y="4747557"/>
            <a:ext cx="7287678" cy="964374"/>
          </a:xfrm>
          <a:prstGeom prst="rect">
            <a:avLst/>
          </a:prstGeom>
        </p:spPr>
      </p:pic>
      <p:pic>
        <p:nvPicPr>
          <p:cNvPr id="36" name="Object 35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3214" y="5630899"/>
            <a:ext cx="7240953" cy="96437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854979" y="4536451"/>
            <a:ext cx="1840259" cy="70971"/>
            <a:chOff x="8854979" y="4536451"/>
            <a:chExt cx="1840259" cy="7097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0800000">
              <a:off x="8854979" y="4536451"/>
              <a:ext cx="1840259" cy="70971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696979" y="3851874"/>
            <a:ext cx="4209256" cy="119761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842060" y="7388847"/>
            <a:ext cx="2026262" cy="70971"/>
            <a:chOff x="6842060" y="7388847"/>
            <a:chExt cx="2026262" cy="7097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6842060" y="7388847"/>
              <a:ext cx="2026262" cy="70971"/>
            </a:xfrm>
            <a:prstGeom prst="rect">
              <a:avLst/>
            </a:prstGeom>
          </p:spPr>
        </p:pic>
      </p:grpSp>
      <p:pic>
        <p:nvPicPr>
          <p:cNvPr id="44" name="Object 43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771274" y="7599948"/>
            <a:ext cx="7646262" cy="54330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8845452" y="7388847"/>
            <a:ext cx="2026262" cy="70971"/>
            <a:chOff x="8845452" y="7388847"/>
            <a:chExt cx="2026262" cy="7097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8845452" y="7388847"/>
              <a:ext cx="2026262" cy="70971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696982" y="6704265"/>
            <a:ext cx="4834366" cy="1197618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9556054-793F-4131-8914-AC857D5F170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4837370" y="1524000"/>
            <a:ext cx="2076450" cy="2095500"/>
          </a:xfrm>
          <a:prstGeom prst="rect">
            <a:avLst/>
          </a:prstGeom>
        </p:spPr>
      </p:pic>
      <p:pic>
        <p:nvPicPr>
          <p:cNvPr id="43" name="Picture 2" descr="알고리즘 - 무료 컴퓨터개 아이콘">
            <a:extLst>
              <a:ext uri="{FF2B5EF4-FFF2-40B4-BE49-F238E27FC236}">
                <a16:creationId xmlns:a16="http://schemas.microsoft.com/office/drawing/2014/main" id="{5C9E036D-D125-4763-8928-24116D849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0846" y="4381500"/>
            <a:ext cx="1590806" cy="159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37525" y="9429191"/>
            <a:ext cx="895235" cy="38094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34645" y="9429188"/>
            <a:ext cx="1685438" cy="3809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647025" y="592306"/>
            <a:ext cx="1485711" cy="38094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12697" y="2513071"/>
            <a:ext cx="1392987" cy="174277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45097" y="3238734"/>
            <a:ext cx="2039042" cy="76188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12697" y="4028249"/>
            <a:ext cx="1544608" cy="174277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945093" y="4753912"/>
            <a:ext cx="2610873" cy="76188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12697" y="5495808"/>
            <a:ext cx="1514109" cy="174277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45072" y="6221471"/>
            <a:ext cx="3046871" cy="7618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19643" y="2141984"/>
            <a:ext cx="15846429" cy="85593"/>
            <a:chOff x="1219643" y="2141984"/>
            <a:chExt cx="15846429" cy="8559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1219643" y="2141984"/>
              <a:ext cx="15846429" cy="8559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712697" y="7001461"/>
            <a:ext cx="1582079" cy="174277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945082" y="7727125"/>
            <a:ext cx="2064764" cy="76188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923322" y="2513071"/>
            <a:ext cx="1537638" cy="174617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155717" y="3242136"/>
            <a:ext cx="3333362" cy="76188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926618" y="4035044"/>
            <a:ext cx="1573365" cy="174277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159011" y="4760709"/>
            <a:ext cx="1532569" cy="76188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923322" y="5509396"/>
            <a:ext cx="1562037" cy="174617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155709" y="6238459"/>
            <a:ext cx="2715052" cy="76188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922030" y="7019585"/>
            <a:ext cx="1541124" cy="174617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154416" y="7805792"/>
            <a:ext cx="3131440" cy="76188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91077" y="592306"/>
            <a:ext cx="1359966" cy="3809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08573" y="2549517"/>
            <a:ext cx="3713926" cy="82654"/>
            <a:chOff x="6608573" y="2549517"/>
            <a:chExt cx="3713926" cy="826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6608573" y="2549517"/>
              <a:ext cx="3713926" cy="826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37525" y="9429191"/>
            <a:ext cx="895235" cy="38094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34648" y="9429191"/>
            <a:ext cx="1828197" cy="3809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3524" y="1652324"/>
            <a:ext cx="3906310" cy="145943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18696" y="4796697"/>
            <a:ext cx="3631414" cy="161527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39616" y="1752252"/>
            <a:ext cx="4079425" cy="139474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480607" y="5100061"/>
            <a:ext cx="7010094" cy="85593"/>
            <a:chOff x="2480607" y="5100061"/>
            <a:chExt cx="7010094" cy="855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49001" y="2822210"/>
            <a:ext cx="8792515" cy="84317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349001" y="3744849"/>
            <a:ext cx="10448875" cy="84317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910011" y="6609809"/>
            <a:ext cx="2953223" cy="2030989"/>
            <a:chOff x="1910011" y="6609809"/>
            <a:chExt cx="2953223" cy="203098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10011" y="6609809"/>
              <a:ext cx="2953223" cy="203098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91077" y="592306"/>
            <a:ext cx="1359966" cy="38094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215268" y="5569364"/>
            <a:ext cx="2659208" cy="2659208"/>
            <a:chOff x="10215268" y="5569364"/>
            <a:chExt cx="2659208" cy="265920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215268" y="5569364"/>
              <a:ext cx="2659208" cy="265920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661401" y="5462098"/>
            <a:ext cx="1267842" cy="719011"/>
            <a:chOff x="12661401" y="5462098"/>
            <a:chExt cx="1267842" cy="71901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661401" y="5462098"/>
              <a:ext cx="1267842" cy="71901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142857" y="5462098"/>
            <a:ext cx="1443700" cy="678754"/>
            <a:chOff x="9142857" y="5462098"/>
            <a:chExt cx="1443700" cy="6787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42857" y="5462098"/>
              <a:ext cx="1443700" cy="67875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394300" y="7954963"/>
            <a:ext cx="1306153" cy="768592"/>
            <a:chOff x="12394300" y="7954963"/>
            <a:chExt cx="1306153" cy="76859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394300" y="7954963"/>
              <a:ext cx="1306153" cy="76859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944539" y="7870484"/>
            <a:ext cx="1377960" cy="907445"/>
            <a:chOff x="8944539" y="7870484"/>
            <a:chExt cx="1377960" cy="90744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944539" y="7870484"/>
              <a:ext cx="1377960" cy="9074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37525" y="9429191"/>
            <a:ext cx="895235" cy="38094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34648" y="9429191"/>
            <a:ext cx="1828197" cy="3809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3524" y="1652324"/>
            <a:ext cx="3906310" cy="14594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627944" y="2130629"/>
            <a:ext cx="3713926" cy="82654"/>
            <a:chOff x="6627944" y="2130629"/>
            <a:chExt cx="3713926" cy="8265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6627944" y="2130629"/>
              <a:ext cx="3713926" cy="8265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58326" y="1333365"/>
            <a:ext cx="4054668" cy="139474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608573" y="7373860"/>
            <a:ext cx="3713926" cy="82654"/>
            <a:chOff x="6608573" y="7373860"/>
            <a:chExt cx="3713926" cy="8265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6608573" y="7373860"/>
              <a:ext cx="3713926" cy="8265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34356" y="6576595"/>
            <a:ext cx="4098668" cy="139474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480607" y="5100061"/>
            <a:ext cx="7010094" cy="85593"/>
            <a:chOff x="2480607" y="5100061"/>
            <a:chExt cx="7010094" cy="8559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91077" y="592306"/>
            <a:ext cx="1359966" cy="38094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364563" y="2506944"/>
            <a:ext cx="10291841" cy="209867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368372" y="7621296"/>
            <a:ext cx="8611148" cy="45713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377572" y="8057506"/>
            <a:ext cx="9981816" cy="84317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392142" y="5286350"/>
            <a:ext cx="2128836" cy="2128836"/>
            <a:chOff x="14392142" y="5286350"/>
            <a:chExt cx="2128836" cy="212883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392142" y="5286350"/>
              <a:ext cx="2128836" cy="212883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047760" y="4708640"/>
            <a:ext cx="2596198" cy="2459750"/>
            <a:chOff x="12047760" y="4708640"/>
            <a:chExt cx="2596198" cy="2459750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2047760" y="5948829"/>
              <a:ext cx="845340" cy="1219561"/>
              <a:chOff x="12047760" y="5948829"/>
              <a:chExt cx="845340" cy="1219561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2047760" y="5948829"/>
                <a:ext cx="845340" cy="121956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2205862" y="4708640"/>
              <a:ext cx="2431680" cy="1948384"/>
              <a:chOff x="12205862" y="4708640"/>
              <a:chExt cx="2431680" cy="1948384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2205862" y="4708640"/>
                <a:ext cx="2431680" cy="1948384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3460055" y="5257506"/>
              <a:ext cx="573219" cy="325054"/>
              <a:chOff x="13460055" y="5257506"/>
              <a:chExt cx="573219" cy="32505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3460055" y="5257506"/>
                <a:ext cx="573219" cy="325054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2765312" y="5050942"/>
              <a:ext cx="652728" cy="306855"/>
              <a:chOff x="12765312" y="5050942"/>
              <a:chExt cx="652728" cy="306855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2765312" y="5050942"/>
                <a:ext cx="652728" cy="30685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3426790" y="5634445"/>
              <a:ext cx="590540" cy="347469"/>
              <a:chOff x="13426790" y="5634445"/>
              <a:chExt cx="590540" cy="347469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3426790" y="5634445"/>
                <a:ext cx="590540" cy="347469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2716287" y="5397938"/>
              <a:ext cx="623006" cy="410242"/>
              <a:chOff x="12716287" y="5397938"/>
              <a:chExt cx="623006" cy="410242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2716287" y="5397938"/>
                <a:ext cx="623006" cy="41024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3047" y="1652324"/>
            <a:ext cx="3673996" cy="218914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80607" y="5100061"/>
            <a:ext cx="7010094" cy="85593"/>
            <a:chOff x="2480607" y="5100061"/>
            <a:chExt cx="7010094" cy="8559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34648" y="9429191"/>
            <a:ext cx="2143617" cy="3809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8220" y="7135486"/>
            <a:ext cx="1811269" cy="161664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1077" y="592306"/>
            <a:ext cx="1359966" cy="38094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237525" y="9429191"/>
            <a:ext cx="895235" cy="38094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04058" y="3397361"/>
            <a:ext cx="3173548" cy="86945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078952" y="8332991"/>
            <a:ext cx="3882569" cy="40633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413589" y="2114948"/>
            <a:ext cx="8775024" cy="6055818"/>
            <a:chOff x="7413589" y="2114948"/>
            <a:chExt cx="8775024" cy="605581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13589" y="2114948"/>
              <a:ext cx="8775024" cy="60558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37525" y="9429191"/>
            <a:ext cx="895235" cy="3809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69262" y="3689300"/>
            <a:ext cx="3998810" cy="85593"/>
            <a:chOff x="1569262" y="3689300"/>
            <a:chExt cx="3998810" cy="8559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569262" y="3689300"/>
              <a:ext cx="3998810" cy="8559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53047" y="1186436"/>
            <a:ext cx="5002017" cy="145943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69262" y="5724441"/>
            <a:ext cx="4073269" cy="80301"/>
            <a:chOff x="1569262" y="5724441"/>
            <a:chExt cx="4073269" cy="8030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569262" y="5724441"/>
              <a:ext cx="4073269" cy="8030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69286" y="7720817"/>
            <a:ext cx="4093117" cy="85595"/>
            <a:chOff x="1569286" y="7720817"/>
            <a:chExt cx="4093117" cy="8559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569286" y="7720817"/>
              <a:ext cx="4093117" cy="8559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05363" y="3098352"/>
            <a:ext cx="1733800" cy="76188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12125" y="5128202"/>
            <a:ext cx="1755133" cy="76188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12120" y="7129871"/>
            <a:ext cx="2021539" cy="76188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37858" y="3899029"/>
            <a:ext cx="5651958" cy="112612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963219" y="4476481"/>
            <a:ext cx="1799579" cy="731682"/>
            <a:chOff x="7963219" y="4476481"/>
            <a:chExt cx="1799579" cy="73168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63219" y="4476481"/>
              <a:ext cx="1799579" cy="73168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562661" y="2582403"/>
            <a:ext cx="3998810" cy="85593"/>
            <a:chOff x="10562661" y="2582403"/>
            <a:chExt cx="3998810" cy="8559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0562661" y="2582403"/>
              <a:ext cx="3998810" cy="8559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498763" y="1991458"/>
            <a:ext cx="2132140" cy="76188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478192" y="2847011"/>
            <a:ext cx="2893905" cy="211899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516953" y="4700963"/>
            <a:ext cx="6136371" cy="370889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18486" y="5976915"/>
            <a:ext cx="5103283" cy="112612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537858" y="7805010"/>
            <a:ext cx="6072072" cy="1126122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91077" y="592306"/>
            <a:ext cx="1359966" cy="38094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934648" y="9429191"/>
            <a:ext cx="1991336" cy="38094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504058" y="2158637"/>
            <a:ext cx="3173548" cy="8694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3047" y="1652324"/>
            <a:ext cx="3600294" cy="218914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80607" y="5100061"/>
            <a:ext cx="7010094" cy="85593"/>
            <a:chOff x="2480607" y="5100061"/>
            <a:chExt cx="7010094" cy="8559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34648" y="9429191"/>
            <a:ext cx="2143617" cy="3809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8220" y="6749439"/>
            <a:ext cx="3177863" cy="200303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1077" y="592306"/>
            <a:ext cx="1359966" cy="3809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300508" y="2129562"/>
            <a:ext cx="9220446" cy="6181553"/>
            <a:chOff x="7300508" y="2129562"/>
            <a:chExt cx="9220446" cy="618155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00508" y="2129562"/>
              <a:ext cx="9220446" cy="618155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237525" y="9429191"/>
            <a:ext cx="895235" cy="3809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3047" y="1652324"/>
            <a:ext cx="3955666" cy="14594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80607" y="5100061"/>
            <a:ext cx="7010094" cy="85593"/>
            <a:chOff x="2480607" y="5100061"/>
            <a:chExt cx="7010094" cy="8559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37525" y="9429191"/>
            <a:ext cx="895235" cy="3809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34648" y="9429191"/>
            <a:ext cx="1853053" cy="3809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28220" y="6749437"/>
            <a:ext cx="3328336" cy="200303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979161" y="1548709"/>
            <a:ext cx="9188444" cy="7304483"/>
            <a:chOff x="6979161" y="1548709"/>
            <a:chExt cx="9188444" cy="730448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79161" y="1548709"/>
              <a:ext cx="9188444" cy="730448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1077" y="592306"/>
            <a:ext cx="1359966" cy="3809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98754" y="2834427"/>
            <a:ext cx="2652015" cy="92889"/>
            <a:chOff x="7198754" y="2834427"/>
            <a:chExt cx="2652015" cy="928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7198754" y="2834427"/>
              <a:ext cx="2652015" cy="928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1077" y="592306"/>
            <a:ext cx="1359966" cy="3809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34648" y="9429191"/>
            <a:ext cx="2329422" cy="3809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4408" y="1115360"/>
            <a:ext cx="3874715" cy="190471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08875" y="1938434"/>
            <a:ext cx="3167672" cy="156746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823464" y="5100061"/>
            <a:ext cx="7010094" cy="85593"/>
            <a:chOff x="2823464" y="5100061"/>
            <a:chExt cx="7010094" cy="8559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2823464" y="5100061"/>
              <a:ext cx="7010094" cy="855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963494" y="4510048"/>
            <a:ext cx="2848831" cy="1602468"/>
            <a:chOff x="1963494" y="4510048"/>
            <a:chExt cx="2848831" cy="160246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63494" y="4510048"/>
              <a:ext cx="2848831" cy="160246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24405" y="2977623"/>
            <a:ext cx="3781858" cy="1985476"/>
            <a:chOff x="1324405" y="2977623"/>
            <a:chExt cx="3781858" cy="198547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4405" y="2977623"/>
              <a:ext cx="3781858" cy="198547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95833" y="6568648"/>
            <a:ext cx="3781858" cy="1196013"/>
            <a:chOff x="1495833" y="6568648"/>
            <a:chExt cx="3781858" cy="119601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95833" y="6568648"/>
              <a:ext cx="3781858" cy="1196013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106097" y="3110716"/>
            <a:ext cx="7890289" cy="126219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092154" y="4320639"/>
            <a:ext cx="9502337" cy="71109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198754" y="5990476"/>
            <a:ext cx="9308548" cy="1754087"/>
            <a:chOff x="7198754" y="5990476"/>
            <a:chExt cx="9308548" cy="175408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7198754" y="6810648"/>
              <a:ext cx="5234386" cy="97870"/>
              <a:chOff x="7198754" y="6810648"/>
              <a:chExt cx="5234386" cy="97870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0800000">
                <a:off x="7198754" y="6810648"/>
                <a:ext cx="5234386" cy="97870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22658" y="5872955"/>
              <a:ext cx="5638455" cy="1566945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186849" y="7115992"/>
              <a:ext cx="2127236" cy="711093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092152" y="4950660"/>
            <a:ext cx="7905225" cy="7110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사용자 지정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김재현(2017150009)</cp:lastModifiedBy>
  <cp:revision>5</cp:revision>
  <dcterms:created xsi:type="dcterms:W3CDTF">2021-12-23T15:59:26Z</dcterms:created>
  <dcterms:modified xsi:type="dcterms:W3CDTF">2021-12-29T08:00:17Z</dcterms:modified>
</cp:coreProperties>
</file>