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023" y="6248886"/>
            <a:ext cx="14122036" cy="20229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2019" y="5513306"/>
            <a:ext cx="9165078" cy="10838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32446" y="630877"/>
            <a:ext cx="1481584" cy="3383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875" y="8410871"/>
            <a:ext cx="15846429" cy="85593"/>
            <a:chOff x="1150875" y="8410871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50875" y="8410871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4617" y="8627295"/>
            <a:ext cx="4545566" cy="12259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7" y="592306"/>
            <a:ext cx="812932" cy="3400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248" y="8627295"/>
            <a:ext cx="2570907" cy="406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6394" y="2083085"/>
            <a:ext cx="2847475" cy="63371"/>
            <a:chOff x="6316394" y="2083085"/>
            <a:chExt cx="2847475" cy="633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316394" y="2083085"/>
              <a:ext cx="2847475" cy="6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39808" cy="3400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24" y="1652324"/>
            <a:ext cx="3661326" cy="19333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994" y="1266537"/>
            <a:ext cx="3513778" cy="11510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41382" y="3737230"/>
            <a:ext cx="1724431" cy="4962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812932" cy="3400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4025" y="6596048"/>
            <a:ext cx="2128836" cy="2128836"/>
            <a:chOff x="3564025" y="6596048"/>
            <a:chExt cx="2128836" cy="21288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4025" y="6596048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6018338"/>
            <a:ext cx="2596198" cy="2459750"/>
            <a:chOff x="1219643" y="6018338"/>
            <a:chExt cx="2596198" cy="24597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9643" y="7258527"/>
              <a:ext cx="845340" cy="1219561"/>
              <a:chOff x="1219643" y="7258527"/>
              <a:chExt cx="845340" cy="12195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9643" y="7258527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745" y="6018338"/>
              <a:ext cx="2431680" cy="1948384"/>
              <a:chOff x="1377745" y="6018338"/>
              <a:chExt cx="2431680" cy="194838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77745" y="6018338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631937" y="6567204"/>
              <a:ext cx="573219" cy="325054"/>
              <a:chOff x="2631937" y="6567204"/>
              <a:chExt cx="573219" cy="32505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31937" y="6567204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937195" y="6360640"/>
              <a:ext cx="652728" cy="306855"/>
              <a:chOff x="1937195" y="6360640"/>
              <a:chExt cx="652728" cy="30685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37195" y="6360640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598672" y="6944143"/>
              <a:ext cx="590540" cy="347469"/>
              <a:chOff x="2598672" y="6944143"/>
              <a:chExt cx="590540" cy="34746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98672" y="6944143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888170" y="6707636"/>
              <a:ext cx="623006" cy="410242"/>
              <a:chOff x="1888170" y="6707636"/>
              <a:chExt cx="623006" cy="41024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88170" y="6707636"/>
                <a:ext cx="623006" cy="410242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18935" y="2299030"/>
            <a:ext cx="7170624" cy="63560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8144" y="2855744"/>
            <a:ext cx="9035460" cy="63522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36360" y="4173626"/>
            <a:ext cx="5524890" cy="40604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98439" y="4694268"/>
            <a:ext cx="3852932" cy="40604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938499" y="4566644"/>
            <a:ext cx="558340" cy="434489"/>
            <a:chOff x="6938499" y="4566644"/>
            <a:chExt cx="558340" cy="43448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6938499" y="4566644"/>
              <a:ext cx="558340" cy="43448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07972" y="5200001"/>
            <a:ext cx="9081170" cy="303598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781525" y="597104"/>
            <a:ext cx="1358426" cy="327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6394" y="2083085"/>
            <a:ext cx="2847475" cy="63371"/>
            <a:chOff x="6316394" y="2083085"/>
            <a:chExt cx="2847475" cy="633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316394" y="2083085"/>
              <a:ext cx="2847475" cy="6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39808" cy="3400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24" y="1652324"/>
            <a:ext cx="3661326" cy="19333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994" y="1266537"/>
            <a:ext cx="3513778" cy="11510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41382" y="2261039"/>
            <a:ext cx="1764379" cy="4962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812932" cy="3400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4025" y="6596048"/>
            <a:ext cx="2128836" cy="2128836"/>
            <a:chOff x="3564025" y="6596048"/>
            <a:chExt cx="2128836" cy="21288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4025" y="6596048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6018338"/>
            <a:ext cx="2596198" cy="2459750"/>
            <a:chOff x="1219643" y="6018338"/>
            <a:chExt cx="2596198" cy="245975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9643" y="7258527"/>
              <a:ext cx="845340" cy="1219561"/>
              <a:chOff x="1219643" y="7258527"/>
              <a:chExt cx="845340" cy="12195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9643" y="7258527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745" y="6018338"/>
              <a:ext cx="2431680" cy="1948384"/>
              <a:chOff x="1377745" y="6018338"/>
              <a:chExt cx="2431680" cy="194838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77745" y="6018338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631937" y="6567204"/>
              <a:ext cx="573219" cy="325054"/>
              <a:chOff x="2631937" y="6567204"/>
              <a:chExt cx="573219" cy="32505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31937" y="6567204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937195" y="6360640"/>
              <a:ext cx="652728" cy="306855"/>
              <a:chOff x="1937195" y="6360640"/>
              <a:chExt cx="652728" cy="30685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37195" y="6360640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598672" y="6944143"/>
              <a:ext cx="590540" cy="347469"/>
              <a:chOff x="2598672" y="6944143"/>
              <a:chExt cx="590540" cy="34746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98672" y="6944143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888170" y="6707636"/>
              <a:ext cx="623006" cy="410242"/>
              <a:chOff x="1888170" y="6707636"/>
              <a:chExt cx="623006" cy="41024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88170" y="6707636"/>
                <a:ext cx="623006" cy="410242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36363" y="2697439"/>
            <a:ext cx="5950403" cy="40719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98439" y="3227601"/>
            <a:ext cx="3356983" cy="4071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938499" y="3090453"/>
            <a:ext cx="558340" cy="434489"/>
            <a:chOff x="6938499" y="3090453"/>
            <a:chExt cx="558340" cy="43448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6938499" y="3090453"/>
              <a:ext cx="558340" cy="43448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45191" y="3854477"/>
            <a:ext cx="6128058" cy="435405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781525" y="597104"/>
            <a:ext cx="1358426" cy="32713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844894" y="5618338"/>
            <a:ext cx="745550" cy="745550"/>
            <a:chOff x="6844894" y="5618338"/>
            <a:chExt cx="745550" cy="74555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44894" y="5618338"/>
              <a:ext cx="745550" cy="7455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76843" y="4327668"/>
            <a:ext cx="745283" cy="745283"/>
            <a:chOff x="6876843" y="4327668"/>
            <a:chExt cx="745283" cy="74528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76843" y="4327668"/>
              <a:ext cx="745283" cy="7452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63219" y="4320424"/>
            <a:ext cx="726227" cy="726227"/>
            <a:chOff x="7963219" y="4320424"/>
            <a:chExt cx="726227" cy="72622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63219" y="4320424"/>
              <a:ext cx="726227" cy="7262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23029" y="6879514"/>
            <a:ext cx="787830" cy="787830"/>
            <a:chOff x="6823029" y="6879514"/>
            <a:chExt cx="787830" cy="78783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23029" y="6879514"/>
              <a:ext cx="787830" cy="7878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906076" y="6882189"/>
            <a:ext cx="783370" cy="783370"/>
            <a:chOff x="7906076" y="6882189"/>
            <a:chExt cx="783370" cy="78337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06076" y="6882189"/>
              <a:ext cx="783370" cy="7833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997882" y="6860789"/>
            <a:ext cx="844883" cy="844883"/>
            <a:chOff x="9997882" y="6860789"/>
            <a:chExt cx="844883" cy="84488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97882" y="6860789"/>
              <a:ext cx="844883" cy="84488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977743" y="7039020"/>
            <a:ext cx="824409" cy="418387"/>
            <a:chOff x="8977743" y="7039020"/>
            <a:chExt cx="824409" cy="41838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77743" y="7039020"/>
              <a:ext cx="824409" cy="418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6394" y="2083085"/>
            <a:ext cx="2847475" cy="63371"/>
            <a:chOff x="6316394" y="2083085"/>
            <a:chExt cx="2847475" cy="633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316394" y="2083085"/>
              <a:ext cx="2847475" cy="6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4648" y="9429191"/>
            <a:ext cx="2139808" cy="3400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3524" y="1652324"/>
            <a:ext cx="3661326" cy="19333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994" y="1266537"/>
            <a:ext cx="3618384" cy="11510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7" y="592306"/>
            <a:ext cx="812932" cy="3400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18935" y="2299030"/>
            <a:ext cx="8763097" cy="10576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781525" y="597104"/>
            <a:ext cx="1358426" cy="3271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0617" y="3362520"/>
            <a:ext cx="558340" cy="434489"/>
            <a:chOff x="6520617" y="3362520"/>
            <a:chExt cx="558340" cy="434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6520617" y="3362520"/>
              <a:ext cx="558340" cy="4344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15506" y="3479030"/>
            <a:ext cx="4593718" cy="4943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02612" y="4787104"/>
            <a:ext cx="1815779" cy="2158430"/>
            <a:chOff x="11802612" y="4787104"/>
            <a:chExt cx="1815779" cy="21584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02612" y="4787104"/>
              <a:ext cx="1815779" cy="215843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49295" y="6903630"/>
            <a:ext cx="2119723" cy="4830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02801" y="4403080"/>
            <a:ext cx="2030347" cy="1054088"/>
            <a:chOff x="7002801" y="4403080"/>
            <a:chExt cx="2030347" cy="10540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2801" y="4403080"/>
              <a:ext cx="2030347" cy="105408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56270" y="5415265"/>
            <a:ext cx="1426356" cy="5469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15855" y="5967376"/>
            <a:ext cx="2406114" cy="1203057"/>
            <a:chOff x="6815855" y="5967376"/>
            <a:chExt cx="2406114" cy="12030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15855" y="5967376"/>
              <a:ext cx="2406114" cy="12030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04495" y="7070731"/>
            <a:ext cx="4564990" cy="10192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78296" y="4009439"/>
            <a:ext cx="5007282" cy="46233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26347" y="5811639"/>
            <a:ext cx="687157" cy="65312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5358" y="7049331"/>
            <a:ext cx="3612291" cy="40879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9167" y="7434388"/>
            <a:ext cx="4283118" cy="104723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237982" y="8167165"/>
            <a:ext cx="10715965" cy="880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139808" cy="3400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524" y="1652324"/>
            <a:ext cx="2904875" cy="20720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812932" cy="3400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64025" y="6596048"/>
            <a:ext cx="2128836" cy="2128836"/>
            <a:chOff x="3564025" y="6596048"/>
            <a:chExt cx="2128836" cy="21288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4025" y="6596048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6018338"/>
            <a:ext cx="2596198" cy="2459750"/>
            <a:chOff x="1219643" y="6018338"/>
            <a:chExt cx="2596198" cy="24597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19643" y="7258527"/>
              <a:ext cx="845340" cy="1219561"/>
              <a:chOff x="1219643" y="7258527"/>
              <a:chExt cx="845340" cy="121956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19643" y="7258527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77745" y="6018338"/>
              <a:ext cx="2431680" cy="1948384"/>
              <a:chOff x="1377745" y="6018338"/>
              <a:chExt cx="2431680" cy="194838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7745" y="6018338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31937" y="6567204"/>
              <a:ext cx="573219" cy="325054"/>
              <a:chOff x="2631937" y="6567204"/>
              <a:chExt cx="573219" cy="32505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631937" y="6567204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937195" y="6360640"/>
              <a:ext cx="652728" cy="306855"/>
              <a:chOff x="1937195" y="6360640"/>
              <a:chExt cx="652728" cy="30685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37195" y="6360640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98672" y="6944143"/>
              <a:ext cx="590540" cy="347469"/>
              <a:chOff x="2598672" y="6944143"/>
              <a:chExt cx="590540" cy="34746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598672" y="6944143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888170" y="6707636"/>
              <a:ext cx="623006" cy="410242"/>
              <a:chOff x="1888170" y="6707636"/>
              <a:chExt cx="623006" cy="41024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88170" y="6707636"/>
                <a:ext cx="623006" cy="410242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09204" y="5028574"/>
            <a:ext cx="4927900" cy="12658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81525" y="597104"/>
            <a:ext cx="1358426" cy="32713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28574" y="3961936"/>
            <a:ext cx="5043707" cy="126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2022-03-06T21:40:54Z</dcterms:created>
  <dcterms:modified xsi:type="dcterms:W3CDTF">2022-03-06T21:40:54Z</dcterms:modified>
</cp:coreProperties>
</file>