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Relationship Id="rId28" Type="http://schemas.openxmlformats.org/officeDocument/2006/relationships/image" Target="../media/image61.png"/><Relationship Id="rId29" Type="http://schemas.openxmlformats.org/officeDocument/2006/relationships/image" Target="../media/image6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8024" y="6248890"/>
            <a:ext cx="8776610" cy="20229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2020" y="5513306"/>
            <a:ext cx="6277687" cy="108913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32446" y="630877"/>
            <a:ext cx="1481584" cy="3383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875" y="8410871"/>
            <a:ext cx="15846429" cy="85593"/>
            <a:chOff x="1150875" y="8410871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50875" y="8410871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4617" y="8627295"/>
            <a:ext cx="4545566" cy="12259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7" y="592306"/>
            <a:ext cx="1216922" cy="3391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248" y="8627295"/>
            <a:ext cx="2570907" cy="406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8" y="9429191"/>
            <a:ext cx="2026573" cy="3400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523" y="1652323"/>
            <a:ext cx="3545101" cy="19326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82133" y="597712"/>
            <a:ext cx="1330982" cy="3201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7" y="592306"/>
            <a:ext cx="1216922" cy="339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23810" y="1532440"/>
            <a:ext cx="9339130" cy="2179340"/>
            <a:chOff x="5923810" y="1532440"/>
            <a:chExt cx="9339130" cy="217934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544766" y="2272087"/>
              <a:ext cx="2485770" cy="55321"/>
              <a:chOff x="6544766" y="2272087"/>
              <a:chExt cx="2485770" cy="5532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6544766" y="2272087"/>
                <a:ext cx="2485770" cy="55321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9203" y="1427834"/>
              <a:ext cx="3331145" cy="1289099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90412" y="2383751"/>
              <a:ext cx="5537357" cy="63255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2815321" y="1578447"/>
              <a:ext cx="2446270" cy="2124862"/>
              <a:chOff x="12815321" y="1578447"/>
              <a:chExt cx="2446270" cy="212486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815321" y="1578447"/>
                <a:ext cx="2446270" cy="2124862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65391" y="2957010"/>
              <a:ext cx="5809099" cy="61833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9145948" y="1584782"/>
              <a:ext cx="748400" cy="723142"/>
              <a:chOff x="9145948" y="1584782"/>
              <a:chExt cx="748400" cy="72314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145948" y="1584782"/>
                <a:ext cx="748400" cy="72314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5919644" y="3951162"/>
            <a:ext cx="9343296" cy="2771429"/>
            <a:chOff x="5919644" y="3951162"/>
            <a:chExt cx="9343296" cy="27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540601" y="4889543"/>
              <a:ext cx="2485770" cy="55321"/>
              <a:chOff x="6540601" y="4889543"/>
              <a:chExt cx="2485770" cy="5532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6540601" y="4889543"/>
                <a:ext cx="2485770" cy="5532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5037" y="4045287"/>
              <a:ext cx="3435751" cy="1289099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86249" y="4991687"/>
              <a:ext cx="5809693" cy="632936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2815321" y="3951162"/>
              <a:ext cx="2446270" cy="2770041"/>
              <a:chOff x="12815321" y="3951162"/>
              <a:chExt cx="2446270" cy="277004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2815321" y="3951162"/>
                <a:ext cx="2446270" cy="2770041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65389" y="5555417"/>
              <a:ext cx="5791878" cy="919266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134402" y="4192216"/>
              <a:ext cx="748400" cy="723142"/>
              <a:chOff x="9134402" y="4192216"/>
              <a:chExt cx="748400" cy="72314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134402" y="4192216"/>
                <a:ext cx="748400" cy="72314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817319" y="6749954"/>
            <a:ext cx="9445620" cy="1982612"/>
            <a:chOff x="5817319" y="6749954"/>
            <a:chExt cx="9445620" cy="198261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438276" y="7489603"/>
              <a:ext cx="2485770" cy="55321"/>
              <a:chOff x="6438276" y="7489603"/>
              <a:chExt cx="2485770" cy="5532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6438276" y="7489603"/>
                <a:ext cx="2485770" cy="55321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12713" y="6645347"/>
              <a:ext cx="3423547" cy="1289099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83925" y="7591744"/>
              <a:ext cx="5616936" cy="631412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65389" y="8155475"/>
              <a:ext cx="5865668" cy="626890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2815321" y="7100734"/>
              <a:ext cx="2446270" cy="1600868"/>
              <a:chOff x="12815321" y="7100734"/>
              <a:chExt cx="2446270" cy="1600868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815321" y="7100734"/>
                <a:ext cx="2446270" cy="160086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141205" y="6972557"/>
              <a:ext cx="564319" cy="517046"/>
              <a:chOff x="9141205" y="6972557"/>
              <a:chExt cx="564319" cy="517046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141205" y="6972557"/>
                <a:ext cx="564319" cy="517046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3927727" y="7044174"/>
            <a:ext cx="1552802" cy="1823423"/>
            <a:chOff x="3927727" y="7044174"/>
            <a:chExt cx="1552802" cy="182342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7727" y="7044174"/>
              <a:ext cx="1552802" cy="1823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3151" y="2520320"/>
            <a:ext cx="1769859" cy="63371"/>
            <a:chOff x="6483151" y="2520320"/>
            <a:chExt cx="1769859" cy="633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483151" y="2520320"/>
              <a:ext cx="1769859" cy="633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3523" y="1652323"/>
            <a:ext cx="2762644" cy="19421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5893" y="1665676"/>
            <a:ext cx="3051825" cy="11468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7767" y="2702601"/>
            <a:ext cx="3321361" cy="3607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82133" y="597712"/>
            <a:ext cx="1330982" cy="3201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1216922" cy="3391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34648" y="9429191"/>
            <a:ext cx="2026573" cy="3400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643" y="7039020"/>
            <a:ext cx="1737213" cy="1771680"/>
            <a:chOff x="1219643" y="7039020"/>
            <a:chExt cx="1737213" cy="177168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37715" y="7435983"/>
              <a:ext cx="1423819" cy="1374716"/>
              <a:chOff x="1437715" y="7435983"/>
              <a:chExt cx="1423819" cy="137471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7715" y="7435983"/>
                <a:ext cx="1423819" cy="137471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19643" y="7194075"/>
              <a:ext cx="1641890" cy="1091863"/>
              <a:chOff x="1219643" y="7194075"/>
              <a:chExt cx="1641890" cy="109186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19643" y="7194075"/>
                <a:ext cx="1641890" cy="1091863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620000">
              <a:off x="2152899" y="6940918"/>
              <a:ext cx="1114315" cy="13838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75100" y="7039020"/>
            <a:ext cx="1519176" cy="1821780"/>
            <a:chOff x="3875100" y="7039020"/>
            <a:chExt cx="1519176" cy="182178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3875100" y="7315305"/>
              <a:ext cx="1519176" cy="863302"/>
              <a:chOff x="3875100" y="7315305"/>
              <a:chExt cx="1519176" cy="863302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5141145" y="7541036"/>
                <a:ext cx="133989" cy="169621"/>
                <a:chOff x="5141145" y="7541036"/>
                <a:chExt cx="133989" cy="169621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5141145" y="7541036"/>
                  <a:ext cx="133989" cy="16962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4135933" y="7315305"/>
                <a:ext cx="137955" cy="174642"/>
                <a:chOff x="4135933" y="7315305"/>
                <a:chExt cx="137955" cy="174642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4135933" y="7315305"/>
                  <a:ext cx="137955" cy="174642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3875100" y="7898407"/>
                <a:ext cx="171169" cy="216688"/>
                <a:chOff x="3875100" y="7898407"/>
                <a:chExt cx="171169" cy="216688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875100" y="7898407"/>
                  <a:ext cx="171169" cy="216688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5223107" y="7961919"/>
                <a:ext cx="171169" cy="216688"/>
                <a:chOff x="5223107" y="7961919"/>
                <a:chExt cx="171169" cy="216688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223107" y="7961919"/>
                  <a:ext cx="171169" cy="2166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4046269" y="7354446"/>
              <a:ext cx="1202437" cy="1506353"/>
              <a:chOff x="4046269" y="7354446"/>
              <a:chExt cx="1202437" cy="150635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046269" y="7354446"/>
                <a:ext cx="1202437" cy="150635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7670" y="7008800"/>
              <a:ext cx="1094811" cy="35699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16573" y="3710490"/>
            <a:ext cx="3920911" cy="11586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386843" y="4593881"/>
            <a:ext cx="3563741" cy="63371"/>
            <a:chOff x="6386843" y="4593881"/>
            <a:chExt cx="3563741" cy="633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6386843" y="4593881"/>
              <a:ext cx="3563741" cy="633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523760" y="2301712"/>
            <a:ext cx="1110978" cy="1142394"/>
            <a:chOff x="10523760" y="2301712"/>
            <a:chExt cx="1110978" cy="114239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23760" y="2301712"/>
              <a:ext cx="1110978" cy="114239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039385" y="2186798"/>
            <a:ext cx="882438" cy="1882534"/>
            <a:chOff x="15039385" y="2186798"/>
            <a:chExt cx="882438" cy="188253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039385" y="2186798"/>
              <a:ext cx="882438" cy="18825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558992" y="1953179"/>
            <a:ext cx="1277050" cy="1174886"/>
            <a:chOff x="14558992" y="1953179"/>
            <a:chExt cx="1277050" cy="11748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558992" y="1953179"/>
              <a:ext cx="1277050" cy="11748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34738" y="1658330"/>
            <a:ext cx="1203121" cy="1203121"/>
            <a:chOff x="11634738" y="1658330"/>
            <a:chExt cx="1203121" cy="120312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34738" y="1658330"/>
              <a:ext cx="1203121" cy="12031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162501" y="1512954"/>
            <a:ext cx="1203121" cy="1203121"/>
            <a:chOff x="13162501" y="1512954"/>
            <a:chExt cx="1203121" cy="120312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2460000">
              <a:off x="13162501" y="1512954"/>
              <a:ext cx="1203121" cy="120312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15075" y="4704871"/>
            <a:ext cx="8138942" cy="4512026"/>
            <a:chOff x="7515075" y="4704871"/>
            <a:chExt cx="8138942" cy="451202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15075" y="4704871"/>
              <a:ext cx="8138942" cy="451202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054580" y="4704871"/>
            <a:ext cx="9170865" cy="4521549"/>
            <a:chOff x="7054580" y="4704871"/>
            <a:chExt cx="9170865" cy="452154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54580" y="4704871"/>
              <a:ext cx="9170865" cy="4521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857" y="1652323"/>
            <a:ext cx="4802478" cy="20785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64025" y="6596048"/>
            <a:ext cx="2128836" cy="2128836"/>
            <a:chOff x="3564025" y="6596048"/>
            <a:chExt cx="2128836" cy="21288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4025" y="6596048"/>
              <a:ext cx="2128836" cy="21288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6018338"/>
            <a:ext cx="2596198" cy="2459750"/>
            <a:chOff x="1219643" y="6018338"/>
            <a:chExt cx="2596198" cy="245975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19643" y="7258527"/>
              <a:ext cx="845340" cy="1219561"/>
              <a:chOff x="1219643" y="7258527"/>
              <a:chExt cx="845340" cy="121956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9643" y="7258527"/>
                <a:ext cx="845340" cy="121956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77745" y="6018338"/>
              <a:ext cx="2431680" cy="1948384"/>
              <a:chOff x="1377745" y="6018338"/>
              <a:chExt cx="2431680" cy="194838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7745" y="6018338"/>
                <a:ext cx="2431680" cy="194838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31937" y="6567204"/>
              <a:ext cx="573219" cy="325054"/>
              <a:chOff x="2631937" y="6567204"/>
              <a:chExt cx="573219" cy="32505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631937" y="6567204"/>
                <a:ext cx="573219" cy="32505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937195" y="6360640"/>
              <a:ext cx="652728" cy="306855"/>
              <a:chOff x="1937195" y="6360640"/>
              <a:chExt cx="652728" cy="30685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37195" y="6360640"/>
                <a:ext cx="652728" cy="30685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598672" y="6944143"/>
              <a:ext cx="590540" cy="347469"/>
              <a:chOff x="2598672" y="6944143"/>
              <a:chExt cx="590540" cy="34746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98672" y="6944143"/>
                <a:ext cx="590540" cy="34746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888170" y="6707636"/>
              <a:ext cx="623006" cy="410242"/>
              <a:chOff x="1888170" y="6707636"/>
              <a:chExt cx="623006" cy="4102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888170" y="6707636"/>
                <a:ext cx="623006" cy="410242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09204" y="5028574"/>
            <a:ext cx="4927900" cy="126587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8574" y="3961936"/>
            <a:ext cx="5043707" cy="126587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34648" y="9429191"/>
            <a:ext cx="2026573" cy="34008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782133" y="597712"/>
            <a:ext cx="1330982" cy="32016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1077" y="592306"/>
            <a:ext cx="1216922" cy="339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2022-03-06T21:41:05Z</dcterms:created>
  <dcterms:modified xsi:type="dcterms:W3CDTF">2022-03-06T21:41:05Z</dcterms:modified>
</cp:coreProperties>
</file>