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56" r:id="rId10"/>
    <p:sldId id="257" r:id="rId11"/>
    <p:sldId id="258" r:id="rId12"/>
    <p:sldId id="259" r:id="rId13"/>
    <p:sldId id="260" r:id="rId14"/>
    <p:sldId id="261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1986"/>
    <a:srgbClr val="FFFFF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2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3" Type="http://schemas.openxmlformats.org/officeDocument/2006/relationships/image" Target="../media/image103.png"/><Relationship Id="rId21" Type="http://schemas.openxmlformats.org/officeDocument/2006/relationships/image" Target="../media/image118.png"/><Relationship Id="rId7" Type="http://schemas.openxmlformats.org/officeDocument/2006/relationships/image" Target="../media/image29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5" Type="http://schemas.openxmlformats.org/officeDocument/2006/relationships/image" Target="../media/image122.png"/><Relationship Id="rId2" Type="http://schemas.openxmlformats.org/officeDocument/2006/relationships/image" Target="../media/image102.png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08.png"/><Relationship Id="rId24" Type="http://schemas.openxmlformats.org/officeDocument/2006/relationships/image" Target="../media/image121.png"/><Relationship Id="rId5" Type="http://schemas.openxmlformats.org/officeDocument/2006/relationships/image" Target="../media/image105.png"/><Relationship Id="rId15" Type="http://schemas.openxmlformats.org/officeDocument/2006/relationships/image" Target="../media/image112.png"/><Relationship Id="rId23" Type="http://schemas.openxmlformats.org/officeDocument/2006/relationships/image" Target="../media/image120.png"/><Relationship Id="rId10" Type="http://schemas.openxmlformats.org/officeDocument/2006/relationships/image" Target="../media/image107.png"/><Relationship Id="rId19" Type="http://schemas.openxmlformats.org/officeDocument/2006/relationships/image" Target="../media/image116.png"/><Relationship Id="rId4" Type="http://schemas.openxmlformats.org/officeDocument/2006/relationships/image" Target="../media/image104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3" Type="http://schemas.openxmlformats.org/officeDocument/2006/relationships/image" Target="../media/image8.png"/><Relationship Id="rId7" Type="http://schemas.openxmlformats.org/officeDocument/2006/relationships/image" Target="../media/image36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image" Target="../media/image134.png"/><Relationship Id="rId16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6.png"/><Relationship Id="rId11" Type="http://schemas.openxmlformats.org/officeDocument/2006/relationships/image" Target="../media/image140.png"/><Relationship Id="rId5" Type="http://schemas.openxmlformats.org/officeDocument/2006/relationships/image" Target="../media/image135.png"/><Relationship Id="rId15" Type="http://schemas.openxmlformats.org/officeDocument/2006/relationships/image" Target="../media/image144.png"/><Relationship Id="rId10" Type="http://schemas.openxmlformats.org/officeDocument/2006/relationships/image" Target="../media/image139.png"/><Relationship Id="rId19" Type="http://schemas.openxmlformats.org/officeDocument/2006/relationships/image" Target="../media/image148.png"/><Relationship Id="rId4" Type="http://schemas.openxmlformats.org/officeDocument/2006/relationships/image" Target="../media/image29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9.png"/><Relationship Id="rId18" Type="http://schemas.openxmlformats.org/officeDocument/2006/relationships/image" Target="../media/image44.png"/><Relationship Id="rId3" Type="http://schemas.openxmlformats.org/officeDocument/2006/relationships/image" Target="../media/image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3.png"/><Relationship Id="rId2" Type="http://schemas.openxmlformats.org/officeDocument/2006/relationships/image" Target="../media/image30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1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8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48.png"/><Relationship Id="rId5" Type="http://schemas.openxmlformats.org/officeDocument/2006/relationships/image" Target="../media/image33.png"/><Relationship Id="rId15" Type="http://schemas.openxmlformats.org/officeDocument/2006/relationships/image" Target="../media/image52.png"/><Relationship Id="rId10" Type="http://schemas.openxmlformats.org/officeDocument/2006/relationships/image" Target="../media/image29.png"/><Relationship Id="rId19" Type="http://schemas.openxmlformats.org/officeDocument/2006/relationships/image" Target="../media/image56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1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6.png"/><Relationship Id="rId7" Type="http://schemas.openxmlformats.org/officeDocument/2006/relationships/image" Target="../media/image2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4.png"/><Relationship Id="rId5" Type="http://schemas.openxmlformats.org/officeDocument/2006/relationships/image" Target="../media/image59.png"/><Relationship Id="rId10" Type="http://schemas.openxmlformats.org/officeDocument/2006/relationships/image" Target="../media/image63.png"/><Relationship Id="rId4" Type="http://schemas.openxmlformats.org/officeDocument/2006/relationships/image" Target="../media/image8.png"/><Relationship Id="rId9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29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8.png"/><Relationship Id="rId16" Type="http://schemas.openxmlformats.org/officeDocument/2006/relationships/image" Target="../media/image7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19" Type="http://schemas.openxmlformats.org/officeDocument/2006/relationships/image" Target="../media/image80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36.png"/><Relationship Id="rId7" Type="http://schemas.openxmlformats.org/officeDocument/2006/relationships/image" Target="../media/image29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59.png"/><Relationship Id="rId4" Type="http://schemas.openxmlformats.org/officeDocument/2006/relationships/image" Target="../media/image8.png"/><Relationship Id="rId9" Type="http://schemas.openxmlformats.org/officeDocument/2006/relationships/image" Target="../media/image8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6.png"/><Relationship Id="rId7" Type="http://schemas.openxmlformats.org/officeDocument/2006/relationships/image" Target="../media/image88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.png"/><Relationship Id="rId9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98.png"/><Relationship Id="rId3" Type="http://schemas.openxmlformats.org/officeDocument/2006/relationships/image" Target="../media/image8.png"/><Relationship Id="rId7" Type="http://schemas.openxmlformats.org/officeDocument/2006/relationships/image" Target="../media/image93.png"/><Relationship Id="rId12" Type="http://schemas.openxmlformats.org/officeDocument/2006/relationships/image" Target="../media/image97.png"/><Relationship Id="rId2" Type="http://schemas.openxmlformats.org/officeDocument/2006/relationships/image" Target="../media/image90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6.png"/><Relationship Id="rId5" Type="http://schemas.openxmlformats.org/officeDocument/2006/relationships/image" Target="../media/image91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2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19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790" y="5502377"/>
            <a:ext cx="14161911" cy="36570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1268" y="4849458"/>
            <a:ext cx="13923803" cy="11783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632446" y="630877"/>
            <a:ext cx="1500314" cy="3809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0875" y="8610871"/>
            <a:ext cx="15846429" cy="85593"/>
            <a:chOff x="1150875" y="8610871"/>
            <a:chExt cx="15846429" cy="855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150875" y="8610871"/>
              <a:ext cx="15846429" cy="8559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04617" y="8827295"/>
            <a:ext cx="4564309" cy="127494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1077" y="592306"/>
            <a:ext cx="1359966" cy="3809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7248" y="8827295"/>
            <a:ext cx="2601078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94643" y="1276067"/>
            <a:ext cx="2306297" cy="1550925"/>
            <a:chOff x="11894643" y="1276067"/>
            <a:chExt cx="2306297" cy="15509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94643" y="1276067"/>
              <a:ext cx="2306297" cy="15509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77386" y="7046692"/>
            <a:ext cx="3307901" cy="1539124"/>
            <a:chOff x="12677386" y="7046692"/>
            <a:chExt cx="3307901" cy="1539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77386" y="7046692"/>
              <a:ext cx="3307901" cy="153912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7273" y="2571094"/>
            <a:ext cx="3351735" cy="12697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4411" y="3950030"/>
            <a:ext cx="224620" cy="9104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1077" y="592306"/>
            <a:ext cx="1359966" cy="3809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34648" y="9429191"/>
            <a:ext cx="2329422" cy="38094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70951" y="3333556"/>
            <a:ext cx="9219525" cy="106986"/>
            <a:chOff x="1570951" y="3333556"/>
            <a:chExt cx="9219525" cy="1069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570951" y="3333556"/>
              <a:ext cx="9219525" cy="10698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19651" y="1133213"/>
            <a:ext cx="3878524" cy="190471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37612" y="3833384"/>
            <a:ext cx="6116831" cy="57139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37603" y="4441431"/>
            <a:ext cx="5354882" cy="57139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67273" y="5138083"/>
            <a:ext cx="3755515" cy="126975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24411" y="6517011"/>
            <a:ext cx="224620" cy="216005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70951" y="5897562"/>
            <a:ext cx="9218417" cy="109965"/>
            <a:chOff x="1570951" y="5897562"/>
            <a:chExt cx="9218417" cy="10996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1570951" y="5897562"/>
              <a:ext cx="9218417" cy="10996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837612" y="6400365"/>
            <a:ext cx="8423979" cy="57139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837603" y="7646508"/>
            <a:ext cx="8934389" cy="57139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894643" y="2588191"/>
            <a:ext cx="4495238" cy="2352976"/>
            <a:chOff x="11894643" y="2588191"/>
            <a:chExt cx="4495238" cy="235297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894643" y="2588191"/>
              <a:ext cx="4495238" cy="23529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097175" y="5138076"/>
            <a:ext cx="2633366" cy="1355409"/>
            <a:chOff x="14097175" y="5138076"/>
            <a:chExt cx="2633366" cy="135540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097175" y="5138076"/>
              <a:ext cx="2633366" cy="1355409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837603" y="8270887"/>
            <a:ext cx="6839037" cy="57139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825242" y="7012450"/>
            <a:ext cx="8509655" cy="57139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006418" y="4684046"/>
            <a:ext cx="2104762" cy="2166690"/>
            <a:chOff x="12006418" y="4684046"/>
            <a:chExt cx="2104762" cy="216669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006418" y="4684046"/>
              <a:ext cx="2097838" cy="840883"/>
              <a:chOff x="12006418" y="4684046"/>
              <a:chExt cx="2097838" cy="840883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2006418" y="4684046"/>
                <a:ext cx="2097838" cy="84088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2006418" y="5523476"/>
              <a:ext cx="2097838" cy="594387"/>
              <a:chOff x="12006418" y="5523476"/>
              <a:chExt cx="2097838" cy="594387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2006418" y="5523476"/>
                <a:ext cx="2097838" cy="594387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2006418" y="6117402"/>
              <a:ext cx="2097838" cy="724907"/>
              <a:chOff x="12006418" y="6117402"/>
              <a:chExt cx="2097838" cy="724907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2006418" y="6117402"/>
                <a:ext cx="2097838" cy="724907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4239681" y="1528202"/>
            <a:ext cx="2558838" cy="1279419"/>
            <a:chOff x="14239681" y="1528202"/>
            <a:chExt cx="2558838" cy="12794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239681" y="1528202"/>
              <a:ext cx="2558838" cy="12794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1077" y="592306"/>
            <a:ext cx="1359966" cy="3809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34648" y="9429191"/>
            <a:ext cx="1812007" cy="3809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19651" y="1133213"/>
            <a:ext cx="3831855" cy="190471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95240" y="1500801"/>
            <a:ext cx="4781884" cy="126981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 rotWithShape="1">
          <a:blip r:embed="rId7" cstate="print"/>
          <a:srcRect l="23827" t="23662" r="23790" b="23891"/>
          <a:stretch/>
        </p:blipFill>
        <p:spPr>
          <a:xfrm>
            <a:off x="838200" y="2599669"/>
            <a:ext cx="16611600" cy="63538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1077" y="592306"/>
            <a:ext cx="1359966" cy="3809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34648" y="9429191"/>
            <a:ext cx="2166284" cy="3809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19651" y="1133213"/>
            <a:ext cx="6788494" cy="190471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82269" y="1571297"/>
            <a:ext cx="8394328" cy="11428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71133" y="3028413"/>
            <a:ext cx="14943448" cy="5379641"/>
            <a:chOff x="1671133" y="3028413"/>
            <a:chExt cx="14943448" cy="537964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1133" y="3028413"/>
              <a:ext cx="14943448" cy="53796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1077" y="592306"/>
            <a:ext cx="1359966" cy="3809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34648" y="9429191"/>
            <a:ext cx="2166284" cy="3809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19651" y="1133213"/>
            <a:ext cx="3098195" cy="190471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05363" y="2486535"/>
            <a:ext cx="7343009" cy="7618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17B5A7-1DAB-46E4-808F-14F63C95E1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2457" y="3159839"/>
            <a:ext cx="14020800" cy="61102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309371" y="7388847"/>
            <a:ext cx="2026262" cy="70971"/>
            <a:chOff x="9309371" y="7388847"/>
            <a:chExt cx="2026262" cy="709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309371" y="7388847"/>
              <a:ext cx="2026262" cy="709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86803" y="2213522"/>
            <a:ext cx="2026262" cy="70971"/>
            <a:chOff x="6786803" y="2213522"/>
            <a:chExt cx="2026262" cy="709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6786803" y="2213522"/>
              <a:ext cx="2026262" cy="709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1077" y="592306"/>
            <a:ext cx="1359966" cy="3809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34648" y="9429191"/>
            <a:ext cx="2279709" cy="38094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4413" y="1115356"/>
            <a:ext cx="4557205" cy="285706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823464" y="5100061"/>
            <a:ext cx="7010094" cy="85593"/>
            <a:chOff x="2823464" y="5100061"/>
            <a:chExt cx="7010094" cy="8559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2823464" y="5100061"/>
              <a:ext cx="7010094" cy="8559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16014" y="2424623"/>
            <a:ext cx="7337119" cy="96437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17480" y="3307966"/>
            <a:ext cx="5011212" cy="54330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780672" y="2213522"/>
            <a:ext cx="2026262" cy="70971"/>
            <a:chOff x="8780672" y="2213522"/>
            <a:chExt cx="2026262" cy="7097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8780672" y="2213522"/>
              <a:ext cx="2026262" cy="709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778071" y="2213522"/>
            <a:ext cx="2026262" cy="70971"/>
            <a:chOff x="10778071" y="2213522"/>
            <a:chExt cx="2026262" cy="709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778071" y="2213522"/>
              <a:ext cx="2026262" cy="7097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41722" y="1528941"/>
            <a:ext cx="6453465" cy="119761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842063" y="4536451"/>
            <a:ext cx="2026262" cy="70971"/>
            <a:chOff x="6842063" y="4536451"/>
            <a:chExt cx="2026262" cy="7097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6842063" y="4536451"/>
              <a:ext cx="2026262" cy="7097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71271" y="4747557"/>
            <a:ext cx="7287678" cy="96437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63214" y="5630899"/>
            <a:ext cx="7240953" cy="96437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854979" y="4536451"/>
            <a:ext cx="1840259" cy="70971"/>
            <a:chOff x="8854979" y="4536451"/>
            <a:chExt cx="1840259" cy="7097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8854979" y="4536451"/>
              <a:ext cx="1840259" cy="70971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696979" y="3851874"/>
            <a:ext cx="4209256" cy="119761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842060" y="7388847"/>
            <a:ext cx="2026262" cy="70971"/>
            <a:chOff x="6842060" y="7388847"/>
            <a:chExt cx="2026262" cy="7097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6842060" y="7388847"/>
              <a:ext cx="2026262" cy="7097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771271" y="7599947"/>
            <a:ext cx="3266647" cy="54330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845452" y="7388847"/>
            <a:ext cx="2026262" cy="70971"/>
            <a:chOff x="8845452" y="7388847"/>
            <a:chExt cx="2026262" cy="7097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8845452" y="7388847"/>
              <a:ext cx="2026262" cy="70971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696979" y="6704264"/>
            <a:ext cx="4849402" cy="119761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608385" y="1462387"/>
            <a:ext cx="2457686" cy="2479308"/>
            <a:chOff x="14608385" y="1462387"/>
            <a:chExt cx="2457686" cy="247930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608385" y="1462387"/>
              <a:ext cx="2457686" cy="247930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749654" y="4166071"/>
            <a:ext cx="2079910" cy="2079910"/>
            <a:chOff x="14749654" y="4166071"/>
            <a:chExt cx="2079910" cy="2079910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749654" y="4166071"/>
              <a:ext cx="2079910" cy="207991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890752" y="6844685"/>
            <a:ext cx="1803219" cy="1803219"/>
            <a:chOff x="14890752" y="6844685"/>
            <a:chExt cx="1803219" cy="1803219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890752" y="6844685"/>
              <a:ext cx="1803219" cy="18032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37525" y="9429191"/>
            <a:ext cx="895235" cy="38094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34645" y="9429188"/>
            <a:ext cx="1685438" cy="3809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647025" y="592306"/>
            <a:ext cx="1485711" cy="38094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12697" y="2513071"/>
            <a:ext cx="1392987" cy="174277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45097" y="3238734"/>
            <a:ext cx="2039042" cy="7618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12697" y="4028249"/>
            <a:ext cx="1544608" cy="174277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45093" y="4753912"/>
            <a:ext cx="2610873" cy="76188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12697" y="5495808"/>
            <a:ext cx="1514109" cy="174277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45072" y="6221471"/>
            <a:ext cx="3046871" cy="7618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9643" y="2141984"/>
            <a:ext cx="15846429" cy="85593"/>
            <a:chOff x="1219643" y="2141984"/>
            <a:chExt cx="15846429" cy="8559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219643" y="2141984"/>
              <a:ext cx="15846429" cy="8559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12697" y="7001461"/>
            <a:ext cx="1582079" cy="174277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945082" y="7727125"/>
            <a:ext cx="2064764" cy="76188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23322" y="2513071"/>
            <a:ext cx="1537638" cy="174617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155717" y="3242136"/>
            <a:ext cx="3333362" cy="76188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926618" y="4035044"/>
            <a:ext cx="1573365" cy="174277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159011" y="4760709"/>
            <a:ext cx="1532569" cy="76188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923322" y="5509396"/>
            <a:ext cx="1562037" cy="174617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155709" y="6238459"/>
            <a:ext cx="2715052" cy="76188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922030" y="7019585"/>
            <a:ext cx="1541124" cy="174617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154416" y="7805792"/>
            <a:ext cx="3131440" cy="76188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91077" y="592306"/>
            <a:ext cx="1359966" cy="3809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08573" y="2549517"/>
            <a:ext cx="3713926" cy="82654"/>
            <a:chOff x="6608573" y="2549517"/>
            <a:chExt cx="3713926" cy="826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6608573" y="2549517"/>
              <a:ext cx="3713926" cy="826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37525" y="9429191"/>
            <a:ext cx="895235" cy="38094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34648" y="9429191"/>
            <a:ext cx="1828197" cy="3809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3524" y="1652324"/>
            <a:ext cx="3906310" cy="145943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18696" y="4796697"/>
            <a:ext cx="3631414" cy="161527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39616" y="1752252"/>
            <a:ext cx="4079425" cy="13947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80607" y="5100061"/>
            <a:ext cx="7010094" cy="85593"/>
            <a:chOff x="2480607" y="5100061"/>
            <a:chExt cx="7010094" cy="855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49001" y="2822210"/>
            <a:ext cx="8792515" cy="84317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49001" y="3744849"/>
            <a:ext cx="10448875" cy="84317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910011" y="6609809"/>
            <a:ext cx="2953223" cy="2030989"/>
            <a:chOff x="1910011" y="6609809"/>
            <a:chExt cx="2953223" cy="203098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10011" y="6609809"/>
              <a:ext cx="2953223" cy="203098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91077" y="592306"/>
            <a:ext cx="1359966" cy="38094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215268" y="5569364"/>
            <a:ext cx="2659208" cy="2659208"/>
            <a:chOff x="10215268" y="5569364"/>
            <a:chExt cx="2659208" cy="265920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15268" y="5569364"/>
              <a:ext cx="2659208" cy="265920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61401" y="5462098"/>
            <a:ext cx="1267842" cy="719011"/>
            <a:chOff x="12661401" y="5462098"/>
            <a:chExt cx="1267842" cy="71901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661401" y="5462098"/>
              <a:ext cx="1267842" cy="71901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142857" y="5462098"/>
            <a:ext cx="1443700" cy="678754"/>
            <a:chOff x="9142857" y="5462098"/>
            <a:chExt cx="1443700" cy="6787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42857" y="5462098"/>
              <a:ext cx="1443700" cy="67875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394300" y="7954963"/>
            <a:ext cx="1306153" cy="768592"/>
            <a:chOff x="12394300" y="7954963"/>
            <a:chExt cx="1306153" cy="76859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394300" y="7954963"/>
              <a:ext cx="1306153" cy="76859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944539" y="7870484"/>
            <a:ext cx="1377960" cy="907445"/>
            <a:chOff x="8944539" y="7870484"/>
            <a:chExt cx="1377960" cy="90744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44539" y="7870484"/>
              <a:ext cx="1377960" cy="9074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37525" y="9429191"/>
            <a:ext cx="895235" cy="3809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34648" y="9429191"/>
            <a:ext cx="1828197" cy="3809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3524" y="1652324"/>
            <a:ext cx="3906310" cy="14594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627944" y="2130629"/>
            <a:ext cx="3713926" cy="82654"/>
            <a:chOff x="6627944" y="2130629"/>
            <a:chExt cx="3713926" cy="826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6627944" y="2130629"/>
              <a:ext cx="3713926" cy="8265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58326" y="1333365"/>
            <a:ext cx="4054668" cy="13947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608573" y="7373860"/>
            <a:ext cx="3713926" cy="82654"/>
            <a:chOff x="6608573" y="7373860"/>
            <a:chExt cx="3713926" cy="826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6608573" y="7373860"/>
              <a:ext cx="3713926" cy="8265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34356" y="6576595"/>
            <a:ext cx="4098668" cy="139474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480607" y="5100061"/>
            <a:ext cx="7010094" cy="85593"/>
            <a:chOff x="2480607" y="5100061"/>
            <a:chExt cx="7010094" cy="8559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1077" y="592306"/>
            <a:ext cx="1359966" cy="38094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64563" y="2506944"/>
            <a:ext cx="10291841" cy="209867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68372" y="7621296"/>
            <a:ext cx="8611148" cy="45713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377572" y="8057506"/>
            <a:ext cx="9981816" cy="8431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392142" y="5286350"/>
            <a:ext cx="2128836" cy="2128836"/>
            <a:chOff x="14392142" y="5286350"/>
            <a:chExt cx="2128836" cy="212883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392142" y="5286350"/>
              <a:ext cx="2128836" cy="212883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047760" y="4708640"/>
            <a:ext cx="2596198" cy="2459750"/>
            <a:chOff x="12047760" y="4708640"/>
            <a:chExt cx="2596198" cy="245975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2047760" y="5948829"/>
              <a:ext cx="845340" cy="1219561"/>
              <a:chOff x="12047760" y="5948829"/>
              <a:chExt cx="845340" cy="1219561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2047760" y="5948829"/>
                <a:ext cx="845340" cy="12195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2205862" y="4708640"/>
              <a:ext cx="2431680" cy="1948384"/>
              <a:chOff x="12205862" y="4708640"/>
              <a:chExt cx="2431680" cy="1948384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2205862" y="4708640"/>
                <a:ext cx="2431680" cy="194838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3460055" y="5257506"/>
              <a:ext cx="573219" cy="325054"/>
              <a:chOff x="13460055" y="5257506"/>
              <a:chExt cx="573219" cy="32505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3460055" y="5257506"/>
                <a:ext cx="573219" cy="32505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2765312" y="5050942"/>
              <a:ext cx="652728" cy="306855"/>
              <a:chOff x="12765312" y="5050942"/>
              <a:chExt cx="652728" cy="306855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2765312" y="5050942"/>
                <a:ext cx="652728" cy="30685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3426790" y="5634445"/>
              <a:ext cx="590540" cy="347469"/>
              <a:chOff x="13426790" y="5634445"/>
              <a:chExt cx="590540" cy="347469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3426790" y="5634445"/>
                <a:ext cx="590540" cy="347469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2716287" y="5397938"/>
              <a:ext cx="623006" cy="410242"/>
              <a:chOff x="12716287" y="5397938"/>
              <a:chExt cx="623006" cy="410242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2716287" y="5397938"/>
                <a:ext cx="623006" cy="41024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3047" y="1652324"/>
            <a:ext cx="3673996" cy="21891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80607" y="5100061"/>
            <a:ext cx="7010094" cy="85593"/>
            <a:chOff x="2480607" y="5100061"/>
            <a:chExt cx="7010094" cy="8559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34648" y="9429191"/>
            <a:ext cx="2143617" cy="3809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8220" y="7135486"/>
            <a:ext cx="1811269" cy="161664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1077" y="592306"/>
            <a:ext cx="1359966" cy="38094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237525" y="9429191"/>
            <a:ext cx="895235" cy="38094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04058" y="3397361"/>
            <a:ext cx="3173548" cy="86945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78952" y="8332991"/>
            <a:ext cx="3882569" cy="40633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413589" y="2114948"/>
            <a:ext cx="8775024" cy="6055818"/>
            <a:chOff x="7413589" y="2114948"/>
            <a:chExt cx="8775024" cy="605581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13589" y="2114948"/>
              <a:ext cx="8775024" cy="60558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37525" y="9429191"/>
            <a:ext cx="895235" cy="3809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69262" y="3689300"/>
            <a:ext cx="3998810" cy="85593"/>
            <a:chOff x="1569262" y="3689300"/>
            <a:chExt cx="3998810" cy="855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569262" y="3689300"/>
              <a:ext cx="3998810" cy="8559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3047" y="1186436"/>
            <a:ext cx="5002017" cy="145943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69262" y="5724441"/>
            <a:ext cx="4073269" cy="80301"/>
            <a:chOff x="1569262" y="5724441"/>
            <a:chExt cx="4073269" cy="8030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569262" y="5724441"/>
              <a:ext cx="4073269" cy="8030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69286" y="7720817"/>
            <a:ext cx="4093117" cy="85595"/>
            <a:chOff x="1569286" y="7720817"/>
            <a:chExt cx="4093117" cy="8559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69286" y="7720817"/>
              <a:ext cx="4093117" cy="8559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05363" y="3098352"/>
            <a:ext cx="1733800" cy="76188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12125" y="5128202"/>
            <a:ext cx="1755133" cy="76188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12120" y="7129871"/>
            <a:ext cx="2021539" cy="76188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37858" y="3899029"/>
            <a:ext cx="5651958" cy="112612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963219" y="4476481"/>
            <a:ext cx="1799579" cy="731682"/>
            <a:chOff x="7963219" y="4476481"/>
            <a:chExt cx="1799579" cy="73168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63219" y="4476481"/>
              <a:ext cx="1799579" cy="73168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562661" y="2582403"/>
            <a:ext cx="3998810" cy="85593"/>
            <a:chOff x="10562661" y="2582403"/>
            <a:chExt cx="3998810" cy="8559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0562661" y="2582403"/>
              <a:ext cx="3998810" cy="8559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498763" y="1991458"/>
            <a:ext cx="2132140" cy="76188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478192" y="2847011"/>
            <a:ext cx="2893905" cy="211899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516953" y="4700963"/>
            <a:ext cx="6136371" cy="370889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18486" y="5976915"/>
            <a:ext cx="5103283" cy="112612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37858" y="7805010"/>
            <a:ext cx="6072072" cy="112612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91077" y="592306"/>
            <a:ext cx="1359966" cy="38094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934648" y="9429191"/>
            <a:ext cx="1991336" cy="38094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04058" y="2158637"/>
            <a:ext cx="3173548" cy="8694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3047" y="1652324"/>
            <a:ext cx="3600294" cy="21891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80607" y="5100061"/>
            <a:ext cx="7010094" cy="85593"/>
            <a:chOff x="2480607" y="5100061"/>
            <a:chExt cx="7010094" cy="8559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34648" y="9429191"/>
            <a:ext cx="2143617" cy="3809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8220" y="6749439"/>
            <a:ext cx="3177863" cy="200303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1077" y="592306"/>
            <a:ext cx="1359966" cy="3809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300508" y="2129562"/>
            <a:ext cx="9220446" cy="6181553"/>
            <a:chOff x="7300508" y="2129562"/>
            <a:chExt cx="9220446" cy="618155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00508" y="2129562"/>
              <a:ext cx="9220446" cy="618155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237525" y="9429191"/>
            <a:ext cx="895235" cy="3809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3047" y="1652324"/>
            <a:ext cx="3955666" cy="14594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80607" y="5100061"/>
            <a:ext cx="7010094" cy="85593"/>
            <a:chOff x="2480607" y="5100061"/>
            <a:chExt cx="7010094" cy="8559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37525" y="9429191"/>
            <a:ext cx="895235" cy="3809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34648" y="9429191"/>
            <a:ext cx="1853053" cy="3809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1363" y="6363391"/>
            <a:ext cx="3645242" cy="23894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1077" y="592306"/>
            <a:ext cx="1359966" cy="3809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326376" y="2110143"/>
            <a:ext cx="10941020" cy="6065428"/>
            <a:chOff x="6326376" y="2110143"/>
            <a:chExt cx="10941020" cy="606542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26376" y="2110143"/>
              <a:ext cx="10941020" cy="60654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98754" y="2834427"/>
            <a:ext cx="2652015" cy="92889"/>
            <a:chOff x="7198754" y="2834427"/>
            <a:chExt cx="2652015" cy="92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7198754" y="2834427"/>
              <a:ext cx="2652015" cy="928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1077" y="592306"/>
            <a:ext cx="1359966" cy="3809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34648" y="9429191"/>
            <a:ext cx="2329422" cy="3809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4408" y="1115360"/>
            <a:ext cx="3874715" cy="190471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08875" y="1938434"/>
            <a:ext cx="3167672" cy="15674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823464" y="5100061"/>
            <a:ext cx="7010094" cy="85593"/>
            <a:chOff x="2823464" y="5100061"/>
            <a:chExt cx="7010094" cy="8559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2823464" y="5100061"/>
              <a:ext cx="7010094" cy="855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63494" y="4510048"/>
            <a:ext cx="2848831" cy="1602468"/>
            <a:chOff x="1963494" y="4510048"/>
            <a:chExt cx="2848831" cy="160246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63494" y="4510048"/>
              <a:ext cx="2848831" cy="160246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24405" y="2977623"/>
            <a:ext cx="3781858" cy="1985476"/>
            <a:chOff x="1324405" y="2977623"/>
            <a:chExt cx="3781858" cy="198547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4405" y="2977623"/>
              <a:ext cx="3781858" cy="19854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95833" y="6568648"/>
            <a:ext cx="3781858" cy="1196013"/>
            <a:chOff x="1495833" y="6568648"/>
            <a:chExt cx="3781858" cy="119601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95833" y="6568648"/>
              <a:ext cx="3781858" cy="119601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06097" y="3110716"/>
            <a:ext cx="7890289" cy="126219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198754" y="5990476"/>
            <a:ext cx="9308548" cy="1687259"/>
            <a:chOff x="7198754" y="5990476"/>
            <a:chExt cx="9308548" cy="168725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198754" y="6810648"/>
              <a:ext cx="5234386" cy="97870"/>
              <a:chOff x="7198754" y="6810648"/>
              <a:chExt cx="5234386" cy="97870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7198754" y="6810648"/>
                <a:ext cx="5234386" cy="97870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22658" y="5872955"/>
              <a:ext cx="5638455" cy="1566945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86849" y="7115992"/>
              <a:ext cx="1419698" cy="711093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145420" y="4392630"/>
            <a:ext cx="7267731" cy="7110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사용자 지정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김재현(2017150009)</cp:lastModifiedBy>
  <cp:revision>11</cp:revision>
  <dcterms:created xsi:type="dcterms:W3CDTF">2021-12-23T15:59:26Z</dcterms:created>
  <dcterms:modified xsi:type="dcterms:W3CDTF">2021-12-30T08:09:40Z</dcterms:modified>
</cp:coreProperties>
</file>