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Kaushan Script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schemas.openxmlformats.org/officeDocument/2006/relationships/font" Target="fonts/KaushanScrip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86fb0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86fb0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86fb07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86fb07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86fb07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86fb07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86fb07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86fb07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86fb07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86fb07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Jr. Engineering competition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Jiho Kim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Garth Slaney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Nolan Chan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420550" y="217525"/>
            <a:ext cx="43029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Kaushan Script"/>
                <a:ea typeface="Kaushan Script"/>
                <a:cs typeface="Kaushan Script"/>
                <a:sym typeface="Kaushan Script"/>
              </a:rPr>
              <a:t>AIRBERTA</a:t>
            </a:r>
            <a:endParaRPr sz="48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85338"/>
            <a:ext cx="1689887" cy="168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were trying to solve was to create a airplane booking system that is user friendly and functional.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	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Ideally, it should store information of the customer (name, email, what type of seats, how many people are travelling together).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make it user friendly and easy to access for the customers.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want to make seperate tabs to display different data (booking part, collecting data part, welcome screen, etc)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Putting all the code together into one fully functional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Planning and </a:t>
            </a:r>
            <a:r>
              <a:rPr lang="en"/>
              <a:t>executing</a:t>
            </a:r>
            <a:r>
              <a:rPr lang="en"/>
              <a:t> without wasting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Consistently uploading updated files to Github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 to implement the code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the question and what we need to solve individually (5-10mins)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Brainstorm ideas, what we should do, how it should be implemented (30-40 mins)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Pseudo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Coding individually (3~ hours)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Putting all the code together (1~ hours)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(rest of the time wasted somewhere in between)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code: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