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/>
    <p:restoredTop sz="94737"/>
  </p:normalViewPr>
  <p:slideViewPr>
    <p:cSldViewPr snapToGrid="0">
      <p:cViewPr varScale="1">
        <p:scale>
          <a:sx n="121" d="100"/>
          <a:sy n="121" d="100"/>
        </p:scale>
        <p:origin x="176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BDD6-E4EC-AB29-D50C-119640C34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40426-74D9-661D-8408-E41E86189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D37A-2320-3A30-37ED-1CBC6FBA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BE40-0E51-110E-CFE6-B1328A93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A1CF-2E21-E0E1-980A-A94D41D8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2DF-F708-A8EF-C7BC-80AB3937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A6F9C-019B-CCCE-9024-C004E203F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65D8-1E96-22B9-F1FB-823D2C32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5B6A-E0A1-4E02-8862-1C26B541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B347-4D73-0E1F-F8FF-BA8530F7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B3DB8-4FA0-3CD6-0597-8B8A90728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DB47-0E7A-1597-60EE-4F188D16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3C4D-949D-811F-4EA0-2A721DD7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E88FF-CDD4-E7E0-1113-A2AF901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E0AE-CFD1-4CD9-55D2-6818FCCE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7C9E-933B-DEF1-2B86-A44276EB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DC33-0368-7A78-20C2-1A60CAD0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E44E-F9B6-D2CC-C9D7-AC541930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66D7-799E-238B-D218-B3E1B164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90B4-77CB-0CDA-D3D1-981FAFDB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5C63-8727-9164-ECD5-786B9D4B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1D472-9A73-A9A4-6751-07B33A141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4DD8-3E43-C3E6-8486-F2FA8757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29F4-0A6D-F1D9-905C-E608AF2F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7C67-713B-1F7F-A96C-C029BE87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AAC0-1AA8-212D-AC6A-0E9B25CA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3572-2204-6B2B-FC27-E3A87AEAE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003EF-C594-ABFC-C208-5EEA3241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B596C-7C81-E078-1CEF-6FF14909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95608-64A0-D732-873E-8C3AA42B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F4AF-97FC-3C87-6CEF-7E33E8F6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E788-A161-7155-1E17-DF2E99FE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E172-E28B-391B-82FC-C50E15DA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E2430-8BF6-3B28-117F-2193CD725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3B80C-8FE9-0CE4-4B3D-D53F5EDE9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9BBFF-C5EB-8872-BB7D-6F8A0E049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A0BC9-5EEA-DA79-456B-B8A0E4C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D300C-061D-BDCB-6F00-7FF0DD05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FDFD4-2501-0DC2-9DCE-AC00ED23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1C9B-48DB-49B8-EE21-9FFDD1E8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DA8EF-1837-B0A4-181B-11C5A9FE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7792-F891-E240-70B8-DA434C29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B78F9-ADBE-D073-D4FB-523029A9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1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D74D2-B46A-08A2-F599-F966A6FB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B7C65-BE23-ABE5-BBCD-88D11DF7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1EABD-BDEB-B414-2CCD-1B9C32DB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6A75-2D32-ADE1-C969-C4847908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9641-321D-CE6E-C1D1-4ABD7D56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7350-80BA-DD41-7CFE-4E0F9119F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4947F-2901-776F-9343-6DAAB0C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2C5F2-8469-796A-B62B-BA454C39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1C91C-D9D7-3BF9-9F42-E5F7FA5C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AAF0-4876-837B-28CB-2433F60A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88ED1-460E-04DA-218B-E7EB2E46A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5E2D1-D60C-7834-A0AB-AEA5A21E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6B56C-ED85-6466-AE6D-8ED579C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5A907-F132-4620-8D53-B59275C7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1AEF6-A8B4-63C1-8B63-290DFE24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6F523-4AF3-126B-C538-FC6ADC64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B5C06-C48D-E55B-4141-D420B480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2FCEA-0B77-0AC5-7D93-1C043155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C0E14-EFE7-1641-8C76-7D99DA53226C}" type="datetimeFigureOut"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3E84-60E6-4633-16D0-F55D76D16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CF52-0D8E-E704-21A8-C1D2A4CB2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6DAA-99FD-B890-C3FE-92815C6F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Exploration of Closed-Domain Question Answering Explainability Methods with a Sentence-Level Rationale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524A5-1F66-B2C9-8366-D3664CED7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ui-sans-serif"/>
              </a:rPr>
              <a:t>Anonymous Authors</a:t>
            </a:r>
          </a:p>
          <a:p>
            <a:r>
              <a:rPr lang="en-US" dirty="0">
                <a:latin typeface="ui-sans-serif"/>
              </a:rPr>
              <a:t>Presented by: Jiho Noh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0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431B-CFEE-C2EB-6A9F-DE41A843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1FCE76-15A9-03A0-BA8F-C67BB6A8A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1690688"/>
            <a:ext cx="6324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8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866623-5285-884C-C99A-3828FCFB5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004" y="324881"/>
            <a:ext cx="8063992" cy="58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6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06559B-A881-8F62-8D1E-6C918CD4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99" y="190496"/>
            <a:ext cx="8775003" cy="63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5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D56E-1637-1E84-5340-923F0ACA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C11B-DCA3-5380-C6C6-2E06A0BD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a Closed-Domain Question Answering (CQA) dataset for assessing the capacity of different methods for Rationale Extraction (RE)</a:t>
            </a:r>
          </a:p>
          <a:p>
            <a:pPr lvl="1"/>
            <a:r>
              <a:rPr lang="en-US" dirty="0"/>
              <a:t>Hotpot-QA (Yang et al. 2018)</a:t>
            </a:r>
          </a:p>
        </p:txBody>
      </p:sp>
    </p:spTree>
    <p:extLst>
      <p:ext uri="{BB962C8B-B14F-4D97-AF65-F5344CB8AC3E}">
        <p14:creationId xmlns:p14="http://schemas.microsoft.com/office/powerpoint/2010/main" val="272071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039C-C280-14A3-832E-A9856789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 Subtopics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8613-5AF2-72C1-4FB4-EBABE5B3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Open-domain vs. </a:t>
            </a:r>
            <a:r>
              <a:rPr lang="en-US" b="1" dirty="0"/>
              <a:t>Closed-domain</a:t>
            </a:r>
          </a:p>
          <a:p>
            <a:r>
              <a:rPr lang="en-US" dirty="0"/>
              <a:t>Conversational QA</a:t>
            </a:r>
          </a:p>
          <a:p>
            <a:r>
              <a:rPr lang="en-US" dirty="0"/>
              <a:t>Knowledge-based QA</a:t>
            </a:r>
          </a:p>
          <a:p>
            <a:r>
              <a:rPr lang="en-US" dirty="0"/>
              <a:t>Multimodal QA</a:t>
            </a:r>
          </a:p>
          <a:p>
            <a:r>
              <a:rPr lang="en-US" dirty="0"/>
              <a:t>Community QA</a:t>
            </a:r>
          </a:p>
          <a:p>
            <a:r>
              <a:rPr lang="en-US" dirty="0"/>
              <a:t>MCQ / T-F / Long-form / Cloze</a:t>
            </a:r>
          </a:p>
          <a:p>
            <a:r>
              <a:rPr lang="en-US" dirty="0"/>
              <a:t>Generative QA</a:t>
            </a:r>
          </a:p>
          <a:p>
            <a:r>
              <a:rPr lang="en-US" dirty="0"/>
              <a:t>Cross-Lingual QA</a:t>
            </a:r>
          </a:p>
          <a:p>
            <a:r>
              <a:rPr lang="en-US" dirty="0"/>
              <a:t>Mathematical QA</a:t>
            </a:r>
          </a:p>
          <a:p>
            <a:r>
              <a:rPr lang="en-US" dirty="0"/>
              <a:t>Temporal/Casual QA</a:t>
            </a:r>
          </a:p>
          <a:p>
            <a:r>
              <a:rPr lang="en-US" dirty="0"/>
              <a:t>Reasoning</a:t>
            </a:r>
          </a:p>
          <a:p>
            <a:r>
              <a:rPr lang="en-US" dirty="0"/>
              <a:t>Question Quality Assessment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6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C579-F99F-A997-3D45-4C38FEF8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ED6B-6374-02E8-D395-D05E9345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Unique identifiers assigned to a researcher</a:t>
            </a:r>
          </a:p>
          <a:p>
            <a:pPr lvl="1"/>
            <a:r>
              <a:rPr lang="en-US" dirty="0"/>
              <a:t>Links researchers with their publications.</a:t>
            </a:r>
          </a:p>
          <a:p>
            <a:r>
              <a:rPr lang="en-US" dirty="0"/>
              <a:t>Prevents author ambiguity problems</a:t>
            </a:r>
          </a:p>
          <a:p>
            <a:r>
              <a:rPr lang="en-US" dirty="0"/>
              <a:t>Types of IDs</a:t>
            </a:r>
          </a:p>
          <a:p>
            <a:pPr lvl="1"/>
            <a:r>
              <a:rPr lang="en-US" dirty="0"/>
              <a:t>Open Researcher and Contributor ID (ORCID)</a:t>
            </a:r>
          </a:p>
          <a:p>
            <a:pPr lvl="1"/>
            <a:r>
              <a:rPr lang="en-US" dirty="0"/>
              <a:t>Web of Science </a:t>
            </a:r>
            <a:r>
              <a:rPr lang="en-US" dirty="0" err="1"/>
              <a:t>ResearcherID</a:t>
            </a:r>
            <a:endParaRPr lang="en-US" dirty="0"/>
          </a:p>
          <a:p>
            <a:pPr lvl="1"/>
            <a:r>
              <a:rPr lang="en-US" dirty="0"/>
              <a:t>Scopus Author Identifier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0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D1B4-C5E1-2A08-5749-1F5D7157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Similarity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4490-B748-1242-E3E5-B8462FF6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Embedding similarity</a:t>
            </a:r>
          </a:p>
          <a:p>
            <a:r>
              <a:rPr lang="en-US" dirty="0"/>
              <a:t>TF-IDF embedding</a:t>
            </a:r>
          </a:p>
          <a:p>
            <a:r>
              <a:rPr lang="en-US" dirty="0"/>
              <a:t>LLM classifier</a:t>
            </a:r>
          </a:p>
          <a:p>
            <a:r>
              <a:rPr lang="en-US" dirty="0"/>
              <a:t>LLM attention-based</a:t>
            </a:r>
          </a:p>
        </p:txBody>
      </p:sp>
    </p:spTree>
    <p:extLst>
      <p:ext uri="{BB962C8B-B14F-4D97-AF65-F5344CB8AC3E}">
        <p14:creationId xmlns:p14="http://schemas.microsoft.com/office/powerpoint/2010/main" val="235914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984C-E88D-9005-F6D5-7BD89188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1FBD-9615-C5B0-65DA-C98A1367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Cos-sim between A and a candidate sentence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36F94-596D-6F00-4FC5-DACC36C7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2627313"/>
            <a:ext cx="60325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2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7EF3-9240-C4AA-B95E-D961D854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D969-5653-F4E2-3E8A-BB04D741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Cos-sim between TF-IDF embeddings of A and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6EEE0-517E-2D69-E974-5F27B6402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43" y="2739672"/>
            <a:ext cx="4927819" cy="3368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D5D29-9FCB-2FE0-089D-81D23F1E5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348" y="3410607"/>
            <a:ext cx="60706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6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BF01-FE68-50D8-470F-9DA0D3EF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60F3-07FA-967F-D701-6F176ECE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pre-trained LLM for binary text classification.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864D3-CEE8-3719-13DE-EB057E71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66" y="3166240"/>
            <a:ext cx="6197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2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05E4-308A-3814-98B0-C8958AC5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Attention-based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814CD7-0492-DD44-F191-49495809A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14" y="1798283"/>
            <a:ext cx="6223000" cy="184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4EA85-8806-FEC8-5E33-81432F1A5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4" y="4025511"/>
            <a:ext cx="3184635" cy="740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26B660-2BFB-B7C4-A394-F71CCE5F7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446" y="1890270"/>
            <a:ext cx="5610840" cy="323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1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166</Words>
  <Application>Microsoft Macintosh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ui-sans-serif</vt:lpstr>
      <vt:lpstr>Aptos</vt:lpstr>
      <vt:lpstr>Aptos Display</vt:lpstr>
      <vt:lpstr>Arial</vt:lpstr>
      <vt:lpstr>Office Theme</vt:lpstr>
      <vt:lpstr>Exploration of Closed-Domain Question Answering Explainability Methods with a Sentence-Level Rationale Dataset</vt:lpstr>
      <vt:lpstr>Research Objectives</vt:lpstr>
      <vt:lpstr>Question Answering Subtopics</vt:lpstr>
      <vt:lpstr>Rationale Extraction</vt:lpstr>
      <vt:lpstr>Sentence Similarity Measures</vt:lpstr>
      <vt:lpstr>Sentence Embedding</vt:lpstr>
      <vt:lpstr>TF-IDF</vt:lpstr>
      <vt:lpstr>LLM classifier</vt:lpstr>
      <vt:lpstr>LLM Attention-based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Jiho Noh</dc:creator>
  <cp:lastModifiedBy>Jiho Noh</cp:lastModifiedBy>
  <cp:revision>9</cp:revision>
  <dcterms:created xsi:type="dcterms:W3CDTF">2024-08-29T14:37:13Z</dcterms:created>
  <dcterms:modified xsi:type="dcterms:W3CDTF">2024-10-30T19:52:21Z</dcterms:modified>
</cp:coreProperties>
</file>