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94"/>
  </p:normalViewPr>
  <p:slideViewPr>
    <p:cSldViewPr snapToGrid="0">
      <p:cViewPr varScale="1">
        <p:scale>
          <a:sx n="121" d="100"/>
          <a:sy n="121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DD6-E4EC-AB29-D50C-119640C3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0426-74D9-661D-8408-E41E86189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D37A-2320-3A30-37ED-1CBC6FBA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BE40-0E51-110E-CFE6-B1328A9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A1CF-2E21-E0E1-980A-A94D41D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2DF-F708-A8EF-C7BC-80AB393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A6F9C-019B-CCCE-9024-C004E203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65D8-1E96-22B9-F1FB-823D2C32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B6A-E0A1-4E02-8862-1C26B541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B347-4D73-0E1F-F8FF-BA8530F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B3DB8-4FA0-3CD6-0597-8B8A90728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DB47-0E7A-1597-60EE-4F188D16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3C4D-949D-811F-4EA0-2A721DD7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88FF-CDD4-E7E0-1113-A2AF901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0AE-CFD1-4CD9-55D2-6818FCCE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C9E-933B-DEF1-2B86-A44276E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DC33-0368-7A78-20C2-1A60CAD0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44E-F9B6-D2CC-C9D7-AC54193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66D7-799E-238B-D218-B3E1B16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90B4-77CB-0CDA-D3D1-981FAFDB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C63-8727-9164-ECD5-786B9D4B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D472-9A73-A9A4-6751-07B33A14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4DD8-3E43-C3E6-8486-F2FA875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29F4-0A6D-F1D9-905C-E608AF2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7C67-713B-1F7F-A96C-C029BE87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AAC0-1AA8-212D-AC6A-0E9B25CA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3572-2204-6B2B-FC27-E3A87AEAE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003EF-C594-ABFC-C208-5EEA3241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596C-7C81-E078-1CEF-6FF14909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95608-64A0-D732-873E-8C3AA42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F4AF-97FC-3C87-6CEF-7E33E8F6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E788-A161-7155-1E17-DF2E99F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E172-E28B-391B-82FC-C50E15DA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2430-8BF6-3B28-117F-2193CD72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3B80C-8FE9-0CE4-4B3D-D53F5EDE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9BBFF-C5EB-8872-BB7D-6F8A0E04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A0BC9-5EEA-DA79-456B-B8A0E4C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D300C-061D-BDCB-6F00-7FF0DD0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DFD4-2501-0DC2-9DCE-AC00ED23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1C9B-48DB-49B8-EE21-9FFDD1E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DA8EF-1837-B0A4-181B-11C5A9F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7792-F891-E240-70B8-DA434C2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B78F9-ADBE-D073-D4FB-523029A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D74D2-B46A-08A2-F599-F966A6FB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7C65-BE23-ABE5-BBCD-88D11DF7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EABD-BDEB-B414-2CCD-1B9C32DB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6A75-2D32-ADE1-C969-C4847908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641-321D-CE6E-C1D1-4ABD7D56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7350-80BA-DD41-7CFE-4E0F9119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947F-2901-776F-9343-6DAAB0C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C5F2-8469-796A-B62B-BA454C3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1C91C-D9D7-3BF9-9F42-E5F7FA5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AF0-4876-837B-28CB-2433F60A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88ED1-460E-04DA-218B-E7EB2E46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E2D1-D60C-7834-A0AB-AEA5A21E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B56C-ED85-6466-AE6D-8ED579C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A907-F132-4620-8D53-B59275C7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AEF6-A8B4-63C1-8B63-290DFE2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6F523-4AF3-126B-C538-FC6ADC6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5C06-C48D-E55B-4141-D420B480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FCEA-0B77-0AC5-7D93-1C043155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C0E14-EFE7-1641-8C76-7D99DA53226C}" type="datetimeFigureOut"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3E84-60E6-4633-16D0-F55D76D1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F52-0D8E-E704-21A8-C1D2A4CB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rfss/index.html" TargetMode="External"/><Relationship Id="rId2" Type="http://schemas.openxmlformats.org/officeDocument/2006/relationships/hyperlink" Target="https://allofus.nih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m-ahead.net/data-and-research-core/aadb-access/" TargetMode="External"/><Relationship Id="rId5" Type="http://schemas.openxmlformats.org/officeDocument/2006/relationships/hyperlink" Target="https://ochin.org/research/" TargetMode="External"/><Relationship Id="rId4" Type="http://schemas.openxmlformats.org/officeDocument/2006/relationships/hyperlink" Target="https://www.census.gov/programs-surveys/a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AIM-AHEAD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sng">
                <a:effectLst/>
                <a:latin typeface="ui-sans-serif"/>
              </a:rPr>
              <a:t>AI/ML to Address health Equity</a:t>
            </a:r>
          </a:p>
          <a:p>
            <a:r>
              <a:rPr lang="en-US">
                <a:latin typeface="ui-sans-serif"/>
              </a:rPr>
              <a:t>Jiho Noh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D56E-1637-1E84-5340-923F0ACA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C11B-DCA3-5380-C6C6-2E06A0BD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AI/Ml to address health equity within rural Northwest Georgia/Southern Appalachia addressing mental/behavioral health</a:t>
            </a:r>
          </a:p>
          <a:p>
            <a:r>
              <a:rPr lang="en-US"/>
              <a:t>Identify trends, create predictive models that supports individualized healthcare and targeted interventiosn</a:t>
            </a:r>
          </a:p>
          <a:p>
            <a:r>
              <a:rPr lang="en-US"/>
              <a:t>Identify local data gaps, needs</a:t>
            </a:r>
          </a:p>
        </p:txBody>
      </p:sp>
    </p:spTree>
    <p:extLst>
      <p:ext uri="{BB962C8B-B14F-4D97-AF65-F5344CB8AC3E}">
        <p14:creationId xmlns:p14="http://schemas.microsoft.com/office/powerpoint/2010/main" val="272071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039C-C280-14A3-832E-A9856789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Northwest GA/Southern Appalachia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8613-5AF2-72C1-4FB4-EBABE5B3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African Americans and hispanics</a:t>
            </a:r>
          </a:p>
          <a:p>
            <a:r>
              <a:rPr lang="en-US"/>
              <a:t>non-English language at home</a:t>
            </a:r>
          </a:p>
          <a:p>
            <a:r>
              <a:rPr lang="en-US"/>
              <a:t>13% below near poverty rate</a:t>
            </a:r>
          </a:p>
          <a:p>
            <a:r>
              <a:rPr lang="en-US"/>
              <a:t>120/159 GA counties defined as ‘rural’</a:t>
            </a:r>
          </a:p>
          <a:p>
            <a:r>
              <a:rPr lang="en-US"/>
              <a:t>Not enough psychiatrist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C579-F99F-A997-3D45-4C38FEF8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AI/ML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ED6B-6374-02E8-D395-D05E9345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telehealth and AI diagnostics</a:t>
            </a:r>
          </a:p>
          <a:p>
            <a:r>
              <a:rPr lang="en-US"/>
              <a:t>dearly disease detection and resource allocation</a:t>
            </a:r>
          </a:p>
          <a:p>
            <a:r>
              <a:rPr lang="en-US"/>
              <a:t>personalized medicine</a:t>
            </a:r>
          </a:p>
          <a:p>
            <a:r>
              <a:rPr lang="en-US"/>
              <a:t>AI driven health education and community outreach</a:t>
            </a:r>
          </a:p>
          <a:p>
            <a:r>
              <a:rPr lang="en-US"/>
              <a:t>Data integration and analysis by unifying health records and identifying disparities and target interventions</a:t>
            </a:r>
          </a:p>
          <a:p>
            <a:r>
              <a:rPr lang="en-US"/>
              <a:t>clinical decision making, training, and education</a:t>
            </a:r>
          </a:p>
          <a:p>
            <a:r>
              <a:rPr lang="en-US"/>
              <a:t>policy planning</a:t>
            </a:r>
          </a:p>
          <a:p>
            <a:r>
              <a:rPr lang="en-US"/>
              <a:t>addressing social determinants of health (SDOH)</a:t>
            </a:r>
          </a:p>
        </p:txBody>
      </p:sp>
    </p:spTree>
    <p:extLst>
      <p:ext uri="{BB962C8B-B14F-4D97-AF65-F5344CB8AC3E}">
        <p14:creationId xmlns:p14="http://schemas.microsoft.com/office/powerpoint/2010/main" val="93050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63D9-487E-8F84-4595-66BB48D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CB33-301D-E3B0-2C21-962D4C46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socioeconomic status</a:t>
            </a:r>
          </a:p>
          <a:p>
            <a:r>
              <a:rPr lang="en-US"/>
              <a:t>housing and neighborhood conditions</a:t>
            </a:r>
          </a:p>
          <a:p>
            <a:r>
              <a:rPr lang="en-US"/>
              <a:t>education</a:t>
            </a:r>
          </a:p>
          <a:p>
            <a:r>
              <a:rPr lang="en-US"/>
              <a:t>employment and working conditions</a:t>
            </a:r>
          </a:p>
          <a:p>
            <a:r>
              <a:rPr lang="en-US"/>
              <a:t>access to healthcare</a:t>
            </a:r>
          </a:p>
          <a:p>
            <a:r>
              <a:rPr lang="en-US"/>
              <a:t>social support networks</a:t>
            </a:r>
          </a:p>
          <a:p>
            <a:r>
              <a:rPr lang="en-US"/>
              <a:t>food insecurity</a:t>
            </a:r>
          </a:p>
          <a:p>
            <a:r>
              <a:rPr lang="en-US"/>
              <a:t>environmental conditions</a:t>
            </a:r>
          </a:p>
          <a:p>
            <a:r>
              <a:rPr lang="en-US"/>
              <a:t>discrimination and social exclusion</a:t>
            </a:r>
          </a:p>
          <a:p>
            <a:r>
              <a:rPr lang="en-US"/>
              <a:t>access to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335100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434C-4E73-6D6E-4C91-71C64F29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06A7-AA3F-2CF9-C3EF-EE80562B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Community-engaged design and project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Community-engaged piloting phase</a:t>
            </a:r>
          </a:p>
          <a:p>
            <a:pPr lvl="1"/>
            <a:r>
              <a:rPr lang="en-US"/>
              <a:t>coordinate and manage mental/health data</a:t>
            </a:r>
          </a:p>
          <a:p>
            <a:pPr lvl="1"/>
            <a:r>
              <a:rPr lang="en-US"/>
              <a:t>identify SDOH, identify at-risk populations, recommend interventions, and solicit community feedback to make any adjustments.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Community-engaged plan for sustainability and scalability</a:t>
            </a:r>
          </a:p>
          <a:p>
            <a:pPr marL="971550" lvl="1" indent="-514350">
              <a:buFont typeface="+mj-lt"/>
              <a:buAutoNum type="arabicPeriod"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3DC-053B-046B-0356-EE53BC38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E00D-F5D8-D0A0-F5FD-64479FE8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All of Us Research Program </a:t>
            </a:r>
            <a:r>
              <a:rPr lang="en-US"/>
              <a:t>from NIH</a:t>
            </a:r>
          </a:p>
          <a:p>
            <a:r>
              <a:rPr lang="en-US">
                <a:hlinkClick r:id="rId3"/>
              </a:rPr>
              <a:t>Behavioral Risk Factor Surveillance System </a:t>
            </a:r>
            <a:r>
              <a:rPr lang="en-US"/>
              <a:t>(BRFSS)</a:t>
            </a:r>
          </a:p>
          <a:p>
            <a:r>
              <a:rPr lang="en-US">
                <a:hlinkClick r:id="rId4"/>
              </a:rPr>
              <a:t>American Community Survey</a:t>
            </a:r>
            <a:endParaRPr lang="en-US"/>
          </a:p>
          <a:p>
            <a:r>
              <a:rPr lang="en-US">
                <a:hlinkClick r:id="rId5"/>
              </a:rPr>
              <a:t>OCHIN Community Health Equity Database</a:t>
            </a:r>
            <a:r>
              <a:rPr lang="en-US"/>
              <a:t> (</a:t>
            </a:r>
            <a:r>
              <a:rPr lang="en-US">
                <a:hlinkClick r:id="rId5"/>
              </a:rPr>
              <a:t>AIM-AHEAD</a:t>
            </a:r>
            <a:r>
              <a:rPr lang="en-US"/>
              <a:t>)</a:t>
            </a:r>
          </a:p>
          <a:p>
            <a:r>
              <a:rPr lang="en-US">
                <a:hlinkClick r:id="rId6"/>
              </a:rPr>
              <a:t>Medstar Health AADB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239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ui-sans-serif</vt:lpstr>
      <vt:lpstr>Aptos</vt:lpstr>
      <vt:lpstr>Aptos Display</vt:lpstr>
      <vt:lpstr>Arial</vt:lpstr>
      <vt:lpstr>Office Theme</vt:lpstr>
      <vt:lpstr>AIM-AHEAD</vt:lpstr>
      <vt:lpstr>Specific aims</vt:lpstr>
      <vt:lpstr>Northwest GA/Southern Appalachia</vt:lpstr>
      <vt:lpstr>What AI/ML can do</vt:lpstr>
      <vt:lpstr>SDOH</vt:lpstr>
      <vt:lpstr>Plan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 Noh</dc:creator>
  <cp:lastModifiedBy>Jiho Noh</cp:lastModifiedBy>
  <cp:revision>6</cp:revision>
  <dcterms:created xsi:type="dcterms:W3CDTF">2024-08-29T14:37:13Z</dcterms:created>
  <dcterms:modified xsi:type="dcterms:W3CDTF">2024-10-07T19:23:27Z</dcterms:modified>
</cp:coreProperties>
</file>