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277" r:id="rId8"/>
    <p:sldId id="284" r:id="rId9"/>
    <p:sldId id="282" r:id="rId10"/>
    <p:sldId id="281" r:id="rId11"/>
    <p:sldId id="283" r:id="rId12"/>
    <p:sldId id="280" r:id="rId13"/>
    <p:sldId id="286" r:id="rId14"/>
    <p:sldId id="287" r:id="rId15"/>
    <p:sldId id="279" r:id="rId16"/>
    <p:sldId id="296" r:id="rId17"/>
    <p:sldId id="285" r:id="rId18"/>
    <p:sldId id="290" r:id="rId19"/>
    <p:sldId id="318" r:id="rId20"/>
    <p:sldId id="292" r:id="rId21"/>
    <p:sldId id="295" r:id="rId22"/>
    <p:sldId id="289" r:id="rId23"/>
    <p:sldId id="288" r:id="rId24"/>
    <p:sldId id="297" r:id="rId25"/>
    <p:sldId id="319" r:id="rId26"/>
    <p:sldId id="302" r:id="rId27"/>
    <p:sldId id="298" r:id="rId28"/>
    <p:sldId id="300" r:id="rId29"/>
    <p:sldId id="301" r:id="rId30"/>
    <p:sldId id="299" r:id="rId31"/>
    <p:sldId id="306" r:id="rId32"/>
    <p:sldId id="303" r:id="rId33"/>
    <p:sldId id="293" r:id="rId34"/>
    <p:sldId id="304" r:id="rId35"/>
    <p:sldId id="305" r:id="rId36"/>
    <p:sldId id="308" r:id="rId37"/>
    <p:sldId id="313" r:id="rId38"/>
    <p:sldId id="310" r:id="rId39"/>
    <p:sldId id="311" r:id="rId40"/>
    <p:sldId id="339" r:id="rId41"/>
    <p:sldId id="312" r:id="rId42"/>
    <p:sldId id="320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21" y="82"/>
      </p:cViewPr>
      <p:guideLst>
        <p:guide orient="horz" pos="235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Big Data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1888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F0A4BC-2E8A-4769-B78A-29E352F721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A0255C71-39FD-426A-9C06-F8EDD0BD2667}"/>
              </a:ext>
            </a:extLst>
          </p:cNvPr>
          <p:cNvSpPr/>
          <p:nvPr/>
        </p:nvSpPr>
        <p:spPr>
          <a:xfrm>
            <a:off x="7339827" y="4567828"/>
            <a:ext cx="362169" cy="356361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193B9614-17BB-4C44-8D71-E2DE5AE1A1D6}"/>
              </a:ext>
            </a:extLst>
          </p:cNvPr>
          <p:cNvSpPr/>
          <p:nvPr/>
        </p:nvSpPr>
        <p:spPr>
          <a:xfrm>
            <a:off x="10206186" y="45971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EA021CA-5672-4075-81D5-D56A906E9532}"/>
              </a:ext>
            </a:extLst>
          </p:cNvPr>
          <p:cNvSpPr/>
          <p:nvPr/>
        </p:nvSpPr>
        <p:spPr>
          <a:xfrm rot="2700000">
            <a:off x="4526219" y="4530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55B6A77C-03EC-41A5-B1D6-C0D0ECFC1605}"/>
              </a:ext>
            </a:extLst>
          </p:cNvPr>
          <p:cNvSpPr/>
          <p:nvPr/>
        </p:nvSpPr>
        <p:spPr>
          <a:xfrm>
            <a:off x="1623619" y="458305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E37D609-2B5C-4580-B61A-4663B411CAD3}"/>
              </a:ext>
            </a:extLst>
          </p:cNvPr>
          <p:cNvSpPr>
            <a:spLocks noChangeAspect="1"/>
          </p:cNvSpPr>
          <p:nvPr/>
        </p:nvSpPr>
        <p:spPr>
          <a:xfrm>
            <a:off x="2040140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CA2500-5BA5-407C-8D42-8809D7A9B150}"/>
              </a:ext>
            </a:extLst>
          </p:cNvPr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5029200" y="2886863"/>
            <a:chExt cx="6223518" cy="929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929826"/>
              <a:chOff x="-643406" y="2826095"/>
              <a:chExt cx="6223518" cy="92982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3835914" y="1752197"/>
            <a:chExt cx="7416805" cy="929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929826"/>
              <a:chOff x="-1836693" y="2826095"/>
              <a:chExt cx="7416805" cy="9298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9DE91B-0439-43E3-AF7A-045171B88AAB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20264-15C8-413D-9234-EE2BF1C1A730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86FE-39AA-4383-834B-BA67AD2EA17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BAE4C5-8EE7-4162-B9F0-8F052E3F46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F0F45C52-72CC-4328-A8FF-0265EEB13137}"/>
              </a:ext>
            </a:extLst>
          </p:cNvPr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4B682-2411-47A2-B97B-8BC8860A60CB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5B1E4-B524-4E9F-89D2-A10C2F2DECBD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908660" y="1829307"/>
            <a:ext cx="1801344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462364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D422474-65EE-4035-9B84-CA9A11039715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EAFC0-C1D8-476B-851D-E2BBAC617CFC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834912-EBBC-40CB-81AC-2659CE26D76A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B6F1F-02F9-49B9-9516-635FB28D5432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796BA-EDC9-4293-B371-56F811528626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D120B-34A0-4FF3-BCEA-46CD92852BD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8B03A-2B41-4162-A0C8-273062F847A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A79F9A-0309-4C46-AE0E-62A40CD8A5B9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9F91-44AD-467D-ADA3-BD283CDA3DB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52879-9EE0-4EC5-92A5-E93385248DF8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0D515-575D-4776-ABD1-3D79DE2A6CDA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B2E7A-E378-4EFA-B2A7-736852E383E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252D7-6E70-4D3D-A34C-15AF22C166D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88AAF-52D1-4D89-89A0-EE8D5CF9941B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F3321-3810-4EB0-9D28-CC3B5C3BE75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FF2D3-5272-480E-BD78-ECF60F203A0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D671C-44FD-4712-A697-BCF287C2926A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51680B-60F9-42E4-A63F-D0F76437E09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81AD85-601A-4E1F-ABDC-C1F5C7F6E07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B70A6-5E39-4998-835B-25141D78D412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76399F-A0B2-44CF-BA24-1E84B92B47CF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D02D5C81-71DA-4679-8E8D-86066341873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76B29E2D-B2FA-45D7-A8E7-726953E6C60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8316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BIG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CA93-D859-420F-B59D-CDE7B8D63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C74D4-75C6-41D1-ACF9-3817693EA3D5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ADD29-63EC-42CD-9A85-516DFAAD325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9762B-FDB0-4F7E-9042-95117CE871D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B0D3E-920A-473B-AEC3-2EE1248A4F9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17C34-C900-4D37-94ED-A2FF49315AB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3816C4-F9AB-4778-AAE0-6B926118324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CA503-BD50-4528-AAC4-A9112B36DD6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21196-8EC2-4A4F-81E3-02909BE51184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44B03-18CC-4F37-B9BC-932DAB436EF3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40DB3B-2410-4582-A416-5F65A5BF6FD6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5B735-3BD0-4327-945D-67F6F6E55F6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2BBB9-3502-43D7-9D67-FC35F89BBAD2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12DE8-4949-47CA-9CEE-045C201286C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B78F-F4BE-4DF9-BDC0-49BCDDC0A1F6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C6304-2FF3-46E9-9146-00876D2AB5DD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7">
            <a:extLst>
              <a:ext uri="{FF2B5EF4-FFF2-40B4-BE49-F238E27FC236}">
                <a16:creationId xmlns:a16="http://schemas.microsoft.com/office/drawing/2014/main" id="{5D33A941-4F12-4386-82D0-6A52C3AF5D54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74745-3D1C-4686-8351-5EC8F930D38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1AB31C-A3DB-4D63-9C02-796189AA997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ECB91-9F46-426A-9766-7F105F0F6741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Connector 308">
            <a:extLst>
              <a:ext uri="{FF2B5EF4-FFF2-40B4-BE49-F238E27FC236}">
                <a16:creationId xmlns:a16="http://schemas.microsoft.com/office/drawing/2014/main" id="{1C7050BA-64EA-4C41-8FCE-FE56873C34A6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11998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0" name="그룹 9">
            <a:extLst>
              <a:ext uri="{FF2B5EF4-FFF2-40B4-BE49-F238E27FC236}">
                <a16:creationId xmlns:a16="http://schemas.microsoft.com/office/drawing/2014/main" id="{2BE989A4-63E6-40C6-9FAB-F6390F5041F8}"/>
              </a:ext>
            </a:extLst>
          </p:cNvPr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2FCF5F-3C25-461D-9477-CBAF2D6F211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C8E5-2057-41F8-9499-7E576EBDF1AC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5482AF6-6CF7-4205-A9DF-940C9EC1F7A8}"/>
              </a:ext>
            </a:extLst>
          </p:cNvPr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  <a:stCxn id="147" idx="2"/>
            <a:endCxn id="143" idx="4"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0">
            <a:extLst>
              <a:ext uri="{FF2B5EF4-FFF2-40B4-BE49-F238E27FC236}">
                <a16:creationId xmlns:a16="http://schemas.microsoft.com/office/drawing/2014/main" id="{A2D0197B-D9BB-48AA-B46E-A5AD55A42875}"/>
              </a:ext>
            </a:extLst>
          </p:cNvPr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7B5353-0840-4B6B-9B93-918C488B313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57451F-43C1-40A5-89AB-12FAAF1ED6E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349666" y="577708"/>
            <a:ext cx="148478" cy="3288418"/>
          </a:xfrm>
          <a:prstGeom prst="bentConnector3">
            <a:avLst>
              <a:gd name="adj1" fmla="val 253962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0E09987-EC34-4AA8-8476-ACBF43368304}"/>
              </a:ext>
            </a:extLst>
          </p:cNvPr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  <a:stCxn id="157" idx="2"/>
            <a:endCxn id="150" idx="4"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1">
            <a:extLst>
              <a:ext uri="{FF2B5EF4-FFF2-40B4-BE49-F238E27FC236}">
                <a16:creationId xmlns:a16="http://schemas.microsoft.com/office/drawing/2014/main" id="{E3A54896-1356-45D6-9281-8DA9AFF298E8}"/>
              </a:ext>
            </a:extLst>
          </p:cNvPr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6545549-E3C2-44B1-9F19-F3741AFF2AA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4E316E-2B66-403E-879B-F8E6EDD291FD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2">
            <a:extLst>
              <a:ext uri="{FF2B5EF4-FFF2-40B4-BE49-F238E27FC236}">
                <a16:creationId xmlns:a16="http://schemas.microsoft.com/office/drawing/2014/main" id="{71E47E7D-21E3-453A-ABC9-37B0F67F7EC8}"/>
              </a:ext>
            </a:extLst>
          </p:cNvPr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FB202B-CA3C-4A5E-82BB-6A001E39ECA7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E91599-A0C0-4091-915E-7400BC670FD8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8" name="Chart 7">
            <a:extLst>
              <a:ext uri="{FF2B5EF4-FFF2-40B4-BE49-F238E27FC236}">
                <a16:creationId xmlns:a16="http://schemas.microsoft.com/office/drawing/2014/main" id="{42D3A43C-BCF4-48AA-9DCB-9956662D5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15311"/>
              </p:ext>
            </p:extLst>
          </p:nvPr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89707"/>
              </p:ext>
            </p:extLst>
          </p:nvPr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0" name="Chart 7">
            <a:extLst>
              <a:ext uri="{FF2B5EF4-FFF2-40B4-BE49-F238E27FC236}">
                <a16:creationId xmlns:a16="http://schemas.microsoft.com/office/drawing/2014/main" id="{D4A0C8A2-E89D-4589-8D29-656DD6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9196"/>
              </p:ext>
            </p:extLst>
          </p:nvPr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241053" y="358430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68153" y="76107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422042" y="906651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CF00337B-08D8-4F82-86BB-37B129C4372E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B9871221-A788-4446-B4DB-CC350EE224B2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9E3528F8-4E57-4601-B34C-9348F77EEE36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06CB436-13A7-4824-81B1-BC8C01DDBF43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AE6B4-C1D4-4CB8-9B06-C828D47E44F8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D4848-137E-4B00-A6B8-CE273B1E03BF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78AEE17E-2A63-4780-BD9C-153EFD3E28B7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8AF79-7E0A-4A0F-AD69-3C7BB6BD5669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2F0AF-1D7A-4D79-91C8-F0CF99675E26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97C03D54-19A9-47A1-972D-77C3786CB84B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9FC90C-9028-4219-B249-3412D9A0FAB2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8A4B4-7042-4B1B-AD1B-833CB9F736A2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FA4D4BBB-DF2F-42A9-8222-629027AF2C70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ED49B942-5508-4288-ADA9-CF513F8E88C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14057D-62C3-4406-97F5-23A8B466789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2033E-F974-480F-94BE-FE307F2FEB84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92CCBC9B-F48F-4BE5-95DF-D827ADD2B04F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38B488F2-AEF7-47EC-A047-E3110FD4E979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BFA8A2-19ED-41F8-8845-97982EE9CB51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F476E-56A4-4A3D-B577-627D6A2EB1ED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E3F27E78-1E03-4107-BCF2-0183E62D97D0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16051942-7918-4A56-A8EB-691B5F5680A3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D9CE0-03FB-49C3-A884-C43D2852ADF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4079B-0EFD-43C6-ADBE-1F9E1FF8B062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85AEC616-5B18-49FB-9C38-B88A6190CAD7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879F4A8D-CBB0-4234-A3CF-B6F2B3DA8CB9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9D29F-D6E0-400C-8E1B-97D8A689B46B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DE628-B3DC-46CF-8BE2-1995104EBBE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FE8D75E-3502-45A4-B86D-6D93AA994A23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1E0354A4-AEAB-4A3B-9872-024E12C2C15B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0F15-8B50-431C-A0EE-0C39F97904D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B11FB-097D-417E-9F5B-AA71E282526A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4C89D2FA-0A50-44F3-B744-1D90D915B9F4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7E798B87-F727-477C-82E9-604088217C37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7EFAE7E8-F521-4A49-9ABA-B4827F680804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FD9C316C-FB4D-434C-8C3E-B9E20A0F33E7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8134C8C-1259-43FB-8B44-035D6FFF0706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0ED0922C-3E5B-4668-9F43-30A447FFF853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8CEC9-A0DF-414F-B47F-F3714F02DE31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13D8A-E59D-400A-84CC-046F3ADDF324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03F25-48AD-4791-9335-DB9201C802B4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78067F8-F330-4D7F-AC3B-3D3FE008BC68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A7D5A-FA80-4CA3-9E74-B5C006267795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7AD73-65AF-4F0A-88B9-951B923663DF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DEDD88-9FD4-4D67-8FE0-0F0F0C700EB9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C08CA-B006-49EB-9998-8956F4517B95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D24C-E0AA-4601-89BC-56D31D6A11DB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EDDC714E-907E-4ABE-B146-43D888A7987C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10FA3-C504-4A9D-969E-767F4DB127E4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18383-9C35-4999-AE73-06AE04200757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52443B7-B497-440B-A2D1-655EE743CB80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DBF20CA8-984F-48ED-8F8B-786AC47FFF21}"/>
              </a:ext>
            </a:extLst>
          </p:cNvPr>
          <p:cNvSpPr/>
          <p:nvPr/>
        </p:nvSpPr>
        <p:spPr>
          <a:xfrm rot="16200000">
            <a:off x="3885538" y="1823056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C36D9C24-487D-4091-935A-87BA7853C713}"/>
              </a:ext>
            </a:extLst>
          </p:cNvPr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>
            <a:off x="5540831" y="1642817"/>
            <a:ext cx="2917371" cy="1277063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7023190" y="2577477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7436846" y="347738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H="1" flipV="1">
            <a:off x="3719737" y="5060918"/>
            <a:ext cx="2917371" cy="1132835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4296678" y="5282554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4296678" y="438351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A5D299-FB8E-4CCC-BF0A-40FA8AED80FE}"/>
              </a:ext>
            </a:extLst>
          </p:cNvPr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17347-D378-45BE-B65A-C225E1C6B54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4D849-0C42-47E8-B2B9-7DDFA7F8B85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4804222" y="1983399"/>
            <a:ext cx="2583556" cy="3900173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EA6BFA0C-4B77-4CBB-9CF1-7CC507388758}"/>
              </a:ext>
            </a:extLst>
          </p:cNvPr>
          <p:cNvSpPr/>
          <p:nvPr/>
        </p:nvSpPr>
        <p:spPr>
          <a:xfrm>
            <a:off x="5695799" y="33315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E315BA8E-2F2C-416A-BBB7-C2FC69F308E8}"/>
              </a:ext>
            </a:extLst>
          </p:cNvPr>
          <p:cNvSpPr/>
          <p:nvPr/>
        </p:nvSpPr>
        <p:spPr>
          <a:xfrm>
            <a:off x="6220276" y="24276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5127190" y="42347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38A103EE-8405-4F4D-B7C0-B1D7436F8777}"/>
              </a:ext>
            </a:extLst>
          </p:cNvPr>
          <p:cNvSpPr/>
          <p:nvPr/>
        </p:nvSpPr>
        <p:spPr>
          <a:xfrm rot="16200000">
            <a:off x="6210164" y="4177852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9587B07F-B235-445D-A0D3-1A55764DC7A8}"/>
              </a:ext>
            </a:extLst>
          </p:cNvPr>
          <p:cNvSpPr/>
          <p:nvPr/>
        </p:nvSpPr>
        <p:spPr>
          <a:xfrm>
            <a:off x="5619736" y="508557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6686110" y="327911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9883-F4A1-438D-B890-0AC84D75DAC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992048" y="197997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798978" y="268791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519508" y="232600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854513"/>
            <a:ext cx="3217902" cy="1668149"/>
            <a:chOff x="8070434" y="1540312"/>
            <a:chExt cx="2925465" cy="1668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227514" y="406604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Professional </a:t>
            </a:r>
            <a:r>
              <a:rPr lang="en-US" altLang="ko-KR" sz="4400" b="1" dirty="0">
                <a:solidFill>
                  <a:schemeClr val="accent1"/>
                </a:solidFill>
              </a:rPr>
              <a:t>PowerPoint </a:t>
            </a:r>
            <a:r>
              <a:rPr lang="en-US" altLang="ko-KR" sz="4400" b="1" dirty="0"/>
              <a:t>Designed</a:t>
            </a:r>
            <a:endParaRPr lang="ko-KR" altLang="en-US" sz="4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94CE8F-173C-4DAD-AD10-2C72DFC8C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DD02F19E-C43A-49B7-B9A0-1B061CFA5FDA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3407-0756-4C45-B1B9-5B0CD89D051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9D95A-5478-4940-B163-F6D0974A3F5A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FB8010C4-E0E0-4F19-9EBC-B941BFA326B2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F62BD-61C3-4BCF-9E47-C391E486B074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4A5F3-91F4-400D-B7FC-160411E8727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F27000CC-AC9A-40AA-846F-E338AA608B22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8072-E031-4CF7-A63E-F8ACE597A649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EAF35E-3B6F-4895-9FF5-075841247B13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F72C7A72-C91B-4FCC-8E16-FE6760212FD5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69CB8-89BC-4863-9B69-3BB786A302CB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9F80D-8CB2-4874-812F-8BB55F8DDA90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D11D05C-E5F1-4FE7-B0B1-E17F8E81E0CD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B36023D-1B3C-4C15-A2A1-93EA891D13FE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490D857-AA00-49F9-A91C-7C89305FF153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98875FF-F5E3-46B9-97B7-4C58C99FB987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23F08CF3-768C-46AB-A5FF-6F8BE0F3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4059"/>
            <a:ext cx="9906000" cy="4711700"/>
          </a:xfrm>
          <a:prstGeom prst="rect">
            <a:avLst/>
          </a:prstGeom>
        </p:spPr>
      </p:pic>
      <p:sp>
        <p:nvSpPr>
          <p:cNvPr id="44" name="Freeform 13">
            <a:extLst>
              <a:ext uri="{FF2B5EF4-FFF2-40B4-BE49-F238E27FC236}">
                <a16:creationId xmlns:a16="http://schemas.microsoft.com/office/drawing/2014/main" id="{6FBFF458-0065-4DF5-80CD-5F6513A14360}"/>
              </a:ext>
            </a:extLst>
          </p:cNvPr>
          <p:cNvSpPr>
            <a:spLocks noChangeAspect="1"/>
          </p:cNvSpPr>
          <p:nvPr/>
        </p:nvSpPr>
        <p:spPr>
          <a:xfrm flipH="1">
            <a:off x="1540755" y="354059"/>
            <a:ext cx="8464942" cy="456075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5F9EF-384F-4ABB-B0BD-8AA3DEABF65E}"/>
              </a:ext>
            </a:extLst>
          </p:cNvPr>
          <p:cNvSpPr/>
          <p:nvPr/>
        </p:nvSpPr>
        <p:spPr>
          <a:xfrm>
            <a:off x="204787" y="152400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CCF21C-A2F7-402D-B2B5-E5D231E4F7FC}"/>
              </a:ext>
            </a:extLst>
          </p:cNvPr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4803780A-A761-4921-A36D-BEAF4F2AF5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9500" y="241246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7317AFF8-0932-4ACE-96C5-119F1D5BA0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79022" y="2082003"/>
              <a:ext cx="1916978" cy="103283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B781256-93F7-40F6-A3A0-553B442926C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5164" y="3077753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EC84B727-211D-4CC6-87F2-5ECA380B47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77432" y="1436164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15B8E66-48EE-4714-8FF9-0741A066F6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81518" y="1466188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179E15A-E6A6-4997-AC13-262ED3F3C64B}"/>
                </a:ext>
              </a:extLst>
            </p:cNvPr>
            <p:cNvSpPr/>
            <p:nvPr/>
          </p:nvSpPr>
          <p:spPr>
            <a:xfrm>
              <a:off x="2560213" y="1751374"/>
              <a:ext cx="1864003" cy="1135526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58E7542-35BA-428F-85B3-06A30F50E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094" y="2922041"/>
              <a:ext cx="162933" cy="337413"/>
            </a:xfrm>
            <a:custGeom>
              <a:avLst/>
              <a:gdLst/>
              <a:ahLst/>
              <a:cxnLst/>
              <a:rect l="l" t="t" r="r" b="b"/>
              <a:pathLst>
                <a:path w="162932" h="337413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9C02F0E-4E6D-4006-ABD8-5D2E6DC7A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012" y="2632691"/>
              <a:ext cx="695125" cy="705058"/>
            </a:xfrm>
            <a:custGeom>
              <a:avLst/>
              <a:gdLst/>
              <a:ahLst/>
              <a:cxnLst/>
              <a:rect l="l" t="t" r="r" b="b"/>
              <a:pathLst>
                <a:path w="695125" h="705057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5D02F501-D092-491C-BF29-317F466322F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8782" y="4025384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1E76722E-5607-4818-A1A6-AAEE672ADA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15189" y="3890386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9B7DBD1-EDD8-4934-A725-2BE98247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572" y="3361435"/>
              <a:ext cx="1177754" cy="792734"/>
            </a:xfrm>
            <a:custGeom>
              <a:avLst/>
              <a:gdLst/>
              <a:ahLst/>
              <a:cxnLst/>
              <a:rect l="l" t="t" r="r" b="b"/>
              <a:pathLst>
                <a:path w="1177754" h="79273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8F03D04E-86FE-4834-9FCD-E6900BDA47A1}"/>
                </a:ext>
              </a:extLst>
            </p:cNvPr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FC309266-955B-4105-B6AC-51EFA706583B}"/>
                </a:ext>
              </a:extLst>
            </p:cNvPr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31">
              <a:extLst>
                <a:ext uri="{FF2B5EF4-FFF2-40B4-BE49-F238E27FC236}">
                  <a16:creationId xmlns:a16="http://schemas.microsoft.com/office/drawing/2014/main" id="{4C39580C-7C68-4AA7-B10F-64B38C6BAC25}"/>
                </a:ext>
              </a:extLst>
            </p:cNvPr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id="{29757F5D-0E09-44D8-B054-8BAEB6E01C11}"/>
                </a:ext>
              </a:extLst>
            </p:cNvPr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44F005B5-5D97-4356-B2C7-84E76E1E144B}"/>
              </a:ext>
            </a:extLst>
          </p:cNvPr>
          <p:cNvSpPr>
            <a:spLocks noChangeAspect="1"/>
          </p:cNvSpPr>
          <p:nvPr/>
        </p:nvSpPr>
        <p:spPr>
          <a:xfrm>
            <a:off x="679485" y="1741363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7E9E7B-8C83-4176-8D28-381644D3C5B3}"/>
              </a:ext>
            </a:extLst>
          </p:cNvPr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A4D1B5-4D0D-4AEC-8133-F0197442DBF0}"/>
                </a:ext>
              </a:extLst>
            </p:cNvPr>
            <p:cNvSpPr/>
            <p:nvPr/>
          </p:nvSpPr>
          <p:spPr>
            <a:xfrm>
              <a:off x="5921212" y="5501859"/>
              <a:ext cx="838200" cy="1104900"/>
            </a:xfrm>
            <a:custGeom>
              <a:avLst/>
              <a:gdLst>
                <a:gd name="connsiteX0" fmla="*/ 117521 w 838200"/>
                <a:gd name="connsiteY0" fmla="*/ 577215 h 1104900"/>
                <a:gd name="connsiteX1" fmla="*/ 29891 w 838200"/>
                <a:gd name="connsiteY1" fmla="*/ 904875 h 1104900"/>
                <a:gd name="connsiteX2" fmla="*/ 7984 w 838200"/>
                <a:gd name="connsiteY2" fmla="*/ 949643 h 1104900"/>
                <a:gd name="connsiteX3" fmla="*/ 90851 w 838200"/>
                <a:gd name="connsiteY3" fmla="*/ 1094423 h 1104900"/>
                <a:gd name="connsiteX4" fmla="*/ 192769 w 838200"/>
                <a:gd name="connsiteY4" fmla="*/ 1097280 h 1104900"/>
                <a:gd name="connsiteX5" fmla="*/ 492806 w 838200"/>
                <a:gd name="connsiteY5" fmla="*/ 1102995 h 1104900"/>
                <a:gd name="connsiteX6" fmla="*/ 526144 w 838200"/>
                <a:gd name="connsiteY6" fmla="*/ 1105853 h 1104900"/>
                <a:gd name="connsiteX7" fmla="*/ 570912 w 838200"/>
                <a:gd name="connsiteY7" fmla="*/ 1061085 h 1104900"/>
                <a:gd name="connsiteX8" fmla="*/ 605202 w 838200"/>
                <a:gd name="connsiteY8" fmla="*/ 1031557 h 1104900"/>
                <a:gd name="connsiteX9" fmla="*/ 773794 w 838200"/>
                <a:gd name="connsiteY9" fmla="*/ 1045845 h 1104900"/>
                <a:gd name="connsiteX10" fmla="*/ 841421 w 838200"/>
                <a:gd name="connsiteY10" fmla="*/ 1002983 h 1104900"/>
                <a:gd name="connsiteX11" fmla="*/ 789987 w 838200"/>
                <a:gd name="connsiteY11" fmla="*/ 919163 h 1104900"/>
                <a:gd name="connsiteX12" fmla="*/ 720454 w 838200"/>
                <a:gd name="connsiteY12" fmla="*/ 871538 h 1104900"/>
                <a:gd name="connsiteX13" fmla="*/ 623299 w 838200"/>
                <a:gd name="connsiteY13" fmla="*/ 565785 h 1104900"/>
                <a:gd name="connsiteX14" fmla="*/ 674734 w 838200"/>
                <a:gd name="connsiteY14" fmla="*/ 110490 h 1104900"/>
                <a:gd name="connsiteX15" fmla="*/ 704262 w 838200"/>
                <a:gd name="connsiteY15" fmla="*/ 0 h 1104900"/>
                <a:gd name="connsiteX16" fmla="*/ 20366 w 838200"/>
                <a:gd name="connsiteY16" fmla="*/ 0 h 1104900"/>
                <a:gd name="connsiteX17" fmla="*/ 117521 w 838200"/>
                <a:gd name="connsiteY17" fmla="*/ 57721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200" h="11049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85500B-B1A0-4A4F-A168-D79504A46B7F}"/>
                </a:ext>
              </a:extLst>
            </p:cNvPr>
            <p:cNvSpPr/>
            <p:nvPr/>
          </p:nvSpPr>
          <p:spPr>
            <a:xfrm>
              <a:off x="8955288" y="5494973"/>
              <a:ext cx="876300" cy="1190625"/>
            </a:xfrm>
            <a:custGeom>
              <a:avLst/>
              <a:gdLst>
                <a:gd name="connsiteX0" fmla="*/ 199072 w 876300"/>
                <a:gd name="connsiteY0" fmla="*/ 361950 h 1190625"/>
                <a:gd name="connsiteX1" fmla="*/ 263843 w 876300"/>
                <a:gd name="connsiteY1" fmla="*/ 594360 h 1190625"/>
                <a:gd name="connsiteX2" fmla="*/ 296228 w 876300"/>
                <a:gd name="connsiteY2" fmla="*/ 702945 h 1190625"/>
                <a:gd name="connsiteX3" fmla="*/ 323850 w 876300"/>
                <a:gd name="connsiteY3" fmla="*/ 898207 h 1190625"/>
                <a:gd name="connsiteX4" fmla="*/ 290513 w 876300"/>
                <a:gd name="connsiteY4" fmla="*/ 965835 h 1190625"/>
                <a:gd name="connsiteX5" fmla="*/ 231458 w 876300"/>
                <a:gd name="connsiteY5" fmla="*/ 1045845 h 1190625"/>
                <a:gd name="connsiteX6" fmla="*/ 279083 w 876300"/>
                <a:gd name="connsiteY6" fmla="*/ 1165860 h 1190625"/>
                <a:gd name="connsiteX7" fmla="*/ 435293 w 876300"/>
                <a:gd name="connsiteY7" fmla="*/ 1192530 h 1190625"/>
                <a:gd name="connsiteX8" fmla="*/ 753428 w 876300"/>
                <a:gd name="connsiteY8" fmla="*/ 1170623 h 1190625"/>
                <a:gd name="connsiteX9" fmla="*/ 839153 w 876300"/>
                <a:gd name="connsiteY9" fmla="*/ 1162050 h 1190625"/>
                <a:gd name="connsiteX10" fmla="*/ 878205 w 876300"/>
                <a:gd name="connsiteY10" fmla="*/ 1102995 h 1190625"/>
                <a:gd name="connsiteX11" fmla="*/ 826770 w 876300"/>
                <a:gd name="connsiteY11" fmla="*/ 1023938 h 1190625"/>
                <a:gd name="connsiteX12" fmla="*/ 678180 w 876300"/>
                <a:gd name="connsiteY12" fmla="*/ 703897 h 1190625"/>
                <a:gd name="connsiteX13" fmla="*/ 674370 w 876300"/>
                <a:gd name="connsiteY13" fmla="*/ 627697 h 1190625"/>
                <a:gd name="connsiteX14" fmla="*/ 577215 w 876300"/>
                <a:gd name="connsiteY14" fmla="*/ 139065 h 1190625"/>
                <a:gd name="connsiteX15" fmla="*/ 543878 w 876300"/>
                <a:gd name="connsiteY15" fmla="*/ 0 h 1190625"/>
                <a:gd name="connsiteX16" fmla="*/ 0 w 876300"/>
                <a:gd name="connsiteY16" fmla="*/ 0 h 1190625"/>
                <a:gd name="connsiteX17" fmla="*/ 199072 w 876300"/>
                <a:gd name="connsiteY17" fmla="*/ 36195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00" h="1190625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785D67-2939-4FF5-858A-878F3C151ED0}"/>
                </a:ext>
              </a:extLst>
            </p:cNvPr>
            <p:cNvSpPr/>
            <p:nvPr/>
          </p:nvSpPr>
          <p:spPr>
            <a:xfrm>
              <a:off x="5341503" y="4411070"/>
              <a:ext cx="4152900" cy="1093647"/>
            </a:xfrm>
            <a:custGeom>
              <a:avLst/>
              <a:gdLst>
                <a:gd name="connsiteX0" fmla="*/ 6668 w 4152900"/>
                <a:gd name="connsiteY0" fmla="*/ 648653 h 1057275"/>
                <a:gd name="connsiteX1" fmla="*/ 58103 w 4152900"/>
                <a:gd name="connsiteY1" fmla="*/ 617220 h 1057275"/>
                <a:gd name="connsiteX2" fmla="*/ 206693 w 4152900"/>
                <a:gd name="connsiteY2" fmla="*/ 402907 h 1057275"/>
                <a:gd name="connsiteX3" fmla="*/ 280035 w 4152900"/>
                <a:gd name="connsiteY3" fmla="*/ 181928 h 1057275"/>
                <a:gd name="connsiteX4" fmla="*/ 315278 w 4152900"/>
                <a:gd name="connsiteY4" fmla="*/ 85725 h 1057275"/>
                <a:gd name="connsiteX5" fmla="*/ 331470 w 4152900"/>
                <a:gd name="connsiteY5" fmla="*/ 71438 h 1057275"/>
                <a:gd name="connsiteX6" fmla="*/ 347663 w 4152900"/>
                <a:gd name="connsiteY6" fmla="*/ 90488 h 1057275"/>
                <a:gd name="connsiteX7" fmla="*/ 361950 w 4152900"/>
                <a:gd name="connsiteY7" fmla="*/ 159067 h 1057275"/>
                <a:gd name="connsiteX8" fmla="*/ 574358 w 4152900"/>
                <a:gd name="connsiteY8" fmla="*/ 987742 h 1057275"/>
                <a:gd name="connsiteX9" fmla="*/ 599123 w 4152900"/>
                <a:gd name="connsiteY9" fmla="*/ 1056323 h 1057275"/>
                <a:gd name="connsiteX10" fmla="*/ 1283970 w 4152900"/>
                <a:gd name="connsiteY10" fmla="*/ 1056323 h 1057275"/>
                <a:gd name="connsiteX11" fmla="*/ 1400175 w 4152900"/>
                <a:gd name="connsiteY11" fmla="*/ 882015 h 1057275"/>
                <a:gd name="connsiteX12" fmla="*/ 1508760 w 4152900"/>
                <a:gd name="connsiteY12" fmla="*/ 768667 h 1057275"/>
                <a:gd name="connsiteX13" fmla="*/ 1689735 w 4152900"/>
                <a:gd name="connsiteY13" fmla="*/ 706755 h 1057275"/>
                <a:gd name="connsiteX14" fmla="*/ 1968818 w 4152900"/>
                <a:gd name="connsiteY14" fmla="*/ 701040 h 1057275"/>
                <a:gd name="connsiteX15" fmla="*/ 2546985 w 4152900"/>
                <a:gd name="connsiteY15" fmla="*/ 502920 h 1057275"/>
                <a:gd name="connsiteX16" fmla="*/ 2591753 w 4152900"/>
                <a:gd name="connsiteY16" fmla="*/ 518160 h 1057275"/>
                <a:gd name="connsiteX17" fmla="*/ 2619375 w 4152900"/>
                <a:gd name="connsiteY17" fmla="*/ 582930 h 1057275"/>
                <a:gd name="connsiteX18" fmla="*/ 2704148 w 4152900"/>
                <a:gd name="connsiteY18" fmla="*/ 965835 h 1057275"/>
                <a:gd name="connsiteX19" fmla="*/ 2703195 w 4152900"/>
                <a:gd name="connsiteY19" fmla="*/ 1057275 h 1057275"/>
                <a:gd name="connsiteX20" fmla="*/ 3198495 w 4152900"/>
                <a:gd name="connsiteY20" fmla="*/ 1057275 h 1057275"/>
                <a:gd name="connsiteX21" fmla="*/ 3264218 w 4152900"/>
                <a:gd name="connsiteY21" fmla="*/ 647700 h 1057275"/>
                <a:gd name="connsiteX22" fmla="*/ 3283268 w 4152900"/>
                <a:gd name="connsiteY22" fmla="*/ 620078 h 1057275"/>
                <a:gd name="connsiteX23" fmla="*/ 3325178 w 4152900"/>
                <a:gd name="connsiteY23" fmla="*/ 632460 h 1057275"/>
                <a:gd name="connsiteX24" fmla="*/ 3356610 w 4152900"/>
                <a:gd name="connsiteY24" fmla="*/ 686753 h 1057275"/>
                <a:gd name="connsiteX25" fmla="*/ 3460433 w 4152900"/>
                <a:gd name="connsiteY25" fmla="*/ 852488 h 1057275"/>
                <a:gd name="connsiteX26" fmla="*/ 3610928 w 4152900"/>
                <a:gd name="connsiteY26" fmla="*/ 1057275 h 1057275"/>
                <a:gd name="connsiteX27" fmla="*/ 4154805 w 4152900"/>
                <a:gd name="connsiteY27" fmla="*/ 1057275 h 1057275"/>
                <a:gd name="connsiteX28" fmla="*/ 4009073 w 4152900"/>
                <a:gd name="connsiteY28" fmla="*/ 368617 h 1057275"/>
                <a:gd name="connsiteX29" fmla="*/ 3931920 w 4152900"/>
                <a:gd name="connsiteY29" fmla="*/ 0 h 1057275"/>
                <a:gd name="connsiteX30" fmla="*/ 244793 w 4152900"/>
                <a:gd name="connsiteY30" fmla="*/ 0 h 1057275"/>
                <a:gd name="connsiteX31" fmla="*/ 23813 w 4152900"/>
                <a:gd name="connsiteY31" fmla="*/ 591503 h 1057275"/>
                <a:gd name="connsiteX32" fmla="*/ 0 w 4152900"/>
                <a:gd name="connsiteY32" fmla="*/ 632460 h 1057275"/>
                <a:gd name="connsiteX33" fmla="*/ 0 w 4152900"/>
                <a:gd name="connsiteY33" fmla="*/ 638175 h 1057275"/>
                <a:gd name="connsiteX34" fmla="*/ 6668 w 4152900"/>
                <a:gd name="connsiteY34" fmla="*/ 64865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2900" h="1057275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3266EF-1F40-4150-A1CB-F2B41726A5FE}"/>
                </a:ext>
              </a:extLst>
            </p:cNvPr>
            <p:cNvSpPr/>
            <p:nvPr/>
          </p:nvSpPr>
          <p:spPr>
            <a:xfrm>
              <a:off x="7861308" y="5495925"/>
              <a:ext cx="676275" cy="1209675"/>
            </a:xfrm>
            <a:custGeom>
              <a:avLst/>
              <a:gdLst>
                <a:gd name="connsiteX0" fmla="*/ 647257 w 676275"/>
                <a:gd name="connsiteY0" fmla="*/ 1192530 h 1209675"/>
                <a:gd name="connsiteX1" fmla="*/ 679642 w 676275"/>
                <a:gd name="connsiteY1" fmla="*/ 1157287 h 1209675"/>
                <a:gd name="connsiteX2" fmla="*/ 643447 w 676275"/>
                <a:gd name="connsiteY2" fmla="*/ 1059180 h 1209675"/>
                <a:gd name="connsiteX3" fmla="*/ 567247 w 676275"/>
                <a:gd name="connsiteY3" fmla="*/ 989647 h 1209675"/>
                <a:gd name="connsiteX4" fmla="*/ 529147 w 676275"/>
                <a:gd name="connsiteY4" fmla="*/ 772478 h 1209675"/>
                <a:gd name="connsiteX5" fmla="*/ 567247 w 676275"/>
                <a:gd name="connsiteY5" fmla="*/ 637222 h 1209675"/>
                <a:gd name="connsiteX6" fmla="*/ 569152 w 676275"/>
                <a:gd name="connsiteY6" fmla="*/ 621030 h 1209675"/>
                <a:gd name="connsiteX7" fmla="*/ 665355 w 676275"/>
                <a:gd name="connsiteY7" fmla="*/ 68580 h 1209675"/>
                <a:gd name="connsiteX8" fmla="*/ 680595 w 676275"/>
                <a:gd name="connsiteY8" fmla="*/ 0 h 1209675"/>
                <a:gd name="connsiteX9" fmla="*/ 185295 w 676275"/>
                <a:gd name="connsiteY9" fmla="*/ 0 h 1209675"/>
                <a:gd name="connsiteX10" fmla="*/ 165292 w 676275"/>
                <a:gd name="connsiteY10" fmla="*/ 453390 h 1209675"/>
                <a:gd name="connsiteX11" fmla="*/ 155767 w 676275"/>
                <a:gd name="connsiteY11" fmla="*/ 719138 h 1209675"/>
                <a:gd name="connsiteX12" fmla="*/ 129097 w 676275"/>
                <a:gd name="connsiteY12" fmla="*/ 886778 h 1209675"/>
                <a:gd name="connsiteX13" fmla="*/ 105285 w 676275"/>
                <a:gd name="connsiteY13" fmla="*/ 916305 h 1209675"/>
                <a:gd name="connsiteX14" fmla="*/ 510 w 676275"/>
                <a:gd name="connsiteY14" fmla="*/ 1100137 h 1209675"/>
                <a:gd name="connsiteX15" fmla="*/ 21465 w 676275"/>
                <a:gd name="connsiteY15" fmla="*/ 1143953 h 1209675"/>
                <a:gd name="connsiteX16" fmla="*/ 176722 w 676275"/>
                <a:gd name="connsiteY16" fmla="*/ 1219200 h 1209675"/>
                <a:gd name="connsiteX17" fmla="*/ 532005 w 676275"/>
                <a:gd name="connsiteY17" fmla="*/ 1219200 h 1209675"/>
                <a:gd name="connsiteX18" fmla="*/ 598680 w 676275"/>
                <a:gd name="connsiteY18" fmla="*/ 1201103 h 1209675"/>
                <a:gd name="connsiteX19" fmla="*/ 647257 w 676275"/>
                <a:gd name="connsiteY19" fmla="*/ 119253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12096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27C145-3696-411C-8902-DB470BDF1B13}"/>
                </a:ext>
              </a:extLst>
            </p:cNvPr>
            <p:cNvSpPr/>
            <p:nvPr/>
          </p:nvSpPr>
          <p:spPr>
            <a:xfrm>
              <a:off x="5585343" y="3380423"/>
              <a:ext cx="5610225" cy="1057275"/>
            </a:xfrm>
            <a:custGeom>
              <a:avLst/>
              <a:gdLst>
                <a:gd name="connsiteX0" fmla="*/ 3676650 w 5610225"/>
                <a:gd name="connsiteY0" fmla="*/ 693420 h 1057275"/>
                <a:gd name="connsiteX1" fmla="*/ 3679508 w 5610225"/>
                <a:gd name="connsiteY1" fmla="*/ 537210 h 1057275"/>
                <a:gd name="connsiteX2" fmla="*/ 3707130 w 5610225"/>
                <a:gd name="connsiteY2" fmla="*/ 521017 h 1057275"/>
                <a:gd name="connsiteX3" fmla="*/ 3951923 w 5610225"/>
                <a:gd name="connsiteY3" fmla="*/ 623888 h 1057275"/>
                <a:gd name="connsiteX4" fmla="*/ 4186238 w 5610225"/>
                <a:gd name="connsiteY4" fmla="*/ 641033 h 1057275"/>
                <a:gd name="connsiteX5" fmla="*/ 4285298 w 5610225"/>
                <a:gd name="connsiteY5" fmla="*/ 541020 h 1057275"/>
                <a:gd name="connsiteX6" fmla="*/ 4287203 w 5610225"/>
                <a:gd name="connsiteY6" fmla="*/ 361950 h 1057275"/>
                <a:gd name="connsiteX7" fmla="*/ 4330065 w 5610225"/>
                <a:gd name="connsiteY7" fmla="*/ 312420 h 1057275"/>
                <a:gd name="connsiteX8" fmla="*/ 4591050 w 5610225"/>
                <a:gd name="connsiteY8" fmla="*/ 200978 h 1057275"/>
                <a:gd name="connsiteX9" fmla="*/ 4659630 w 5610225"/>
                <a:gd name="connsiteY9" fmla="*/ 208597 h 1057275"/>
                <a:gd name="connsiteX10" fmla="*/ 4672013 w 5610225"/>
                <a:gd name="connsiteY10" fmla="*/ 228600 h 1057275"/>
                <a:gd name="connsiteX11" fmla="*/ 4927283 w 5610225"/>
                <a:gd name="connsiteY11" fmla="*/ 368617 h 1057275"/>
                <a:gd name="connsiteX12" fmla="*/ 5003483 w 5610225"/>
                <a:gd name="connsiteY12" fmla="*/ 398145 h 1057275"/>
                <a:gd name="connsiteX13" fmla="*/ 5200650 w 5610225"/>
                <a:gd name="connsiteY13" fmla="*/ 657225 h 1057275"/>
                <a:gd name="connsiteX14" fmla="*/ 5283518 w 5610225"/>
                <a:gd name="connsiteY14" fmla="*/ 761047 h 1057275"/>
                <a:gd name="connsiteX15" fmla="*/ 5305425 w 5610225"/>
                <a:gd name="connsiteY15" fmla="*/ 781050 h 1057275"/>
                <a:gd name="connsiteX16" fmla="*/ 5348288 w 5610225"/>
                <a:gd name="connsiteY16" fmla="*/ 771525 h 1057275"/>
                <a:gd name="connsiteX17" fmla="*/ 5342573 w 5610225"/>
                <a:gd name="connsiteY17" fmla="*/ 743903 h 1057275"/>
                <a:gd name="connsiteX18" fmla="*/ 5166360 w 5610225"/>
                <a:gd name="connsiteY18" fmla="*/ 465772 h 1057275"/>
                <a:gd name="connsiteX19" fmla="*/ 5102543 w 5610225"/>
                <a:gd name="connsiteY19" fmla="*/ 376238 h 1057275"/>
                <a:gd name="connsiteX20" fmla="*/ 5074920 w 5610225"/>
                <a:gd name="connsiteY20" fmla="*/ 327660 h 1057275"/>
                <a:gd name="connsiteX21" fmla="*/ 5091113 w 5610225"/>
                <a:gd name="connsiteY21" fmla="*/ 312420 h 1057275"/>
                <a:gd name="connsiteX22" fmla="*/ 5143500 w 5610225"/>
                <a:gd name="connsiteY22" fmla="*/ 333375 h 1057275"/>
                <a:gd name="connsiteX23" fmla="*/ 5334953 w 5610225"/>
                <a:gd name="connsiteY23" fmla="*/ 385763 h 1057275"/>
                <a:gd name="connsiteX24" fmla="*/ 5455920 w 5610225"/>
                <a:gd name="connsiteY24" fmla="*/ 344805 h 1057275"/>
                <a:gd name="connsiteX25" fmla="*/ 5335905 w 5610225"/>
                <a:gd name="connsiteY25" fmla="*/ 318135 h 1057275"/>
                <a:gd name="connsiteX26" fmla="*/ 5175885 w 5610225"/>
                <a:gd name="connsiteY26" fmla="*/ 242888 h 1057275"/>
                <a:gd name="connsiteX27" fmla="*/ 5159693 w 5610225"/>
                <a:gd name="connsiteY27" fmla="*/ 213360 h 1057275"/>
                <a:gd name="connsiteX28" fmla="*/ 5188268 w 5610225"/>
                <a:gd name="connsiteY28" fmla="*/ 200978 h 1057275"/>
                <a:gd name="connsiteX29" fmla="*/ 5400675 w 5610225"/>
                <a:gd name="connsiteY29" fmla="*/ 122872 h 1057275"/>
                <a:gd name="connsiteX30" fmla="*/ 5496878 w 5610225"/>
                <a:gd name="connsiteY30" fmla="*/ 78105 h 1057275"/>
                <a:gd name="connsiteX31" fmla="*/ 5615940 w 5610225"/>
                <a:gd name="connsiteY31" fmla="*/ 0 h 1057275"/>
                <a:gd name="connsiteX32" fmla="*/ 115253 w 5610225"/>
                <a:gd name="connsiteY32" fmla="*/ 0 h 1057275"/>
                <a:gd name="connsiteX33" fmla="*/ 108585 w 5610225"/>
                <a:gd name="connsiteY33" fmla="*/ 15240 h 1057275"/>
                <a:gd name="connsiteX34" fmla="*/ 19050 w 5610225"/>
                <a:gd name="connsiteY34" fmla="*/ 626745 h 1057275"/>
                <a:gd name="connsiteX35" fmla="*/ 0 w 5610225"/>
                <a:gd name="connsiteY35" fmla="*/ 1057275 h 1057275"/>
                <a:gd name="connsiteX36" fmla="*/ 3689985 w 5610225"/>
                <a:gd name="connsiteY36" fmla="*/ 1057275 h 1057275"/>
                <a:gd name="connsiteX37" fmla="*/ 3685223 w 5610225"/>
                <a:gd name="connsiteY37" fmla="*/ 1015365 h 1057275"/>
                <a:gd name="connsiteX38" fmla="*/ 3676650 w 5610225"/>
                <a:gd name="connsiteY38" fmla="*/ 69342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0225" h="105727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569895-A0D8-45F3-89EA-A920BCECF836}"/>
                </a:ext>
              </a:extLst>
            </p:cNvPr>
            <p:cNvSpPr/>
            <p:nvPr/>
          </p:nvSpPr>
          <p:spPr>
            <a:xfrm>
              <a:off x="5701548" y="1641366"/>
              <a:ext cx="5769013" cy="1747850"/>
            </a:xfrm>
            <a:custGeom>
              <a:avLst/>
              <a:gdLst>
                <a:gd name="connsiteX0" fmla="*/ 5513070 w 5762625"/>
                <a:gd name="connsiteY0" fmla="*/ 1731657 h 1743075"/>
                <a:gd name="connsiteX1" fmla="*/ 5724525 w 5762625"/>
                <a:gd name="connsiteY1" fmla="*/ 1415427 h 1743075"/>
                <a:gd name="connsiteX2" fmla="*/ 5714048 w 5762625"/>
                <a:gd name="connsiteY2" fmla="*/ 978230 h 1743075"/>
                <a:gd name="connsiteX3" fmla="*/ 5607368 w 5762625"/>
                <a:gd name="connsiteY3" fmla="*/ 775347 h 1743075"/>
                <a:gd name="connsiteX4" fmla="*/ 5571173 w 5762625"/>
                <a:gd name="connsiteY4" fmla="*/ 656285 h 1743075"/>
                <a:gd name="connsiteX5" fmla="*/ 5570220 w 5762625"/>
                <a:gd name="connsiteY5" fmla="*/ 640092 h 1743075"/>
                <a:gd name="connsiteX6" fmla="*/ 5384483 w 5762625"/>
                <a:gd name="connsiteY6" fmla="*/ 107645 h 1743075"/>
                <a:gd name="connsiteX7" fmla="*/ 5161598 w 5762625"/>
                <a:gd name="connsiteY7" fmla="*/ 965 h 1743075"/>
                <a:gd name="connsiteX8" fmla="*/ 5103495 w 5762625"/>
                <a:gd name="connsiteY8" fmla="*/ 99072 h 1743075"/>
                <a:gd name="connsiteX9" fmla="*/ 5159693 w 5762625"/>
                <a:gd name="connsiteY9" fmla="*/ 179082 h 1743075"/>
                <a:gd name="connsiteX10" fmla="*/ 5288280 w 5762625"/>
                <a:gd name="connsiteY10" fmla="*/ 487692 h 1743075"/>
                <a:gd name="connsiteX11" fmla="*/ 5365433 w 5762625"/>
                <a:gd name="connsiteY11" fmla="*/ 1005852 h 1743075"/>
                <a:gd name="connsiteX12" fmla="*/ 5373053 w 5762625"/>
                <a:gd name="connsiteY12" fmla="*/ 1027760 h 1743075"/>
                <a:gd name="connsiteX13" fmla="*/ 5343525 w 5762625"/>
                <a:gd name="connsiteY13" fmla="*/ 1240167 h 1743075"/>
                <a:gd name="connsiteX14" fmla="*/ 5093970 w 5762625"/>
                <a:gd name="connsiteY14" fmla="*/ 1311605 h 1743075"/>
                <a:gd name="connsiteX15" fmla="*/ 4958715 w 5762625"/>
                <a:gd name="connsiteY15" fmla="*/ 1229690 h 1743075"/>
                <a:gd name="connsiteX16" fmla="*/ 4588193 w 5762625"/>
                <a:gd name="connsiteY16" fmla="*/ 867740 h 1743075"/>
                <a:gd name="connsiteX17" fmla="*/ 4558665 w 5762625"/>
                <a:gd name="connsiteY17" fmla="*/ 823925 h 1743075"/>
                <a:gd name="connsiteX18" fmla="*/ 4413885 w 5762625"/>
                <a:gd name="connsiteY18" fmla="*/ 633425 h 1743075"/>
                <a:gd name="connsiteX19" fmla="*/ 4019550 w 5762625"/>
                <a:gd name="connsiteY19" fmla="*/ 540080 h 1743075"/>
                <a:gd name="connsiteX20" fmla="*/ 3741420 w 5762625"/>
                <a:gd name="connsiteY20" fmla="*/ 601040 h 1743075"/>
                <a:gd name="connsiteX21" fmla="*/ 3560445 w 5762625"/>
                <a:gd name="connsiteY21" fmla="*/ 615327 h 1743075"/>
                <a:gd name="connsiteX22" fmla="*/ 2866073 w 5762625"/>
                <a:gd name="connsiteY22" fmla="*/ 592467 h 1743075"/>
                <a:gd name="connsiteX23" fmla="*/ 2697480 w 5762625"/>
                <a:gd name="connsiteY23" fmla="*/ 609612 h 1743075"/>
                <a:gd name="connsiteX24" fmla="*/ 2586038 w 5762625"/>
                <a:gd name="connsiteY24" fmla="*/ 699147 h 1743075"/>
                <a:gd name="connsiteX25" fmla="*/ 2509838 w 5762625"/>
                <a:gd name="connsiteY25" fmla="*/ 750582 h 1743075"/>
                <a:gd name="connsiteX26" fmla="*/ 2319338 w 5762625"/>
                <a:gd name="connsiteY26" fmla="*/ 782015 h 1743075"/>
                <a:gd name="connsiteX27" fmla="*/ 1937385 w 5762625"/>
                <a:gd name="connsiteY27" fmla="*/ 827735 h 1743075"/>
                <a:gd name="connsiteX28" fmla="*/ 1654493 w 5762625"/>
                <a:gd name="connsiteY28" fmla="*/ 780110 h 1743075"/>
                <a:gd name="connsiteX29" fmla="*/ 1360170 w 5762625"/>
                <a:gd name="connsiteY29" fmla="*/ 703910 h 1743075"/>
                <a:gd name="connsiteX30" fmla="*/ 894398 w 5762625"/>
                <a:gd name="connsiteY30" fmla="*/ 783920 h 1743075"/>
                <a:gd name="connsiteX31" fmla="*/ 288608 w 5762625"/>
                <a:gd name="connsiteY31" fmla="*/ 1232547 h 1743075"/>
                <a:gd name="connsiteX32" fmla="*/ 0 w 5762625"/>
                <a:gd name="connsiteY32" fmla="*/ 1747850 h 1743075"/>
                <a:gd name="connsiteX33" fmla="*/ 5497830 w 5762625"/>
                <a:gd name="connsiteY33" fmla="*/ 1747850 h 1743075"/>
                <a:gd name="connsiteX34" fmla="*/ 5513070 w 5762625"/>
                <a:gd name="connsiteY34" fmla="*/ 1731657 h 1743075"/>
                <a:gd name="connsiteX0" fmla="*/ 5513070 w 5769013"/>
                <a:gd name="connsiteY0" fmla="*/ 1731657 h 1747850"/>
                <a:gd name="connsiteX1" fmla="*/ 5724525 w 5769013"/>
                <a:gd name="connsiteY1" fmla="*/ 1415427 h 1747850"/>
                <a:gd name="connsiteX2" fmla="*/ 5714048 w 5769013"/>
                <a:gd name="connsiteY2" fmla="*/ 978230 h 1747850"/>
                <a:gd name="connsiteX3" fmla="*/ 5607368 w 5769013"/>
                <a:gd name="connsiteY3" fmla="*/ 775347 h 1747850"/>
                <a:gd name="connsiteX4" fmla="*/ 5571173 w 5769013"/>
                <a:gd name="connsiteY4" fmla="*/ 656285 h 1747850"/>
                <a:gd name="connsiteX5" fmla="*/ 5570220 w 5769013"/>
                <a:gd name="connsiteY5" fmla="*/ 640092 h 1747850"/>
                <a:gd name="connsiteX6" fmla="*/ 5384483 w 5769013"/>
                <a:gd name="connsiteY6" fmla="*/ 107645 h 1747850"/>
                <a:gd name="connsiteX7" fmla="*/ 5161598 w 5769013"/>
                <a:gd name="connsiteY7" fmla="*/ 965 h 1747850"/>
                <a:gd name="connsiteX8" fmla="*/ 5103495 w 5769013"/>
                <a:gd name="connsiteY8" fmla="*/ 99072 h 1747850"/>
                <a:gd name="connsiteX9" fmla="*/ 5159693 w 5769013"/>
                <a:gd name="connsiteY9" fmla="*/ 179082 h 1747850"/>
                <a:gd name="connsiteX10" fmla="*/ 5288280 w 5769013"/>
                <a:gd name="connsiteY10" fmla="*/ 487692 h 1747850"/>
                <a:gd name="connsiteX11" fmla="*/ 5365433 w 5769013"/>
                <a:gd name="connsiteY11" fmla="*/ 1005852 h 1747850"/>
                <a:gd name="connsiteX12" fmla="*/ 5373053 w 5769013"/>
                <a:gd name="connsiteY12" fmla="*/ 1027760 h 1747850"/>
                <a:gd name="connsiteX13" fmla="*/ 5343525 w 5769013"/>
                <a:gd name="connsiteY13" fmla="*/ 1240167 h 1747850"/>
                <a:gd name="connsiteX14" fmla="*/ 5093970 w 5769013"/>
                <a:gd name="connsiteY14" fmla="*/ 1311605 h 1747850"/>
                <a:gd name="connsiteX15" fmla="*/ 4958715 w 5769013"/>
                <a:gd name="connsiteY15" fmla="*/ 1229690 h 1747850"/>
                <a:gd name="connsiteX16" fmla="*/ 4588193 w 5769013"/>
                <a:gd name="connsiteY16" fmla="*/ 867740 h 1747850"/>
                <a:gd name="connsiteX17" fmla="*/ 4558665 w 5769013"/>
                <a:gd name="connsiteY17" fmla="*/ 823925 h 1747850"/>
                <a:gd name="connsiteX18" fmla="*/ 4413885 w 5769013"/>
                <a:gd name="connsiteY18" fmla="*/ 633425 h 1747850"/>
                <a:gd name="connsiteX19" fmla="*/ 4019550 w 5769013"/>
                <a:gd name="connsiteY19" fmla="*/ 540080 h 1747850"/>
                <a:gd name="connsiteX20" fmla="*/ 3741420 w 5769013"/>
                <a:gd name="connsiteY20" fmla="*/ 601040 h 1747850"/>
                <a:gd name="connsiteX21" fmla="*/ 3560445 w 5769013"/>
                <a:gd name="connsiteY21" fmla="*/ 615327 h 1747850"/>
                <a:gd name="connsiteX22" fmla="*/ 2866073 w 5769013"/>
                <a:gd name="connsiteY22" fmla="*/ 592467 h 1747850"/>
                <a:gd name="connsiteX23" fmla="*/ 2697480 w 5769013"/>
                <a:gd name="connsiteY23" fmla="*/ 609612 h 1747850"/>
                <a:gd name="connsiteX24" fmla="*/ 2586038 w 5769013"/>
                <a:gd name="connsiteY24" fmla="*/ 699147 h 1747850"/>
                <a:gd name="connsiteX25" fmla="*/ 2509838 w 5769013"/>
                <a:gd name="connsiteY25" fmla="*/ 750582 h 1747850"/>
                <a:gd name="connsiteX26" fmla="*/ 2319338 w 5769013"/>
                <a:gd name="connsiteY26" fmla="*/ 782015 h 1747850"/>
                <a:gd name="connsiteX27" fmla="*/ 1937385 w 5769013"/>
                <a:gd name="connsiteY27" fmla="*/ 827735 h 1747850"/>
                <a:gd name="connsiteX28" fmla="*/ 1654493 w 5769013"/>
                <a:gd name="connsiteY28" fmla="*/ 780110 h 1747850"/>
                <a:gd name="connsiteX29" fmla="*/ 1333793 w 5769013"/>
                <a:gd name="connsiteY29" fmla="*/ 677533 h 1747850"/>
                <a:gd name="connsiteX30" fmla="*/ 894398 w 5769013"/>
                <a:gd name="connsiteY30" fmla="*/ 783920 h 1747850"/>
                <a:gd name="connsiteX31" fmla="*/ 288608 w 5769013"/>
                <a:gd name="connsiteY31" fmla="*/ 1232547 h 1747850"/>
                <a:gd name="connsiteX32" fmla="*/ 0 w 5769013"/>
                <a:gd name="connsiteY32" fmla="*/ 1747850 h 1747850"/>
                <a:gd name="connsiteX33" fmla="*/ 5497830 w 5769013"/>
                <a:gd name="connsiteY33" fmla="*/ 1747850 h 1747850"/>
                <a:gd name="connsiteX34" fmla="*/ 5513070 w 5769013"/>
                <a:gd name="connsiteY34" fmla="*/ 1731657 h 17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9013" h="1747850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7276CE-B599-4575-84C6-3C87E36C18A5}"/>
              </a:ext>
            </a:extLst>
          </p:cNvPr>
          <p:cNvGrpSpPr/>
          <p:nvPr/>
        </p:nvGrpSpPr>
        <p:grpSpPr>
          <a:xfrm>
            <a:off x="8631110" y="2879947"/>
            <a:ext cx="3214643" cy="3716680"/>
            <a:chOff x="4125210" y="1802423"/>
            <a:chExt cx="3954428" cy="4571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3DEC92-AFE6-45B1-BD29-07255934D02F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0E83D3-C5AB-4DE4-BF1C-C187B6161940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6C0F5AF-6CE6-48F6-A815-A98D4147173B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016DB8-0817-4286-9802-C6BC6504E869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D8D7ED-9EEB-469F-BEE4-C3D54FB05F00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FAA9CA-DC85-4FF5-9531-45E07B4797B5}"/>
              </a:ext>
            </a:extLst>
          </p:cNvPr>
          <p:cNvSpPr txBox="1"/>
          <p:nvPr/>
        </p:nvSpPr>
        <p:spPr>
          <a:xfrm>
            <a:off x="9084748" y="247843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2E201-9550-43D9-AA3B-26570C5D2379}"/>
              </a:ext>
            </a:extLst>
          </p:cNvPr>
          <p:cNvGrpSpPr/>
          <p:nvPr/>
        </p:nvGrpSpPr>
        <p:grpSpPr>
          <a:xfrm>
            <a:off x="2742190" y="1603341"/>
            <a:ext cx="1942837" cy="1407932"/>
            <a:chOff x="4477067" y="3197243"/>
            <a:chExt cx="1130986" cy="8196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5B5FD5-25F2-4AB8-A265-4B31E8FEC56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9602D157-3064-448A-9777-A554129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FDF3E4C-AC8F-445C-9A51-D4C7A2CEF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E09D94-2719-4EFC-992F-D97AE07AAA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5F1057-AC29-4963-9B88-AA467070A7C8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EC6327C7-FAEF-41D9-9673-D83AD129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3A197383-40B3-412E-A3F2-5CFB6B85A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83EA2F85-141C-4C26-A857-39D3A47B88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3E7B0E-EF58-4FC1-8FED-A84A3BEEC089}"/>
              </a:ext>
            </a:extLst>
          </p:cNvPr>
          <p:cNvGrpSpPr/>
          <p:nvPr/>
        </p:nvGrpSpPr>
        <p:grpSpPr>
          <a:xfrm>
            <a:off x="4956620" y="1806313"/>
            <a:ext cx="3873383" cy="1173645"/>
            <a:chOff x="3262372" y="2901245"/>
            <a:chExt cx="5961684" cy="180640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67F3CE-42F3-411B-B897-0E9333C13F3D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9A3A63A-B410-4684-BDA0-CD52310C2994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9F46F9-FCC8-4C77-B65A-C82DEE9E5845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9F323A-2935-4067-99B3-32FB1D39A718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5861F6-3A1F-4A08-8C7C-D2D751F81A1E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95B8650-E83A-42C5-9D4A-EBF309E41D54}"/>
              </a:ext>
            </a:extLst>
          </p:cNvPr>
          <p:cNvSpPr txBox="1"/>
          <p:nvPr/>
        </p:nvSpPr>
        <p:spPr>
          <a:xfrm>
            <a:off x="8932202" y="573374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D:\Fullppt\005-PNG이미지\magnifying-glass-189254.png">
            <a:extLst>
              <a:ext uri="{FF2B5EF4-FFF2-40B4-BE49-F238E27FC236}">
                <a16:creationId xmlns:a16="http://schemas.microsoft.com/office/drawing/2014/main" id="{F7A82109-9EDB-492D-AFC4-DDEFEE76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7536" flipH="1">
            <a:off x="7344369" y="3724051"/>
            <a:ext cx="3488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FF322ED6-CE9F-4E68-8ACB-69D7528AC859}"/>
              </a:ext>
            </a:extLst>
          </p:cNvPr>
          <p:cNvGrpSpPr/>
          <p:nvPr/>
        </p:nvGrpSpPr>
        <p:grpSpPr>
          <a:xfrm>
            <a:off x="410927" y="1672762"/>
            <a:ext cx="2664296" cy="4683693"/>
            <a:chOff x="445712" y="1449040"/>
            <a:chExt cx="2113018" cy="3924176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FEBC08AD-C786-4180-984B-DBEC5A40E76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4425B4D-5741-477C-AA74-D8B5B3C8FC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85929005-A7CE-4C80-8C0B-C858CCA4D08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989274F1-24F5-4289-9F01-E26945EFDB8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C6D36BBA-DB71-40FC-AB80-E81201F8A3A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0BAA7C-8637-461D-A6A8-7914F0904273}"/>
              </a:ext>
            </a:extLst>
          </p:cNvPr>
          <p:cNvGrpSpPr/>
          <p:nvPr/>
        </p:nvGrpSpPr>
        <p:grpSpPr>
          <a:xfrm>
            <a:off x="3649486" y="1503402"/>
            <a:ext cx="2600187" cy="4853053"/>
            <a:chOff x="3501573" y="3178068"/>
            <a:chExt cx="1340594" cy="2737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097157-648F-457C-9FDB-BAFEFE437F6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7C26D5-5DB6-40F2-9243-CF745572BE45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BFE6CF-3D1D-41A3-9B62-ED07E3DC569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0EE19-9FF0-478A-B275-B814417B74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7CAFC5-9B11-4470-937C-E3BA9F0CFECC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27A98E-ABEB-4BA4-9204-27F363840D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C76FAE-B9C9-45F1-A081-D4451C94F65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8A34F2-502C-4713-9A09-24DDF9A4CB0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648016-DCBA-45FF-AB98-83C7CAE0A90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A5628E-C674-47B2-A2F7-9700144FA16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D6F97D0-A8F7-4FDC-8AAF-85A2996A888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1FF37E-DD5F-4349-8C8B-B64F2A444C5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285B80-8E69-4A61-8887-FD2E1D28E526}"/>
              </a:ext>
            </a:extLst>
          </p:cNvPr>
          <p:cNvGrpSpPr/>
          <p:nvPr/>
        </p:nvGrpSpPr>
        <p:grpSpPr>
          <a:xfrm>
            <a:off x="6753020" y="1341721"/>
            <a:ext cx="4896672" cy="2690390"/>
            <a:chOff x="-548507" y="477868"/>
            <a:chExt cx="11570449" cy="635717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C28C964-4252-4502-A5DA-C7F72A568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3"/>
                  </a:solidFill>
                </a:rPr>
                <a:t>Marketing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838B7B-94B6-4428-960D-7401532AC250}"/>
              </a:ext>
            </a:extLst>
          </p:cNvPr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Designer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CD98D-5C23-4E65-BB84-818E40702D3D}"/>
              </a:ext>
            </a:extLst>
          </p:cNvPr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Developer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1CF612-B6C8-44A1-9405-268CFD429011}"/>
              </a:ext>
            </a:extLst>
          </p:cNvPr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6772" y="4017378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7248261" y="4036502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4612360" y="3994177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4454</Words>
  <Application>Microsoft Office PowerPoint</Application>
  <PresentationFormat>와이드스크린</PresentationFormat>
  <Paragraphs>485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Adobe Song Std L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Kang JiHo</cp:lastModifiedBy>
  <cp:revision>123</cp:revision>
  <dcterms:created xsi:type="dcterms:W3CDTF">2019-01-14T06:35:35Z</dcterms:created>
  <dcterms:modified xsi:type="dcterms:W3CDTF">2020-07-03T07:32:38Z</dcterms:modified>
</cp:coreProperties>
</file>