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3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5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5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9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8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D3C4-AAAC-4988-AC2A-3578B48E7D95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53EF-C8F0-4620-BD43-25BC0C2B8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05" y="165282"/>
            <a:ext cx="98964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410277"/>
            <a:ext cx="10448144" cy="57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73" y="866773"/>
            <a:ext cx="9503764" cy="51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107" y="314794"/>
            <a:ext cx="7999751" cy="59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2022-09-15T12:04:51Z</dcterms:created>
  <dcterms:modified xsi:type="dcterms:W3CDTF">2022-09-23T05:13:50Z</dcterms:modified>
</cp:coreProperties>
</file>