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6335-08AC-5D43-BF36-3B670C9B9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2010C-6CEF-8049-A63E-13FC93F08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E6A28-8AE9-6446-A39D-733313A1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43209-4541-0B47-9648-9AFD438E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3B59-C9C0-0046-84A9-8DCE0417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7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4884F-AF86-444F-8E98-C36BC469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882F1-459C-8443-8510-3FCD9037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99AEC-1226-9244-AE61-96B689C4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FEB7B-875D-C24D-9370-5C8C71A1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7D65F-CC0A-0243-88E8-CA25834A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19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ED1F2-42B2-0448-8318-FBC73E458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B8748-03B3-B546-A57A-7ECEF889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025A0-46AA-BE4B-B897-77ED51C4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919DC-82B9-0547-8985-27A94CD8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CA512-DFBC-B14E-BBB4-A1B1EE8F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79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D8B9-B899-414A-919B-470BBED2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B3F5A-9D9F-FE4E-A456-28F48C9B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4731C-94EE-7F49-B160-412636F7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FCA2F-A4F9-DD42-A4FC-CCEFD635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55C68-9F0C-2D4D-97DE-165B0A3A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702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D17D-85F7-504D-94E0-13CB2DCB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64683-5008-B645-85CE-5F4F3417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700B9-18FD-5840-BB67-9D5AD3DF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FD9D2-99A7-424C-BE26-61C1A7E3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C9FF4-3760-2141-8B6C-55CD7015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7DA36-5AFB-F846-B428-8BEA8C33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8BC8-C7C0-424F-9264-D233F0A1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0ECF6-7D4A-5740-997E-D71A5E66A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AC9F9-247A-CA47-8059-E8EA9A1D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EB834-F92A-1F46-B805-25A46AB4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09715-F9ED-754F-A640-1274AB04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725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19DAA-C541-2146-970B-41683362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88800-937C-FC45-BAF3-801B60BE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961F70-4C91-8B4F-82B2-742870AAD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564BE5-A887-4544-9E41-4F5588355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8F1C7-FC5D-9144-9075-0233D0DFD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48A6A0-7842-0E4F-BD54-3C671C44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66C7E1-52FA-594D-93D1-DC7B6E9C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D3F2D-12AD-F946-9B9E-DE15D84D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319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78FF3-83D2-534D-96B5-AADCB176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9057A3-D612-5542-874D-CDBEB76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5EF76-2C6E-404F-A118-09A25F1E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E8CE6-0873-3545-AD4E-6B31B2C4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6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756B9-F501-AA46-9CE0-3B68DE80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1B6D66-8D55-2C43-914A-F624EB6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6CC1D-9BB8-3E4E-A0A0-88E977A6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2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5AED6-2C97-704C-84AF-EBCA73CF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405DE-7025-044D-B003-0B82C116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B792E0-F0F1-CF45-9A6B-E80B7598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E2D58-C5CD-6846-A1AC-B6E0675D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05325-C1A5-6F48-9267-C73CF62B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30744-F053-6F4D-B709-C28BDF22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56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04BCE-E674-3241-8A98-8A9434DD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D42BC-C7F4-4F40-877C-DF0799899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E845D-E923-B642-A60C-D242A2E1D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DEAF2-B3DD-2A48-B1A9-B48CCDCB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B6B7F-CAE2-5241-9A86-B7FE4A37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DF178-1B99-B447-8E55-52AC4CFB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56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F14AA3-3E9A-5641-98C7-91617A16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B07F8-A8FA-A643-BC68-FDECD1D8C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FF280-1052-CA45-9D82-7727A6A0E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BDAF-FCE4-5B4D-B909-0A621312FA35}" type="datetimeFigureOut">
              <a:rPr kumimoji="1" lang="ko-KR" altLang="en-US" smtClean="0"/>
              <a:t>2018. 5. 7.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130C1-4CCE-0743-A6AD-3FB940292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89F75-793B-0A40-954C-503243E1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EE80-1C44-DB4A-AC6C-CF41BAED03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537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CE13E2-39D4-AC4A-9BD9-80C66911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565275"/>
            <a:ext cx="5829300" cy="3441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F89AA2-7220-9A4E-A462-E6E88BC01DC7}"/>
              </a:ext>
            </a:extLst>
          </p:cNvPr>
          <p:cNvSpPr/>
          <p:nvPr/>
        </p:nvSpPr>
        <p:spPr>
          <a:xfrm>
            <a:off x="6246018" y="0"/>
            <a:ext cx="5976937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FDD3E48D-E9FE-3A4E-B86D-993EAAAB9155}"/>
              </a:ext>
            </a:extLst>
          </p:cNvPr>
          <p:cNvSpPr txBox="1"/>
          <p:nvPr/>
        </p:nvSpPr>
        <p:spPr>
          <a:xfrm>
            <a:off x="6246018" y="1417554"/>
            <a:ext cx="59150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범퍼 에드</a:t>
            </a:r>
            <a:r>
              <a:rPr kumimoji="1" lang="en-US" altLang="ko-KR" sz="32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(</a:t>
            </a:r>
            <a:r>
              <a:rPr kumimoji="1" lang="ko-KR" altLang="en-US" sz="32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 </a:t>
            </a:r>
            <a:r>
              <a:rPr kumimoji="1" lang="en-US" altLang="ko-KR" sz="32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Bumper ads)</a:t>
            </a:r>
            <a:r>
              <a:rPr kumimoji="1" lang="ko-KR" altLang="en-US" sz="32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란 무엇일까</a:t>
            </a:r>
            <a:r>
              <a:rPr kumimoji="1" lang="en-US" altLang="ko-KR" sz="32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??</a:t>
            </a:r>
          </a:p>
          <a:p>
            <a:endParaRPr kumimoji="1" lang="ko-KR" altLang="en-US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B635AEB7-FC33-2845-8C4F-CAD12D1C7BF0}"/>
              </a:ext>
            </a:extLst>
          </p:cNvPr>
          <p:cNvSpPr txBox="1"/>
          <p:nvPr/>
        </p:nvSpPr>
        <p:spPr>
          <a:xfrm>
            <a:off x="6977061" y="2871784"/>
            <a:ext cx="4514850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최근에 유튜브가 공개한  </a:t>
            </a:r>
            <a:endParaRPr lang="en-US" altLang="ko-KR" sz="2800" dirty="0">
              <a:solidFill>
                <a:schemeClr val="bg1"/>
              </a:solidFill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스킵</a:t>
            </a:r>
            <a:r>
              <a:rPr lang="ko-KR" altLang="en-US" sz="28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 할 수 없는 </a:t>
            </a:r>
            <a:endParaRPr lang="en-US" altLang="ko-KR" sz="2800" dirty="0">
              <a:solidFill>
                <a:schemeClr val="bg1"/>
              </a:solidFill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신개념 </a:t>
            </a:r>
            <a:r>
              <a:rPr lang="en-US" altLang="ko-KR" sz="28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6</a:t>
            </a:r>
            <a:r>
              <a:rPr lang="ko-KR" altLang="en-US" sz="28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초짜리 동영상</a:t>
            </a:r>
            <a:endParaRPr lang="en-US" altLang="ko-KR" sz="2800" dirty="0">
              <a:solidFill>
                <a:schemeClr val="bg1"/>
              </a:solidFill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 광고 포맷</a:t>
            </a:r>
            <a:endParaRPr lang="en-US" altLang="ko-KR" sz="2800" dirty="0">
              <a:solidFill>
                <a:schemeClr val="bg1"/>
              </a:solidFill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7FA0106D-868C-4C47-B21B-7BA02AF0F2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2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2C5A5-F2C9-1E4F-A3C1-0F369CDF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6" y="542919"/>
            <a:ext cx="5748337" cy="5748337"/>
          </a:xfrm>
          <a:prstGeom prst="rect">
            <a:avLst/>
          </a:prstGeom>
        </p:spPr>
      </p:pic>
      <p:sp>
        <p:nvSpPr>
          <p:cNvPr id="5" name="텍스트상자 4">
            <a:extLst>
              <a:ext uri="{FF2B5EF4-FFF2-40B4-BE49-F238E27FC236}">
                <a16:creationId xmlns:a16="http://schemas.microsoft.com/office/drawing/2014/main" id="{3B4374A6-C205-4F47-87F0-5F4E4D66C168}"/>
              </a:ext>
            </a:extLst>
          </p:cNvPr>
          <p:cNvSpPr txBox="1"/>
          <p:nvPr/>
        </p:nvSpPr>
        <p:spPr>
          <a:xfrm>
            <a:off x="5672138" y="2492482"/>
            <a:ext cx="5710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금붕어의 집중력 지속시간은 </a:t>
            </a:r>
            <a:endParaRPr kumimoji="1" lang="en-US" altLang="ko-KR" sz="28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kumimoji="1" lang="en-US" altLang="ko-KR" sz="2800" dirty="0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‘9</a:t>
            </a:r>
            <a:r>
              <a:rPr kumimoji="1" lang="ko-KR" altLang="en-US" sz="2800" dirty="0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초</a:t>
            </a:r>
            <a:r>
              <a:rPr kumimoji="1" lang="en-US" altLang="ko-KR" sz="2800" dirty="0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’</a:t>
            </a:r>
          </a:p>
          <a:p>
            <a:pPr algn="ctr"/>
            <a:endParaRPr kumimoji="1" lang="en-US" altLang="ko-KR" sz="28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kumimoji="1" lang="ko-KR" altLang="en-US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성인 남자의 집중력 지속시간은 </a:t>
            </a:r>
            <a:endParaRPr kumimoji="1" lang="en-US" altLang="ko-KR" sz="28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kumimoji="1" lang="en-US" altLang="ko-KR" sz="2800" dirty="0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‘8</a:t>
            </a:r>
            <a:r>
              <a:rPr kumimoji="1" lang="ko-KR" altLang="en-US" sz="2800" dirty="0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초</a:t>
            </a:r>
            <a:r>
              <a:rPr kumimoji="1" lang="en-US" altLang="ko-KR" sz="2800" dirty="0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’</a:t>
            </a:r>
            <a:endParaRPr kumimoji="1" lang="ko-KR" altLang="en-US" sz="2800" dirty="0">
              <a:highlight>
                <a:srgbClr val="FFFF00"/>
              </a:highlight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4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7FA0106D-868C-4C47-B21B-7BA02AF0F2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2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75D64A-7209-AC48-A7BB-05AC9AAB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97" y="885624"/>
            <a:ext cx="6732588" cy="3784806"/>
          </a:xfrm>
          <a:prstGeom prst="rect">
            <a:avLst/>
          </a:prstGeom>
        </p:spPr>
      </p:pic>
      <p:sp>
        <p:nvSpPr>
          <p:cNvPr id="7" name="텍스트상자 6">
            <a:extLst>
              <a:ext uri="{FF2B5EF4-FFF2-40B4-BE49-F238E27FC236}">
                <a16:creationId xmlns:a16="http://schemas.microsoft.com/office/drawing/2014/main" id="{D8FBCD6F-3F6F-4F46-B84C-1003CCB13CB3}"/>
              </a:ext>
            </a:extLst>
          </p:cNvPr>
          <p:cNvSpPr txBox="1"/>
          <p:nvPr/>
        </p:nvSpPr>
        <p:spPr>
          <a:xfrm>
            <a:off x="2100262" y="5025551"/>
            <a:ext cx="8729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집중력이 짧은 성인을 대상으로 사용자가 집중하는 </a:t>
            </a:r>
            <a:endParaRPr kumimoji="1" lang="en-US" altLang="ko-KR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kumimoji="1" lang="ko-KR" altLang="en-US" sz="2400" dirty="0" err="1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짧은시간에</a:t>
            </a:r>
            <a:r>
              <a:rPr kumimoji="1" lang="ko-KR" altLang="en-US" sz="2400" dirty="0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 인상적으로 </a:t>
            </a:r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광고메세지를 </a:t>
            </a:r>
            <a:endParaRPr kumimoji="1" lang="en-US" altLang="ko-KR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전달 가능하다는 장점을 가지고있다</a:t>
            </a:r>
            <a:r>
              <a:rPr kumimoji="1" lang="en-US" altLang="ko-KR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663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7FA0106D-868C-4C47-B21B-7BA02AF0F2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2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24C67-5678-5149-A762-24D3F779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700213"/>
            <a:ext cx="5029453" cy="3077943"/>
          </a:xfrm>
          <a:prstGeom prst="rect">
            <a:avLst/>
          </a:prstGeom>
        </p:spPr>
      </p:pic>
      <p:sp>
        <p:nvSpPr>
          <p:cNvPr id="5" name="텍스트상자 4">
            <a:extLst>
              <a:ext uri="{FF2B5EF4-FFF2-40B4-BE49-F238E27FC236}">
                <a16:creationId xmlns:a16="http://schemas.microsoft.com/office/drawing/2014/main" id="{9BE43CF3-5327-0748-B446-C83C9FF1066B}"/>
              </a:ext>
            </a:extLst>
          </p:cNvPr>
          <p:cNvSpPr txBox="1"/>
          <p:nvPr/>
        </p:nvSpPr>
        <p:spPr>
          <a:xfrm>
            <a:off x="6368992" y="1927286"/>
            <a:ext cx="5118158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다시 말해</a:t>
            </a:r>
            <a:r>
              <a:rPr kumimoji="1" lang="en-US" altLang="ko-KR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,</a:t>
            </a:r>
            <a:r>
              <a:rPr kumimoji="1" lang="ko-KR" altLang="en-US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 강렬한 인상을 </a:t>
            </a:r>
            <a:endParaRPr kumimoji="1" lang="en-US" altLang="ko-KR" sz="28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남길 수 있는 </a:t>
            </a:r>
            <a:r>
              <a:rPr kumimoji="1" lang="en-US" altLang="ko-KR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6</a:t>
            </a:r>
            <a:r>
              <a:rPr kumimoji="1" lang="ko-KR" altLang="en-US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초 광고인</a:t>
            </a:r>
            <a:endParaRPr kumimoji="1" lang="en-US" altLang="ko-KR" sz="28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‘</a:t>
            </a:r>
            <a:r>
              <a:rPr kumimoji="1" lang="ko-KR" altLang="en-US" sz="2800" dirty="0" err="1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범퍼에드</a:t>
            </a:r>
            <a:r>
              <a:rPr kumimoji="1" lang="en-US" altLang="ko-KR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’</a:t>
            </a:r>
            <a:r>
              <a:rPr kumimoji="1" lang="ko-KR" altLang="en-US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는 </a:t>
            </a:r>
            <a:r>
              <a:rPr kumimoji="1" lang="ko-KR" altLang="en-US" sz="2800" dirty="0" err="1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브랜딩</a:t>
            </a:r>
            <a:r>
              <a:rPr kumimoji="1" lang="ko-KR" altLang="en-US" sz="2800" dirty="0" err="1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에</a:t>
            </a:r>
            <a:r>
              <a:rPr kumimoji="1" lang="ko-KR" altLang="en-US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 </a:t>
            </a:r>
            <a:endParaRPr kumimoji="1" lang="en-US" altLang="ko-KR" sz="28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효과적인 광고이다</a:t>
            </a:r>
            <a:r>
              <a:rPr kumimoji="1" lang="en-US" altLang="ko-KR" sz="28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.</a:t>
            </a:r>
            <a:endParaRPr kumimoji="1" lang="ko-KR" altLang="en-US" sz="28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00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7FA0106D-868C-4C47-B21B-7BA02AF0F2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2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197F5A-D03A-304A-AFD3-6A85C94E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2" y="400049"/>
            <a:ext cx="5324474" cy="6029325"/>
          </a:xfrm>
          <a:prstGeom prst="rect">
            <a:avLst/>
          </a:prstGeom>
        </p:spPr>
      </p:pic>
      <p:sp>
        <p:nvSpPr>
          <p:cNvPr id="7" name="텍스트상자 6">
            <a:extLst>
              <a:ext uri="{FF2B5EF4-FFF2-40B4-BE49-F238E27FC236}">
                <a16:creationId xmlns:a16="http://schemas.microsoft.com/office/drawing/2014/main" id="{B0C78266-7CAF-2745-8DB8-BFC03F9D8DF1}"/>
              </a:ext>
            </a:extLst>
          </p:cNvPr>
          <p:cNvSpPr txBox="1"/>
          <p:nvPr/>
        </p:nvSpPr>
        <p:spPr>
          <a:xfrm>
            <a:off x="5938839" y="2306715"/>
            <a:ext cx="56149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사용자가 </a:t>
            </a:r>
            <a:r>
              <a:rPr kumimoji="1" lang="ko-KR" altLang="en-US" sz="2400" dirty="0" err="1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스킵</a:t>
            </a:r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 할 수 없는 광고이며 </a:t>
            </a:r>
            <a:endParaRPr kumimoji="1" lang="en-US" altLang="ko-KR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노출당과금이 되는 </a:t>
            </a:r>
            <a:r>
              <a:rPr kumimoji="1" lang="en-US" altLang="ko-KR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CPM </a:t>
            </a:r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입찰방식이다</a:t>
            </a:r>
            <a:endParaRPr kumimoji="1" lang="en-US" altLang="ko-KR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endParaRPr kumimoji="1" lang="en-US" altLang="ko-KR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340628B9-B7B4-F642-BD46-2D871E6F321E}"/>
              </a:ext>
            </a:extLst>
          </p:cNvPr>
          <p:cNvSpPr txBox="1"/>
          <p:nvPr/>
        </p:nvSpPr>
        <p:spPr>
          <a:xfrm>
            <a:off x="5881687" y="3557587"/>
            <a:ext cx="561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그래서 모바일상으로 단기간에 </a:t>
            </a:r>
            <a:endParaRPr kumimoji="1" lang="en-US" altLang="ko-KR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kumimoji="1" lang="ko-KR" altLang="en-US" sz="2400" dirty="0">
                <a:highlight>
                  <a:srgbClr val="FFFF00"/>
                </a:highlight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넓은 도달 범위와 많은 노출</a:t>
            </a:r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을 </a:t>
            </a:r>
            <a:endParaRPr kumimoji="1" lang="en-US" altLang="ko-KR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kumimoji="1"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동시에 할 수 있다</a:t>
            </a:r>
            <a:r>
              <a:rPr kumimoji="1" lang="en-US" altLang="ko-KR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18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7FA0106D-868C-4C47-B21B-7BA02AF0F2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2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4B68C8-9126-194B-A34D-AB11FC82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88" y="1287462"/>
            <a:ext cx="5437612" cy="3055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5E754C-18F8-C948-808A-408BA5969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13135"/>
          <a:stretch/>
        </p:blipFill>
        <p:spPr>
          <a:xfrm>
            <a:off x="6269035" y="1287462"/>
            <a:ext cx="5237275" cy="3055938"/>
          </a:xfrm>
          <a:prstGeom prst="rect">
            <a:avLst/>
          </a:prstGeom>
        </p:spPr>
      </p:pic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642805AB-EB52-C243-AA7D-9A3A4A8F1AC3}"/>
              </a:ext>
            </a:extLst>
          </p:cNvPr>
          <p:cNvSpPr txBox="1"/>
          <p:nvPr/>
        </p:nvSpPr>
        <p:spPr>
          <a:xfrm>
            <a:off x="1495422" y="4514853"/>
            <a:ext cx="9547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범퍼애드를</a:t>
            </a:r>
            <a:r>
              <a:rPr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 통하여 광고를 진행 시 많은 것을 </a:t>
            </a:r>
            <a:endParaRPr lang="en-US" altLang="ko-KR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보여주기 어려운 부분이 있으나 임팩트 있는 메시지를 </a:t>
            </a:r>
            <a:endParaRPr lang="en-US" altLang="ko-KR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전달하는 부분에 있어서는 타 영상 매체보다 </a:t>
            </a:r>
            <a:endParaRPr lang="en-US" altLang="ko-KR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  <a:p>
            <a:pPr algn="ctr"/>
            <a:r>
              <a:rPr lang="ko-KR" altLang="en-US" sz="2400" dirty="0">
                <a:latin typeface="Typo_SsangmunDong B" panose="02020803020101020101" pitchFamily="18" charset="-127"/>
                <a:ea typeface="Typo_SsangmunDong B" panose="02020803020101020101" pitchFamily="18" charset="-127"/>
              </a:rPr>
              <a:t>높은 효과를 나타내고있습니다</a:t>
            </a:r>
            <a:endParaRPr kumimoji="1" lang="ko-KR" altLang="en-US" sz="2400" dirty="0">
              <a:latin typeface="Typo_SsangmunDong B" panose="02020803020101020101" pitchFamily="18" charset="-127"/>
              <a:ea typeface="Typo_SsangmunDong B" panose="02020803020101020101" pitchFamily="18" charset="-127"/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2B92AA9E-7705-6E45-B870-8ECB0286D33E}"/>
              </a:ext>
            </a:extLst>
          </p:cNvPr>
          <p:cNvSpPr txBox="1"/>
          <p:nvPr/>
        </p:nvSpPr>
        <p:spPr>
          <a:xfrm>
            <a:off x="10158421" y="957267"/>
            <a:ext cx="374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예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 err="1"/>
              <a:t>야나두</a:t>
            </a:r>
            <a:r>
              <a:rPr kumimoji="1" lang="ko-KR" altLang="en-US" sz="1200" b="1" dirty="0"/>
              <a:t> 광고</a:t>
            </a:r>
          </a:p>
        </p:txBody>
      </p:sp>
    </p:spTree>
    <p:extLst>
      <p:ext uri="{BB962C8B-B14F-4D97-AF65-F5344CB8AC3E}">
        <p14:creationId xmlns:p14="http://schemas.microsoft.com/office/powerpoint/2010/main" val="422869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7FA0106D-868C-4C47-B21B-7BA02AF0F2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2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6E79D0CE-9B9D-7F4D-967F-F42949568773}"/>
              </a:ext>
            </a:extLst>
          </p:cNvPr>
          <p:cNvSpPr txBox="1"/>
          <p:nvPr/>
        </p:nvSpPr>
        <p:spPr>
          <a:xfrm>
            <a:off x="4122717" y="4535656"/>
            <a:ext cx="4586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/>
              <a:t>“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i="1" dirty="0"/>
              <a:t>새로운 </a:t>
            </a:r>
            <a:r>
              <a:rPr lang="en-US" altLang="ko-KR" sz="2400" b="1" i="1" dirty="0"/>
              <a:t>'</a:t>
            </a:r>
            <a:r>
              <a:rPr lang="ko-KR" altLang="en-US" sz="2400" b="1" i="1" dirty="0"/>
              <a:t>카피 전쟁</a:t>
            </a:r>
            <a:r>
              <a:rPr lang="en-US" altLang="ko-KR" sz="2400" b="1" i="1" dirty="0"/>
              <a:t>'</a:t>
            </a:r>
            <a:r>
              <a:rPr lang="ko-KR" altLang="en-US" sz="2400" b="1" i="1" dirty="0"/>
              <a:t>의 시작이다</a:t>
            </a:r>
            <a:r>
              <a:rPr lang="ko-KR" altLang="en-US" sz="2400" b="1" dirty="0"/>
              <a:t> </a:t>
            </a:r>
            <a:r>
              <a:rPr lang="en-US" altLang="ko-KR" sz="2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/>
              <a:t>“</a:t>
            </a:r>
            <a:endParaRPr lang="ko-KR" altLang="en-US" sz="2400" b="1" dirty="0"/>
          </a:p>
          <a:p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6857E-5064-AE44-BC03-CAFC843C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73" y="790237"/>
            <a:ext cx="6148347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126</Words>
  <Application>Microsoft Macintosh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Typo_SsangmunDong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김지호</dc:creator>
  <cp:lastModifiedBy>김지호</cp:lastModifiedBy>
  <cp:revision>6</cp:revision>
  <cp:lastPrinted>2018-05-07T14:38:30Z</cp:lastPrinted>
  <dcterms:created xsi:type="dcterms:W3CDTF">2018-05-07T13:39:16Z</dcterms:created>
  <dcterms:modified xsi:type="dcterms:W3CDTF">2018-05-07T14:38:39Z</dcterms:modified>
</cp:coreProperties>
</file>