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2036" y="1855260"/>
            <a:ext cx="4479917" cy="2901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18356" y="5265494"/>
            <a:ext cx="1293083" cy="67303"/>
            <a:chOff x="1218356" y="5265494"/>
            <a:chExt cx="1293083" cy="673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356" y="5265494"/>
              <a:ext cx="1293083" cy="673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09040" y="2262279"/>
            <a:ext cx="886682" cy="886682"/>
            <a:chOff x="5009040" y="2262279"/>
            <a:chExt cx="886682" cy="8866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9040" y="2262279"/>
              <a:ext cx="886682" cy="8866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8833" y="4747879"/>
            <a:ext cx="1404005" cy="5809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66355" y="5265494"/>
            <a:ext cx="3685990" cy="2041637"/>
            <a:chOff x="6466355" y="5265494"/>
            <a:chExt cx="3685990" cy="20416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6355" y="5265494"/>
              <a:ext cx="3685990" cy="2041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732" y="2352746"/>
            <a:ext cx="3393368" cy="15053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7560" y="2389941"/>
            <a:ext cx="391702" cy="33579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9644" y="4347186"/>
            <a:ext cx="3279517" cy="275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0090" y="4670354"/>
            <a:ext cx="3320422" cy="28352"/>
            <a:chOff x="970090" y="4670354"/>
            <a:chExt cx="3320422" cy="28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70090" y="4670354"/>
              <a:ext cx="3320422" cy="28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5532" y="2389941"/>
            <a:ext cx="2395864" cy="43700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637963" y="7580176"/>
            <a:ext cx="1628836" cy="59761"/>
            <a:chOff x="4637963" y="7580176"/>
            <a:chExt cx="1628836" cy="597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63" y="7580176"/>
              <a:ext cx="1628836" cy="597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4364" y="669226"/>
            <a:ext cx="4256550" cy="13322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9251" y="192577"/>
            <a:ext cx="5016748" cy="5501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37963" y="1853638"/>
            <a:ext cx="1628836" cy="5667273"/>
            <a:chOff x="4637963" y="1853638"/>
            <a:chExt cx="1628836" cy="56672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7963" y="1853638"/>
              <a:ext cx="1628836" cy="5667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A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799" y="2099219"/>
            <a:ext cx="3211532" cy="779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484" y="2960637"/>
            <a:ext cx="2982663" cy="2137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0713" y="5342989"/>
            <a:ext cx="2951389" cy="25201"/>
            <a:chOff x="990713" y="5342989"/>
            <a:chExt cx="2951389" cy="25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90713" y="5342989"/>
              <a:ext cx="2951389" cy="252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79251" y="1173734"/>
            <a:ext cx="5025605" cy="5488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54055" y="7045370"/>
            <a:ext cx="5452381" cy="57235"/>
            <a:chOff x="5154055" y="7045370"/>
            <a:chExt cx="5452381" cy="572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4055" y="7045370"/>
              <a:ext cx="5452381" cy="572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54055" y="2095448"/>
            <a:ext cx="5452381" cy="4735636"/>
            <a:chOff x="5154055" y="2095448"/>
            <a:chExt cx="5452381" cy="47356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4055" y="2095448"/>
              <a:ext cx="5452381" cy="4735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9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366" y="2257338"/>
            <a:ext cx="3658326" cy="8835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9251" y="1173734"/>
            <a:ext cx="5025605" cy="5488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58460" y="3009757"/>
            <a:ext cx="5642670" cy="2250728"/>
            <a:chOff x="5058460" y="3009757"/>
            <a:chExt cx="5642670" cy="2250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8460" y="3009757"/>
              <a:ext cx="5642670" cy="2250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35714" y="5485613"/>
            <a:ext cx="5665291" cy="59231"/>
            <a:chOff x="5035714" y="5485613"/>
            <a:chExt cx="5665291" cy="592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5714" y="5485613"/>
              <a:ext cx="5665291" cy="5923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0686" y="3326702"/>
            <a:ext cx="2073987" cy="63470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2269" y="3885714"/>
            <a:ext cx="2878084" cy="26336"/>
            <a:chOff x="1112269" y="3885714"/>
            <a:chExt cx="2878084" cy="263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12269" y="3885714"/>
              <a:ext cx="2878084" cy="26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452381" y="6626264"/>
            <a:ext cx="4639048" cy="57235"/>
            <a:chOff x="5452381" y="6626264"/>
            <a:chExt cx="4639048" cy="572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381" y="6626264"/>
              <a:ext cx="4639048" cy="572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9251" y="1059516"/>
            <a:ext cx="5029700" cy="5488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5712" y="2293049"/>
            <a:ext cx="2175260" cy="7780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5916" y="5527133"/>
            <a:ext cx="2878084" cy="26336"/>
            <a:chOff x="1295916" y="5527133"/>
            <a:chExt cx="2878084" cy="263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95916" y="5527133"/>
              <a:ext cx="2878084" cy="2633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386" y="3226876"/>
            <a:ext cx="2717439" cy="5997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59711" y="4090751"/>
            <a:ext cx="2731233" cy="24992"/>
            <a:chOff x="1459711" y="4090751"/>
            <a:chExt cx="2731233" cy="249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59711" y="4090751"/>
              <a:ext cx="2731233" cy="24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28571" y="2204190"/>
            <a:ext cx="4662857" cy="4139056"/>
            <a:chOff x="5428571" y="2204190"/>
            <a:chExt cx="4662857" cy="41390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8571" y="2204190"/>
              <a:ext cx="4662857" cy="4139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5802" y="784159"/>
            <a:ext cx="4985798" cy="13695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1905" y="6714194"/>
            <a:ext cx="8809897" cy="59590"/>
            <a:chOff x="1011905" y="6714194"/>
            <a:chExt cx="8809897" cy="595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905" y="6714194"/>
              <a:ext cx="8809897" cy="595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4111" y="1967151"/>
            <a:ext cx="9870877" cy="4498043"/>
            <a:chOff x="704111" y="1967151"/>
            <a:chExt cx="9870877" cy="4498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111" y="1967151"/>
              <a:ext cx="9870877" cy="4498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82475" y="0"/>
            <a:ext cx="2939812" cy="767528"/>
            <a:chOff x="3982475" y="0"/>
            <a:chExt cx="2939812" cy="7675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982475" y="0"/>
              <a:ext cx="767528" cy="767528"/>
              <a:chOff x="3982475" y="0"/>
              <a:chExt cx="767528" cy="7675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82475" y="0"/>
                <a:ext cx="767528" cy="76752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54759" y="0"/>
              <a:ext cx="767528" cy="767528"/>
              <a:chOff x="6154759" y="0"/>
              <a:chExt cx="767528" cy="7675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54759" y="0"/>
                <a:ext cx="767528" cy="76752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068617" y="0"/>
              <a:ext cx="767528" cy="767528"/>
              <a:chOff x="5068617" y="0"/>
              <a:chExt cx="767528" cy="7675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68617" y="0"/>
                <a:ext cx="767528" cy="76752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886" y="2802309"/>
            <a:ext cx="4924390" cy="1898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6202" y="2802309"/>
            <a:ext cx="4206028" cy="18989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17487" y="3192830"/>
            <a:ext cx="1011149" cy="1011149"/>
            <a:chOff x="5517487" y="3192830"/>
            <a:chExt cx="1011149" cy="10111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7487" y="3192830"/>
              <a:ext cx="1011149" cy="1011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Jiho</cp:lastModifiedBy>
  <cp:revision>1</cp:revision>
  <dcterms:created xsi:type="dcterms:W3CDTF">2022-08-10T10:42:56Z</dcterms:created>
  <dcterms:modified xsi:type="dcterms:W3CDTF">2022-12-13T01:25:07Z</dcterms:modified>
</cp:coreProperties>
</file>