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2918400" cy="19202400"/>
  <p:notesSz cx="6858000" cy="9144000"/>
  <p:defaultTextStyle>
    <a:defPPr>
      <a:defRPr lang="en-US"/>
    </a:defPPr>
    <a:lvl1pPr algn="l" rtl="0" fontAlgn="base">
      <a:spcBef>
        <a:spcPct val="0"/>
      </a:spcBef>
      <a:spcAft>
        <a:spcPct val="0"/>
      </a:spcAft>
      <a:defRPr sz="8200" kern="1200">
        <a:solidFill>
          <a:schemeClr val="tx1"/>
        </a:solidFill>
        <a:latin typeface="Arial" pitchFamily="8" charset="0"/>
        <a:ea typeface="+mn-ea"/>
        <a:cs typeface="+mn-cs"/>
      </a:defRPr>
    </a:lvl1pPr>
    <a:lvl2pPr marL="457200" algn="l" rtl="0" fontAlgn="base">
      <a:spcBef>
        <a:spcPct val="0"/>
      </a:spcBef>
      <a:spcAft>
        <a:spcPct val="0"/>
      </a:spcAft>
      <a:defRPr sz="8200" kern="1200">
        <a:solidFill>
          <a:schemeClr val="tx1"/>
        </a:solidFill>
        <a:latin typeface="Arial" pitchFamily="8" charset="0"/>
        <a:ea typeface="+mn-ea"/>
        <a:cs typeface="+mn-cs"/>
      </a:defRPr>
    </a:lvl2pPr>
    <a:lvl3pPr marL="914400" algn="l" rtl="0" fontAlgn="base">
      <a:spcBef>
        <a:spcPct val="0"/>
      </a:spcBef>
      <a:spcAft>
        <a:spcPct val="0"/>
      </a:spcAft>
      <a:defRPr sz="8200" kern="1200">
        <a:solidFill>
          <a:schemeClr val="tx1"/>
        </a:solidFill>
        <a:latin typeface="Arial" pitchFamily="8" charset="0"/>
        <a:ea typeface="+mn-ea"/>
        <a:cs typeface="+mn-cs"/>
      </a:defRPr>
    </a:lvl3pPr>
    <a:lvl4pPr marL="1371600" algn="l" rtl="0" fontAlgn="base">
      <a:spcBef>
        <a:spcPct val="0"/>
      </a:spcBef>
      <a:spcAft>
        <a:spcPct val="0"/>
      </a:spcAft>
      <a:defRPr sz="8200" kern="1200">
        <a:solidFill>
          <a:schemeClr val="tx1"/>
        </a:solidFill>
        <a:latin typeface="Arial" pitchFamily="8" charset="0"/>
        <a:ea typeface="+mn-ea"/>
        <a:cs typeface="+mn-cs"/>
      </a:defRPr>
    </a:lvl4pPr>
    <a:lvl5pPr marL="1828800" algn="l" rtl="0" fontAlgn="base">
      <a:spcBef>
        <a:spcPct val="0"/>
      </a:spcBef>
      <a:spcAft>
        <a:spcPct val="0"/>
      </a:spcAft>
      <a:defRPr sz="8200" kern="1200">
        <a:solidFill>
          <a:schemeClr val="tx1"/>
        </a:solidFill>
        <a:latin typeface="Arial" pitchFamily="8" charset="0"/>
        <a:ea typeface="+mn-ea"/>
        <a:cs typeface="+mn-cs"/>
      </a:defRPr>
    </a:lvl5pPr>
    <a:lvl6pPr marL="2286000" algn="l" defTabSz="457200" rtl="0" eaLnBrk="1" latinLnBrk="0" hangingPunct="1">
      <a:defRPr sz="8200" kern="1200">
        <a:solidFill>
          <a:schemeClr val="tx1"/>
        </a:solidFill>
        <a:latin typeface="Arial" pitchFamily="8" charset="0"/>
        <a:ea typeface="+mn-ea"/>
        <a:cs typeface="+mn-cs"/>
      </a:defRPr>
    </a:lvl6pPr>
    <a:lvl7pPr marL="2743200" algn="l" defTabSz="457200" rtl="0" eaLnBrk="1" latinLnBrk="0" hangingPunct="1">
      <a:defRPr sz="8200" kern="1200">
        <a:solidFill>
          <a:schemeClr val="tx1"/>
        </a:solidFill>
        <a:latin typeface="Arial" pitchFamily="8" charset="0"/>
        <a:ea typeface="+mn-ea"/>
        <a:cs typeface="+mn-cs"/>
      </a:defRPr>
    </a:lvl7pPr>
    <a:lvl8pPr marL="3200400" algn="l" defTabSz="457200" rtl="0" eaLnBrk="1" latinLnBrk="0" hangingPunct="1">
      <a:defRPr sz="8200" kern="1200">
        <a:solidFill>
          <a:schemeClr val="tx1"/>
        </a:solidFill>
        <a:latin typeface="Arial" pitchFamily="8" charset="0"/>
        <a:ea typeface="+mn-ea"/>
        <a:cs typeface="+mn-cs"/>
      </a:defRPr>
    </a:lvl8pPr>
    <a:lvl9pPr marL="3657600" algn="l" defTabSz="457200" rtl="0" eaLnBrk="1" latinLnBrk="0" hangingPunct="1">
      <a:defRPr sz="8200" kern="1200">
        <a:solidFill>
          <a:schemeClr val="tx1"/>
        </a:solidFill>
        <a:latin typeface="Arial" pitchFamily="8" charset="0"/>
        <a:ea typeface="+mn-ea"/>
        <a:cs typeface="+mn-cs"/>
      </a:defRPr>
    </a:lvl9pPr>
  </p:defaultTextStyle>
  <p:extLst>
    <p:ext uri="{EFAFB233-063F-42B5-8137-9DF3F51BA10A}">
      <p15:sldGuideLst xmlns:p15="http://schemas.microsoft.com/office/powerpoint/2012/main">
        <p15:guide id="1" orient="horz" pos="11664">
          <p15:clr>
            <a:srgbClr val="A4A3A4"/>
          </p15:clr>
        </p15:guide>
        <p15:guide id="2" pos="14112">
          <p15:clr>
            <a:srgbClr val="A4A3A4"/>
          </p15:clr>
        </p15:guide>
        <p15:guide id="3" pos="20304">
          <p15:clr>
            <a:srgbClr val="A4A3A4"/>
          </p15:clr>
        </p15:guide>
        <p15:guide id="4" pos="6624">
          <p15:clr>
            <a:srgbClr val="A4A3A4"/>
          </p15:clr>
        </p15:guide>
        <p15:guide id="5" pos="432">
          <p15:clr>
            <a:srgbClr val="A4A3A4"/>
          </p15:clr>
        </p15:guide>
        <p15:guide id="6" pos="6048">
          <p15:clr>
            <a:srgbClr val="A4A3A4"/>
          </p15:clr>
        </p15:guide>
        <p15:guide id="7" pos="146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FD7"/>
    <a:srgbClr val="EEB211"/>
    <a:srgbClr val="F6DEA5"/>
    <a:srgbClr val="FAECCB"/>
    <a:srgbClr val="ECB42F"/>
    <a:srgbClr val="FFB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72" d="100"/>
          <a:sy n="72" d="100"/>
        </p:scale>
        <p:origin x="144" y="-1224"/>
      </p:cViewPr>
      <p:guideLst>
        <p:guide orient="horz" pos="11664"/>
        <p:guide pos="14112"/>
        <p:guide pos="20304"/>
        <p:guide pos="6624"/>
        <p:guide pos="432"/>
        <p:guide pos="6048"/>
        <p:guide pos="1468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D60647-3405-AC48-A87F-AE0A14CAD3B3}" type="doc">
      <dgm:prSet loTypeId="urn:microsoft.com/office/officeart/2005/8/layout/chevron2" loCatId="" qsTypeId="urn:microsoft.com/office/officeart/2005/8/quickstyle/simple1" qsCatId="simple" csTypeId="urn:microsoft.com/office/officeart/2005/8/colors/accent2_2" csCatId="accent2" phldr="1"/>
      <dgm:spPr/>
      <dgm:t>
        <a:bodyPr/>
        <a:lstStyle/>
        <a:p>
          <a:endParaRPr lang="zh-CN" altLang="en-US"/>
        </a:p>
      </dgm:t>
    </dgm:pt>
    <dgm:pt modelId="{1539B5A1-F900-D147-9ACE-B2DAF2E6E5E2}">
      <dgm:prSet phldrT="[文本]"/>
      <dgm:spPr/>
      <dgm:t>
        <a:bodyPr/>
        <a:lstStyle/>
        <a:p>
          <a:r>
            <a:rPr lang="en-US" altLang="zh-CN" dirty="0"/>
            <a:t>Generate Simulated Data</a:t>
          </a:r>
          <a:endParaRPr lang="zh-CN" altLang="en-US" dirty="0"/>
        </a:p>
      </dgm:t>
    </dgm:pt>
    <dgm:pt modelId="{EEACAFA9-7D57-CA41-9E65-8085A7B8AF53}" type="parTrans" cxnId="{D2663E49-8E1B-6948-A69E-CFAD3C35B817}">
      <dgm:prSet/>
      <dgm:spPr/>
      <dgm:t>
        <a:bodyPr/>
        <a:lstStyle/>
        <a:p>
          <a:endParaRPr lang="zh-CN" altLang="en-US"/>
        </a:p>
      </dgm:t>
    </dgm:pt>
    <dgm:pt modelId="{B1806C1B-7EAB-2F4C-955E-6CBB178A2DA6}" type="sibTrans" cxnId="{D2663E49-8E1B-6948-A69E-CFAD3C35B817}">
      <dgm:prSet/>
      <dgm:spPr/>
      <dgm:t>
        <a:bodyPr/>
        <a:lstStyle/>
        <a:p>
          <a:endParaRPr lang="zh-CN" altLang="en-US"/>
        </a:p>
      </dgm:t>
    </dgm:pt>
    <dgm:pt modelId="{3F1D53ED-2DBF-5F4E-B683-9096ED0587D6}">
      <dgm:prSet phldrT="[文本]"/>
      <dgm:spPr/>
      <dgm:t>
        <a:bodyPr/>
        <a:lstStyle/>
        <a:p>
          <a:r>
            <a:rPr lang="en-US" altLang="zh-CN" dirty="0"/>
            <a:t>Factor Loadings and factor correlations are randomly sampled</a:t>
          </a:r>
          <a:endParaRPr lang="zh-CN" altLang="en-US" dirty="0"/>
        </a:p>
      </dgm:t>
    </dgm:pt>
    <dgm:pt modelId="{E1ED1106-D0BF-3546-8A71-36ACABF51EB8}" type="parTrans" cxnId="{43113268-6BD6-E44C-A2A2-3590C6370BDB}">
      <dgm:prSet/>
      <dgm:spPr/>
      <dgm:t>
        <a:bodyPr/>
        <a:lstStyle/>
        <a:p>
          <a:endParaRPr lang="zh-CN" altLang="en-US"/>
        </a:p>
      </dgm:t>
    </dgm:pt>
    <dgm:pt modelId="{807AFE9D-5340-7249-9643-574710B12D28}" type="sibTrans" cxnId="{43113268-6BD6-E44C-A2A2-3590C6370BDB}">
      <dgm:prSet/>
      <dgm:spPr/>
      <dgm:t>
        <a:bodyPr/>
        <a:lstStyle/>
        <a:p>
          <a:endParaRPr lang="zh-CN" altLang="en-US"/>
        </a:p>
      </dgm:t>
    </dgm:pt>
    <dgm:pt modelId="{5F03CBFA-B95F-6242-B024-10F77B15D3C8}">
      <dgm:prSet phldrT="[文本]"/>
      <dgm:spPr/>
      <dgm:t>
        <a:bodyPr/>
        <a:lstStyle/>
        <a:p>
          <a:r>
            <a:rPr lang="en-US" altLang="zh-CN" dirty="0"/>
            <a:t>Run Bayesian Models</a:t>
          </a:r>
          <a:endParaRPr lang="zh-CN" altLang="en-US" dirty="0"/>
        </a:p>
      </dgm:t>
    </dgm:pt>
    <dgm:pt modelId="{5D3AC106-B522-9041-A31C-1BFAFFBB0670}" type="parTrans" cxnId="{7D14F110-2E3B-C445-ACDC-D318E22ABA22}">
      <dgm:prSet/>
      <dgm:spPr/>
      <dgm:t>
        <a:bodyPr/>
        <a:lstStyle/>
        <a:p>
          <a:endParaRPr lang="zh-CN" altLang="en-US"/>
        </a:p>
      </dgm:t>
    </dgm:pt>
    <dgm:pt modelId="{4B1AB775-772C-F84B-ADD5-49E5D8BF4AC5}" type="sibTrans" cxnId="{7D14F110-2E3B-C445-ACDC-D318E22ABA22}">
      <dgm:prSet/>
      <dgm:spPr/>
      <dgm:t>
        <a:bodyPr/>
        <a:lstStyle/>
        <a:p>
          <a:endParaRPr lang="zh-CN" altLang="en-US"/>
        </a:p>
      </dgm:t>
    </dgm:pt>
    <dgm:pt modelId="{1D52DE3A-9859-504E-BB94-0843A9F607D9}">
      <dgm:prSet phldrT="[文本]"/>
      <dgm:spPr/>
      <dgm:t>
        <a:bodyPr/>
        <a:lstStyle/>
        <a:p>
          <a:r>
            <a:rPr lang="en-US" altLang="zh-CN" dirty="0"/>
            <a:t>Correct Model</a:t>
          </a:r>
          <a:endParaRPr lang="zh-CN" altLang="en-US" dirty="0"/>
        </a:p>
      </dgm:t>
    </dgm:pt>
    <dgm:pt modelId="{AC3A71E1-8F5F-B842-A224-DA3C45018C39}" type="parTrans" cxnId="{46873F9E-0F9F-7040-BD52-2D94D11EBE59}">
      <dgm:prSet/>
      <dgm:spPr/>
      <dgm:t>
        <a:bodyPr/>
        <a:lstStyle/>
        <a:p>
          <a:endParaRPr lang="zh-CN" altLang="en-US"/>
        </a:p>
      </dgm:t>
    </dgm:pt>
    <dgm:pt modelId="{44977E52-0C92-E54E-8960-E4D60D66FC53}" type="sibTrans" cxnId="{46873F9E-0F9F-7040-BD52-2D94D11EBE59}">
      <dgm:prSet/>
      <dgm:spPr/>
      <dgm:t>
        <a:bodyPr/>
        <a:lstStyle/>
        <a:p>
          <a:endParaRPr lang="zh-CN" altLang="en-US"/>
        </a:p>
      </dgm:t>
    </dgm:pt>
    <dgm:pt modelId="{0DE7A0D4-0F9B-4442-857C-D47A9310C9E4}">
      <dgm:prSet phldrT="[文本]"/>
      <dgm:spPr/>
      <dgm:t>
        <a:bodyPr/>
        <a:lstStyle/>
        <a:p>
          <a:r>
            <a:rPr lang="en-US" altLang="zh-CN" dirty="0"/>
            <a:t>Saturated Model</a:t>
          </a:r>
          <a:endParaRPr lang="zh-CN" altLang="en-US" dirty="0"/>
        </a:p>
      </dgm:t>
    </dgm:pt>
    <dgm:pt modelId="{F23A2544-CF70-1248-B0C3-26FFCBCDAD35}" type="parTrans" cxnId="{2028A32E-4147-B642-B2AE-176782B124AB}">
      <dgm:prSet/>
      <dgm:spPr/>
      <dgm:t>
        <a:bodyPr/>
        <a:lstStyle/>
        <a:p>
          <a:endParaRPr lang="zh-CN" altLang="en-US"/>
        </a:p>
      </dgm:t>
    </dgm:pt>
    <dgm:pt modelId="{A0AC9E60-0C7C-FF4C-BA3C-B1934C8899D1}" type="sibTrans" cxnId="{2028A32E-4147-B642-B2AE-176782B124AB}">
      <dgm:prSet/>
      <dgm:spPr/>
      <dgm:t>
        <a:bodyPr/>
        <a:lstStyle/>
        <a:p>
          <a:endParaRPr lang="zh-CN" altLang="en-US"/>
        </a:p>
      </dgm:t>
    </dgm:pt>
    <dgm:pt modelId="{AB1DE937-C3E1-F645-B1CF-747220296217}">
      <dgm:prSet phldrT="[文本]"/>
      <dgm:spPr/>
      <dgm:t>
        <a:bodyPr/>
        <a:lstStyle/>
        <a:p>
          <a:r>
            <a:rPr lang="en-US" altLang="zh-CN" dirty="0"/>
            <a:t>Run PPMC for item pairs</a:t>
          </a:r>
          <a:endParaRPr lang="zh-CN" altLang="en-US" dirty="0"/>
        </a:p>
      </dgm:t>
    </dgm:pt>
    <dgm:pt modelId="{73D44BC2-2241-7C4B-9508-21EED43933C4}" type="parTrans" cxnId="{F4D2DE34-58C5-3442-8A71-CDC711C0623E}">
      <dgm:prSet/>
      <dgm:spPr/>
      <dgm:t>
        <a:bodyPr/>
        <a:lstStyle/>
        <a:p>
          <a:endParaRPr lang="zh-CN" altLang="en-US"/>
        </a:p>
      </dgm:t>
    </dgm:pt>
    <dgm:pt modelId="{6B5558D5-B194-8349-BD76-E126D7CE1326}" type="sibTrans" cxnId="{F4D2DE34-58C5-3442-8A71-CDC711C0623E}">
      <dgm:prSet/>
      <dgm:spPr/>
      <dgm:t>
        <a:bodyPr/>
        <a:lstStyle/>
        <a:p>
          <a:endParaRPr lang="zh-CN" altLang="en-US"/>
        </a:p>
      </dgm:t>
    </dgm:pt>
    <dgm:pt modelId="{3538EA08-A6C4-DB44-B02A-DC58B09D35B4}">
      <dgm:prSet phldrT="[文本]"/>
      <dgm:spPr/>
      <dgm:t>
        <a:bodyPr/>
        <a:lstStyle/>
        <a:p>
          <a:r>
            <a:rPr lang="en-US" altLang="zh-CN" dirty="0"/>
            <a:t>Correct Model vs. Saturated Model</a:t>
          </a:r>
          <a:endParaRPr lang="zh-CN" altLang="en-US" dirty="0"/>
        </a:p>
      </dgm:t>
    </dgm:pt>
    <dgm:pt modelId="{B22C5FEC-2342-954C-B5DF-8A7F768CBCE3}" type="parTrans" cxnId="{1BB62C44-3E60-E54F-949E-4EAA73C16FC6}">
      <dgm:prSet/>
      <dgm:spPr/>
      <dgm:t>
        <a:bodyPr/>
        <a:lstStyle/>
        <a:p>
          <a:endParaRPr lang="zh-CN" altLang="en-US"/>
        </a:p>
      </dgm:t>
    </dgm:pt>
    <dgm:pt modelId="{486B58E6-1471-A748-9916-6D1ABDD8F4E7}" type="sibTrans" cxnId="{1BB62C44-3E60-E54F-949E-4EAA73C16FC6}">
      <dgm:prSet/>
      <dgm:spPr/>
      <dgm:t>
        <a:bodyPr/>
        <a:lstStyle/>
        <a:p>
          <a:endParaRPr lang="zh-CN" altLang="en-US"/>
        </a:p>
      </dgm:t>
    </dgm:pt>
    <dgm:pt modelId="{A159D10F-6598-1E47-B349-1FD8B616D811}">
      <dgm:prSet phldrT="[文本]"/>
      <dgm:spPr/>
      <dgm:t>
        <a:bodyPr/>
        <a:lstStyle/>
        <a:p>
          <a:r>
            <a:rPr lang="en-US" altLang="zh-CN" dirty="0"/>
            <a:t>Mis-specified Model vs. Saturated Model</a:t>
          </a:r>
          <a:endParaRPr lang="zh-CN" altLang="en-US" dirty="0"/>
        </a:p>
      </dgm:t>
    </dgm:pt>
    <dgm:pt modelId="{9A5C5601-FB8D-FB42-A2B8-E79ACE97C5E3}" type="parTrans" cxnId="{033938E1-194F-9444-ADA2-23F6B7E4161D}">
      <dgm:prSet/>
      <dgm:spPr/>
      <dgm:t>
        <a:bodyPr/>
        <a:lstStyle/>
        <a:p>
          <a:endParaRPr lang="zh-CN" altLang="en-US"/>
        </a:p>
      </dgm:t>
    </dgm:pt>
    <dgm:pt modelId="{5EDD0190-2B47-AA42-A3E0-77EEB5945BAF}" type="sibTrans" cxnId="{033938E1-194F-9444-ADA2-23F6B7E4161D}">
      <dgm:prSet/>
      <dgm:spPr/>
      <dgm:t>
        <a:bodyPr/>
        <a:lstStyle/>
        <a:p>
          <a:endParaRPr lang="zh-CN" altLang="en-US"/>
        </a:p>
      </dgm:t>
    </dgm:pt>
    <dgm:pt modelId="{0D0759EA-B356-DF48-B545-C56E3C25499A}">
      <dgm:prSet phldrT="[文本]"/>
      <dgm:spPr/>
      <dgm:t>
        <a:bodyPr/>
        <a:lstStyle/>
        <a:p>
          <a:r>
            <a:rPr lang="en-US" altLang="zh-CN" dirty="0"/>
            <a:t>Mis-specified Model</a:t>
          </a:r>
          <a:endParaRPr lang="zh-CN" altLang="en-US" dirty="0"/>
        </a:p>
      </dgm:t>
    </dgm:pt>
    <dgm:pt modelId="{CF87CBED-268C-7F4F-8EFF-FA0C4A1880F2}" type="parTrans" cxnId="{A821DD45-B580-364C-943D-1AE80684F583}">
      <dgm:prSet/>
      <dgm:spPr/>
      <dgm:t>
        <a:bodyPr/>
        <a:lstStyle/>
        <a:p>
          <a:endParaRPr lang="zh-CN" altLang="en-US"/>
        </a:p>
      </dgm:t>
    </dgm:pt>
    <dgm:pt modelId="{76C2F0E1-6C0E-174E-8B2A-3AEA35A60787}" type="sibTrans" cxnId="{A821DD45-B580-364C-943D-1AE80684F583}">
      <dgm:prSet/>
      <dgm:spPr/>
      <dgm:t>
        <a:bodyPr/>
        <a:lstStyle/>
        <a:p>
          <a:endParaRPr lang="zh-CN" altLang="en-US"/>
        </a:p>
      </dgm:t>
    </dgm:pt>
    <dgm:pt modelId="{0CD3B9B8-1C13-304C-8600-7D114C6416A0}">
      <dgm:prSet phldrT="[文本]"/>
      <dgm:spPr/>
      <dgm:t>
        <a:bodyPr/>
        <a:lstStyle/>
        <a:p>
          <a:r>
            <a:rPr lang="en-US" altLang="zh-CN" dirty="0"/>
            <a:t>Test Statistics</a:t>
          </a:r>
          <a:endParaRPr lang="zh-CN" altLang="en-US" dirty="0"/>
        </a:p>
      </dgm:t>
    </dgm:pt>
    <dgm:pt modelId="{C9A7CEDF-38DE-194B-9088-597EC9ADD4A1}" type="parTrans" cxnId="{392F6490-3DEA-D94B-9BC4-DD6C0EFCBCC6}">
      <dgm:prSet/>
      <dgm:spPr/>
      <dgm:t>
        <a:bodyPr/>
        <a:lstStyle/>
        <a:p>
          <a:endParaRPr lang="zh-CN" altLang="en-US"/>
        </a:p>
      </dgm:t>
    </dgm:pt>
    <dgm:pt modelId="{0BBBB4C3-987A-8748-930D-F393D9311541}" type="sibTrans" cxnId="{392F6490-3DEA-D94B-9BC4-DD6C0EFCBCC6}">
      <dgm:prSet/>
      <dgm:spPr/>
      <dgm:t>
        <a:bodyPr/>
        <a:lstStyle/>
        <a:p>
          <a:endParaRPr lang="zh-CN" altLang="en-US"/>
        </a:p>
      </dgm:t>
    </dgm:pt>
    <dgm:pt modelId="{72800C11-F490-9C43-841D-8BB223B3C517}">
      <dgm:prSet phldrT="[文本]"/>
      <dgm:spPr/>
      <dgm:t>
        <a:bodyPr/>
        <a:lstStyle/>
        <a:p>
          <a:r>
            <a:rPr lang="en-US" b="0" i="0" u="none" dirty="0" err="1"/>
            <a:t>Kullback</a:t>
          </a:r>
          <a:r>
            <a:rPr lang="en-US" b="0" i="0" u="none" dirty="0"/>
            <a:t>–</a:t>
          </a:r>
          <a:r>
            <a:rPr lang="en-US" b="0" i="0" u="none" dirty="0" err="1"/>
            <a:t>Leibler</a:t>
          </a:r>
          <a:r>
            <a:rPr lang="en-US" b="0" i="0" u="none" dirty="0"/>
            <a:t> divergence</a:t>
          </a:r>
          <a:endParaRPr lang="zh-CN" altLang="en-US" dirty="0"/>
        </a:p>
      </dgm:t>
    </dgm:pt>
    <dgm:pt modelId="{896B9F24-DB83-E04B-B91D-753731FB390E}" type="parTrans" cxnId="{7254252C-91E4-3A46-BEC3-504F547B124B}">
      <dgm:prSet/>
      <dgm:spPr/>
      <dgm:t>
        <a:bodyPr/>
        <a:lstStyle/>
        <a:p>
          <a:endParaRPr lang="zh-CN" altLang="en-US"/>
        </a:p>
      </dgm:t>
    </dgm:pt>
    <dgm:pt modelId="{7838A373-DCA3-3B43-99C8-E114EED49B68}" type="sibTrans" cxnId="{7254252C-91E4-3A46-BEC3-504F547B124B}">
      <dgm:prSet/>
      <dgm:spPr/>
      <dgm:t>
        <a:bodyPr/>
        <a:lstStyle/>
        <a:p>
          <a:endParaRPr lang="zh-CN" altLang="en-US"/>
        </a:p>
      </dgm:t>
    </dgm:pt>
    <dgm:pt modelId="{2472814B-38E8-7A4D-92D0-1F633F99C3B7}">
      <dgm:prSet phldrT="[文本]"/>
      <dgm:spPr/>
      <dgm:t>
        <a:bodyPr/>
        <a:lstStyle/>
        <a:p>
          <a:r>
            <a:rPr lang="en-US" b="0" i="0" u="none" dirty="0"/>
            <a:t>Kolmogorov–Smirnov test</a:t>
          </a:r>
          <a:endParaRPr lang="zh-CN" altLang="en-US" b="0" dirty="0"/>
        </a:p>
      </dgm:t>
    </dgm:pt>
    <dgm:pt modelId="{E838C8C2-43F4-2949-93CF-2B35808AC579}" type="parTrans" cxnId="{4284536E-DC00-6C43-9C15-B069F37A3AFC}">
      <dgm:prSet/>
      <dgm:spPr/>
      <dgm:t>
        <a:bodyPr/>
        <a:lstStyle/>
        <a:p>
          <a:endParaRPr lang="zh-CN" altLang="en-US"/>
        </a:p>
      </dgm:t>
    </dgm:pt>
    <dgm:pt modelId="{6914FE09-1D8B-3147-B6CA-65A071035687}" type="sibTrans" cxnId="{4284536E-DC00-6C43-9C15-B069F37A3AFC}">
      <dgm:prSet/>
      <dgm:spPr/>
      <dgm:t>
        <a:bodyPr/>
        <a:lstStyle/>
        <a:p>
          <a:endParaRPr lang="zh-CN" altLang="en-US"/>
        </a:p>
      </dgm:t>
    </dgm:pt>
    <dgm:pt modelId="{E278F7FC-FFB1-BE46-89F4-6D55A95B089C}" type="pres">
      <dgm:prSet presAssocID="{A2D60647-3405-AC48-A87F-AE0A14CAD3B3}" presName="linearFlow" presStyleCnt="0">
        <dgm:presLayoutVars>
          <dgm:dir/>
          <dgm:animLvl val="lvl"/>
          <dgm:resizeHandles val="exact"/>
        </dgm:presLayoutVars>
      </dgm:prSet>
      <dgm:spPr/>
    </dgm:pt>
    <dgm:pt modelId="{BB60DF39-578B-D84A-BF01-AF8E297993B6}" type="pres">
      <dgm:prSet presAssocID="{1539B5A1-F900-D147-9ACE-B2DAF2E6E5E2}" presName="composite" presStyleCnt="0"/>
      <dgm:spPr/>
    </dgm:pt>
    <dgm:pt modelId="{210ECDFE-3217-A743-9202-E752BD6240BE}" type="pres">
      <dgm:prSet presAssocID="{1539B5A1-F900-D147-9ACE-B2DAF2E6E5E2}" presName="parentText" presStyleLbl="alignNode1" presStyleIdx="0" presStyleCnt="4">
        <dgm:presLayoutVars>
          <dgm:chMax val="1"/>
          <dgm:bulletEnabled val="1"/>
        </dgm:presLayoutVars>
      </dgm:prSet>
      <dgm:spPr/>
    </dgm:pt>
    <dgm:pt modelId="{3BD2BA67-B9CC-3A4C-9CD7-45D33F50C9B0}" type="pres">
      <dgm:prSet presAssocID="{1539B5A1-F900-D147-9ACE-B2DAF2E6E5E2}" presName="descendantText" presStyleLbl="alignAcc1" presStyleIdx="0" presStyleCnt="4">
        <dgm:presLayoutVars>
          <dgm:bulletEnabled val="1"/>
        </dgm:presLayoutVars>
      </dgm:prSet>
      <dgm:spPr/>
    </dgm:pt>
    <dgm:pt modelId="{095556D6-2DDF-904A-8A7D-6209F48F4F03}" type="pres">
      <dgm:prSet presAssocID="{B1806C1B-7EAB-2F4C-955E-6CBB178A2DA6}" presName="sp" presStyleCnt="0"/>
      <dgm:spPr/>
    </dgm:pt>
    <dgm:pt modelId="{3B68A3BA-4D66-454C-93D2-649B87B04635}" type="pres">
      <dgm:prSet presAssocID="{5F03CBFA-B95F-6242-B024-10F77B15D3C8}" presName="composite" presStyleCnt="0"/>
      <dgm:spPr/>
    </dgm:pt>
    <dgm:pt modelId="{F9C04B4B-B490-5141-A2A9-6CFE5D686C27}" type="pres">
      <dgm:prSet presAssocID="{5F03CBFA-B95F-6242-B024-10F77B15D3C8}" presName="parentText" presStyleLbl="alignNode1" presStyleIdx="1" presStyleCnt="4">
        <dgm:presLayoutVars>
          <dgm:chMax val="1"/>
          <dgm:bulletEnabled val="1"/>
        </dgm:presLayoutVars>
      </dgm:prSet>
      <dgm:spPr/>
    </dgm:pt>
    <dgm:pt modelId="{5F512E3E-C4E0-1343-9A79-D623075D9991}" type="pres">
      <dgm:prSet presAssocID="{5F03CBFA-B95F-6242-B024-10F77B15D3C8}" presName="descendantText" presStyleLbl="alignAcc1" presStyleIdx="1" presStyleCnt="4">
        <dgm:presLayoutVars>
          <dgm:bulletEnabled val="1"/>
        </dgm:presLayoutVars>
      </dgm:prSet>
      <dgm:spPr/>
    </dgm:pt>
    <dgm:pt modelId="{6719235B-103B-5F48-8614-877B52228118}" type="pres">
      <dgm:prSet presAssocID="{4B1AB775-772C-F84B-ADD5-49E5D8BF4AC5}" presName="sp" presStyleCnt="0"/>
      <dgm:spPr/>
    </dgm:pt>
    <dgm:pt modelId="{666EF7CD-4012-BC42-AC46-868BBDD19191}" type="pres">
      <dgm:prSet presAssocID="{AB1DE937-C3E1-F645-B1CF-747220296217}" presName="composite" presStyleCnt="0"/>
      <dgm:spPr/>
    </dgm:pt>
    <dgm:pt modelId="{54E39D18-9458-FC44-B90D-BFC7E949005C}" type="pres">
      <dgm:prSet presAssocID="{AB1DE937-C3E1-F645-B1CF-747220296217}" presName="parentText" presStyleLbl="alignNode1" presStyleIdx="2" presStyleCnt="4">
        <dgm:presLayoutVars>
          <dgm:chMax val="1"/>
          <dgm:bulletEnabled val="1"/>
        </dgm:presLayoutVars>
      </dgm:prSet>
      <dgm:spPr/>
    </dgm:pt>
    <dgm:pt modelId="{41BED1A3-7D11-744D-BC4E-08CD99609E13}" type="pres">
      <dgm:prSet presAssocID="{AB1DE937-C3E1-F645-B1CF-747220296217}" presName="descendantText" presStyleLbl="alignAcc1" presStyleIdx="2" presStyleCnt="4">
        <dgm:presLayoutVars>
          <dgm:bulletEnabled val="1"/>
        </dgm:presLayoutVars>
      </dgm:prSet>
      <dgm:spPr/>
    </dgm:pt>
    <dgm:pt modelId="{B73AA788-B560-764F-BF56-EC484AE3E8CC}" type="pres">
      <dgm:prSet presAssocID="{6B5558D5-B194-8349-BD76-E126D7CE1326}" presName="sp" presStyleCnt="0"/>
      <dgm:spPr/>
    </dgm:pt>
    <dgm:pt modelId="{7C88467F-12D3-4A4C-87AC-6E221AA4582E}" type="pres">
      <dgm:prSet presAssocID="{0CD3B9B8-1C13-304C-8600-7D114C6416A0}" presName="composite" presStyleCnt="0"/>
      <dgm:spPr/>
    </dgm:pt>
    <dgm:pt modelId="{D4D5EFC8-56C1-D343-8CB2-65A1927778A9}" type="pres">
      <dgm:prSet presAssocID="{0CD3B9B8-1C13-304C-8600-7D114C6416A0}" presName="parentText" presStyleLbl="alignNode1" presStyleIdx="3" presStyleCnt="4">
        <dgm:presLayoutVars>
          <dgm:chMax val="1"/>
          <dgm:bulletEnabled val="1"/>
        </dgm:presLayoutVars>
      </dgm:prSet>
      <dgm:spPr/>
    </dgm:pt>
    <dgm:pt modelId="{8782EC5A-49AE-204F-9609-97FFC87B9310}" type="pres">
      <dgm:prSet presAssocID="{0CD3B9B8-1C13-304C-8600-7D114C6416A0}" presName="descendantText" presStyleLbl="alignAcc1" presStyleIdx="3" presStyleCnt="4">
        <dgm:presLayoutVars>
          <dgm:bulletEnabled val="1"/>
        </dgm:presLayoutVars>
      </dgm:prSet>
      <dgm:spPr/>
    </dgm:pt>
  </dgm:ptLst>
  <dgm:cxnLst>
    <dgm:cxn modelId="{7BE0CE05-8382-9B46-923F-1AE5D2450D8A}" type="presOf" srcId="{1539B5A1-F900-D147-9ACE-B2DAF2E6E5E2}" destId="{210ECDFE-3217-A743-9202-E752BD6240BE}" srcOrd="0" destOrd="0" presId="urn:microsoft.com/office/officeart/2005/8/layout/chevron2"/>
    <dgm:cxn modelId="{72AFDB08-16AD-6F4A-B460-DD2A249A94A7}" type="presOf" srcId="{0DE7A0D4-0F9B-4442-857C-D47A9310C9E4}" destId="{5F512E3E-C4E0-1343-9A79-D623075D9991}" srcOrd="0" destOrd="2" presId="urn:microsoft.com/office/officeart/2005/8/layout/chevron2"/>
    <dgm:cxn modelId="{7D14F110-2E3B-C445-ACDC-D318E22ABA22}" srcId="{A2D60647-3405-AC48-A87F-AE0A14CAD3B3}" destId="{5F03CBFA-B95F-6242-B024-10F77B15D3C8}" srcOrd="1" destOrd="0" parTransId="{5D3AC106-B522-9041-A31C-1BFAFFBB0670}" sibTransId="{4B1AB775-772C-F84B-ADD5-49E5D8BF4AC5}"/>
    <dgm:cxn modelId="{C77C8D18-1F89-4A4E-A076-7799EC965E00}" type="presOf" srcId="{0D0759EA-B356-DF48-B545-C56E3C25499A}" destId="{5F512E3E-C4E0-1343-9A79-D623075D9991}" srcOrd="0" destOrd="1" presId="urn:microsoft.com/office/officeart/2005/8/layout/chevron2"/>
    <dgm:cxn modelId="{25677519-2492-1743-AFA3-9C7EDC169B34}" type="presOf" srcId="{A2D60647-3405-AC48-A87F-AE0A14CAD3B3}" destId="{E278F7FC-FFB1-BE46-89F4-6D55A95B089C}" srcOrd="0" destOrd="0" presId="urn:microsoft.com/office/officeart/2005/8/layout/chevron2"/>
    <dgm:cxn modelId="{7254252C-91E4-3A46-BEC3-504F547B124B}" srcId="{0CD3B9B8-1C13-304C-8600-7D114C6416A0}" destId="{72800C11-F490-9C43-841D-8BB223B3C517}" srcOrd="0" destOrd="0" parTransId="{896B9F24-DB83-E04B-B91D-753731FB390E}" sibTransId="{7838A373-DCA3-3B43-99C8-E114EED49B68}"/>
    <dgm:cxn modelId="{2028A32E-4147-B642-B2AE-176782B124AB}" srcId="{5F03CBFA-B95F-6242-B024-10F77B15D3C8}" destId="{0DE7A0D4-0F9B-4442-857C-D47A9310C9E4}" srcOrd="2" destOrd="0" parTransId="{F23A2544-CF70-1248-B0C3-26FFCBCDAD35}" sibTransId="{A0AC9E60-0C7C-FF4C-BA3C-B1934C8899D1}"/>
    <dgm:cxn modelId="{BAEFA52E-1414-D143-A0C6-F9A23306F587}" type="presOf" srcId="{72800C11-F490-9C43-841D-8BB223B3C517}" destId="{8782EC5A-49AE-204F-9609-97FFC87B9310}" srcOrd="0" destOrd="0" presId="urn:microsoft.com/office/officeart/2005/8/layout/chevron2"/>
    <dgm:cxn modelId="{F4D2DE34-58C5-3442-8A71-CDC711C0623E}" srcId="{A2D60647-3405-AC48-A87F-AE0A14CAD3B3}" destId="{AB1DE937-C3E1-F645-B1CF-747220296217}" srcOrd="2" destOrd="0" parTransId="{73D44BC2-2241-7C4B-9508-21EED43933C4}" sibTransId="{6B5558D5-B194-8349-BD76-E126D7CE1326}"/>
    <dgm:cxn modelId="{3AA63F37-7315-004E-BEC3-D83BBBFDFDEA}" type="presOf" srcId="{2472814B-38E8-7A4D-92D0-1F633F99C3B7}" destId="{8782EC5A-49AE-204F-9609-97FFC87B9310}" srcOrd="0" destOrd="1" presId="urn:microsoft.com/office/officeart/2005/8/layout/chevron2"/>
    <dgm:cxn modelId="{053E4641-29D8-2144-8A00-0B0CBB17DA59}" type="presOf" srcId="{A159D10F-6598-1E47-B349-1FD8B616D811}" destId="{41BED1A3-7D11-744D-BC4E-08CD99609E13}" srcOrd="0" destOrd="1" presId="urn:microsoft.com/office/officeart/2005/8/layout/chevron2"/>
    <dgm:cxn modelId="{1BB62C44-3E60-E54F-949E-4EAA73C16FC6}" srcId="{AB1DE937-C3E1-F645-B1CF-747220296217}" destId="{3538EA08-A6C4-DB44-B02A-DC58B09D35B4}" srcOrd="0" destOrd="0" parTransId="{B22C5FEC-2342-954C-B5DF-8A7F768CBCE3}" sibTransId="{486B58E6-1471-A748-9916-6D1ABDD8F4E7}"/>
    <dgm:cxn modelId="{A821DD45-B580-364C-943D-1AE80684F583}" srcId="{5F03CBFA-B95F-6242-B024-10F77B15D3C8}" destId="{0D0759EA-B356-DF48-B545-C56E3C25499A}" srcOrd="1" destOrd="0" parTransId="{CF87CBED-268C-7F4F-8EFF-FA0C4A1880F2}" sibTransId="{76C2F0E1-6C0E-174E-8B2A-3AEA35A60787}"/>
    <dgm:cxn modelId="{D2663E49-8E1B-6948-A69E-CFAD3C35B817}" srcId="{A2D60647-3405-AC48-A87F-AE0A14CAD3B3}" destId="{1539B5A1-F900-D147-9ACE-B2DAF2E6E5E2}" srcOrd="0" destOrd="0" parTransId="{EEACAFA9-7D57-CA41-9E65-8085A7B8AF53}" sibTransId="{B1806C1B-7EAB-2F4C-955E-6CBB178A2DA6}"/>
    <dgm:cxn modelId="{43113268-6BD6-E44C-A2A2-3590C6370BDB}" srcId="{1539B5A1-F900-D147-9ACE-B2DAF2E6E5E2}" destId="{3F1D53ED-2DBF-5F4E-B683-9096ED0587D6}" srcOrd="0" destOrd="0" parTransId="{E1ED1106-D0BF-3546-8A71-36ACABF51EB8}" sibTransId="{807AFE9D-5340-7249-9643-574710B12D28}"/>
    <dgm:cxn modelId="{4284536E-DC00-6C43-9C15-B069F37A3AFC}" srcId="{0CD3B9B8-1C13-304C-8600-7D114C6416A0}" destId="{2472814B-38E8-7A4D-92D0-1F633F99C3B7}" srcOrd="1" destOrd="0" parTransId="{E838C8C2-43F4-2949-93CF-2B35808AC579}" sibTransId="{6914FE09-1D8B-3147-B6CA-65A071035687}"/>
    <dgm:cxn modelId="{69C74872-0AB1-DA4B-9EB4-6BDAA948D97D}" type="presOf" srcId="{5F03CBFA-B95F-6242-B024-10F77B15D3C8}" destId="{F9C04B4B-B490-5141-A2A9-6CFE5D686C27}" srcOrd="0" destOrd="0" presId="urn:microsoft.com/office/officeart/2005/8/layout/chevron2"/>
    <dgm:cxn modelId="{94174478-607A-3A4E-ABBE-41BBE05D47FB}" type="presOf" srcId="{1D52DE3A-9859-504E-BB94-0843A9F607D9}" destId="{5F512E3E-C4E0-1343-9A79-D623075D9991}" srcOrd="0" destOrd="0" presId="urn:microsoft.com/office/officeart/2005/8/layout/chevron2"/>
    <dgm:cxn modelId="{0CF7A98D-71D7-2044-8E01-5335F2F873BA}" type="presOf" srcId="{AB1DE937-C3E1-F645-B1CF-747220296217}" destId="{54E39D18-9458-FC44-B90D-BFC7E949005C}" srcOrd="0" destOrd="0" presId="urn:microsoft.com/office/officeart/2005/8/layout/chevron2"/>
    <dgm:cxn modelId="{392F6490-3DEA-D94B-9BC4-DD6C0EFCBCC6}" srcId="{A2D60647-3405-AC48-A87F-AE0A14CAD3B3}" destId="{0CD3B9B8-1C13-304C-8600-7D114C6416A0}" srcOrd="3" destOrd="0" parTransId="{C9A7CEDF-38DE-194B-9088-597EC9ADD4A1}" sibTransId="{0BBBB4C3-987A-8748-930D-F393D9311541}"/>
    <dgm:cxn modelId="{53C84396-5674-774E-AB85-813716A1D992}" type="presOf" srcId="{0CD3B9B8-1C13-304C-8600-7D114C6416A0}" destId="{D4D5EFC8-56C1-D343-8CB2-65A1927778A9}" srcOrd="0" destOrd="0" presId="urn:microsoft.com/office/officeart/2005/8/layout/chevron2"/>
    <dgm:cxn modelId="{46873F9E-0F9F-7040-BD52-2D94D11EBE59}" srcId="{5F03CBFA-B95F-6242-B024-10F77B15D3C8}" destId="{1D52DE3A-9859-504E-BB94-0843A9F607D9}" srcOrd="0" destOrd="0" parTransId="{AC3A71E1-8F5F-B842-A224-DA3C45018C39}" sibTransId="{44977E52-0C92-E54E-8960-E4D60D66FC53}"/>
    <dgm:cxn modelId="{32546CA3-723E-6341-B473-A534A97855A7}" type="presOf" srcId="{3538EA08-A6C4-DB44-B02A-DC58B09D35B4}" destId="{41BED1A3-7D11-744D-BC4E-08CD99609E13}" srcOrd="0" destOrd="0" presId="urn:microsoft.com/office/officeart/2005/8/layout/chevron2"/>
    <dgm:cxn modelId="{033938E1-194F-9444-ADA2-23F6B7E4161D}" srcId="{AB1DE937-C3E1-F645-B1CF-747220296217}" destId="{A159D10F-6598-1E47-B349-1FD8B616D811}" srcOrd="1" destOrd="0" parTransId="{9A5C5601-FB8D-FB42-A2B8-E79ACE97C5E3}" sibTransId="{5EDD0190-2B47-AA42-A3E0-77EEB5945BAF}"/>
    <dgm:cxn modelId="{DBA33EE6-ADF4-8546-A9D4-4D66E8353995}" type="presOf" srcId="{3F1D53ED-2DBF-5F4E-B683-9096ED0587D6}" destId="{3BD2BA67-B9CC-3A4C-9CD7-45D33F50C9B0}" srcOrd="0" destOrd="0" presId="urn:microsoft.com/office/officeart/2005/8/layout/chevron2"/>
    <dgm:cxn modelId="{20D826D9-2DE9-5945-A5DC-828FB9D58B88}" type="presParOf" srcId="{E278F7FC-FFB1-BE46-89F4-6D55A95B089C}" destId="{BB60DF39-578B-D84A-BF01-AF8E297993B6}" srcOrd="0" destOrd="0" presId="urn:microsoft.com/office/officeart/2005/8/layout/chevron2"/>
    <dgm:cxn modelId="{97F71039-6F79-5D46-86A3-38A7CFD3BFAA}" type="presParOf" srcId="{BB60DF39-578B-D84A-BF01-AF8E297993B6}" destId="{210ECDFE-3217-A743-9202-E752BD6240BE}" srcOrd="0" destOrd="0" presId="urn:microsoft.com/office/officeart/2005/8/layout/chevron2"/>
    <dgm:cxn modelId="{E0D1168F-0FCF-2647-B05B-5BEBEDFA5542}" type="presParOf" srcId="{BB60DF39-578B-D84A-BF01-AF8E297993B6}" destId="{3BD2BA67-B9CC-3A4C-9CD7-45D33F50C9B0}" srcOrd="1" destOrd="0" presId="urn:microsoft.com/office/officeart/2005/8/layout/chevron2"/>
    <dgm:cxn modelId="{D73DEA56-4BD0-DF42-9964-1858A57DDAD5}" type="presParOf" srcId="{E278F7FC-FFB1-BE46-89F4-6D55A95B089C}" destId="{095556D6-2DDF-904A-8A7D-6209F48F4F03}" srcOrd="1" destOrd="0" presId="urn:microsoft.com/office/officeart/2005/8/layout/chevron2"/>
    <dgm:cxn modelId="{41186EF2-ACF6-BD4C-89D9-2BB779CD7FB4}" type="presParOf" srcId="{E278F7FC-FFB1-BE46-89F4-6D55A95B089C}" destId="{3B68A3BA-4D66-454C-93D2-649B87B04635}" srcOrd="2" destOrd="0" presId="urn:microsoft.com/office/officeart/2005/8/layout/chevron2"/>
    <dgm:cxn modelId="{69F41836-D7AE-5246-B9A7-2B0E3D5BD2E5}" type="presParOf" srcId="{3B68A3BA-4D66-454C-93D2-649B87B04635}" destId="{F9C04B4B-B490-5141-A2A9-6CFE5D686C27}" srcOrd="0" destOrd="0" presId="urn:microsoft.com/office/officeart/2005/8/layout/chevron2"/>
    <dgm:cxn modelId="{A8C65984-7EE7-F046-9A79-9DB24A03E6CC}" type="presParOf" srcId="{3B68A3BA-4D66-454C-93D2-649B87B04635}" destId="{5F512E3E-C4E0-1343-9A79-D623075D9991}" srcOrd="1" destOrd="0" presId="urn:microsoft.com/office/officeart/2005/8/layout/chevron2"/>
    <dgm:cxn modelId="{18238063-7E6A-704E-A101-C317E8B1A82C}" type="presParOf" srcId="{E278F7FC-FFB1-BE46-89F4-6D55A95B089C}" destId="{6719235B-103B-5F48-8614-877B52228118}" srcOrd="3" destOrd="0" presId="urn:microsoft.com/office/officeart/2005/8/layout/chevron2"/>
    <dgm:cxn modelId="{6DBD8F3B-D51B-BC47-85A4-394F1726FD69}" type="presParOf" srcId="{E278F7FC-FFB1-BE46-89F4-6D55A95B089C}" destId="{666EF7CD-4012-BC42-AC46-868BBDD19191}" srcOrd="4" destOrd="0" presId="urn:microsoft.com/office/officeart/2005/8/layout/chevron2"/>
    <dgm:cxn modelId="{B13E5936-DEAF-2643-A62B-284FB84DB7C3}" type="presParOf" srcId="{666EF7CD-4012-BC42-AC46-868BBDD19191}" destId="{54E39D18-9458-FC44-B90D-BFC7E949005C}" srcOrd="0" destOrd="0" presId="urn:microsoft.com/office/officeart/2005/8/layout/chevron2"/>
    <dgm:cxn modelId="{7303C984-6994-3F40-9583-6A55C92D5A6E}" type="presParOf" srcId="{666EF7CD-4012-BC42-AC46-868BBDD19191}" destId="{41BED1A3-7D11-744D-BC4E-08CD99609E13}" srcOrd="1" destOrd="0" presId="urn:microsoft.com/office/officeart/2005/8/layout/chevron2"/>
    <dgm:cxn modelId="{CE346E88-4C4E-6D42-B4F2-F90E4C8019FD}" type="presParOf" srcId="{E278F7FC-FFB1-BE46-89F4-6D55A95B089C}" destId="{B73AA788-B560-764F-BF56-EC484AE3E8CC}" srcOrd="5" destOrd="0" presId="urn:microsoft.com/office/officeart/2005/8/layout/chevron2"/>
    <dgm:cxn modelId="{59AFCAC6-8559-0043-B42A-222F43F920C5}" type="presParOf" srcId="{E278F7FC-FFB1-BE46-89F4-6D55A95B089C}" destId="{7C88467F-12D3-4A4C-87AC-6E221AA4582E}" srcOrd="6" destOrd="0" presId="urn:microsoft.com/office/officeart/2005/8/layout/chevron2"/>
    <dgm:cxn modelId="{E13BD746-DCEE-4B4D-A143-F9E8BA01F220}" type="presParOf" srcId="{7C88467F-12D3-4A4C-87AC-6E221AA4582E}" destId="{D4D5EFC8-56C1-D343-8CB2-65A1927778A9}" srcOrd="0" destOrd="0" presId="urn:microsoft.com/office/officeart/2005/8/layout/chevron2"/>
    <dgm:cxn modelId="{6B31EB19-2328-474C-8DCE-F6D870C04B65}" type="presParOf" srcId="{7C88467F-12D3-4A4C-87AC-6E221AA4582E}" destId="{8782EC5A-49AE-204F-9609-97FFC87B9310}"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ECDFE-3217-A743-9202-E752BD6240BE}">
      <dsp:nvSpPr>
        <dsp:cNvPr id="0" name=""/>
        <dsp:cNvSpPr/>
      </dsp:nvSpPr>
      <dsp:spPr>
        <a:xfrm rot="5400000">
          <a:off x="-196218" y="199470"/>
          <a:ext cx="1308124" cy="915687"/>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Generate Simulated Data</a:t>
          </a:r>
          <a:endParaRPr lang="zh-CN" altLang="en-US" sz="1000" kern="1200" dirty="0"/>
        </a:p>
      </dsp:txBody>
      <dsp:txXfrm rot="-5400000">
        <a:off x="1" y="461096"/>
        <a:ext cx="915687" cy="392437"/>
      </dsp:txXfrm>
    </dsp:sp>
    <dsp:sp modelId="{3BD2BA67-B9CC-3A4C-9CD7-45D33F50C9B0}">
      <dsp:nvSpPr>
        <dsp:cNvPr id="0" name=""/>
        <dsp:cNvSpPr/>
      </dsp:nvSpPr>
      <dsp:spPr>
        <a:xfrm rot="5400000">
          <a:off x="3995103" y="-3076164"/>
          <a:ext cx="850281" cy="7009112"/>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altLang="zh-CN" sz="1700" kern="1200" dirty="0"/>
            <a:t>Factor Loadings and factor correlations are randomly sampled</a:t>
          </a:r>
          <a:endParaRPr lang="zh-CN" altLang="en-US" sz="1700" kern="1200" dirty="0"/>
        </a:p>
      </dsp:txBody>
      <dsp:txXfrm rot="-5400000">
        <a:off x="915688" y="44758"/>
        <a:ext cx="6967605" cy="767267"/>
      </dsp:txXfrm>
    </dsp:sp>
    <dsp:sp modelId="{F9C04B4B-B490-5141-A2A9-6CFE5D686C27}">
      <dsp:nvSpPr>
        <dsp:cNvPr id="0" name=""/>
        <dsp:cNvSpPr/>
      </dsp:nvSpPr>
      <dsp:spPr>
        <a:xfrm rot="5400000">
          <a:off x="-196218" y="1361642"/>
          <a:ext cx="1308124" cy="915687"/>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Run Bayesian Models</a:t>
          </a:r>
          <a:endParaRPr lang="zh-CN" altLang="en-US" sz="1000" kern="1200" dirty="0"/>
        </a:p>
      </dsp:txBody>
      <dsp:txXfrm rot="-5400000">
        <a:off x="1" y="1623268"/>
        <a:ext cx="915687" cy="392437"/>
      </dsp:txXfrm>
    </dsp:sp>
    <dsp:sp modelId="{5F512E3E-C4E0-1343-9A79-D623075D9991}">
      <dsp:nvSpPr>
        <dsp:cNvPr id="0" name=""/>
        <dsp:cNvSpPr/>
      </dsp:nvSpPr>
      <dsp:spPr>
        <a:xfrm rot="5400000">
          <a:off x="3995103" y="-1913991"/>
          <a:ext cx="850281" cy="7009112"/>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altLang="zh-CN" sz="1700" kern="1200" dirty="0"/>
            <a:t>Correct Model</a:t>
          </a:r>
          <a:endParaRPr lang="zh-CN" altLang="en-US" sz="1700" kern="1200" dirty="0"/>
        </a:p>
        <a:p>
          <a:pPr marL="171450" lvl="1" indent="-171450" algn="l" defTabSz="755650">
            <a:lnSpc>
              <a:spcPct val="90000"/>
            </a:lnSpc>
            <a:spcBef>
              <a:spcPct val="0"/>
            </a:spcBef>
            <a:spcAft>
              <a:spcPct val="15000"/>
            </a:spcAft>
            <a:buChar char="•"/>
          </a:pPr>
          <a:r>
            <a:rPr lang="en-US" altLang="zh-CN" sz="1700" kern="1200" dirty="0"/>
            <a:t>Mis-specified Model</a:t>
          </a:r>
          <a:endParaRPr lang="zh-CN" altLang="en-US" sz="1700" kern="1200" dirty="0"/>
        </a:p>
        <a:p>
          <a:pPr marL="171450" lvl="1" indent="-171450" algn="l" defTabSz="755650">
            <a:lnSpc>
              <a:spcPct val="90000"/>
            </a:lnSpc>
            <a:spcBef>
              <a:spcPct val="0"/>
            </a:spcBef>
            <a:spcAft>
              <a:spcPct val="15000"/>
            </a:spcAft>
            <a:buChar char="•"/>
          </a:pPr>
          <a:r>
            <a:rPr lang="en-US" altLang="zh-CN" sz="1700" kern="1200" dirty="0"/>
            <a:t>Saturated Model</a:t>
          </a:r>
          <a:endParaRPr lang="zh-CN" altLang="en-US" sz="1700" kern="1200" dirty="0"/>
        </a:p>
      </dsp:txBody>
      <dsp:txXfrm rot="-5400000">
        <a:off x="915688" y="1206931"/>
        <a:ext cx="6967605" cy="767267"/>
      </dsp:txXfrm>
    </dsp:sp>
    <dsp:sp modelId="{54E39D18-9458-FC44-B90D-BFC7E949005C}">
      <dsp:nvSpPr>
        <dsp:cNvPr id="0" name=""/>
        <dsp:cNvSpPr/>
      </dsp:nvSpPr>
      <dsp:spPr>
        <a:xfrm rot="5400000">
          <a:off x="-196218" y="2523815"/>
          <a:ext cx="1308124" cy="915687"/>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Run PPMC for item pairs</a:t>
          </a:r>
          <a:endParaRPr lang="zh-CN" altLang="en-US" sz="1000" kern="1200" dirty="0"/>
        </a:p>
      </dsp:txBody>
      <dsp:txXfrm rot="-5400000">
        <a:off x="1" y="2785441"/>
        <a:ext cx="915687" cy="392437"/>
      </dsp:txXfrm>
    </dsp:sp>
    <dsp:sp modelId="{41BED1A3-7D11-744D-BC4E-08CD99609E13}">
      <dsp:nvSpPr>
        <dsp:cNvPr id="0" name=""/>
        <dsp:cNvSpPr/>
      </dsp:nvSpPr>
      <dsp:spPr>
        <a:xfrm rot="5400000">
          <a:off x="3995103" y="-751818"/>
          <a:ext cx="850281" cy="7009112"/>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altLang="zh-CN" sz="1700" kern="1200" dirty="0"/>
            <a:t>Correct Model vs. Saturated Model</a:t>
          </a:r>
          <a:endParaRPr lang="zh-CN" altLang="en-US" sz="1700" kern="1200" dirty="0"/>
        </a:p>
        <a:p>
          <a:pPr marL="171450" lvl="1" indent="-171450" algn="l" defTabSz="755650">
            <a:lnSpc>
              <a:spcPct val="90000"/>
            </a:lnSpc>
            <a:spcBef>
              <a:spcPct val="0"/>
            </a:spcBef>
            <a:spcAft>
              <a:spcPct val="15000"/>
            </a:spcAft>
            <a:buChar char="•"/>
          </a:pPr>
          <a:r>
            <a:rPr lang="en-US" altLang="zh-CN" sz="1700" kern="1200" dirty="0"/>
            <a:t>Mis-specified Model vs. Saturated Model</a:t>
          </a:r>
          <a:endParaRPr lang="zh-CN" altLang="en-US" sz="1700" kern="1200" dirty="0"/>
        </a:p>
      </dsp:txBody>
      <dsp:txXfrm rot="-5400000">
        <a:off x="915688" y="2369104"/>
        <a:ext cx="6967605" cy="767267"/>
      </dsp:txXfrm>
    </dsp:sp>
    <dsp:sp modelId="{D4D5EFC8-56C1-D343-8CB2-65A1927778A9}">
      <dsp:nvSpPr>
        <dsp:cNvPr id="0" name=""/>
        <dsp:cNvSpPr/>
      </dsp:nvSpPr>
      <dsp:spPr>
        <a:xfrm rot="5400000">
          <a:off x="-196218" y="3685988"/>
          <a:ext cx="1308124" cy="915687"/>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Test Statistics</a:t>
          </a:r>
          <a:endParaRPr lang="zh-CN" altLang="en-US" sz="1000" kern="1200" dirty="0"/>
        </a:p>
      </dsp:txBody>
      <dsp:txXfrm rot="-5400000">
        <a:off x="1" y="3947614"/>
        <a:ext cx="915687" cy="392437"/>
      </dsp:txXfrm>
    </dsp:sp>
    <dsp:sp modelId="{8782EC5A-49AE-204F-9609-97FFC87B9310}">
      <dsp:nvSpPr>
        <dsp:cNvPr id="0" name=""/>
        <dsp:cNvSpPr/>
      </dsp:nvSpPr>
      <dsp:spPr>
        <a:xfrm rot="5400000">
          <a:off x="3995103" y="410354"/>
          <a:ext cx="850281" cy="7009112"/>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b="0" i="0" u="none" kern="1200" dirty="0" err="1"/>
            <a:t>Kullback</a:t>
          </a:r>
          <a:r>
            <a:rPr lang="en-US" sz="1700" b="0" i="0" u="none" kern="1200" dirty="0"/>
            <a:t>–</a:t>
          </a:r>
          <a:r>
            <a:rPr lang="en-US" sz="1700" b="0" i="0" u="none" kern="1200" dirty="0" err="1"/>
            <a:t>Leibler</a:t>
          </a:r>
          <a:r>
            <a:rPr lang="en-US" sz="1700" b="0" i="0" u="none" kern="1200" dirty="0"/>
            <a:t> divergence</a:t>
          </a:r>
          <a:endParaRPr lang="zh-CN" altLang="en-US" sz="1700" kern="1200" dirty="0"/>
        </a:p>
        <a:p>
          <a:pPr marL="171450" lvl="1" indent="-171450" algn="l" defTabSz="755650">
            <a:lnSpc>
              <a:spcPct val="90000"/>
            </a:lnSpc>
            <a:spcBef>
              <a:spcPct val="0"/>
            </a:spcBef>
            <a:spcAft>
              <a:spcPct val="15000"/>
            </a:spcAft>
            <a:buChar char="•"/>
          </a:pPr>
          <a:r>
            <a:rPr lang="en-US" sz="1700" b="0" i="0" u="none" kern="1200" dirty="0"/>
            <a:t>Kolmogorov–Smirnov test</a:t>
          </a:r>
          <a:endParaRPr lang="zh-CN" altLang="en-US" sz="1700" b="0" kern="1200" dirty="0"/>
        </a:p>
      </dsp:txBody>
      <dsp:txXfrm rot="-5400000">
        <a:off x="915688" y="3531277"/>
        <a:ext cx="6967605" cy="76726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3780D054-8D96-FE4C-9430-3B2E1EB783E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490538" y="685800"/>
            <a:ext cx="5876925"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40C4897-5567-E54F-911C-06D7E4785DB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FC6771AC-5A0A-C840-B650-5CAD9CD2EAC1}" type="slidenum">
              <a:rPr lang="en-US">
                <a:latin typeface="Arial" pitchFamily="8" charset="0"/>
              </a:rPr>
              <a:pPr/>
              <a:t>1</a:t>
            </a:fld>
            <a:endParaRPr lang="en-US">
              <a:latin typeface="Arial" pitchFamily="8"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a:latin typeface="Arial" pitchFamily="8" charset="0"/>
              <a:ea typeface="ＭＳ Ｐゴシック" pitchFamily="8" charset="-128"/>
              <a:cs typeface="ＭＳ Ｐゴシック" pitchFamily="8"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5965825"/>
            <a:ext cx="27981275" cy="4114800"/>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4937125" y="10880725"/>
            <a:ext cx="23044150" cy="490855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238" y="768350"/>
            <a:ext cx="29625925" cy="3200400"/>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1646238" y="4479925"/>
            <a:ext cx="29625925" cy="1267301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768350"/>
            <a:ext cx="7405688" cy="1638458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646238" y="768350"/>
            <a:ext cx="22067837" cy="1638458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768350"/>
            <a:ext cx="29625925" cy="3200400"/>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1646238" y="4479925"/>
            <a:ext cx="29625925" cy="12673013"/>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2339638"/>
            <a:ext cx="27981275" cy="3813175"/>
          </a:xfrm>
          <a:prstGeom prst="rect">
            <a:avLst/>
          </a:prstGeom>
        </p:spPr>
        <p:txBody>
          <a:bodyPr vert="horz"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600325" y="8139113"/>
            <a:ext cx="27981275" cy="420052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768350"/>
            <a:ext cx="29625925" cy="3200400"/>
          </a:xfrm>
          <a:prstGeom prst="rect">
            <a:avLst/>
          </a:prstGeom>
        </p:spPr>
        <p:txBody>
          <a:bodyPr vert="horz"/>
          <a:lstStyle/>
          <a:p>
            <a:r>
              <a:rPr lang="en-US"/>
              <a:t>Click to edit Master title style</a:t>
            </a:r>
          </a:p>
        </p:txBody>
      </p:sp>
      <p:sp>
        <p:nvSpPr>
          <p:cNvPr id="3" name="Content Placeholder 2"/>
          <p:cNvSpPr>
            <a:spLocks noGrp="1"/>
          </p:cNvSpPr>
          <p:nvPr>
            <p:ph sz="half" idx="1"/>
          </p:nvPr>
        </p:nvSpPr>
        <p:spPr>
          <a:xfrm>
            <a:off x="1646238" y="4479925"/>
            <a:ext cx="14736762" cy="1267301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35400" y="4479925"/>
            <a:ext cx="14736763" cy="1267301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8" y="768350"/>
            <a:ext cx="29625925" cy="3200400"/>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1646238" y="4298950"/>
            <a:ext cx="14544675" cy="179070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46238" y="6089650"/>
            <a:ext cx="14544675" cy="11063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725" y="4298950"/>
            <a:ext cx="14549438" cy="179070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6722725" y="6089650"/>
            <a:ext cx="14549438" cy="11063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238" y="768350"/>
            <a:ext cx="29625925" cy="3200400"/>
          </a:xfrm>
          <a:prstGeom prst="rect">
            <a:avLst/>
          </a:prstGeom>
        </p:spPr>
        <p:txBody>
          <a:bodyPr vert="horz"/>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765175"/>
            <a:ext cx="10829925" cy="3252788"/>
          </a:xfrm>
          <a:prstGeom prst="rect">
            <a:avLst/>
          </a:prstGeom>
        </p:spPr>
        <p:txBody>
          <a:bodyPr vert="horz" anchor="b"/>
          <a:lstStyle>
            <a:lvl1pPr algn="l">
              <a:defRPr sz="2000" b="1"/>
            </a:lvl1pPr>
          </a:lstStyle>
          <a:p>
            <a:r>
              <a:rPr lang="en-US"/>
              <a:t>Click to edit Master title style</a:t>
            </a:r>
          </a:p>
        </p:txBody>
      </p:sp>
      <p:sp>
        <p:nvSpPr>
          <p:cNvPr id="3" name="Content Placeholder 2"/>
          <p:cNvSpPr>
            <a:spLocks noGrp="1"/>
          </p:cNvSpPr>
          <p:nvPr>
            <p:ph idx="1"/>
          </p:nvPr>
        </p:nvSpPr>
        <p:spPr>
          <a:xfrm>
            <a:off x="12869863" y="765175"/>
            <a:ext cx="18402300" cy="1638776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238" y="4017963"/>
            <a:ext cx="10829925" cy="131349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3441363"/>
            <a:ext cx="19751675" cy="1587500"/>
          </a:xfrm>
          <a:prstGeom prst="rect">
            <a:avLst/>
          </a:prstGeom>
        </p:spPr>
        <p:txBody>
          <a:bodyPr vert="horz"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451600" y="1716088"/>
            <a:ext cx="19751675" cy="11520487"/>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451600" y="15028863"/>
            <a:ext cx="19751675" cy="22526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0"/>
            <a:ext cx="32918400" cy="3200400"/>
          </a:xfrm>
          <a:prstGeom prst="rect">
            <a:avLst/>
          </a:prstGeom>
          <a:solidFill>
            <a:schemeClr val="tx2"/>
          </a:solidFill>
          <a:ln w="9525">
            <a:noFill/>
            <a:miter lim="800000"/>
            <a:headEnd/>
            <a:tailEnd/>
          </a:ln>
          <a:effectLst/>
        </p:spPr>
        <p:txBody>
          <a:bodyPr wrap="none" anchor="ctr">
            <a:prstTxWarp prst="textNoShape">
              <a:avLst/>
            </a:prstTxWarp>
          </a:bodyPr>
          <a:lstStyle/>
          <a:p>
            <a:pPr>
              <a:defRPr/>
            </a:pPr>
            <a:endParaRPr lang="en-US">
              <a:latin typeface="Arial" charset="0"/>
            </a:endParaRPr>
          </a:p>
        </p:txBody>
      </p:sp>
      <p:sp>
        <p:nvSpPr>
          <p:cNvPr id="1033" name="Rectangle 9"/>
          <p:cNvSpPr>
            <a:spLocks noChangeArrowheads="1"/>
          </p:cNvSpPr>
          <p:nvPr userDrawn="1"/>
        </p:nvSpPr>
        <p:spPr bwMode="auto">
          <a:xfrm>
            <a:off x="0" y="3048000"/>
            <a:ext cx="32918400" cy="228600"/>
          </a:xfrm>
          <a:prstGeom prst="rect">
            <a:avLst/>
          </a:prstGeom>
          <a:solidFill>
            <a:srgbClr val="EEB211"/>
          </a:solidFill>
          <a:ln w="9525">
            <a:noFill/>
            <a:miter lim="800000"/>
            <a:headEnd/>
            <a:tailEnd/>
          </a:ln>
          <a:effectLst/>
        </p:spPr>
        <p:txBody>
          <a:bodyPr wrap="none" anchor="ctr">
            <a:prstTxWarp prst="textNoShape">
              <a:avLst/>
            </a:prstTxWarp>
          </a:bodyPr>
          <a:lstStyle/>
          <a:p>
            <a:pPr>
              <a:defRPr/>
            </a:pPr>
            <a:endParaRPr lang="en-US">
              <a:latin typeface="Arial" charset="0"/>
            </a:endParaRPr>
          </a:p>
        </p:txBody>
      </p:sp>
      <p:sp>
        <p:nvSpPr>
          <p:cNvPr id="5" name="Rectangle 9"/>
          <p:cNvSpPr>
            <a:spLocks noChangeArrowheads="1"/>
          </p:cNvSpPr>
          <p:nvPr userDrawn="1"/>
        </p:nvSpPr>
        <p:spPr bwMode="auto">
          <a:xfrm>
            <a:off x="0" y="18973800"/>
            <a:ext cx="32918400" cy="228600"/>
          </a:xfrm>
          <a:prstGeom prst="rect">
            <a:avLst/>
          </a:prstGeom>
          <a:solidFill>
            <a:srgbClr val="EEB211"/>
          </a:solidFill>
          <a:ln w="9525">
            <a:noFill/>
            <a:miter lim="800000"/>
            <a:headEnd/>
            <a:tailEnd/>
          </a:ln>
          <a:effectLst/>
        </p:spPr>
        <p:txBody>
          <a:bodyPr wrap="none" anchor="ctr">
            <a:prstTxWarp prst="textNoShape">
              <a:avLst/>
            </a:prstTxWarp>
          </a:bodyPr>
          <a:lstStyle/>
          <a:p>
            <a:pPr>
              <a:defRPr/>
            </a:pPr>
            <a:endParaRPr lang="en-US">
              <a:latin typeface="Arial" charset="0"/>
            </a:endParaRPr>
          </a:p>
        </p:txBody>
      </p:sp>
      <p:sp>
        <p:nvSpPr>
          <p:cNvPr id="6" name="Rectangle 5"/>
          <p:cNvSpPr/>
          <p:nvPr userDrawn="1"/>
        </p:nvSpPr>
        <p:spPr bwMode="auto">
          <a:xfrm>
            <a:off x="685800" y="3657600"/>
            <a:ext cx="8915400" cy="14859000"/>
          </a:xfrm>
          <a:prstGeom prst="rect">
            <a:avLst/>
          </a:prstGeom>
          <a:gradFill flip="none" rotWithShape="1">
            <a:gsLst>
              <a:gs pos="0">
                <a:schemeClr val="bg1"/>
              </a:gs>
              <a:gs pos="100000">
                <a:srgbClr val="FCEFD7"/>
              </a:gs>
            </a:gsLst>
            <a:lin ang="162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67188" rtl="0" eaLnBrk="1" fontAlgn="base" latinLnBrk="0" hangingPunct="1">
              <a:lnSpc>
                <a:spcPct val="100000"/>
              </a:lnSpc>
              <a:spcBef>
                <a:spcPct val="0"/>
              </a:spcBef>
              <a:spcAft>
                <a:spcPct val="0"/>
              </a:spcAft>
              <a:buClrTx/>
              <a:buSzTx/>
              <a:buFontTx/>
              <a:buNone/>
              <a:tabLst/>
            </a:pPr>
            <a:endParaRPr kumimoji="0" lang="en-US" sz="8200" b="0" i="0" u="none" strike="noStrike" cap="none" normalizeH="0" baseline="0">
              <a:ln>
                <a:noFill/>
              </a:ln>
              <a:solidFill>
                <a:schemeClr val="tx1"/>
              </a:solidFill>
              <a:effectLst/>
              <a:latin typeface="Arial" charset="0"/>
            </a:endParaRPr>
          </a:p>
        </p:txBody>
      </p:sp>
      <p:sp>
        <p:nvSpPr>
          <p:cNvPr id="7" name="Rectangle 6"/>
          <p:cNvSpPr/>
          <p:nvPr userDrawn="1"/>
        </p:nvSpPr>
        <p:spPr bwMode="auto">
          <a:xfrm>
            <a:off x="10515600" y="3657600"/>
            <a:ext cx="11887200" cy="14859000"/>
          </a:xfrm>
          <a:prstGeom prst="rect">
            <a:avLst/>
          </a:prstGeom>
          <a:gradFill flip="none" rotWithShape="1">
            <a:gsLst>
              <a:gs pos="0">
                <a:schemeClr val="bg1"/>
              </a:gs>
              <a:gs pos="100000">
                <a:srgbClr val="FCEFD7"/>
              </a:gs>
            </a:gsLst>
            <a:lin ang="162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67188" rtl="0" eaLnBrk="1" fontAlgn="base" latinLnBrk="0" hangingPunct="1">
              <a:lnSpc>
                <a:spcPct val="100000"/>
              </a:lnSpc>
              <a:spcBef>
                <a:spcPct val="0"/>
              </a:spcBef>
              <a:spcAft>
                <a:spcPct val="0"/>
              </a:spcAft>
              <a:buClrTx/>
              <a:buSzTx/>
              <a:buFontTx/>
              <a:buNone/>
              <a:tabLst/>
            </a:pPr>
            <a:endParaRPr kumimoji="0" lang="en-US" sz="8200" b="0" i="0" u="none" strike="noStrike" cap="none" normalizeH="0" baseline="0">
              <a:ln>
                <a:noFill/>
              </a:ln>
              <a:solidFill>
                <a:schemeClr val="tx1"/>
              </a:solidFill>
              <a:effectLst/>
              <a:latin typeface="Arial" charset="0"/>
            </a:endParaRPr>
          </a:p>
        </p:txBody>
      </p:sp>
      <p:sp>
        <p:nvSpPr>
          <p:cNvPr id="8" name="Rectangle 7"/>
          <p:cNvSpPr/>
          <p:nvPr userDrawn="1"/>
        </p:nvSpPr>
        <p:spPr bwMode="auto">
          <a:xfrm>
            <a:off x="23317200" y="3657600"/>
            <a:ext cx="8915400" cy="14859000"/>
          </a:xfrm>
          <a:prstGeom prst="rect">
            <a:avLst/>
          </a:prstGeom>
          <a:gradFill flip="none" rotWithShape="1">
            <a:gsLst>
              <a:gs pos="0">
                <a:schemeClr val="bg1"/>
              </a:gs>
              <a:gs pos="100000">
                <a:srgbClr val="FCEFD7"/>
              </a:gs>
            </a:gsLst>
            <a:lin ang="162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67188" rtl="0" eaLnBrk="1" fontAlgn="base" latinLnBrk="0" hangingPunct="1">
              <a:lnSpc>
                <a:spcPct val="100000"/>
              </a:lnSpc>
              <a:spcBef>
                <a:spcPct val="0"/>
              </a:spcBef>
              <a:spcAft>
                <a:spcPct val="0"/>
              </a:spcAft>
              <a:buClrTx/>
              <a:buSzTx/>
              <a:buFontTx/>
              <a:buNone/>
              <a:tabLst/>
            </a:pPr>
            <a:endParaRPr kumimoji="0" lang="en-US" sz="8200" b="0" i="0" u="none" strike="noStrike" cap="none" normalizeH="0" baseline="0">
              <a:ln>
                <a:noFill/>
              </a:ln>
              <a:solidFill>
                <a:schemeClr val="tx1"/>
              </a:solidFill>
              <a:effectLst/>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67188" rtl="0" eaLnBrk="0" fontAlgn="base" hangingPunct="0">
        <a:spcBef>
          <a:spcPct val="0"/>
        </a:spcBef>
        <a:spcAft>
          <a:spcPct val="0"/>
        </a:spcAft>
        <a:defRPr sz="20100">
          <a:solidFill>
            <a:schemeClr val="tx2"/>
          </a:solidFill>
          <a:latin typeface="+mj-lt"/>
          <a:ea typeface="ＭＳ Ｐゴシック" charset="-128"/>
          <a:cs typeface="ＭＳ Ｐゴシック" charset="-128"/>
        </a:defRPr>
      </a:lvl1pPr>
      <a:lvl2pPr algn="ctr" defTabSz="4167188" rtl="0" eaLnBrk="0" fontAlgn="base" hangingPunct="0">
        <a:spcBef>
          <a:spcPct val="0"/>
        </a:spcBef>
        <a:spcAft>
          <a:spcPct val="0"/>
        </a:spcAft>
        <a:defRPr sz="20100">
          <a:solidFill>
            <a:schemeClr val="tx2"/>
          </a:solidFill>
          <a:latin typeface="Arial" charset="0"/>
          <a:ea typeface="ＭＳ Ｐゴシック" charset="-128"/>
          <a:cs typeface="ＭＳ Ｐゴシック" charset="-128"/>
        </a:defRPr>
      </a:lvl2pPr>
      <a:lvl3pPr algn="ctr" defTabSz="4167188" rtl="0" eaLnBrk="0" fontAlgn="base" hangingPunct="0">
        <a:spcBef>
          <a:spcPct val="0"/>
        </a:spcBef>
        <a:spcAft>
          <a:spcPct val="0"/>
        </a:spcAft>
        <a:defRPr sz="20100">
          <a:solidFill>
            <a:schemeClr val="tx2"/>
          </a:solidFill>
          <a:latin typeface="Arial" charset="0"/>
          <a:ea typeface="ＭＳ Ｐゴシック" charset="-128"/>
          <a:cs typeface="ＭＳ Ｐゴシック" charset="-128"/>
        </a:defRPr>
      </a:lvl3pPr>
      <a:lvl4pPr algn="ctr" defTabSz="4167188" rtl="0" eaLnBrk="0" fontAlgn="base" hangingPunct="0">
        <a:spcBef>
          <a:spcPct val="0"/>
        </a:spcBef>
        <a:spcAft>
          <a:spcPct val="0"/>
        </a:spcAft>
        <a:defRPr sz="20100">
          <a:solidFill>
            <a:schemeClr val="tx2"/>
          </a:solidFill>
          <a:latin typeface="Arial" charset="0"/>
          <a:ea typeface="ＭＳ Ｐゴシック" charset="-128"/>
          <a:cs typeface="ＭＳ Ｐゴシック" charset="-128"/>
        </a:defRPr>
      </a:lvl4pPr>
      <a:lvl5pPr algn="ctr" defTabSz="4167188" rtl="0" eaLnBrk="0" fontAlgn="base" hangingPunct="0">
        <a:spcBef>
          <a:spcPct val="0"/>
        </a:spcBef>
        <a:spcAft>
          <a:spcPct val="0"/>
        </a:spcAft>
        <a:defRPr sz="20100">
          <a:solidFill>
            <a:schemeClr val="tx2"/>
          </a:solidFill>
          <a:latin typeface="Arial" charset="0"/>
          <a:ea typeface="ＭＳ Ｐゴシック" charset="-128"/>
          <a:cs typeface="ＭＳ Ｐゴシック" charset="-128"/>
        </a:defRPr>
      </a:lvl5pPr>
      <a:lvl6pPr marL="457200" algn="ctr" defTabSz="4167188" rtl="0" fontAlgn="base">
        <a:spcBef>
          <a:spcPct val="0"/>
        </a:spcBef>
        <a:spcAft>
          <a:spcPct val="0"/>
        </a:spcAft>
        <a:defRPr sz="20100">
          <a:solidFill>
            <a:schemeClr val="tx2"/>
          </a:solidFill>
          <a:latin typeface="Arial" charset="0"/>
        </a:defRPr>
      </a:lvl6pPr>
      <a:lvl7pPr marL="914400" algn="ctr" defTabSz="4167188" rtl="0" fontAlgn="base">
        <a:spcBef>
          <a:spcPct val="0"/>
        </a:spcBef>
        <a:spcAft>
          <a:spcPct val="0"/>
        </a:spcAft>
        <a:defRPr sz="20100">
          <a:solidFill>
            <a:schemeClr val="tx2"/>
          </a:solidFill>
          <a:latin typeface="Arial" charset="0"/>
        </a:defRPr>
      </a:lvl7pPr>
      <a:lvl8pPr marL="1371600" algn="ctr" defTabSz="4167188" rtl="0" fontAlgn="base">
        <a:spcBef>
          <a:spcPct val="0"/>
        </a:spcBef>
        <a:spcAft>
          <a:spcPct val="0"/>
        </a:spcAft>
        <a:defRPr sz="20100">
          <a:solidFill>
            <a:schemeClr val="tx2"/>
          </a:solidFill>
          <a:latin typeface="Arial" charset="0"/>
        </a:defRPr>
      </a:lvl8pPr>
      <a:lvl9pPr marL="1828800" algn="ctr" defTabSz="4167188" rtl="0" fontAlgn="base">
        <a:spcBef>
          <a:spcPct val="0"/>
        </a:spcBef>
        <a:spcAft>
          <a:spcPct val="0"/>
        </a:spcAft>
        <a:defRPr sz="20100">
          <a:solidFill>
            <a:schemeClr val="tx2"/>
          </a:solidFill>
          <a:latin typeface="Arial" charset="0"/>
        </a:defRPr>
      </a:lvl9pPr>
    </p:titleStyle>
    <p:bodyStyle>
      <a:lvl1pPr marL="1562100" indent="-1562100" algn="l" defTabSz="4167188" rtl="0" eaLnBrk="0" fontAlgn="base" hangingPunct="0">
        <a:spcBef>
          <a:spcPct val="20000"/>
        </a:spcBef>
        <a:spcAft>
          <a:spcPct val="0"/>
        </a:spcAft>
        <a:buChar char="•"/>
        <a:defRPr sz="14600">
          <a:solidFill>
            <a:schemeClr val="tx1"/>
          </a:solidFill>
          <a:latin typeface="+mn-lt"/>
          <a:ea typeface="ＭＳ Ｐゴシック" charset="-128"/>
          <a:cs typeface="ＭＳ Ｐゴシック" charset="-128"/>
        </a:defRPr>
      </a:lvl1pPr>
      <a:lvl2pPr marL="3386138" indent="-1303338" algn="l" defTabSz="4167188" rtl="0" eaLnBrk="0" fontAlgn="base" hangingPunct="0">
        <a:spcBef>
          <a:spcPct val="20000"/>
        </a:spcBef>
        <a:spcAft>
          <a:spcPct val="0"/>
        </a:spcAft>
        <a:buChar char="–"/>
        <a:defRPr sz="12800">
          <a:solidFill>
            <a:schemeClr val="tx1"/>
          </a:solidFill>
          <a:latin typeface="+mn-lt"/>
          <a:ea typeface="ＭＳ Ｐゴシック" charset="-128"/>
        </a:defRPr>
      </a:lvl2pPr>
      <a:lvl3pPr marL="5208588" indent="-1041400" algn="l" defTabSz="4167188" rtl="0" eaLnBrk="0" fontAlgn="base" hangingPunct="0">
        <a:spcBef>
          <a:spcPct val="20000"/>
        </a:spcBef>
        <a:spcAft>
          <a:spcPct val="0"/>
        </a:spcAft>
        <a:buChar char="•"/>
        <a:defRPr sz="10900">
          <a:solidFill>
            <a:schemeClr val="tx1"/>
          </a:solidFill>
          <a:latin typeface="+mn-lt"/>
          <a:ea typeface="ＭＳ Ｐゴシック" charset="-128"/>
        </a:defRPr>
      </a:lvl3pPr>
      <a:lvl4pPr marL="7292975" indent="-1042988" algn="l" defTabSz="4167188" rtl="0" eaLnBrk="0" fontAlgn="base" hangingPunct="0">
        <a:spcBef>
          <a:spcPct val="20000"/>
        </a:spcBef>
        <a:spcAft>
          <a:spcPct val="0"/>
        </a:spcAft>
        <a:buChar char="–"/>
        <a:defRPr sz="9100">
          <a:solidFill>
            <a:schemeClr val="tx1"/>
          </a:solidFill>
          <a:latin typeface="+mn-lt"/>
          <a:ea typeface="ＭＳ Ｐゴシック" charset="-128"/>
        </a:defRPr>
      </a:lvl4pPr>
      <a:lvl5pPr marL="9375775" indent="-1041400" algn="l" defTabSz="4167188" rtl="0" eaLnBrk="0" fontAlgn="base" hangingPunct="0">
        <a:spcBef>
          <a:spcPct val="20000"/>
        </a:spcBef>
        <a:spcAft>
          <a:spcPct val="0"/>
        </a:spcAft>
        <a:buChar char="»"/>
        <a:defRPr sz="9100">
          <a:solidFill>
            <a:schemeClr val="tx1"/>
          </a:solidFill>
          <a:latin typeface="+mn-lt"/>
          <a:ea typeface="ＭＳ Ｐゴシック" charset="-128"/>
        </a:defRPr>
      </a:lvl5pPr>
      <a:lvl6pPr marL="9832975" indent="-1041400" algn="l" defTabSz="4167188" rtl="0" fontAlgn="base">
        <a:spcBef>
          <a:spcPct val="20000"/>
        </a:spcBef>
        <a:spcAft>
          <a:spcPct val="0"/>
        </a:spcAft>
        <a:buChar char="»"/>
        <a:defRPr sz="9100">
          <a:solidFill>
            <a:schemeClr val="tx1"/>
          </a:solidFill>
          <a:latin typeface="+mn-lt"/>
          <a:ea typeface="ＭＳ Ｐゴシック" charset="-128"/>
        </a:defRPr>
      </a:lvl6pPr>
      <a:lvl7pPr marL="10290175" indent="-1041400" algn="l" defTabSz="4167188" rtl="0" fontAlgn="base">
        <a:spcBef>
          <a:spcPct val="20000"/>
        </a:spcBef>
        <a:spcAft>
          <a:spcPct val="0"/>
        </a:spcAft>
        <a:buChar char="»"/>
        <a:defRPr sz="9100">
          <a:solidFill>
            <a:schemeClr val="tx1"/>
          </a:solidFill>
          <a:latin typeface="+mn-lt"/>
          <a:ea typeface="ＭＳ Ｐゴシック" charset="-128"/>
        </a:defRPr>
      </a:lvl7pPr>
      <a:lvl8pPr marL="10747375" indent="-1041400" algn="l" defTabSz="4167188" rtl="0" fontAlgn="base">
        <a:spcBef>
          <a:spcPct val="20000"/>
        </a:spcBef>
        <a:spcAft>
          <a:spcPct val="0"/>
        </a:spcAft>
        <a:buChar char="»"/>
        <a:defRPr sz="9100">
          <a:solidFill>
            <a:schemeClr val="tx1"/>
          </a:solidFill>
          <a:latin typeface="+mn-lt"/>
          <a:ea typeface="ＭＳ Ｐゴシック" charset="-128"/>
        </a:defRPr>
      </a:lvl8pPr>
      <a:lvl9pPr marL="11204575" indent="-1041400" algn="l" defTabSz="4167188" rtl="0" fontAlgn="base">
        <a:spcBef>
          <a:spcPct val="20000"/>
        </a:spcBef>
        <a:spcAft>
          <a:spcPct val="0"/>
        </a:spcAft>
        <a:buChar char="»"/>
        <a:defRPr sz="9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6.png"/><Relationship Id="rId1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diagramQuickStyle" Target="../diagrams/quickStyle1.xml"/><Relationship Id="rId12" Type="http://schemas.openxmlformats.org/officeDocument/2006/relationships/image" Target="../media/image5.png"/><Relationship Id="rId17"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image" Target="../media/image4.png"/><Relationship Id="rId5" Type="http://schemas.openxmlformats.org/officeDocument/2006/relationships/diagramData" Target="../diagrams/data1.xm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image" Target="../media/image2.png"/><Relationship Id="rId9" Type="http://schemas.microsoft.com/office/2007/relationships/diagramDrawing" Target="../diagrams/drawing1.xml"/><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71"/>
          <p:cNvSpPr txBox="1">
            <a:spLocks noChangeArrowheads="1"/>
          </p:cNvSpPr>
          <p:nvPr/>
        </p:nvSpPr>
        <p:spPr bwMode="auto">
          <a:xfrm>
            <a:off x="289560" y="195662"/>
            <a:ext cx="32337375" cy="1554272"/>
          </a:xfrm>
          <a:prstGeom prst="rect">
            <a:avLst/>
          </a:prstGeom>
          <a:noFill/>
          <a:ln w="9525">
            <a:noFill/>
            <a:miter lim="800000"/>
            <a:headEnd/>
            <a:tailEnd/>
          </a:ln>
        </p:spPr>
        <p:txBody>
          <a:bodyPr>
            <a:prstTxWarp prst="textNoShape">
              <a:avLst/>
            </a:prstTxWarp>
            <a:spAutoFit/>
          </a:bodyPr>
          <a:lstStyle/>
          <a:p>
            <a:pPr algn="ctr">
              <a:lnSpc>
                <a:spcPct val="95000"/>
              </a:lnSpc>
            </a:pPr>
            <a:r>
              <a:rPr lang="en-US" sz="5000" dirty="0">
                <a:solidFill>
                  <a:srgbClr val="EEB211"/>
                </a:solidFill>
                <a:latin typeface="Arial Black" pitchFamily="8" charset="0"/>
              </a:rPr>
              <a:t>A Bayesian Saturated Model Approach of Posterior Predictive Model Checks in </a:t>
            </a:r>
          </a:p>
          <a:p>
            <a:pPr algn="ctr">
              <a:lnSpc>
                <a:spcPct val="95000"/>
              </a:lnSpc>
            </a:pPr>
            <a:r>
              <a:rPr lang="en-US" sz="5000" dirty="0">
                <a:solidFill>
                  <a:srgbClr val="EEB211"/>
                </a:solidFill>
                <a:latin typeface="Arial Black" pitchFamily="8" charset="0"/>
              </a:rPr>
              <a:t>Confirmatory Factor Analysis</a:t>
            </a:r>
          </a:p>
        </p:txBody>
      </p:sp>
      <p:sp>
        <p:nvSpPr>
          <p:cNvPr id="15363" name="Text Box 72"/>
          <p:cNvSpPr txBox="1">
            <a:spLocks noChangeArrowheads="1"/>
          </p:cNvSpPr>
          <p:nvPr/>
        </p:nvSpPr>
        <p:spPr bwMode="auto">
          <a:xfrm>
            <a:off x="1289050" y="1801137"/>
            <a:ext cx="30340300" cy="1100814"/>
          </a:xfrm>
          <a:prstGeom prst="rect">
            <a:avLst/>
          </a:prstGeom>
          <a:noFill/>
          <a:ln w="9525">
            <a:noFill/>
            <a:miter lim="800000"/>
            <a:headEnd/>
            <a:tailEnd/>
          </a:ln>
        </p:spPr>
        <p:txBody>
          <a:bodyPr>
            <a:prstTxWarp prst="textNoShape">
              <a:avLst/>
            </a:prstTxWarp>
            <a:spAutoFit/>
          </a:bodyPr>
          <a:lstStyle/>
          <a:p>
            <a:pPr algn="ctr">
              <a:lnSpc>
                <a:spcPct val="110000"/>
              </a:lnSpc>
            </a:pPr>
            <a:r>
              <a:rPr lang="en-US" sz="3200" b="1" dirty="0" err="1">
                <a:solidFill>
                  <a:schemeClr val="bg1"/>
                </a:solidFill>
              </a:rPr>
              <a:t>Jihong</a:t>
            </a:r>
            <a:r>
              <a:rPr lang="en-US" sz="3200" b="1" dirty="0">
                <a:solidFill>
                  <a:schemeClr val="bg1"/>
                </a:solidFill>
              </a:rPr>
              <a:t> Zhang, Jonathan Templin, &amp;Catherine E. </a:t>
            </a:r>
            <a:r>
              <a:rPr lang="en-US" sz="3200" b="1" dirty="0" err="1">
                <a:solidFill>
                  <a:schemeClr val="bg1"/>
                </a:solidFill>
              </a:rPr>
              <a:t>Mintz</a:t>
            </a:r>
            <a:endParaRPr lang="en-US" sz="3200" i="1" dirty="0">
              <a:solidFill>
                <a:schemeClr val="bg1"/>
              </a:solidFill>
            </a:endParaRPr>
          </a:p>
          <a:p>
            <a:pPr algn="ctr">
              <a:lnSpc>
                <a:spcPct val="110000"/>
              </a:lnSpc>
            </a:pPr>
            <a:r>
              <a:rPr lang="en-US" sz="2800" i="1" dirty="0">
                <a:solidFill>
                  <a:schemeClr val="bg1"/>
                </a:solidFill>
              </a:rPr>
              <a:t>University of Iowa, Iowa City, Iowa</a:t>
            </a:r>
          </a:p>
        </p:txBody>
      </p:sp>
      <p:sp>
        <p:nvSpPr>
          <p:cNvPr id="15366" name="Rectangle 135"/>
          <p:cNvSpPr>
            <a:spLocks noChangeArrowheads="1"/>
          </p:cNvSpPr>
          <p:nvPr/>
        </p:nvSpPr>
        <p:spPr bwMode="auto">
          <a:xfrm>
            <a:off x="685800" y="3733800"/>
            <a:ext cx="8915400" cy="549275"/>
          </a:xfrm>
          <a:prstGeom prst="rect">
            <a:avLst/>
          </a:prstGeom>
          <a:noFill/>
          <a:ln w="9525">
            <a:noFill/>
            <a:miter lim="800000"/>
            <a:headEnd/>
            <a:tailEnd/>
          </a:ln>
        </p:spPr>
        <p:txBody>
          <a:bodyPr wrap="square" lIns="182880" rIns="182880" anchor="ctr">
            <a:prstTxWarp prst="textNoShape">
              <a:avLst/>
            </a:prstTxWarp>
            <a:spAutoFit/>
          </a:bodyPr>
          <a:lstStyle/>
          <a:p>
            <a:pPr defTabSz="4167188">
              <a:defRPr/>
            </a:pPr>
            <a:r>
              <a:rPr lang="en-US" sz="3000" u="sng" dirty="0">
                <a:latin typeface="Arial Black" charset="0"/>
                <a:ea typeface="Arial Black" charset="0"/>
                <a:cs typeface="Arial Black" charset="0"/>
              </a:rPr>
              <a:t>Purpose</a:t>
            </a:r>
          </a:p>
        </p:txBody>
      </p:sp>
      <p:sp>
        <p:nvSpPr>
          <p:cNvPr id="15367" name="Rectangle 137"/>
          <p:cNvSpPr>
            <a:spLocks noChangeArrowheads="1"/>
          </p:cNvSpPr>
          <p:nvPr/>
        </p:nvSpPr>
        <p:spPr bwMode="auto">
          <a:xfrm>
            <a:off x="655390" y="6426561"/>
            <a:ext cx="8915400" cy="549275"/>
          </a:xfrm>
          <a:prstGeom prst="rect">
            <a:avLst/>
          </a:prstGeom>
          <a:noFill/>
          <a:ln w="9525">
            <a:noFill/>
            <a:miter lim="800000"/>
            <a:headEnd/>
            <a:tailEnd/>
          </a:ln>
        </p:spPr>
        <p:txBody>
          <a:bodyPr wrap="square" lIns="182880" rIns="182880" anchor="ctr">
            <a:prstTxWarp prst="textNoShape">
              <a:avLst/>
            </a:prstTxWarp>
            <a:spAutoFit/>
          </a:bodyPr>
          <a:lstStyle/>
          <a:p>
            <a:pPr defTabSz="4167188">
              <a:defRPr/>
            </a:pPr>
            <a:r>
              <a:rPr lang="en-US" sz="3000" u="sng" dirty="0">
                <a:latin typeface="Arial Black" charset="0"/>
                <a:ea typeface="Arial Black" charset="0"/>
                <a:cs typeface="Arial Black" charset="0"/>
              </a:rPr>
              <a:t>Simulation Design</a:t>
            </a:r>
          </a:p>
        </p:txBody>
      </p:sp>
      <p:sp>
        <p:nvSpPr>
          <p:cNvPr id="14" name="TextBox 13"/>
          <p:cNvSpPr txBox="1"/>
          <p:nvPr/>
        </p:nvSpPr>
        <p:spPr>
          <a:xfrm>
            <a:off x="549211" y="4259012"/>
            <a:ext cx="9369044" cy="1785104"/>
          </a:xfrm>
          <a:prstGeom prst="rect">
            <a:avLst/>
          </a:prstGeom>
          <a:noFill/>
        </p:spPr>
        <p:txBody>
          <a:bodyPr wrap="square" lIns="274320" rIns="274320" rtlCol="0">
            <a:spAutoFit/>
          </a:bodyPr>
          <a:lstStyle/>
          <a:p>
            <a:r>
              <a:rPr lang="en-US" sz="2200" dirty="0"/>
              <a:t>This study aims to propose a new method of posterior predictive model checking (PPMC) for Bayesian confirmatory factor analysis (CFA) models. It employs the predictive distribution from parameters of the posterior distribution of the saturated model as reference to detect the local misfit of the hypothesized models. </a:t>
            </a:r>
          </a:p>
        </p:txBody>
      </p:sp>
      <p:sp>
        <p:nvSpPr>
          <p:cNvPr id="21" name="Rectangle 137"/>
          <p:cNvSpPr>
            <a:spLocks noChangeArrowheads="1"/>
          </p:cNvSpPr>
          <p:nvPr/>
        </p:nvSpPr>
        <p:spPr bwMode="auto">
          <a:xfrm>
            <a:off x="10710672" y="6407201"/>
            <a:ext cx="11887200" cy="549275"/>
          </a:xfrm>
          <a:prstGeom prst="rect">
            <a:avLst/>
          </a:prstGeom>
          <a:noFill/>
          <a:ln w="9525">
            <a:noFill/>
            <a:miter lim="800000"/>
            <a:headEnd/>
            <a:tailEnd/>
          </a:ln>
        </p:spPr>
        <p:txBody>
          <a:bodyPr wrap="square" lIns="182880" rIns="182880" anchor="ctr">
            <a:prstTxWarp prst="textNoShape">
              <a:avLst/>
            </a:prstTxWarp>
            <a:spAutoFit/>
          </a:bodyPr>
          <a:lstStyle/>
          <a:p>
            <a:pPr defTabSz="4167188">
              <a:defRPr/>
            </a:pPr>
            <a:r>
              <a:rPr lang="en-US" sz="3000" u="sng" dirty="0">
                <a:latin typeface="Arial Black" charset="0"/>
                <a:ea typeface="Arial Black" charset="0"/>
                <a:cs typeface="Arial Black" charset="0"/>
              </a:rPr>
              <a:t>Results</a:t>
            </a:r>
          </a:p>
        </p:txBody>
      </p:sp>
      <p:pic>
        <p:nvPicPr>
          <p:cNvPr id="3" name="Picture 2">
            <a:extLst>
              <a:ext uri="{FF2B5EF4-FFF2-40B4-BE49-F238E27FC236}">
                <a16:creationId xmlns:a16="http://schemas.microsoft.com/office/drawing/2014/main" id="{2722B70F-F5F0-4C43-9BF1-AD316081BD15}"/>
              </a:ext>
            </a:extLst>
          </p:cNvPr>
          <p:cNvPicPr>
            <a:picLocks noChangeAspect="1"/>
          </p:cNvPicPr>
          <p:nvPr/>
        </p:nvPicPr>
        <p:blipFill>
          <a:blip r:embed="rId3"/>
          <a:stretch>
            <a:fillRect/>
          </a:stretch>
        </p:blipFill>
        <p:spPr>
          <a:xfrm>
            <a:off x="262128" y="2032361"/>
            <a:ext cx="3078480" cy="799095"/>
          </a:xfrm>
          <a:prstGeom prst="rect">
            <a:avLst/>
          </a:prstGeom>
        </p:spPr>
      </p:pic>
      <p:sp>
        <p:nvSpPr>
          <p:cNvPr id="31" name="Rectangle 138">
            <a:extLst>
              <a:ext uri="{FF2B5EF4-FFF2-40B4-BE49-F238E27FC236}">
                <a16:creationId xmlns:a16="http://schemas.microsoft.com/office/drawing/2014/main" id="{705E1E33-2EB4-A14E-A3A0-680367C304C7}"/>
              </a:ext>
            </a:extLst>
          </p:cNvPr>
          <p:cNvSpPr>
            <a:spLocks noChangeArrowheads="1"/>
          </p:cNvSpPr>
          <p:nvPr/>
        </p:nvSpPr>
        <p:spPr bwMode="auto">
          <a:xfrm>
            <a:off x="10710672" y="3694916"/>
            <a:ext cx="8915400" cy="549275"/>
          </a:xfrm>
          <a:prstGeom prst="rect">
            <a:avLst/>
          </a:prstGeom>
          <a:noFill/>
          <a:ln w="9525">
            <a:noFill/>
            <a:miter lim="800000"/>
            <a:headEnd/>
            <a:tailEnd/>
          </a:ln>
        </p:spPr>
        <p:txBody>
          <a:bodyPr wrap="square" lIns="182880" rIns="182880" anchor="ctr">
            <a:prstTxWarp prst="textNoShape">
              <a:avLst/>
            </a:prstTxWarp>
            <a:spAutoFit/>
          </a:bodyPr>
          <a:lstStyle/>
          <a:p>
            <a:pPr defTabSz="4167188">
              <a:defRPr/>
            </a:pPr>
            <a:r>
              <a:rPr lang="en-US" sz="3000" u="sng" dirty="0">
                <a:latin typeface="Arial Black" charset="0"/>
                <a:ea typeface="Arial Black" charset="0"/>
                <a:cs typeface="Arial Black" charset="0"/>
              </a:rPr>
              <a:t>Methods</a:t>
            </a:r>
          </a:p>
        </p:txBody>
      </p:sp>
      <p:sp>
        <p:nvSpPr>
          <p:cNvPr id="32" name="TextBox 31">
            <a:extLst>
              <a:ext uri="{FF2B5EF4-FFF2-40B4-BE49-F238E27FC236}">
                <a16:creationId xmlns:a16="http://schemas.microsoft.com/office/drawing/2014/main" id="{8697CF98-6A2D-9E4B-A724-22CB2B1161DA}"/>
              </a:ext>
            </a:extLst>
          </p:cNvPr>
          <p:cNvSpPr txBox="1"/>
          <p:nvPr/>
        </p:nvSpPr>
        <p:spPr>
          <a:xfrm>
            <a:off x="10599483" y="4185151"/>
            <a:ext cx="11717528" cy="2123658"/>
          </a:xfrm>
          <a:prstGeom prst="rect">
            <a:avLst/>
          </a:prstGeom>
          <a:noFill/>
        </p:spPr>
        <p:txBody>
          <a:bodyPr wrap="square" lIns="274320" rIns="274320" rtlCol="0">
            <a:spAutoFit/>
          </a:bodyPr>
          <a:lstStyle/>
          <a:p>
            <a:r>
              <a:rPr lang="en-US" sz="2200" dirty="0"/>
              <a:t>For each model, 1000 sets of parameters were sampled from the posterior distributions and simulated posterior predictive data sets from which the corresponding item-pair correlation matrix was calculated. To examine local misfit, the average </a:t>
            </a:r>
            <a:r>
              <a:rPr lang="en-US" sz="2200" dirty="0" err="1"/>
              <a:t>Kullback-Leibler</a:t>
            </a:r>
            <a:r>
              <a:rPr lang="en-US" sz="2200" dirty="0"/>
              <a:t> divergence (KLD) and Kolmogorov-Smirnov (KS) Tests across 100 repetitions for each condition were used to measure the distance of posterior predictive distribution between the model with saturated model.</a:t>
            </a:r>
          </a:p>
        </p:txBody>
      </p:sp>
      <p:pic>
        <p:nvPicPr>
          <p:cNvPr id="23" name="Picture 15" descr="A close up of a logo&#10;&#10;Description automatically generated">
            <a:extLst>
              <a:ext uri="{FF2B5EF4-FFF2-40B4-BE49-F238E27FC236}">
                <a16:creationId xmlns:a16="http://schemas.microsoft.com/office/drawing/2014/main" id="{08C90A8D-7ABF-B143-9598-88B7743D51E9}"/>
              </a:ext>
            </a:extLst>
          </p:cNvPr>
          <p:cNvPicPr>
            <a:picLocks noChangeAspect="1"/>
          </p:cNvPicPr>
          <p:nvPr/>
        </p:nvPicPr>
        <p:blipFill>
          <a:blip r:embed="rId4">
            <a:duotone>
              <a:prstClr val="black"/>
              <a:srgbClr val="FCBF00">
                <a:tint val="45000"/>
                <a:satMod val="400000"/>
              </a:srgbClr>
            </a:duotone>
          </a:blip>
          <a:stretch>
            <a:fillRect/>
          </a:stretch>
        </p:blipFill>
        <p:spPr>
          <a:xfrm>
            <a:off x="30633854" y="17968005"/>
            <a:ext cx="1993081" cy="830450"/>
          </a:xfrm>
          <a:prstGeom prst="rect">
            <a:avLst/>
          </a:prstGeom>
          <a:ln>
            <a:noFill/>
          </a:ln>
        </p:spPr>
      </p:pic>
      <p:graphicFrame>
        <p:nvGraphicFramePr>
          <p:cNvPr id="6" name="表格 5">
            <a:extLst>
              <a:ext uri="{FF2B5EF4-FFF2-40B4-BE49-F238E27FC236}">
                <a16:creationId xmlns:a16="http://schemas.microsoft.com/office/drawing/2014/main" id="{955BBB50-9143-B64E-A762-AF3C7C098BC1}"/>
              </a:ext>
            </a:extLst>
          </p:cNvPr>
          <p:cNvGraphicFramePr>
            <a:graphicFrameLocks noGrp="1"/>
          </p:cNvGraphicFramePr>
          <p:nvPr>
            <p:extLst>
              <p:ext uri="{D42A27DB-BD31-4B8C-83A1-F6EECF244321}">
                <p14:modId xmlns:p14="http://schemas.microsoft.com/office/powerpoint/2010/main" val="61517017"/>
              </p:ext>
            </p:extLst>
          </p:nvPr>
        </p:nvGraphicFramePr>
        <p:xfrm>
          <a:off x="1301242" y="7214806"/>
          <a:ext cx="7696200" cy="3828828"/>
        </p:xfrm>
        <a:graphic>
          <a:graphicData uri="http://schemas.openxmlformats.org/drawingml/2006/table">
            <a:tbl>
              <a:tblPr firstRow="1" bandRow="1">
                <a:tableStyleId>{5C22544A-7EE6-4342-B048-85BDC9FD1C3A}</a:tableStyleId>
              </a:tblPr>
              <a:tblGrid>
                <a:gridCol w="2565400">
                  <a:extLst>
                    <a:ext uri="{9D8B030D-6E8A-4147-A177-3AD203B41FA5}">
                      <a16:colId xmlns:a16="http://schemas.microsoft.com/office/drawing/2014/main" val="3463817043"/>
                    </a:ext>
                  </a:extLst>
                </a:gridCol>
                <a:gridCol w="2565400">
                  <a:extLst>
                    <a:ext uri="{9D8B030D-6E8A-4147-A177-3AD203B41FA5}">
                      <a16:colId xmlns:a16="http://schemas.microsoft.com/office/drawing/2014/main" val="429057791"/>
                    </a:ext>
                  </a:extLst>
                </a:gridCol>
                <a:gridCol w="2565400">
                  <a:extLst>
                    <a:ext uri="{9D8B030D-6E8A-4147-A177-3AD203B41FA5}">
                      <a16:colId xmlns:a16="http://schemas.microsoft.com/office/drawing/2014/main" val="2082614024"/>
                    </a:ext>
                  </a:extLst>
                </a:gridCol>
              </a:tblGrid>
              <a:tr h="728607">
                <a:tc>
                  <a:txBody>
                    <a:bodyPr/>
                    <a:lstStyle/>
                    <a:p>
                      <a:pPr algn="ctr"/>
                      <a:r>
                        <a:rPr lang="en-US" altLang="zh-CN" dirty="0" err="1">
                          <a:solidFill>
                            <a:schemeClr val="tx1"/>
                          </a:solidFill>
                        </a:rPr>
                        <a:t>Misspecifation</a:t>
                      </a:r>
                      <a:r>
                        <a:rPr lang="en-US" altLang="zh-CN" dirty="0">
                          <a:solidFill>
                            <a:schemeClr val="tx1"/>
                          </a:solidFill>
                        </a:rPr>
                        <a:t> Type</a:t>
                      </a:r>
                      <a:endParaRPr lang="zh-CN" altLang="en-US" dirty="0">
                        <a:solidFill>
                          <a:schemeClr val="tx1"/>
                        </a:solidFill>
                      </a:endParaRPr>
                    </a:p>
                  </a:txBody>
                  <a:tcPr anchor="ctr"/>
                </a:tc>
                <a:tc>
                  <a:txBody>
                    <a:bodyPr/>
                    <a:lstStyle/>
                    <a:p>
                      <a:pPr algn="ctr"/>
                      <a:r>
                        <a:rPr lang="en-US" altLang="zh-CN" dirty="0">
                          <a:solidFill>
                            <a:schemeClr val="tx1"/>
                          </a:solidFill>
                        </a:rPr>
                        <a:t>Correct Model</a:t>
                      </a:r>
                      <a:endParaRPr lang="zh-CN" altLang="en-US" dirty="0">
                        <a:solidFill>
                          <a:schemeClr val="tx1"/>
                        </a:solidFill>
                      </a:endParaRPr>
                    </a:p>
                  </a:txBody>
                  <a:tcPr anchor="ctr"/>
                </a:tc>
                <a:tc>
                  <a:txBody>
                    <a:bodyPr/>
                    <a:lstStyle/>
                    <a:p>
                      <a:pPr algn="ctr"/>
                      <a:r>
                        <a:rPr lang="en-US" altLang="zh-CN" dirty="0">
                          <a:solidFill>
                            <a:schemeClr val="tx1"/>
                          </a:solidFill>
                        </a:rPr>
                        <a:t>Mis-specified Model</a:t>
                      </a:r>
                      <a:endParaRPr lang="zh-CN" altLang="en-US" dirty="0">
                        <a:solidFill>
                          <a:schemeClr val="tx1"/>
                        </a:solidFill>
                      </a:endParaRPr>
                    </a:p>
                  </a:txBody>
                  <a:tcPr anchor="ctr"/>
                </a:tc>
                <a:extLst>
                  <a:ext uri="{0D108BD9-81ED-4DB2-BD59-A6C34878D82A}">
                    <a16:rowId xmlns:a16="http://schemas.microsoft.com/office/drawing/2014/main" val="96263407"/>
                  </a:ext>
                </a:extLst>
              </a:tr>
              <a:tr h="728607">
                <a:tc>
                  <a:txBody>
                    <a:bodyPr/>
                    <a:lstStyle/>
                    <a:p>
                      <a:pPr algn="ctr"/>
                      <a:r>
                        <a:rPr lang="en-US" altLang="zh-CN" dirty="0" err="1">
                          <a:solidFill>
                            <a:schemeClr val="tx1"/>
                          </a:solidFill>
                        </a:rPr>
                        <a:t>Overspecified</a:t>
                      </a:r>
                      <a:endParaRPr lang="zh-CN" altLang="en-US" dirty="0">
                        <a:solidFill>
                          <a:schemeClr val="tx1"/>
                        </a:solidFill>
                      </a:endParaRPr>
                    </a:p>
                  </a:txBody>
                  <a:tcPr anchor="ctr"/>
                </a:tc>
                <a:tc>
                  <a:txBody>
                    <a:bodyPr/>
                    <a:lstStyle/>
                    <a:p>
                      <a:pPr algn="ctr"/>
                      <a:r>
                        <a:rPr lang="en-US" altLang="zh-CN" dirty="0">
                          <a:solidFill>
                            <a:schemeClr val="tx1"/>
                          </a:solidFill>
                        </a:rPr>
                        <a:t>One-factor Model</a:t>
                      </a:r>
                      <a:endParaRPr lang="zh-CN" altLang="en-US" dirty="0">
                        <a:solidFill>
                          <a:schemeClr val="tx1"/>
                        </a:solidFill>
                      </a:endParaRPr>
                    </a:p>
                  </a:txBody>
                  <a:tcPr anchor="ctr"/>
                </a:tc>
                <a:tc>
                  <a:txBody>
                    <a:bodyPr/>
                    <a:lstStyle/>
                    <a:p>
                      <a:pPr algn="ctr"/>
                      <a:r>
                        <a:rPr lang="en-US" altLang="zh-CN" dirty="0">
                          <a:solidFill>
                            <a:schemeClr val="tx1"/>
                          </a:solidFill>
                        </a:rPr>
                        <a:t>Two-factor Model</a:t>
                      </a:r>
                      <a:endParaRPr lang="zh-CN" altLang="en-US" dirty="0">
                        <a:solidFill>
                          <a:schemeClr val="tx1"/>
                        </a:solidFill>
                      </a:endParaRPr>
                    </a:p>
                  </a:txBody>
                  <a:tcPr anchor="ctr"/>
                </a:tc>
                <a:extLst>
                  <a:ext uri="{0D108BD9-81ED-4DB2-BD59-A6C34878D82A}">
                    <a16:rowId xmlns:a16="http://schemas.microsoft.com/office/drawing/2014/main" val="2284188326"/>
                  </a:ext>
                </a:extLst>
              </a:tr>
              <a:tr h="728607">
                <a:tc>
                  <a:txBody>
                    <a:bodyPr/>
                    <a:lstStyle/>
                    <a:p>
                      <a:pPr algn="ctr"/>
                      <a:r>
                        <a:rPr lang="en-US" altLang="zh-CN" dirty="0">
                          <a:solidFill>
                            <a:schemeClr val="tx1"/>
                          </a:solidFill>
                        </a:rPr>
                        <a:t>Underspecified</a:t>
                      </a:r>
                      <a:endParaRPr lang="zh-CN" altLang="en-US" dirty="0">
                        <a:solidFill>
                          <a:schemeClr val="tx1"/>
                        </a:solidFill>
                      </a:endParaRPr>
                    </a:p>
                  </a:txBody>
                  <a:tcPr anchor="ctr"/>
                </a:tc>
                <a:tc>
                  <a:txBody>
                    <a:bodyPr/>
                    <a:lstStyle/>
                    <a:p>
                      <a:pPr algn="ctr"/>
                      <a:r>
                        <a:rPr lang="en-US" altLang="zh-CN" dirty="0">
                          <a:solidFill>
                            <a:schemeClr val="tx1"/>
                          </a:solidFill>
                        </a:rPr>
                        <a:t>Two-factor Model</a:t>
                      </a:r>
                      <a:endParaRPr lang="zh-CN" altLang="en-US" dirty="0">
                        <a:solidFill>
                          <a:schemeClr val="tx1"/>
                        </a:solidFill>
                      </a:endParaRPr>
                    </a:p>
                  </a:txBody>
                  <a:tcPr anchor="ctr"/>
                </a:tc>
                <a:tc>
                  <a:txBody>
                    <a:bodyPr/>
                    <a:lstStyle/>
                    <a:p>
                      <a:pPr algn="ctr"/>
                      <a:r>
                        <a:rPr lang="en-US" altLang="zh-CN" dirty="0">
                          <a:solidFill>
                            <a:schemeClr val="tx1"/>
                          </a:solidFill>
                        </a:rPr>
                        <a:t>One-factor Model</a:t>
                      </a:r>
                      <a:endParaRPr lang="zh-CN" altLang="en-US" dirty="0">
                        <a:solidFill>
                          <a:schemeClr val="tx1"/>
                        </a:solidFill>
                      </a:endParaRPr>
                    </a:p>
                  </a:txBody>
                  <a:tcPr anchor="ctr"/>
                </a:tc>
                <a:extLst>
                  <a:ext uri="{0D108BD9-81ED-4DB2-BD59-A6C34878D82A}">
                    <a16:rowId xmlns:a16="http://schemas.microsoft.com/office/drawing/2014/main" val="1246562250"/>
                  </a:ext>
                </a:extLst>
              </a:tr>
              <a:tr h="728607">
                <a:tc>
                  <a:txBody>
                    <a:bodyPr/>
                    <a:lstStyle/>
                    <a:p>
                      <a:pPr algn="ctr"/>
                      <a:r>
                        <a:rPr lang="en-US" altLang="zh-CN" dirty="0">
                          <a:solidFill>
                            <a:schemeClr val="tx1"/>
                          </a:solidFill>
                        </a:rPr>
                        <a:t>Additional Loading</a:t>
                      </a:r>
                      <a:endParaRPr lang="zh-CN" altLang="en-US" dirty="0">
                        <a:solidFill>
                          <a:schemeClr val="tx1"/>
                        </a:solidFill>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Two-factor Model</a:t>
                      </a:r>
                      <a:endParaRPr lang="zh-CN" altLang="en-US" dirty="0">
                        <a:solidFill>
                          <a:schemeClr val="tx1"/>
                        </a:solidFill>
                      </a:endParaRPr>
                    </a:p>
                  </a:txBody>
                  <a:tcPr anchor="ctr"/>
                </a:tc>
                <a:tc>
                  <a:txBody>
                    <a:bodyPr/>
                    <a:lstStyle/>
                    <a:p>
                      <a:pPr algn="ctr"/>
                      <a:r>
                        <a:rPr lang="en-US" altLang="zh-CN" dirty="0">
                          <a:solidFill>
                            <a:schemeClr val="tx1"/>
                          </a:solidFill>
                        </a:rPr>
                        <a:t>Two-factor with incorrect additional loading</a:t>
                      </a:r>
                      <a:endParaRPr lang="zh-CN" altLang="en-US" dirty="0">
                        <a:solidFill>
                          <a:schemeClr val="tx1"/>
                        </a:solidFill>
                      </a:endParaRPr>
                    </a:p>
                  </a:txBody>
                  <a:tcPr anchor="ctr"/>
                </a:tc>
                <a:extLst>
                  <a:ext uri="{0D108BD9-81ED-4DB2-BD59-A6C34878D82A}">
                    <a16:rowId xmlns:a16="http://schemas.microsoft.com/office/drawing/2014/main" val="3638887562"/>
                  </a:ext>
                </a:extLst>
              </a:tr>
              <a:tr h="728607">
                <a:tc>
                  <a:txBody>
                    <a:bodyPr/>
                    <a:lstStyle/>
                    <a:p>
                      <a:pPr algn="ctr"/>
                      <a:r>
                        <a:rPr lang="en-US" altLang="zh-CN" dirty="0">
                          <a:solidFill>
                            <a:schemeClr val="tx1"/>
                          </a:solidFill>
                        </a:rPr>
                        <a:t>Wrong Loading</a:t>
                      </a:r>
                      <a:endParaRPr lang="zh-CN" altLang="en-US" dirty="0">
                        <a:solidFill>
                          <a:schemeClr val="tx1"/>
                        </a:solidFill>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Two-factor model</a:t>
                      </a:r>
                      <a:endParaRPr lang="zh-CN" altLang="en-US" dirty="0">
                        <a:solidFill>
                          <a:schemeClr val="tx1"/>
                        </a:solidFill>
                      </a:endParaRPr>
                    </a:p>
                  </a:txBody>
                  <a:tcPr anchor="ctr"/>
                </a:tc>
                <a:tc>
                  <a:txBody>
                    <a:bodyPr/>
                    <a:lstStyle/>
                    <a:p>
                      <a:pPr algn="ctr"/>
                      <a:r>
                        <a:rPr lang="en-US" altLang="zh-CN" dirty="0">
                          <a:solidFill>
                            <a:schemeClr val="tx1"/>
                          </a:solidFill>
                        </a:rPr>
                        <a:t>incorrect loading item #1</a:t>
                      </a:r>
                      <a:endParaRPr lang="zh-CN" altLang="en-US" dirty="0">
                        <a:solidFill>
                          <a:schemeClr val="tx1"/>
                        </a:solidFill>
                      </a:endParaRPr>
                    </a:p>
                  </a:txBody>
                  <a:tcPr anchor="ctr"/>
                </a:tc>
                <a:extLst>
                  <a:ext uri="{0D108BD9-81ED-4DB2-BD59-A6C34878D82A}">
                    <a16:rowId xmlns:a16="http://schemas.microsoft.com/office/drawing/2014/main" val="2916617901"/>
                  </a:ext>
                </a:extLst>
              </a:tr>
            </a:tbl>
          </a:graphicData>
        </a:graphic>
      </p:graphicFrame>
      <p:sp>
        <p:nvSpPr>
          <p:cNvPr id="7" name="文本框 6">
            <a:extLst>
              <a:ext uri="{FF2B5EF4-FFF2-40B4-BE49-F238E27FC236}">
                <a16:creationId xmlns:a16="http://schemas.microsoft.com/office/drawing/2014/main" id="{7E4DDC1E-D636-5A45-BEEF-9BE4DB7886D1}"/>
              </a:ext>
            </a:extLst>
          </p:cNvPr>
          <p:cNvSpPr txBox="1"/>
          <p:nvPr/>
        </p:nvSpPr>
        <p:spPr>
          <a:xfrm>
            <a:off x="914400" y="11556614"/>
            <a:ext cx="7901722" cy="1446550"/>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200" dirty="0"/>
              <a:t>Items per factor: 6 items or 12 items</a:t>
            </a:r>
          </a:p>
          <a:p>
            <a:pPr marL="342900" indent="-342900">
              <a:buFont typeface="Arial" panose="020B0604020202020204" pitchFamily="34" charset="0"/>
              <a:buChar char="•"/>
            </a:pPr>
            <a:r>
              <a:rPr kumimoji="1" lang="en-US" altLang="zh-CN" sz="2200" dirty="0"/>
              <a:t>Latent trait correlations:  random sampling from [.3, .8]</a:t>
            </a:r>
          </a:p>
          <a:p>
            <a:pPr marL="342900" indent="-342900">
              <a:buFont typeface="Arial" panose="020B0604020202020204" pitchFamily="34" charset="0"/>
              <a:buChar char="•"/>
            </a:pPr>
            <a:r>
              <a:rPr kumimoji="1" lang="en-US" altLang="zh-CN" sz="2200" dirty="0"/>
              <a:t>Factor loadings: random sampling from [0.1, 0.8]</a:t>
            </a:r>
          </a:p>
          <a:p>
            <a:pPr marL="342900" indent="-342900">
              <a:buFont typeface="Arial" panose="020B0604020202020204" pitchFamily="34" charset="0"/>
              <a:buChar char="•"/>
            </a:pPr>
            <a:r>
              <a:rPr kumimoji="1" lang="en-US" altLang="zh-CN" sz="2200" dirty="0"/>
              <a:t>Sample Size: n = 50, 500, 2,000</a:t>
            </a:r>
            <a:endParaRPr kumimoji="1" lang="zh-CN" altLang="en-US" sz="2200" dirty="0"/>
          </a:p>
        </p:txBody>
      </p:sp>
      <p:graphicFrame>
        <p:nvGraphicFramePr>
          <p:cNvPr id="8" name="图示 7">
            <a:extLst>
              <a:ext uri="{FF2B5EF4-FFF2-40B4-BE49-F238E27FC236}">
                <a16:creationId xmlns:a16="http://schemas.microsoft.com/office/drawing/2014/main" id="{A4E32FD5-A9E5-EB4D-B9C2-550270F74802}"/>
              </a:ext>
            </a:extLst>
          </p:cNvPr>
          <p:cNvGraphicFramePr/>
          <p:nvPr>
            <p:extLst>
              <p:ext uri="{D42A27DB-BD31-4B8C-83A1-F6EECF244321}">
                <p14:modId xmlns:p14="http://schemas.microsoft.com/office/powerpoint/2010/main" val="2420737879"/>
              </p:ext>
            </p:extLst>
          </p:nvPr>
        </p:nvGraphicFramePr>
        <p:xfrm>
          <a:off x="1150690" y="13639254"/>
          <a:ext cx="7924800" cy="48011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0" name="图片 9">
            <a:extLst>
              <a:ext uri="{FF2B5EF4-FFF2-40B4-BE49-F238E27FC236}">
                <a16:creationId xmlns:a16="http://schemas.microsoft.com/office/drawing/2014/main" id="{7EF19804-238A-694D-B25D-EA185F60425C}"/>
              </a:ext>
            </a:extLst>
          </p:cNvPr>
          <p:cNvPicPr>
            <a:picLocks noChangeAspect="1"/>
          </p:cNvPicPr>
          <p:nvPr/>
        </p:nvPicPr>
        <p:blipFill>
          <a:blip r:embed="rId10"/>
          <a:stretch>
            <a:fillRect/>
          </a:stretch>
        </p:blipFill>
        <p:spPr>
          <a:xfrm>
            <a:off x="10939678" y="7633397"/>
            <a:ext cx="5257800" cy="3314700"/>
          </a:xfrm>
          <a:prstGeom prst="rect">
            <a:avLst/>
          </a:prstGeom>
        </p:spPr>
      </p:pic>
      <p:pic>
        <p:nvPicPr>
          <p:cNvPr id="12" name="图片 11">
            <a:extLst>
              <a:ext uri="{FF2B5EF4-FFF2-40B4-BE49-F238E27FC236}">
                <a16:creationId xmlns:a16="http://schemas.microsoft.com/office/drawing/2014/main" id="{D6225445-1672-5440-A029-3016AEBCC26A}"/>
              </a:ext>
            </a:extLst>
          </p:cNvPr>
          <p:cNvPicPr>
            <a:picLocks noChangeAspect="1"/>
          </p:cNvPicPr>
          <p:nvPr/>
        </p:nvPicPr>
        <p:blipFill>
          <a:blip r:embed="rId11"/>
          <a:stretch>
            <a:fillRect/>
          </a:stretch>
        </p:blipFill>
        <p:spPr>
          <a:xfrm>
            <a:off x="10939678" y="11252325"/>
            <a:ext cx="5257800" cy="3314700"/>
          </a:xfrm>
          <a:prstGeom prst="rect">
            <a:avLst/>
          </a:prstGeom>
        </p:spPr>
      </p:pic>
      <p:pic>
        <p:nvPicPr>
          <p:cNvPr id="15" name="图片 14">
            <a:extLst>
              <a:ext uri="{FF2B5EF4-FFF2-40B4-BE49-F238E27FC236}">
                <a16:creationId xmlns:a16="http://schemas.microsoft.com/office/drawing/2014/main" id="{E79EB5E9-2C9B-074D-8446-3EC2B609A927}"/>
              </a:ext>
            </a:extLst>
          </p:cNvPr>
          <p:cNvPicPr>
            <a:picLocks noChangeAspect="1"/>
          </p:cNvPicPr>
          <p:nvPr/>
        </p:nvPicPr>
        <p:blipFill>
          <a:blip r:embed="rId12"/>
          <a:stretch>
            <a:fillRect/>
          </a:stretch>
        </p:blipFill>
        <p:spPr>
          <a:xfrm>
            <a:off x="10959193" y="15125700"/>
            <a:ext cx="5257800" cy="3314700"/>
          </a:xfrm>
          <a:prstGeom prst="rect">
            <a:avLst/>
          </a:prstGeom>
        </p:spPr>
      </p:pic>
      <p:sp>
        <p:nvSpPr>
          <p:cNvPr id="16" name="文本框 15">
            <a:extLst>
              <a:ext uri="{FF2B5EF4-FFF2-40B4-BE49-F238E27FC236}">
                <a16:creationId xmlns:a16="http://schemas.microsoft.com/office/drawing/2014/main" id="{1163B2E4-0EE1-E041-ABCA-4F747506C571}"/>
              </a:ext>
            </a:extLst>
          </p:cNvPr>
          <p:cNvSpPr txBox="1"/>
          <p:nvPr/>
        </p:nvSpPr>
        <p:spPr>
          <a:xfrm>
            <a:off x="10889272" y="6848461"/>
            <a:ext cx="2776722" cy="769441"/>
          </a:xfrm>
          <a:prstGeom prst="rect">
            <a:avLst/>
          </a:prstGeom>
          <a:noFill/>
        </p:spPr>
        <p:txBody>
          <a:bodyPr wrap="none" rtlCol="0">
            <a:spAutoFit/>
          </a:bodyPr>
          <a:lstStyle/>
          <a:p>
            <a:pPr marL="342900" indent="-342900">
              <a:buFont typeface="Arial" panose="020B0604020202020204" pitchFamily="34" charset="0"/>
              <a:buChar char="•"/>
            </a:pPr>
            <a:r>
              <a:rPr kumimoji="1" lang="en-US" altLang="zh-CN" sz="2200" dirty="0"/>
              <a:t>Number of item: 6</a:t>
            </a:r>
          </a:p>
          <a:p>
            <a:pPr marL="342900" indent="-342900">
              <a:buFont typeface="Arial" panose="020B0604020202020204" pitchFamily="34" charset="0"/>
              <a:buChar char="•"/>
            </a:pPr>
            <a:r>
              <a:rPr kumimoji="1" lang="en-US" altLang="zh-CN" sz="2200" dirty="0"/>
              <a:t>Sample Size: 500</a:t>
            </a:r>
            <a:endParaRPr kumimoji="1" lang="zh-CN" altLang="en-US" sz="2200" dirty="0"/>
          </a:p>
        </p:txBody>
      </p:sp>
      <p:pic>
        <p:nvPicPr>
          <p:cNvPr id="18" name="图片 17">
            <a:extLst>
              <a:ext uri="{FF2B5EF4-FFF2-40B4-BE49-F238E27FC236}">
                <a16:creationId xmlns:a16="http://schemas.microsoft.com/office/drawing/2014/main" id="{970CF98D-5BAA-D344-AABE-642B436A8F93}"/>
              </a:ext>
            </a:extLst>
          </p:cNvPr>
          <p:cNvPicPr>
            <a:picLocks noChangeAspect="1"/>
          </p:cNvPicPr>
          <p:nvPr/>
        </p:nvPicPr>
        <p:blipFill>
          <a:blip r:embed="rId13"/>
          <a:stretch>
            <a:fillRect/>
          </a:stretch>
        </p:blipFill>
        <p:spPr>
          <a:xfrm>
            <a:off x="16745085" y="7633397"/>
            <a:ext cx="5257800" cy="3314700"/>
          </a:xfrm>
          <a:prstGeom prst="rect">
            <a:avLst/>
          </a:prstGeom>
        </p:spPr>
      </p:pic>
      <p:pic>
        <p:nvPicPr>
          <p:cNvPr id="33" name="图片 32">
            <a:extLst>
              <a:ext uri="{FF2B5EF4-FFF2-40B4-BE49-F238E27FC236}">
                <a16:creationId xmlns:a16="http://schemas.microsoft.com/office/drawing/2014/main" id="{1B0B5DF8-2C51-1B4B-80BF-B1E55B44C661}"/>
              </a:ext>
            </a:extLst>
          </p:cNvPr>
          <p:cNvPicPr>
            <a:picLocks noChangeAspect="1"/>
          </p:cNvPicPr>
          <p:nvPr/>
        </p:nvPicPr>
        <p:blipFill>
          <a:blip r:embed="rId14"/>
          <a:stretch>
            <a:fillRect/>
          </a:stretch>
        </p:blipFill>
        <p:spPr>
          <a:xfrm>
            <a:off x="16764000" y="11359186"/>
            <a:ext cx="5257800" cy="3314700"/>
          </a:xfrm>
          <a:prstGeom prst="rect">
            <a:avLst/>
          </a:prstGeom>
        </p:spPr>
      </p:pic>
      <p:pic>
        <p:nvPicPr>
          <p:cNvPr id="35" name="图片 34">
            <a:extLst>
              <a:ext uri="{FF2B5EF4-FFF2-40B4-BE49-F238E27FC236}">
                <a16:creationId xmlns:a16="http://schemas.microsoft.com/office/drawing/2014/main" id="{D466C7DA-51F6-1644-A35B-F9B753AB05AB}"/>
              </a:ext>
            </a:extLst>
          </p:cNvPr>
          <p:cNvPicPr>
            <a:picLocks noChangeAspect="1"/>
          </p:cNvPicPr>
          <p:nvPr/>
        </p:nvPicPr>
        <p:blipFill>
          <a:blip r:embed="rId15"/>
          <a:stretch>
            <a:fillRect/>
          </a:stretch>
        </p:blipFill>
        <p:spPr>
          <a:xfrm>
            <a:off x="16764000" y="15125700"/>
            <a:ext cx="5257800" cy="3314700"/>
          </a:xfrm>
          <a:prstGeom prst="rect">
            <a:avLst/>
          </a:prstGeom>
        </p:spPr>
      </p:pic>
      <p:pic>
        <p:nvPicPr>
          <p:cNvPr id="5" name="Picture 4">
            <a:extLst>
              <a:ext uri="{FF2B5EF4-FFF2-40B4-BE49-F238E27FC236}">
                <a16:creationId xmlns:a16="http://schemas.microsoft.com/office/drawing/2014/main" id="{F66CB892-46C7-DC49-9BDD-278D8A6B97AF}"/>
              </a:ext>
            </a:extLst>
          </p:cNvPr>
          <p:cNvPicPr>
            <a:picLocks noChangeAspect="1"/>
          </p:cNvPicPr>
          <p:nvPr/>
        </p:nvPicPr>
        <p:blipFill>
          <a:blip r:embed="rId16"/>
          <a:stretch>
            <a:fillRect/>
          </a:stretch>
        </p:blipFill>
        <p:spPr>
          <a:xfrm>
            <a:off x="22505793" y="3279322"/>
            <a:ext cx="9960811" cy="6962328"/>
          </a:xfrm>
          <a:prstGeom prst="rect">
            <a:avLst/>
          </a:prstGeom>
        </p:spPr>
      </p:pic>
      <p:pic>
        <p:nvPicPr>
          <p:cNvPr id="9" name="Picture 8">
            <a:extLst>
              <a:ext uri="{FF2B5EF4-FFF2-40B4-BE49-F238E27FC236}">
                <a16:creationId xmlns:a16="http://schemas.microsoft.com/office/drawing/2014/main" id="{77B5CAF4-8CC5-BC4B-AC40-3D4296931F71}"/>
              </a:ext>
            </a:extLst>
          </p:cNvPr>
          <p:cNvPicPr>
            <a:picLocks noChangeAspect="1"/>
          </p:cNvPicPr>
          <p:nvPr/>
        </p:nvPicPr>
        <p:blipFill>
          <a:blip r:embed="rId17"/>
          <a:stretch>
            <a:fillRect/>
          </a:stretch>
        </p:blipFill>
        <p:spPr>
          <a:xfrm>
            <a:off x="22401074" y="10268200"/>
            <a:ext cx="10209281" cy="7141888"/>
          </a:xfrm>
          <a:prstGeom prst="rect">
            <a:avLst/>
          </a:prstGeom>
        </p:spPr>
      </p:pic>
      <p:pic>
        <p:nvPicPr>
          <p:cNvPr id="11" name="Picture 10">
            <a:extLst>
              <a:ext uri="{FF2B5EF4-FFF2-40B4-BE49-F238E27FC236}">
                <a16:creationId xmlns:a16="http://schemas.microsoft.com/office/drawing/2014/main" id="{E76AADFA-4CDA-A545-8104-4066DFD162AF}"/>
              </a:ext>
            </a:extLst>
          </p:cNvPr>
          <p:cNvPicPr>
            <a:picLocks noChangeAspect="1"/>
          </p:cNvPicPr>
          <p:nvPr/>
        </p:nvPicPr>
        <p:blipFill>
          <a:blip r:embed="rId18"/>
          <a:stretch>
            <a:fillRect/>
          </a:stretch>
        </p:blipFill>
        <p:spPr>
          <a:xfrm>
            <a:off x="28205881" y="15089218"/>
            <a:ext cx="4421054" cy="2080821"/>
          </a:xfrm>
          <a:prstGeom prst="rect">
            <a:avLst/>
          </a:prstGeom>
        </p:spPr>
      </p:pic>
      <p:sp>
        <p:nvSpPr>
          <p:cNvPr id="13" name="TextBox 12">
            <a:extLst>
              <a:ext uri="{FF2B5EF4-FFF2-40B4-BE49-F238E27FC236}">
                <a16:creationId xmlns:a16="http://schemas.microsoft.com/office/drawing/2014/main" id="{577D44C1-3C8A-C14A-8198-D4D301BC5715}"/>
              </a:ext>
            </a:extLst>
          </p:cNvPr>
          <p:cNvSpPr txBox="1"/>
          <p:nvPr/>
        </p:nvSpPr>
        <p:spPr>
          <a:xfrm>
            <a:off x="27505714" y="9968955"/>
            <a:ext cx="2686621" cy="307777"/>
          </a:xfrm>
          <a:prstGeom prst="rect">
            <a:avLst/>
          </a:prstGeom>
          <a:solidFill>
            <a:schemeClr val="bg1"/>
          </a:solidFill>
        </p:spPr>
        <p:txBody>
          <a:bodyPr wrap="square" rtlCol="0">
            <a:spAutoFit/>
          </a:bodyPr>
          <a:lstStyle/>
          <a:p>
            <a:r>
              <a:rPr lang="en-US" sz="1400" dirty="0"/>
              <a:t>Observed Percentile</a:t>
            </a:r>
          </a:p>
        </p:txBody>
      </p:sp>
      <p:sp>
        <p:nvSpPr>
          <p:cNvPr id="41" name="TextBox 40">
            <a:extLst>
              <a:ext uri="{FF2B5EF4-FFF2-40B4-BE49-F238E27FC236}">
                <a16:creationId xmlns:a16="http://schemas.microsoft.com/office/drawing/2014/main" id="{07E3C8F8-B209-0246-88B2-D481A828E17A}"/>
              </a:ext>
            </a:extLst>
          </p:cNvPr>
          <p:cNvSpPr txBox="1"/>
          <p:nvPr/>
        </p:nvSpPr>
        <p:spPr>
          <a:xfrm>
            <a:off x="27455719" y="17120787"/>
            <a:ext cx="3498983" cy="338554"/>
          </a:xfrm>
          <a:prstGeom prst="rect">
            <a:avLst/>
          </a:prstGeom>
          <a:solidFill>
            <a:schemeClr val="bg1"/>
          </a:solidFill>
        </p:spPr>
        <p:txBody>
          <a:bodyPr wrap="square" rtlCol="0">
            <a:spAutoFit/>
          </a:bodyPr>
          <a:lstStyle/>
          <a:p>
            <a:r>
              <a:rPr lang="en-US" sz="1600" dirty="0"/>
              <a:t>Average Kolmogorov–Smirnov </a:t>
            </a:r>
            <a:r>
              <a:rPr lang="en-US" sz="1600" b="1" dirty="0"/>
              <a:t>test</a:t>
            </a:r>
            <a:endParaRPr lang="en-US" sz="1600" dirty="0"/>
          </a:p>
        </p:txBody>
      </p:sp>
      <p:cxnSp>
        <p:nvCxnSpPr>
          <p:cNvPr id="19" name="Straight Arrow Connector 18">
            <a:extLst>
              <a:ext uri="{FF2B5EF4-FFF2-40B4-BE49-F238E27FC236}">
                <a16:creationId xmlns:a16="http://schemas.microsoft.com/office/drawing/2014/main" id="{6A6C4E7C-BF6B-3042-A095-C7F8324F924A}"/>
              </a:ext>
            </a:extLst>
          </p:cNvPr>
          <p:cNvCxnSpPr>
            <a:cxnSpLocks/>
          </p:cNvCxnSpPr>
          <p:nvPr/>
        </p:nvCxnSpPr>
        <p:spPr bwMode="auto">
          <a:xfrm flipH="1">
            <a:off x="28821103" y="6564571"/>
            <a:ext cx="2133599"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43" name="Straight Arrow Connector 42">
            <a:extLst>
              <a:ext uri="{FF2B5EF4-FFF2-40B4-BE49-F238E27FC236}">
                <a16:creationId xmlns:a16="http://schemas.microsoft.com/office/drawing/2014/main" id="{8CA3A54C-ACEA-584E-A148-4A83DA658DFB}"/>
              </a:ext>
            </a:extLst>
          </p:cNvPr>
          <p:cNvCxnSpPr>
            <a:cxnSpLocks/>
          </p:cNvCxnSpPr>
          <p:nvPr/>
        </p:nvCxnSpPr>
        <p:spPr bwMode="auto">
          <a:xfrm>
            <a:off x="26623772" y="6539124"/>
            <a:ext cx="1912956"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44" name="Straight Arrow Connector 43">
            <a:extLst>
              <a:ext uri="{FF2B5EF4-FFF2-40B4-BE49-F238E27FC236}">
                <a16:creationId xmlns:a16="http://schemas.microsoft.com/office/drawing/2014/main" id="{567623D5-3594-8D49-884A-3BDA259AF526}"/>
              </a:ext>
            </a:extLst>
          </p:cNvPr>
          <p:cNvCxnSpPr>
            <a:cxnSpLocks/>
          </p:cNvCxnSpPr>
          <p:nvPr/>
        </p:nvCxnSpPr>
        <p:spPr bwMode="auto">
          <a:xfrm flipH="1">
            <a:off x="24977569" y="10439400"/>
            <a:ext cx="2602681"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30" name="Rectangle 138">
            <a:extLst>
              <a:ext uri="{FF2B5EF4-FFF2-40B4-BE49-F238E27FC236}">
                <a16:creationId xmlns:a16="http://schemas.microsoft.com/office/drawing/2014/main" id="{FE42182F-CEF1-5E41-8A3A-B39502A32580}"/>
              </a:ext>
            </a:extLst>
          </p:cNvPr>
          <p:cNvSpPr>
            <a:spLocks noChangeArrowheads="1"/>
          </p:cNvSpPr>
          <p:nvPr/>
        </p:nvSpPr>
        <p:spPr bwMode="auto">
          <a:xfrm>
            <a:off x="22479122" y="17268431"/>
            <a:ext cx="8915400" cy="549275"/>
          </a:xfrm>
          <a:prstGeom prst="rect">
            <a:avLst/>
          </a:prstGeom>
          <a:noFill/>
          <a:ln w="9525">
            <a:noFill/>
            <a:miter lim="800000"/>
            <a:headEnd/>
            <a:tailEnd/>
          </a:ln>
        </p:spPr>
        <p:txBody>
          <a:bodyPr wrap="square" lIns="182880" rIns="182880" anchor="ctr">
            <a:prstTxWarp prst="textNoShape">
              <a:avLst/>
            </a:prstTxWarp>
            <a:spAutoFit/>
          </a:bodyPr>
          <a:lstStyle/>
          <a:p>
            <a:pPr defTabSz="4167188">
              <a:defRPr/>
            </a:pPr>
            <a:r>
              <a:rPr lang="en-US" sz="3000" u="sng" dirty="0">
                <a:latin typeface="Arial Black" charset="0"/>
                <a:ea typeface="Arial Black" charset="0"/>
                <a:cs typeface="Arial Black" charset="0"/>
              </a:rPr>
              <a:t>Conclusion</a:t>
            </a:r>
          </a:p>
        </p:txBody>
      </p:sp>
      <p:sp>
        <p:nvSpPr>
          <p:cNvPr id="2" name="TextBox 1">
            <a:extLst>
              <a:ext uri="{FF2B5EF4-FFF2-40B4-BE49-F238E27FC236}">
                <a16:creationId xmlns:a16="http://schemas.microsoft.com/office/drawing/2014/main" id="{0DED4A0E-1B02-5D4E-B606-59F18E13776E}"/>
              </a:ext>
            </a:extLst>
          </p:cNvPr>
          <p:cNvSpPr txBox="1"/>
          <p:nvPr/>
        </p:nvSpPr>
        <p:spPr>
          <a:xfrm>
            <a:off x="22505792" y="17840801"/>
            <a:ext cx="8128061" cy="769441"/>
          </a:xfrm>
          <a:prstGeom prst="rect">
            <a:avLst/>
          </a:prstGeom>
          <a:noFill/>
        </p:spPr>
        <p:txBody>
          <a:bodyPr wrap="square" rtlCol="0">
            <a:spAutoFit/>
          </a:bodyPr>
          <a:lstStyle/>
          <a:p>
            <a:pPr marL="342900" indent="-342900">
              <a:buFont typeface="Arial" panose="020B0604020202020204" pitchFamily="34" charset="0"/>
              <a:buChar char="•"/>
            </a:pPr>
            <a:r>
              <a:rPr lang="en-US" sz="2200" dirty="0"/>
              <a:t>KS method is consistent with PPP method in term of detection rate and false alarm rate.</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67188" rtl="0" eaLnBrk="1" fontAlgn="base" latinLnBrk="0" hangingPunct="1">
          <a:lnSpc>
            <a:spcPct val="100000"/>
          </a:lnSpc>
          <a:spcBef>
            <a:spcPct val="0"/>
          </a:spcBef>
          <a:spcAft>
            <a:spcPct val="0"/>
          </a:spcAft>
          <a:buClrTx/>
          <a:buSzTx/>
          <a:buFontTx/>
          <a:buNone/>
          <a:tabLst/>
          <a:defRPr kumimoji="0" lang="en-US" sz="82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67188" rtl="0" eaLnBrk="1" fontAlgn="base" latinLnBrk="0" hangingPunct="1">
          <a:lnSpc>
            <a:spcPct val="100000"/>
          </a:lnSpc>
          <a:spcBef>
            <a:spcPct val="0"/>
          </a:spcBef>
          <a:spcAft>
            <a:spcPct val="0"/>
          </a:spcAft>
          <a:buClrTx/>
          <a:buSzTx/>
          <a:buFontTx/>
          <a:buNone/>
          <a:tabLst/>
          <a:defRPr kumimoji="0" lang="en-US" sz="8200" b="0" i="0" u="none" strike="noStrike" cap="none" normalizeH="0" baseline="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2583</TotalTime>
  <Words>319</Words>
  <Application>Microsoft Macintosh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Arial Black</vt:lpstr>
      <vt:lpstr>Default Design</vt:lpstr>
      <vt:lpstr>PowerPoint Presentation</vt:lpstr>
    </vt:vector>
  </TitlesOfParts>
  <Company>University of Iowa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wuyu</dc:creator>
  <cp:lastModifiedBy>Zhang, Jihong</cp:lastModifiedBy>
  <cp:revision>91</cp:revision>
  <cp:lastPrinted>2007-08-30T16:06:32Z</cp:lastPrinted>
  <dcterms:created xsi:type="dcterms:W3CDTF">2015-08-04T18:30:26Z</dcterms:created>
  <dcterms:modified xsi:type="dcterms:W3CDTF">2019-10-08T04:53:17Z</dcterms:modified>
</cp:coreProperties>
</file>