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100" d="100"/>
          <a:sy n="100" d="100"/>
        </p:scale>
        <p:origin x="102" y="540"/>
      </p:cViewPr>
      <p:guideLst>
        <p:guide orient="horz" pos="2182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4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90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sz="1400" b="0" i="0" u="none">
          <a:solidFill>
            <a:schemeClr val="bg1"/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90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sz="1400" b="0" i="0" u="none">
          <a:solidFill>
            <a:schemeClr val="bg1"/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90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sz="1400" b="0" i="0" u="none">
          <a:solidFill>
            <a:schemeClr val="bg1"/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>
        <c:manualLayout>
          <c:layoutTarget val="inner"/>
          <c:xMode val="edge"/>
          <c:yMode val="edge"/>
          <c:x val="0.17411558330059052"/>
          <c:y val="0.12147101759910583"/>
          <c:w val="0.65752500295639038"/>
          <c:h val="0.79187548160552979"/>
        </c:manualLayout>
      </c:layout>
      <c:doughnutChart>
        <c:varyColors val="1"/>
        <c:dLbls>
          <c:delete val="0"/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90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sz="1400" b="0" i="0" u="none">
          <a:solidFill>
            <a:schemeClr val="bg1"/>
          </a:solidFill>
        </a:defRPr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Relationship Id="rId3" Type="http://schemas.openxmlformats.org/officeDocument/2006/relationships/chart" Target="../charts/chart4.xml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d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9" y="2536532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500" b="1">
                <a:solidFill>
                  <a:schemeClr val="tx1"/>
                </a:solidFill>
                <a:latin typeface="한컴 윤고딕 720"/>
                <a:ea typeface="한컴 윤고딕 720"/>
              </a:rPr>
              <a:t>python</a:t>
            </a:r>
            <a:r>
              <a:rPr lang="ko-KR" altLang="en-US" sz="2500" b="1">
                <a:solidFill>
                  <a:schemeClr val="tx1"/>
                </a:solidFill>
                <a:latin typeface="한컴 윤고딕 720"/>
                <a:ea typeface="한컴 윤고딕 720"/>
              </a:rPr>
              <a:t> 설치방법 </a:t>
            </a:r>
            <a:endParaRPr lang="en-US" altLang="ko-KR" sz="2500" b="1">
              <a:solidFill>
                <a:schemeClr val="tx1"/>
              </a:solidFill>
              <a:latin typeface="한컴 윤고딕 720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9" y="1603791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184730" y="2095560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파이썬 스터디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556454" y="1603790"/>
            <a:ext cx="670187" cy="37656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6809" y="1562330"/>
            <a:ext cx="2324100" cy="49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>
                <a:solidFill>
                  <a:srgbClr val="44546a">
                    <a:lumMod val="75000"/>
                  </a:srgbClr>
                </a:solidFill>
              </a:rPr>
              <a:t>INCOM 39th</a:t>
            </a:r>
            <a:endParaRPr lang="en-US" altLang="ko-KR" b="1">
              <a:solidFill>
                <a:srgbClr val="44546a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d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설치방법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49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i="0">
                <a:solidFill>
                  <a:srgbClr val="44546a">
                    <a:lumMod val="75000"/>
                  </a:srgbClr>
                </a:solidFill>
              </a:rPr>
              <a:t>INCOM 39th</a:t>
            </a:r>
            <a:endParaRPr lang="en-US" altLang="ko-KR" b="1" i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graphicFrame>
        <p:nvGraphicFramePr>
          <p:cNvPr id="49" name="차트 48"/>
          <p:cNvGraphicFramePr/>
          <p:nvPr/>
        </p:nvGraphicFramePr>
        <p:xfrm>
          <a:off x="2047958" y="3579459"/>
          <a:ext cx="1661086" cy="1379264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1" name="차트 50"/>
          <p:cNvGraphicFramePr/>
          <p:nvPr/>
        </p:nvGraphicFramePr>
        <p:xfrm>
          <a:off x="3427142" y="3570100"/>
          <a:ext cx="1661086" cy="1379264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56" name=""/>
          <p:cNvGrpSpPr/>
          <p:nvPr/>
        </p:nvGrpSpPr>
        <p:grpSpPr>
          <a:xfrm rot="0">
            <a:off x="625163" y="2119308"/>
            <a:ext cx="7043921" cy="3804547"/>
            <a:chOff x="665409" y="2615682"/>
            <a:chExt cx="7043921" cy="3804547"/>
          </a:xfrm>
        </p:grpSpPr>
        <p:pic>
          <p:nvPicPr>
            <p:cNvPr id="53" name=""/>
            <p:cNvPicPr>
              <a:picLocks noChangeAspect="1"/>
            </p:cNvPicPr>
            <p:nvPr/>
          </p:nvPicPr>
          <p:blipFill rotWithShape="1">
            <a:blip r:embed="rId4"/>
            <a:srcRect l="6020" t="7310" r="19440" b="24550"/>
            <a:stretch>
              <a:fillRect/>
            </a:stretch>
          </p:blipFill>
          <p:spPr>
            <a:xfrm>
              <a:off x="665409" y="2615682"/>
              <a:ext cx="7043921" cy="3804547"/>
            </a:xfrm>
            <a:prstGeom prst="rect">
              <a:avLst/>
            </a:prstGeom>
          </p:spPr>
        </p:pic>
        <p:sp>
          <p:nvSpPr>
            <p:cNvPr id="54" name=""/>
            <p:cNvSpPr/>
            <p:nvPr/>
          </p:nvSpPr>
          <p:spPr>
            <a:xfrm>
              <a:off x="4030013" y="4609564"/>
              <a:ext cx="1032993" cy="62382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5" name=""/>
          <p:cNvSpPr txBox="1"/>
          <p:nvPr/>
        </p:nvSpPr>
        <p:spPr>
          <a:xfrm>
            <a:off x="917620" y="1396551"/>
            <a:ext cx="9417674" cy="66846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000">
                <a:latin typeface="한컴 윤고딕 720"/>
                <a:ea typeface="한컴 윤고딕 720"/>
              </a:rPr>
              <a:t>python.org </a:t>
            </a:r>
            <a:r>
              <a:rPr lang="ko-KR" altLang="en-US" sz="2000">
                <a:latin typeface="한컴 윤고딕 720"/>
                <a:ea typeface="한컴 윤고딕 720"/>
              </a:rPr>
              <a:t>접속</a:t>
            </a:r>
            <a:r>
              <a:rPr lang="en-US" altLang="ko-KR" sz="2000">
                <a:latin typeface="한컴 윤고딕 720"/>
                <a:ea typeface="한컴 윤고딕 720"/>
              </a:rPr>
              <a:t>-Downloads -</a:t>
            </a:r>
            <a:r>
              <a:rPr lang="ko-KR" altLang="en-US" sz="2000">
                <a:latin typeface="한컴 윤고딕 720"/>
                <a:ea typeface="한컴 윤고딕 720"/>
              </a:rPr>
              <a:t> </a:t>
            </a:r>
            <a:r>
              <a:rPr lang="en-US" altLang="ko-KR" sz="2000" b="1">
                <a:latin typeface="한컴 윤고딕 720"/>
                <a:ea typeface="한컴 윤고딕 720"/>
              </a:rPr>
              <a:t>Python 3.7.4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7" name=""/>
          <p:cNvSpPr txBox="1"/>
          <p:nvPr/>
        </p:nvSpPr>
        <p:spPr>
          <a:xfrm>
            <a:off x="7933923" y="3932081"/>
            <a:ext cx="3273380" cy="9999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>
                <a:latin typeface="한컴 윤고딕 720"/>
                <a:ea typeface="한컴 윤고딕 720"/>
              </a:rPr>
              <a:t>--&gt;Python 3.7.4</a:t>
            </a:r>
            <a:r>
              <a:rPr lang="ko-KR" altLang="en-US" sz="2000">
                <a:latin typeface="한컴 윤고딕 720"/>
                <a:ea typeface="한컴 윤고딕 720"/>
              </a:rPr>
              <a:t> 클릭 시 </a:t>
            </a:r>
            <a:endParaRPr lang="ko-KR" altLang="en-US" sz="2000">
              <a:latin typeface="한컴 윤고딕 720"/>
            </a:endParaRPr>
          </a:p>
          <a:p>
            <a:pPr algn="ctr">
              <a:defRPr/>
            </a:pPr>
            <a:r>
              <a:rPr lang="ko-KR" altLang="en-US" sz="2000">
                <a:latin typeface="한컴 윤고딕 720"/>
                <a:ea typeface="한컴 윤고딕 720"/>
              </a:rPr>
              <a:t>설치파일 다운됨 </a:t>
            </a:r>
            <a:r>
              <a:rPr lang="en-US" altLang="ko-KR" sz="2000">
                <a:latin typeface="한컴 윤고딕 720"/>
                <a:ea typeface="한컴 윤고딕 720"/>
              </a:rPr>
              <a:t>!!</a:t>
            </a:r>
            <a:endParaRPr lang="en-US" altLang="ko-KR" sz="2000">
              <a:latin typeface="한컴 윤고딕 720"/>
            </a:endParaRPr>
          </a:p>
          <a:p>
            <a:pPr>
              <a:defRPr/>
            </a:pPr>
            <a:endParaRPr lang="ko-KR" altLang="en-US" sz="20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d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설치방법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49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i="0">
                <a:solidFill>
                  <a:srgbClr val="44546a">
                    <a:lumMod val="75000"/>
                  </a:srgbClr>
                </a:solidFill>
              </a:rPr>
              <a:t>INCOM 39th</a:t>
            </a:r>
            <a:endParaRPr lang="en-US" altLang="ko-KR" b="1" i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graphicFrame>
        <p:nvGraphicFramePr>
          <p:cNvPr id="49" name="차트 48"/>
          <p:cNvGraphicFramePr/>
          <p:nvPr/>
        </p:nvGraphicFramePr>
        <p:xfrm>
          <a:off x="2047958" y="3579459"/>
          <a:ext cx="1661086" cy="1379264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1" name="차트 50"/>
          <p:cNvGraphicFramePr/>
          <p:nvPr/>
        </p:nvGraphicFramePr>
        <p:xfrm>
          <a:off x="3427142" y="3570100"/>
          <a:ext cx="1661086" cy="137926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55" name=""/>
          <p:cNvSpPr txBox="1"/>
          <p:nvPr/>
        </p:nvSpPr>
        <p:spPr>
          <a:xfrm>
            <a:off x="917620" y="1396551"/>
            <a:ext cx="9417674" cy="66846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ctr">
              <a:buFont typeface="Arial"/>
              <a:buChar char="•"/>
              <a:defRPr/>
            </a:pPr>
            <a:r>
              <a:rPr lang="ko-KR" altLang="en-US" sz="2000">
                <a:latin typeface="한컴 윤고딕 720"/>
                <a:ea typeface="한컴 윤고딕 720"/>
              </a:rPr>
              <a:t>설치 후 잘 설치되었는지 확인 필수 </a:t>
            </a:r>
            <a:r>
              <a:rPr lang="en-US" altLang="ko-KR" sz="2000">
                <a:latin typeface="한컴 윤고딕 720"/>
                <a:ea typeface="한컴 윤고딕 720"/>
              </a:rPr>
              <a:t>!!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rcRect l="2730" t="21540" r="41870" b="4520"/>
          <a:stretch>
            <a:fillRect/>
          </a:stretch>
        </p:blipFill>
        <p:spPr>
          <a:xfrm>
            <a:off x="3282360" y="2175654"/>
            <a:ext cx="5627279" cy="422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dfb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91739" y="2119843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>
              <a:solidFill>
                <a:srgbClr val="434544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691739" y="1187102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rgbClr val="ffb3a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184730" y="1678871"/>
            <a:ext cx="3755503" cy="315007"/>
          </a:xfrm>
          <a:prstGeom prst="roundRect">
            <a:avLst>
              <a:gd name="adj" fmla="val 50000"/>
            </a:avLst>
          </a:prstGeom>
          <a:solidFill>
            <a:srgbClr val="fcd8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오프라인 스터디 주의사항</a:t>
            </a:r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6556454" y="1187101"/>
            <a:ext cx="670187" cy="376568"/>
          </a:xfrm>
          <a:prstGeom prst="parallelogram">
            <a:avLst>
              <a:gd name="adj" fmla="val 37277"/>
            </a:avLst>
          </a:prstGeom>
          <a:solidFill>
            <a:srgbClr val="fcd3d3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66809" y="1145641"/>
            <a:ext cx="23241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44546a">
                    <a:lumMod val="75000"/>
                  </a:srgbClr>
                </a:solidFill>
              </a:rPr>
              <a:t>까칠한 조땡</a:t>
            </a:r>
            <a:endParaRPr lang="en-US" altLang="ko-KR" sz="24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53475" y="2592484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4697" y="2563414"/>
            <a:ext cx="1620893" cy="500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출석체크 예정 </a:t>
            </a: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지각하지 마세요ㅠㅠ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49793" y="3271496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25828" y="3309504"/>
            <a:ext cx="2552262" cy="317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 장소 추후 공지 예정</a:t>
            </a:r>
            <a:endParaRPr lang="ko-KR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46111" y="3950508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2146" y="3988516"/>
            <a:ext cx="3179093" cy="314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 이상 결석 시 스터디 참가 불가</a:t>
            </a:r>
            <a:endParaRPr lang="ko-KR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와이드스크린</ep:PresentationFormat>
  <ep:Paragraphs>24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2018-08-02T07:05:36.000</dcterms:created>
  <dc:creator>조땡</dc:creator>
  <cp:lastModifiedBy>PC</cp:lastModifiedBy>
  <dcterms:modified xsi:type="dcterms:W3CDTF">2019-09-19T06:12:27.123</dcterms:modified>
  <cp:revision>996</cp:revision>
  <dc:title>PowerPoint 프레젠테이션</dc:title>
  <cp:version/>
</cp:coreProperties>
</file>