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Turtle Run</a:t>
            </a:r>
            <a:r>
              <a:rPr lang="ko-KR" altLang="en-US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(4)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5095" y="1075186"/>
            <a:ext cx="6751660" cy="5440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결과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0053" y="1667728"/>
            <a:ext cx="4275947" cy="4566711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69" y="1700994"/>
            <a:ext cx="4153852" cy="439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3714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터틀런</a:t>
            </a:r>
            <a:r>
              <a:rPr lang="en-US" altLang="ko-KR" sz="3000">
                <a:latin typeface="나눔고딕 ExtraBold"/>
                <a:ea typeface="나눔고딕 ExtraBold"/>
              </a:rPr>
              <a:t>2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=</a:t>
            </a:r>
            <a:r>
              <a:rPr lang="ko-KR" altLang="en-US" sz="3000">
                <a:latin typeface="나눔고딕 ExtraBold"/>
                <a:ea typeface="나눔고딕 ExtraBold"/>
              </a:rPr>
              <a:t> 터틀런</a:t>
            </a:r>
            <a:r>
              <a:rPr lang="en-US" altLang="ko-KR" sz="3000">
                <a:latin typeface="나눔고딕 ExtraBold"/>
                <a:ea typeface="나눔고딕 ExtraBold"/>
              </a:rPr>
              <a:t>1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+ alpha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461445" y="2014465"/>
            <a:ext cx="9425489" cy="302235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4800">
                <a:latin typeface="한컴 윤고딕 720"/>
                <a:ea typeface="한컴 윤고딕 720"/>
              </a:rPr>
              <a:t>제목</a:t>
            </a:r>
            <a:endParaRPr lang="ko-KR" altLang="en-US" sz="4800">
              <a:latin typeface="한컴 윤고딕 72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4800">
                <a:latin typeface="한컴 윤고딕 720"/>
                <a:ea typeface="한컴 윤고딕 720"/>
              </a:rPr>
              <a:t>게임 종료</a:t>
            </a:r>
            <a:r>
              <a:rPr lang="en-US" altLang="ko-KR" sz="4800">
                <a:latin typeface="한컴 윤고딕 720"/>
                <a:ea typeface="한컴 윤고딕 720"/>
              </a:rPr>
              <a:t>(Game over)</a:t>
            </a:r>
            <a:endParaRPr lang="en-US" altLang="ko-KR" sz="4800">
              <a:latin typeface="한컴 윤고딕 72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4800">
                <a:latin typeface="한컴 윤고딕 720"/>
                <a:ea typeface="한컴 윤고딕 720"/>
              </a:rPr>
              <a:t>난이도 조절</a:t>
            </a:r>
            <a:endParaRPr lang="ko-KR" altLang="en-US" sz="4800">
              <a:latin typeface="한컴 윤고딕 72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4800">
                <a:latin typeface="한컴 윤고딕 720"/>
                <a:ea typeface="한컴 윤고딕 720"/>
              </a:rPr>
              <a:t>점수 계산</a:t>
            </a:r>
            <a:endParaRPr lang="ko-KR" altLang="en-US" sz="48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735668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2</a:t>
            </a:r>
            <a:r>
              <a:rPr lang="ko-KR" altLang="en-US" sz="3000">
                <a:latin typeface="나눔고딕 ExtraBold"/>
                <a:ea typeface="나눔고딕 ExtraBold"/>
              </a:rPr>
              <a:t>차 게임 방법 확정하기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32267" y="1986833"/>
            <a:ext cx="10316515" cy="328811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 </a:t>
            </a:r>
            <a:r>
              <a:rPr lang="en-US" altLang="ko-KR" sz="3000" b="1">
                <a:latin typeface="한컴 윤고딕 720"/>
                <a:ea typeface="한컴 윤고딕 720"/>
              </a:rPr>
              <a:t>RUN</a:t>
            </a:r>
            <a:r>
              <a:rPr lang="ko-KR" altLang="en-US" sz="3000" b="1">
                <a:latin typeface="한컴 윤고딕 720"/>
                <a:ea typeface="한컴 윤고딕 720"/>
              </a:rPr>
              <a:t> 하고 스페이스바 누르면 게임 시작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주인공</a:t>
            </a:r>
            <a:r>
              <a:rPr lang="en-US" altLang="ko-KR" sz="3000" b="1">
                <a:latin typeface="한컴 윤고딕 720"/>
                <a:ea typeface="한컴 윤고딕 720"/>
              </a:rPr>
              <a:t>/</a:t>
            </a:r>
            <a:r>
              <a:rPr lang="ko-KR" altLang="en-US" sz="3000" b="1">
                <a:latin typeface="한컴 윤고딕 720"/>
                <a:ea typeface="한컴 윤고딕 720"/>
              </a:rPr>
              <a:t>악당 거북이 설정</a:t>
            </a:r>
            <a:r>
              <a:rPr lang="en-US" altLang="ko-KR" sz="3000" b="1">
                <a:latin typeface="한컴 윤고딕 720"/>
                <a:ea typeface="한컴 윤고딕 720"/>
              </a:rPr>
              <a:t>,</a:t>
            </a:r>
            <a:r>
              <a:rPr lang="ko-KR" altLang="en-US" sz="3000" b="1">
                <a:latin typeface="한컴 윤고딕 720"/>
                <a:ea typeface="한컴 윤고딕 720"/>
              </a:rPr>
              <a:t> 악당 거북이는 주인공을 쫓아와야 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solidFill>
                  <a:srgbClr val="008000"/>
                </a:solidFill>
                <a:latin typeface="한컴 윤고딕 720"/>
                <a:ea typeface="한컴 윤고딕 720"/>
              </a:rPr>
              <a:t>먹이</a:t>
            </a:r>
            <a:r>
              <a:rPr lang="ko-KR" altLang="en-US" sz="3000" b="1">
                <a:latin typeface="한컴 윤고딕 720"/>
                <a:ea typeface="한컴 윤고딕 720"/>
              </a:rPr>
              <a:t> 설정</a:t>
            </a:r>
            <a:r>
              <a:rPr lang="en-US" altLang="ko-KR" sz="3000" b="1">
                <a:latin typeface="한컴 윤고딕 720"/>
                <a:ea typeface="한컴 윤고딕 720"/>
              </a:rPr>
              <a:t>,</a:t>
            </a:r>
            <a:r>
              <a:rPr lang="ko-KR" altLang="en-US" sz="3000" b="1">
                <a:latin typeface="한컴 윤고딕 720"/>
                <a:ea typeface="한컴 윤고딕 720"/>
              </a:rPr>
              <a:t> 먹이에 닿으면 먹이는 랜덤 위치로 이동 </a:t>
            </a:r>
            <a:r>
              <a:rPr lang="en-US" altLang="ko-KR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+</a:t>
            </a:r>
            <a:r>
              <a:rPr lang="ko-KR" altLang="en-US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 점수 획득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주인공의 위치는 방향키로 조절함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도망치다 악당한테 잡히면 게임 끝 </a:t>
            </a:r>
            <a:r>
              <a:rPr lang="en-US" altLang="ko-KR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+</a:t>
            </a:r>
            <a:r>
              <a:rPr lang="ko-KR" altLang="en-US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 </a:t>
            </a:r>
            <a:r>
              <a:rPr lang="en-US" altLang="ko-KR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space</a:t>
            </a:r>
            <a:r>
              <a:rPr lang="ko-KR" altLang="en-US" sz="3000" b="1">
                <a:solidFill>
                  <a:srgbClr val="ff6600"/>
                </a:solidFill>
                <a:latin typeface="한컴 윤고딕 720"/>
                <a:ea typeface="한컴 윤고딕 720"/>
              </a:rPr>
              <a:t> 누르면 재시작 가능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global </a:t>
            </a:r>
            <a:r>
              <a:rPr lang="ko-KR" altLang="en-US" sz="3000">
                <a:latin typeface="나눔고딕 ExtraBold"/>
                <a:ea typeface="나눔고딕 ExtraBold"/>
              </a:rPr>
              <a:t>변수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프로그램 전체에서 사용 가능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1703" y="1892205"/>
            <a:ext cx="2245199" cy="1705214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4197" y="3991616"/>
            <a:ext cx="3085247" cy="1600835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5840104" y="2142414"/>
            <a:ext cx="4634552" cy="8179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800">
                <a:solidFill>
                  <a:srgbClr val="ff6600"/>
                </a:solidFill>
                <a:latin typeface="한컴 윤고딕 760"/>
                <a:ea typeface="한컴 윤고딕 760"/>
              </a:rPr>
              <a:t>ERROR!!</a:t>
            </a:r>
            <a:endParaRPr lang="en-US" altLang="ko-KR" sz="4800">
              <a:solidFill>
                <a:srgbClr val="ff66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825888" y="4228246"/>
            <a:ext cx="4634552" cy="818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0" i="0" u="none" strike="noStrike" kern="1200" cap="none" spc="0" normalizeH="0" baseline="0" mc:Ignorable="hp" hp:hslEmbossed="0">
                <a:solidFill>
                  <a:schemeClr val="accent6"/>
                </a:solidFill>
                <a:latin typeface="한컴 윤고딕 760"/>
                <a:ea typeface="한컴 윤고딕 760"/>
              </a:rPr>
              <a:t>OK</a:t>
            </a:r>
            <a:endParaRPr xmlns:mc="http://schemas.openxmlformats.org/markup-compatibility/2006" xmlns:hp="http://schemas.haansoft.com/office/presentation/8.0" kumimoji="0" lang="en-US" altLang="ko-KR" sz="4800" b="0" i="0" u="none" strike="noStrike" kern="1200" cap="none" spc="0" normalizeH="0" baseline="0" mc:Ignorable="hp" hp:hslEmbossed="0">
              <a:solidFill>
                <a:schemeClr val="accent6"/>
              </a:solidFill>
              <a:latin typeface="한컴 윤고딕 760"/>
              <a:ea typeface="한컴 윤고딕 760"/>
            </a:endParaRPr>
          </a:p>
        </p:txBody>
      </p:sp>
      <p:sp>
        <p:nvSpPr>
          <p:cNvPr id="50" name=""/>
          <p:cNvSpPr/>
          <p:nvPr/>
        </p:nvSpPr>
        <p:spPr>
          <a:xfrm>
            <a:off x="2328649" y="4715586"/>
            <a:ext cx="1222611" cy="457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 코드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76149" y="2156631"/>
            <a:ext cx="10022574" cy="31373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 b="1">
                <a:latin typeface="한컴 윤고딕 720"/>
                <a:ea typeface="한컴 윤고딕 720"/>
              </a:rPr>
              <a:t>t.clear()</a:t>
            </a:r>
            <a:r>
              <a:rPr lang="en-US" altLang="ko-KR" sz="4000">
                <a:latin typeface="한컴 윤고딕 720"/>
                <a:ea typeface="한컴 윤고딕 720"/>
              </a:rPr>
              <a:t> : </a:t>
            </a:r>
            <a:r>
              <a:rPr lang="ko-KR" altLang="en-US" sz="4000">
                <a:latin typeface="한컴 윤고딕 720"/>
                <a:ea typeface="한컴 윤고딕 720"/>
              </a:rPr>
              <a:t>거북이로 그린 그림 모두 지움</a:t>
            </a:r>
            <a:endParaRPr lang="ko-KR" altLang="en-US" sz="4000">
              <a:latin typeface="한컴 윤고딕 720"/>
            </a:endParaRPr>
          </a:p>
          <a:p>
            <a:pPr>
              <a:defRPr/>
            </a:pPr>
            <a:endParaRPr lang="ko-KR" altLang="en-US" sz="4000">
              <a:latin typeface="한컴 윤고딕 720"/>
            </a:endParaRPr>
          </a:p>
          <a:p>
            <a:pPr>
              <a:defRPr/>
            </a:pPr>
            <a:r>
              <a:rPr lang="en-US" altLang="ko-KR" sz="4000" b="1">
                <a:latin typeface="한컴 윤고딕 720"/>
                <a:ea typeface="한컴 윤고딕 720"/>
              </a:rPr>
              <a:t>t.home()</a:t>
            </a:r>
            <a:r>
              <a:rPr lang="en-US" altLang="ko-KR" sz="4000">
                <a:latin typeface="한컴 윤고딕 720"/>
                <a:ea typeface="한컴 윤고딕 720"/>
              </a:rPr>
              <a:t> : </a:t>
            </a:r>
            <a:r>
              <a:rPr lang="ko-KR" altLang="en-US" sz="4000">
                <a:latin typeface="한컴 윤고딕 720"/>
                <a:ea typeface="한컴 윤고딕 720"/>
              </a:rPr>
              <a:t>그림은 그대로</a:t>
            </a:r>
            <a:r>
              <a:rPr lang="en-US" altLang="ko-KR" sz="4000">
                <a:latin typeface="한컴 윤고딕 720"/>
                <a:ea typeface="한컴 윤고딕 720"/>
              </a:rPr>
              <a:t>,</a:t>
            </a:r>
            <a:r>
              <a:rPr lang="ko-KR" altLang="en-US" sz="4000">
                <a:latin typeface="한컴 윤고딕 720"/>
                <a:ea typeface="한컴 윤고딕 720"/>
              </a:rPr>
              <a:t> 거북이만 원점</a:t>
            </a:r>
            <a:endParaRPr lang="ko-KR" altLang="en-US" sz="4000">
              <a:latin typeface="한컴 윤고딕 720"/>
            </a:endParaRPr>
          </a:p>
          <a:p>
            <a:pPr>
              <a:defRPr/>
            </a:pPr>
            <a:endParaRPr lang="ko-KR" altLang="en-US" sz="4000">
              <a:latin typeface="한컴 윤고딕 720"/>
            </a:endParaRPr>
          </a:p>
          <a:p>
            <a:pPr>
              <a:defRPr/>
            </a:pPr>
            <a:r>
              <a:rPr lang="en-US" altLang="ko-KR" sz="4000" b="1">
                <a:latin typeface="한컴 윤고딕 720"/>
                <a:ea typeface="한컴 윤고딕 720"/>
              </a:rPr>
              <a:t>t.title(”</a:t>
            </a:r>
            <a:r>
              <a:rPr lang="ko-KR" altLang="en-US" sz="4000" b="1">
                <a:latin typeface="한컴 윤고딕 720"/>
                <a:ea typeface="한컴 윤고딕 720"/>
              </a:rPr>
              <a:t>어쩌구</a:t>
            </a:r>
            <a:r>
              <a:rPr lang="en-US" altLang="ko-KR" sz="4000" b="1">
                <a:latin typeface="한컴 윤고딕 720"/>
                <a:ea typeface="한컴 윤고딕 720"/>
              </a:rPr>
              <a:t>”)</a:t>
            </a:r>
            <a:r>
              <a:rPr lang="ko-KR" altLang="en-US" sz="4000">
                <a:latin typeface="한컴 윤고딕 720"/>
                <a:ea typeface="한컴 윤고딕 720"/>
              </a:rPr>
              <a:t> </a:t>
            </a:r>
            <a:r>
              <a:rPr lang="en-US" altLang="ko-KR" sz="4000">
                <a:latin typeface="한컴 윤고딕 720"/>
                <a:ea typeface="한컴 윤고딕 720"/>
              </a:rPr>
              <a:t>: </a:t>
            </a:r>
            <a:r>
              <a:rPr lang="ko-KR" altLang="en-US" sz="4000">
                <a:latin typeface="한컴 윤고딕 720"/>
                <a:ea typeface="한컴 윤고딕 720"/>
              </a:rPr>
              <a:t>거북이 그래픽 창 이름 변경</a:t>
            </a:r>
            <a:endParaRPr lang="ko-KR" altLang="en-US" sz="4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프로젝트 구조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478666" y="1806626"/>
            <a:ext cx="8934720" cy="356356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sz="2600">
                <a:latin typeface="한컴 윤고딕 720"/>
                <a:ea typeface="한컴 윤고딕 720"/>
              </a:rPr>
              <a:t>playing</a:t>
            </a:r>
            <a:r>
              <a:rPr lang="ko-KR" altLang="en-US" sz="2600">
                <a:latin typeface="한컴 윤고딕 720"/>
                <a:ea typeface="한컴 윤고딕 720"/>
              </a:rPr>
              <a:t> 변수</a:t>
            </a:r>
            <a:r>
              <a:rPr lang="en-US" altLang="ko-KR" sz="2600">
                <a:latin typeface="한컴 윤고딕 720"/>
                <a:ea typeface="한컴 윤고딕 720"/>
              </a:rPr>
              <a:t>/start</a:t>
            </a:r>
            <a:r>
              <a:rPr lang="ko-KR" altLang="en-US" sz="2600">
                <a:latin typeface="한컴 윤고딕 720"/>
                <a:ea typeface="한컴 윤고딕 720"/>
              </a:rPr>
              <a:t> 함수 </a:t>
            </a:r>
            <a:r>
              <a:rPr lang="en-US" altLang="ko-KR" sz="2600">
                <a:latin typeface="한컴 윤고딕 720"/>
                <a:ea typeface="한컴 윤고딕 720"/>
              </a:rPr>
              <a:t>:</a:t>
            </a:r>
            <a:r>
              <a:rPr lang="ko-KR" altLang="en-US" sz="2600">
                <a:latin typeface="한컴 윤고딕 720"/>
                <a:ea typeface="한컴 윤고딕 720"/>
              </a:rPr>
              <a:t> </a:t>
            </a:r>
            <a:r>
              <a:rPr lang="en-US" altLang="ko-KR" sz="2600">
                <a:latin typeface="한컴 윤고딕 720"/>
                <a:ea typeface="한컴 윤고딕 720"/>
              </a:rPr>
              <a:t>playing true--&gt;</a:t>
            </a:r>
            <a:r>
              <a:rPr lang="ko-KR" altLang="en-US" sz="2600">
                <a:latin typeface="한컴 윤고딕 720"/>
                <a:ea typeface="한컴 윤고딕 720"/>
              </a:rPr>
              <a:t>게임 실행중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2600">
                <a:latin typeface="한컴 윤고딕 720"/>
                <a:ea typeface="한컴 윤고딕 720"/>
              </a:rPr>
              <a:t> </a:t>
            </a:r>
            <a:r>
              <a:rPr lang="en-US" altLang="ko-KR" sz="2600">
                <a:latin typeface="한컴 윤고딕 720"/>
                <a:ea typeface="한컴 윤고딕 720"/>
              </a:rPr>
              <a:t> start </a:t>
            </a:r>
            <a:r>
              <a:rPr lang="ko-KR" altLang="en-US" sz="2600">
                <a:latin typeface="한컴 윤고딕 720"/>
                <a:ea typeface="한컴 윤고딕 720"/>
              </a:rPr>
              <a:t>함수 </a:t>
            </a:r>
            <a:r>
              <a:rPr lang="en-US" altLang="ko-KR" sz="2600">
                <a:latin typeface="한컴 윤고딕 720"/>
                <a:ea typeface="한컴 윤고딕 720"/>
              </a:rPr>
              <a:t>:</a:t>
            </a:r>
            <a:r>
              <a:rPr lang="ko-KR" altLang="en-US" sz="2600">
                <a:latin typeface="한컴 윤고딕 720"/>
                <a:ea typeface="한컴 윤고딕 720"/>
              </a:rPr>
              <a:t> 게임 실행중인지 확인 후 실행중 아니면 </a:t>
            </a:r>
            <a:r>
              <a:rPr lang="en-US" altLang="ko-KR" sz="2600">
                <a:latin typeface="한컴 윤고딕 720"/>
                <a:ea typeface="한컴 윤고딕 720"/>
              </a:rPr>
              <a:t>play</a:t>
            </a:r>
            <a:r>
              <a:rPr lang="ko-KR" altLang="en-US" sz="2600">
                <a:latin typeface="한컴 윤고딕 720"/>
                <a:ea typeface="한컴 윤고딕 720"/>
              </a:rPr>
              <a:t> 호출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6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점수 계산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먹이 먹을 때마다 점수 </a:t>
            </a:r>
            <a:r>
              <a:rPr lang="en-US" altLang="ko-KR" sz="3000">
                <a:latin typeface="한컴 윤고딕 720"/>
                <a:ea typeface="한컴 윤고딕 720"/>
              </a:rPr>
              <a:t>up</a:t>
            </a: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message </a:t>
            </a:r>
            <a:r>
              <a:rPr lang="ko-KR" altLang="en-US" sz="3000">
                <a:latin typeface="한컴 윤고딕 720"/>
                <a:ea typeface="한컴 윤고딕 720"/>
              </a:rPr>
              <a:t>함수 </a:t>
            </a:r>
            <a:r>
              <a:rPr lang="en-US" altLang="ko-KR" sz="3000">
                <a:latin typeface="한컴 윤고딕 720"/>
                <a:ea typeface="한컴 윤고딕 720"/>
              </a:rPr>
              <a:t>: </a:t>
            </a:r>
            <a:r>
              <a:rPr lang="ko-KR" altLang="en-US" sz="3000">
                <a:latin typeface="한컴 윤고딕 720"/>
                <a:ea typeface="한컴 윤고딕 720"/>
              </a:rPr>
              <a:t>화면에 글자 표시 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(1)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7964" y="849786"/>
            <a:ext cx="4630288" cy="5622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(2)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302" y="1134470"/>
            <a:ext cx="6489083" cy="464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(3)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092" y="1009429"/>
            <a:ext cx="6367390" cy="5249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와이드스크린</ep:PresentationFormat>
  <ep:Paragraphs>41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2019-11-22T01:41:01.156</dcterms:modified>
  <cp:revision>105</cp:revision>
  <dc:title>PowerPoint 프레젠테이션</dc:title>
  <cp:version/>
</cp:coreProperties>
</file>