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8" autoAdjust="0"/>
  </p:normalViewPr>
  <p:slideViewPr>
    <p:cSldViewPr>
      <p:cViewPr varScale="1">
        <p:scale>
          <a:sx n="55" d="100"/>
          <a:sy n="55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DB8A-D0F1-4C33-9D45-DF78CA23F48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71D5-E5E3-407F-82C6-C4FA173F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Prateek</a:t>
            </a:r>
            <a:r>
              <a:rPr lang="en-US" dirty="0" smtClean="0"/>
              <a:t> and Andrew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views of 3D points, can we calculate the position of the cameras?</a:t>
            </a:r>
            <a:endParaRPr lang="en-US" dirty="0"/>
          </a:p>
          <a:p>
            <a:pPr lvl="1"/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Relative motion up to scale</a:t>
            </a:r>
          </a:p>
        </p:txBody>
      </p:sp>
    </p:spTree>
    <p:extLst>
      <p:ext uri="{BB962C8B-B14F-4D97-AF65-F5344CB8AC3E}">
        <p14:creationId xmlns:p14="http://schemas.microsoft.com/office/powerpoint/2010/main" val="37913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position between cameras is defined by: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438400"/>
            <a:ext cx="259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smtClean="0"/>
              <a:t>R</a:t>
            </a:r>
          </a:p>
          <a:p>
            <a:pPr marL="0" indent="0" algn="ctr">
              <a:buNone/>
            </a:pPr>
            <a:r>
              <a:rPr lang="en-US" dirty="0" smtClean="0"/>
              <a:t>Rotation</a:t>
            </a:r>
          </a:p>
          <a:p>
            <a:pPr marL="0" indent="0" algn="ctr">
              <a:buNone/>
            </a:pPr>
            <a:r>
              <a:rPr lang="en-US" dirty="0" smtClean="0"/>
              <a:t>3 DOF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2438400"/>
            <a:ext cx="259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smtClean="0"/>
              <a:t>t</a:t>
            </a:r>
          </a:p>
          <a:p>
            <a:pPr marL="0" indent="0" algn="ctr">
              <a:buNone/>
            </a:pPr>
            <a:r>
              <a:rPr lang="en-US" dirty="0" smtClean="0"/>
              <a:t>Translation</a:t>
            </a:r>
          </a:p>
          <a:p>
            <a:pPr marL="0" indent="0" algn="ctr">
              <a:buNone/>
            </a:pPr>
            <a:r>
              <a:rPr lang="en-US" dirty="0" smtClean="0"/>
              <a:t>2 DOF*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Normally a translation vector would have 3 DOF but since the relative positions is known only up to scale, translation t  supplies direction only and not magnitude.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relative position can be represented by the essential matrix: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2819400"/>
            <a:ext cx="35052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smtClean="0"/>
              <a:t>E = </a:t>
            </a:r>
            <a:r>
              <a:rPr lang="en-US" sz="4800" b="1" smtClean="0"/>
              <a:t>[t]</a:t>
            </a:r>
            <a:r>
              <a:rPr lang="en-US" sz="4800" b="1" baseline="-25000" smtClean="0"/>
              <a:t>x</a:t>
            </a:r>
            <a:r>
              <a:rPr lang="en-US" sz="4800" b="1"/>
              <a:t> </a:t>
            </a:r>
            <a:r>
              <a:rPr lang="en-US" sz="4800" b="1" smtClean="0"/>
              <a:t>* </a:t>
            </a:r>
            <a:r>
              <a:rPr lang="en-US" sz="4800" b="1" dirty="0" smtClean="0"/>
              <a:t>R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Pose Estimation</vt:lpstr>
      <vt:lpstr>Introduction/Review</vt:lpstr>
      <vt:lpstr>Introduction/Review</vt:lpstr>
      <vt:lpstr>Essential Matrix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Andrew Chambers</dc:creator>
  <cp:lastModifiedBy>Justine Rembisz</cp:lastModifiedBy>
  <cp:revision>7</cp:revision>
  <dcterms:created xsi:type="dcterms:W3CDTF">2010-12-10T01:16:36Z</dcterms:created>
  <dcterms:modified xsi:type="dcterms:W3CDTF">2010-12-10T02:58:29Z</dcterms:modified>
</cp:coreProperties>
</file>