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797675" cy="9928225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EC9C3-5AA8-49D9-B3D5-4038126E02D6}" v="3" dt="2021-03-20T22:19:49.713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0" autoAdjust="0"/>
  </p:normalViewPr>
  <p:slideViewPr>
    <p:cSldViewPr>
      <p:cViewPr>
        <p:scale>
          <a:sx n="33" d="100"/>
          <a:sy n="33" d="100"/>
        </p:scale>
        <p:origin x="955" y="43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J" userId="a554affaac2c5873" providerId="LiveId" clId="{D31EC9C3-5AA8-49D9-B3D5-4038126E02D6}"/>
    <pc:docChg chg="undo custSel modSld">
      <pc:chgData name="LEE YJ" userId="a554affaac2c5873" providerId="LiveId" clId="{D31EC9C3-5AA8-49D9-B3D5-4038126E02D6}" dt="2021-03-20T22:21:59.349" v="79" actId="14100"/>
      <pc:docMkLst>
        <pc:docMk/>
      </pc:docMkLst>
      <pc:sldChg chg="delSp modSp mod">
        <pc:chgData name="LEE YJ" userId="a554affaac2c5873" providerId="LiveId" clId="{D31EC9C3-5AA8-49D9-B3D5-4038126E02D6}" dt="2021-03-20T22:21:59.349" v="79" actId="14100"/>
        <pc:sldMkLst>
          <pc:docMk/>
          <pc:sldMk cId="0" sldId="256"/>
        </pc:sldMkLst>
        <pc:spChg chg="mod">
          <ac:chgData name="LEE YJ" userId="a554affaac2c5873" providerId="LiveId" clId="{D31EC9C3-5AA8-49D9-B3D5-4038126E02D6}" dt="2021-03-20T22:21:31.742" v="69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LEE YJ" userId="a554affaac2c5873" providerId="LiveId" clId="{D31EC9C3-5AA8-49D9-B3D5-4038126E02D6}" dt="2021-03-20T22:20:44.463" v="66" actId="103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LEE YJ" userId="a554affaac2c5873" providerId="LiveId" clId="{D31EC9C3-5AA8-49D9-B3D5-4038126E02D6}" dt="2021-03-20T22:21:37.373" v="71" actId="14100"/>
          <ac:spMkLst>
            <pc:docMk/>
            <pc:sldMk cId="0" sldId="256"/>
            <ac:spMk id="17" creationId="{00000000-0000-0000-0000-000000000000}"/>
          </ac:spMkLst>
        </pc:spChg>
        <pc:spChg chg="mod">
          <ac:chgData name="LEE YJ" userId="a554affaac2c5873" providerId="LiveId" clId="{D31EC9C3-5AA8-49D9-B3D5-4038126E02D6}" dt="2021-03-20T22:21:59.349" v="79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LEE YJ" userId="a554affaac2c5873" providerId="LiveId" clId="{D31EC9C3-5AA8-49D9-B3D5-4038126E02D6}" dt="2021-03-20T22:21:54.890" v="78" actId="14100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EE YJ" userId="a554affaac2c5873" providerId="LiveId" clId="{D31EC9C3-5AA8-49D9-B3D5-4038126E02D6}" dt="2021-03-20T22:21:51.151" v="77" actId="14100"/>
          <ac:spMkLst>
            <pc:docMk/>
            <pc:sldMk cId="0" sldId="256"/>
            <ac:spMk id="44" creationId="{00000000-0000-0000-0000-000000000000}"/>
          </ac:spMkLst>
        </pc:spChg>
        <pc:spChg chg="del">
          <ac:chgData name="LEE YJ" userId="a554affaac2c5873" providerId="LiveId" clId="{D31EC9C3-5AA8-49D9-B3D5-4038126E02D6}" dt="2021-03-20T22:19:15.574" v="9" actId="478"/>
          <ac:spMkLst>
            <pc:docMk/>
            <pc:sldMk cId="0" sldId="256"/>
            <ac:spMk id="53" creationId="{00000000-0000-0000-0000-000000000000}"/>
          </ac:spMkLst>
        </pc:spChg>
        <pc:grpChg chg="del">
          <ac:chgData name="LEE YJ" userId="a554affaac2c5873" providerId="LiveId" clId="{D31EC9C3-5AA8-49D9-B3D5-4038126E02D6}" dt="2021-03-20T22:18:55.616" v="2" actId="478"/>
          <ac:grpSpMkLst>
            <pc:docMk/>
            <pc:sldMk cId="0" sldId="256"/>
            <ac:grpSpMk id="38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0.690" v="7" actId="478"/>
          <ac:grpSpMkLst>
            <pc:docMk/>
            <pc:sldMk cId="0" sldId="256"/>
            <ac:grpSpMk id="52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5.574" v="9" actId="478"/>
          <ac:grpSpMkLst>
            <pc:docMk/>
            <pc:sldMk cId="0" sldId="256"/>
            <ac:grpSpMk id="61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8.159" v="10" actId="478"/>
          <ac:grpSpMkLst>
            <pc:docMk/>
            <pc:sldMk cId="0" sldId="256"/>
            <ac:grpSpMk id="65" creationId="{00000000-0000-0000-0000-000000000000}"/>
          </ac:grpSpMkLst>
        </pc:grpChg>
        <pc:graphicFrameChg chg="del">
          <ac:chgData name="LEE YJ" userId="a554affaac2c5873" providerId="LiveId" clId="{D31EC9C3-5AA8-49D9-B3D5-4038126E02D6}" dt="2021-03-20T22:18:54.495" v="1" actId="478"/>
          <ac:graphicFrameMkLst>
            <pc:docMk/>
            <pc:sldMk cId="0" sldId="256"/>
            <ac:graphicFrameMk id="26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0.690" v="7" actId="478"/>
          <ac:graphicFrameMkLst>
            <pc:docMk/>
            <pc:sldMk cId="0" sldId="256"/>
            <ac:graphicFrameMk id="4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43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2.971" v="8" actId="478"/>
          <ac:graphicFrameMkLst>
            <pc:docMk/>
            <pc:sldMk cId="0" sldId="256"/>
            <ac:graphicFrameMk id="5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54" creationId="{00000000-0000-0000-0000-000000000000}"/>
          </ac:graphicFrameMkLst>
        </pc:graphicFrameChg>
        <pc:picChg chg="del">
          <ac:chgData name="LEE YJ" userId="a554affaac2c5873" providerId="LiveId" clId="{D31EC9C3-5AA8-49D9-B3D5-4038126E02D6}" dt="2021-03-20T22:18:52.844" v="0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LEE YJ" userId="a554affaac2c5873" providerId="LiveId" clId="{D31EC9C3-5AA8-49D9-B3D5-4038126E02D6}" dt="2021-03-20T22:19:15.574" v="9" actId="478"/>
          <ac:picMkLst>
            <pc:docMk/>
            <pc:sldMk cId="0" sldId="256"/>
            <ac:picMk id="6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FFC8-AB17-4F32-A849-EF9C25395DA1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6418049" y="3816724"/>
            <a:ext cx="15480000" cy="21890432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>
              <a:buFont typeface="Arial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4281" y="3744716"/>
            <a:ext cx="15480000" cy="8409184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ctr" anchorCtr="0"/>
          <a:lstStyle/>
          <a:p>
            <a:pPr algn="just"/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기존 교내의 정보를 알기 위해 홈페이지 접속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반복적인 탐색을 통해 자신이 원하는 정보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를 습득한다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만약 정보를 습득하지 못 할 경우 전화를 통해 해결해야한다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이는 정보를 필요로 하는 사용자에게 번거로움 뿐만 아니라 시간을 허비하는 효과를 가져온다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이러한 불필요한 탐색 과정을 줄이고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간편하고 쉽게 정보를 찾을 수 있는 인공지능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(AI)</a:t>
            </a:r>
            <a:r>
              <a:rPr lang="ko-KR" altLang="en-US" sz="3200" dirty="0" err="1">
                <a:solidFill>
                  <a:schemeClr val="tx1"/>
                </a:solidFill>
                <a:latin typeface="+mn-ea"/>
              </a:rPr>
              <a:t>챗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봇을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개발하고자 한다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81" y="3744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선정 배경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81" y="216324"/>
            <a:ext cx="31391296" cy="334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n-ea"/>
              </a:rPr>
              <a:t>제목</a:t>
            </a:r>
            <a:endParaRPr lang="en-US" altLang="ko-KR" sz="8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저자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소속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15577" y="3778624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프로젝트 결과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924050" y="36220324"/>
            <a:ext cx="15480000" cy="5328712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marL="457200" indent="-457200" algn="just">
              <a:buFontTx/>
              <a:buChar char="-"/>
            </a:pP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복학생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신입생과 같이 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교내정보를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쉽게 얻기 힘든 사용자에게 편의성을 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제공할수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있으며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반복적인 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탐색과정을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줄여 보다 빠르게 정보를 얻을 수 있다는 기대효과를 갖을 수 있다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챗봇의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학습된 데이터에 대하여 질문할 경우 전화문의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e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메일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게시판 이용 등의 활동을 최소화 할 수 있다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하지만 학습되지 않은 정보를 요구할 경우 사용자 개인이 정보를 탐색해야 한다는 문제점이 있다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210137" y="34348175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기대효과 및 소감</a:t>
            </a:r>
            <a:endParaRPr lang="en-US" altLang="ko-K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281" y="12745716"/>
            <a:ext cx="15480000" cy="14689512"/>
          </a:xfrm>
          <a:prstGeom prst="roundRect">
            <a:avLst>
              <a:gd name="adj" fmla="val 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algn="just"/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딥 러닝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(Deep learning)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심층 학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습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또는 딥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러닝은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여러 비선형 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변환기법의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조합을 통해 높은 수준의 추상화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다량의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데이터나 복잡한 자료들 속에서 핵심적인 내용 또는 기능을 요약하는 작업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를 시도하는 기계 학습 알고리즘의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집합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으로 정의되며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큰 틀에서 사람의 사고방식을 컴퓨터에게 가르치는 </a:t>
            </a:r>
            <a:r>
              <a:rPr lang="ko-KR" altLang="en-US" sz="3200" dirty="0" err="1">
                <a:solidFill>
                  <a:schemeClr val="tx1"/>
                </a:solidFill>
                <a:latin typeface="+mn-ea"/>
              </a:rPr>
              <a:t>기계학습의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 한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분야이다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Program (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개발환경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텐서플로루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TensorFlow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는 구글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(Google)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2011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년에 개발한 오픈소스로 공개된 기계학습 라이브러리이다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인공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신경망같은 기계학습 응용프로그램 및 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딥러닝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(Deep learning)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에 사용된다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제이슨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(JSON)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이 쌍으로 이루어진 데이터 오브젝트를 전달하기 위해 인간이 읽을 수 있는 텍스트를 사용하는 개방형 표준 포맷이다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컴퓨터 프로그램의 변수 값을 표현하는 데 적합하다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4281" y="12745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내용 및 구현 방법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4281" y="28120283"/>
            <a:ext cx="15480000" cy="14615785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사진자료를 활용하여 프로젝트 결과 상세 설명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프로젝트 </a:t>
            </a:r>
            <a:r>
              <a:rPr lang="ko-KR" altLang="en-US" sz="3600" dirty="0" err="1" smtClean="0">
                <a:solidFill>
                  <a:schemeClr val="tx1"/>
                </a:solidFill>
                <a:latin typeface="+mn-ea"/>
              </a:rPr>
              <a:t>최종화면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 ,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요구사항 기능 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이미지에 관한 설명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4281" y="28011412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프로젝트 결과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pic>
        <p:nvPicPr>
          <p:cNvPr id="15" name="Picture 10" descr="02-Anaconda 환경에서 Jupyter Notebook, TensorFlow 설치하기 [Mac]">
            <a:extLst>
              <a:ext uri="{FF2B5EF4-FFF2-40B4-BE49-F238E27FC236}">
                <a16:creationId xmlns:a16="http://schemas.microsoft.com/office/drawing/2014/main" id="{C620937A-1DDE-4DA2-8822-C03FE346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17" y="17949776"/>
            <a:ext cx="2871787" cy="30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EA50399-2BCF-40D1-89CC-2D4B5D9B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17" y="17828623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JSON - 위키백과, 우리 모두의 백과사전">
            <a:extLst>
              <a:ext uri="{FF2B5EF4-FFF2-40B4-BE49-F238E27FC236}">
                <a16:creationId xmlns:a16="http://schemas.microsoft.com/office/drawing/2014/main" id="{EFED13D5-1A8F-4A57-8913-C280A2D3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553" y="17949776"/>
            <a:ext cx="3070062" cy="30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284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dkdb5</cp:lastModifiedBy>
  <cp:revision>156</cp:revision>
  <dcterms:created xsi:type="dcterms:W3CDTF">2015-09-29T23:45:43Z</dcterms:created>
  <dcterms:modified xsi:type="dcterms:W3CDTF">2021-12-05T14:21:45Z</dcterms:modified>
</cp:coreProperties>
</file>