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3"/>
  </p:normalViewPr>
  <p:slideViewPr>
    <p:cSldViewPr snapToGrid="0">
      <p:cViewPr>
        <p:scale>
          <a:sx n="89" d="100"/>
          <a:sy n="89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B50C3-4146-AFAB-EDF4-C334280D5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키워드 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169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49423B-3DE3-CF41-757F-BCAE7982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66" y="683801"/>
            <a:ext cx="10052468" cy="54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0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AECE12-2D0B-907C-9FD5-9ABACA91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424"/>
            <a:ext cx="7772400" cy="45457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99CBE1-9240-3234-D7CB-29FE41AC2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" t="62514" r="50734" b="-62514"/>
          <a:stretch/>
        </p:blipFill>
        <p:spPr>
          <a:xfrm>
            <a:off x="5293185" y="3429000"/>
            <a:ext cx="6794039" cy="87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0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F65C4B-5F0B-54CC-B405-78014C18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536802"/>
            <a:ext cx="10876549" cy="55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53DC7E-D6AF-1364-2C2F-BC6B47AE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4" y="812579"/>
            <a:ext cx="11699512" cy="52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5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BB9767-3B15-0B43-3AFA-F8A0E30B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8" y="1130910"/>
            <a:ext cx="9791652" cy="40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7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025BC4-FAC6-B628-17D6-3C1A8701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400"/>
            <a:ext cx="12072938" cy="31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D9FFA8-8CD7-B6C3-6E42-A6506DE9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1" y="1319215"/>
            <a:ext cx="11000581" cy="42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737FD5-BBBB-1EC0-E131-F5C8B59F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5" y="539031"/>
            <a:ext cx="9844815" cy="37329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584E3-FDB8-E376-9415-3B8ED922E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1"/>
          <a:stretch/>
        </p:blipFill>
        <p:spPr>
          <a:xfrm>
            <a:off x="8011841" y="90170"/>
            <a:ext cx="1905000" cy="6677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D247E8-1E53-31A1-3994-88DF84734A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2" r="19170"/>
          <a:stretch/>
        </p:blipFill>
        <p:spPr>
          <a:xfrm>
            <a:off x="10092600" y="1149531"/>
            <a:ext cx="1611675" cy="49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7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C8143A-EA77-908F-250D-7AF4DD9C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38" y="1234939"/>
            <a:ext cx="7467600" cy="349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8ACEDA-697F-2640-F451-20BA803FD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8" r="7357"/>
          <a:stretch/>
        </p:blipFill>
        <p:spPr>
          <a:xfrm>
            <a:off x="5271072" y="320305"/>
            <a:ext cx="6812071" cy="65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8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06B9EB-E629-18E0-C577-78366C1F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852894"/>
            <a:ext cx="9493964" cy="51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3816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소포</Template>
  <TotalTime>5454</TotalTime>
  <Words>2</Words>
  <Application>Microsoft Macintosh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소포</vt:lpstr>
      <vt:lpstr>키워드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키워드 분석</dc:title>
  <dc:creator>김윤경</dc:creator>
  <cp:lastModifiedBy>김윤경</cp:lastModifiedBy>
  <cp:revision>3</cp:revision>
  <dcterms:created xsi:type="dcterms:W3CDTF">2023-01-15T13:59:12Z</dcterms:created>
  <dcterms:modified xsi:type="dcterms:W3CDTF">2023-01-19T08:53:33Z</dcterms:modified>
</cp:coreProperties>
</file>