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86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5" r:id="rId28"/>
    <p:sldId id="282" r:id="rId29"/>
  </p:sldIdLst>
  <p:sldSz cx="10696575" cy="7562850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31" autoAdjust="0"/>
    <p:restoredTop sz="94660"/>
  </p:normalViewPr>
  <p:slideViewPr>
    <p:cSldViewPr>
      <p:cViewPr>
        <p:scale>
          <a:sx n="66" d="100"/>
          <a:sy n="66" d="100"/>
        </p:scale>
        <p:origin x="1877" y="2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82.png"/><Relationship Id="rId7" Type="http://schemas.openxmlformats.org/officeDocument/2006/relationships/image" Target="../media/image9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44.png"/><Relationship Id="rId9" Type="http://schemas.openxmlformats.org/officeDocument/2006/relationships/image" Target="../media/image9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82.png"/><Relationship Id="rId7" Type="http://schemas.openxmlformats.org/officeDocument/2006/relationships/image" Target="../media/image90.png"/><Relationship Id="rId12" Type="http://schemas.openxmlformats.org/officeDocument/2006/relationships/image" Target="../media/image10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9.png"/><Relationship Id="rId11" Type="http://schemas.openxmlformats.org/officeDocument/2006/relationships/image" Target="../media/image103.png"/><Relationship Id="rId5" Type="http://schemas.openxmlformats.org/officeDocument/2006/relationships/image" Target="../media/image99.png"/><Relationship Id="rId10" Type="http://schemas.openxmlformats.org/officeDocument/2006/relationships/image" Target="../media/image102.png"/><Relationship Id="rId4" Type="http://schemas.openxmlformats.org/officeDocument/2006/relationships/image" Target="../media/image44.png"/><Relationship Id="rId9" Type="http://schemas.openxmlformats.org/officeDocument/2006/relationships/image" Target="../media/image10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82.png"/><Relationship Id="rId7" Type="http://schemas.openxmlformats.org/officeDocument/2006/relationships/image" Target="../media/image10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7.png"/><Relationship Id="rId5" Type="http://schemas.openxmlformats.org/officeDocument/2006/relationships/image" Target="../media/image105.png"/><Relationship Id="rId4" Type="http://schemas.openxmlformats.org/officeDocument/2006/relationships/image" Target="../media/image44.png"/><Relationship Id="rId9" Type="http://schemas.openxmlformats.org/officeDocument/2006/relationships/image" Target="../media/image10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17.png"/><Relationship Id="rId18" Type="http://schemas.openxmlformats.org/officeDocument/2006/relationships/image" Target="../media/image122.png"/><Relationship Id="rId3" Type="http://schemas.openxmlformats.org/officeDocument/2006/relationships/image" Target="../media/image108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17" Type="http://schemas.openxmlformats.org/officeDocument/2006/relationships/image" Target="../media/image121.png"/><Relationship Id="rId2" Type="http://schemas.openxmlformats.org/officeDocument/2006/relationships/image" Target="../media/image46.png"/><Relationship Id="rId16" Type="http://schemas.openxmlformats.org/officeDocument/2006/relationships/image" Target="../media/image1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5" Type="http://schemas.openxmlformats.org/officeDocument/2006/relationships/image" Target="../media/image109.png"/><Relationship Id="rId15" Type="http://schemas.openxmlformats.org/officeDocument/2006/relationships/image" Target="../media/image119.png"/><Relationship Id="rId10" Type="http://schemas.openxmlformats.org/officeDocument/2006/relationships/image" Target="../media/image114.png"/><Relationship Id="rId19" Type="http://schemas.openxmlformats.org/officeDocument/2006/relationships/image" Target="../media/image123.png"/><Relationship Id="rId4" Type="http://schemas.openxmlformats.org/officeDocument/2006/relationships/image" Target="../media/image44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12" Type="http://schemas.openxmlformats.org/officeDocument/2006/relationships/image" Target="../media/image133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7.png"/><Relationship Id="rId11" Type="http://schemas.openxmlformats.org/officeDocument/2006/relationships/image" Target="../media/image132.png"/><Relationship Id="rId5" Type="http://schemas.openxmlformats.org/officeDocument/2006/relationships/image" Target="../media/image126.png"/><Relationship Id="rId10" Type="http://schemas.openxmlformats.org/officeDocument/2006/relationships/image" Target="../media/image131.png"/><Relationship Id="rId4" Type="http://schemas.openxmlformats.org/officeDocument/2006/relationships/image" Target="../media/image125.png"/><Relationship Id="rId9" Type="http://schemas.openxmlformats.org/officeDocument/2006/relationships/image" Target="../media/image1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45.png"/><Relationship Id="rId3" Type="http://schemas.openxmlformats.org/officeDocument/2006/relationships/image" Target="../media/image135.png"/><Relationship Id="rId7" Type="http://schemas.openxmlformats.org/officeDocument/2006/relationships/image" Target="../media/image139.png"/><Relationship Id="rId12" Type="http://schemas.openxmlformats.org/officeDocument/2006/relationships/image" Target="../media/image144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8.png"/><Relationship Id="rId11" Type="http://schemas.openxmlformats.org/officeDocument/2006/relationships/image" Target="../media/image143.png"/><Relationship Id="rId5" Type="http://schemas.openxmlformats.org/officeDocument/2006/relationships/image" Target="../media/image137.png"/><Relationship Id="rId15" Type="http://schemas.openxmlformats.org/officeDocument/2006/relationships/image" Target="../media/image147.png"/><Relationship Id="rId10" Type="http://schemas.openxmlformats.org/officeDocument/2006/relationships/image" Target="../media/image142.png"/><Relationship Id="rId4" Type="http://schemas.openxmlformats.org/officeDocument/2006/relationships/image" Target="../media/image136.png"/><Relationship Id="rId9" Type="http://schemas.openxmlformats.org/officeDocument/2006/relationships/image" Target="../media/image141.png"/><Relationship Id="rId14" Type="http://schemas.openxmlformats.org/officeDocument/2006/relationships/image" Target="../media/image14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3" Type="http://schemas.openxmlformats.org/officeDocument/2006/relationships/image" Target="../media/image149.png"/><Relationship Id="rId7" Type="http://schemas.openxmlformats.org/officeDocument/2006/relationships/image" Target="../media/image153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2.png"/><Relationship Id="rId5" Type="http://schemas.openxmlformats.org/officeDocument/2006/relationships/image" Target="../media/image151.png"/><Relationship Id="rId10" Type="http://schemas.openxmlformats.org/officeDocument/2006/relationships/image" Target="../media/image155.png"/><Relationship Id="rId4" Type="http://schemas.openxmlformats.org/officeDocument/2006/relationships/image" Target="../media/image150.png"/><Relationship Id="rId9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7" Type="http://schemas.openxmlformats.org/officeDocument/2006/relationships/image" Target="../media/image16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9.png"/><Relationship Id="rId5" Type="http://schemas.openxmlformats.org/officeDocument/2006/relationships/image" Target="../media/image158.png"/><Relationship Id="rId4" Type="http://schemas.openxmlformats.org/officeDocument/2006/relationships/image" Target="../media/image15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7" Type="http://schemas.openxmlformats.org/officeDocument/2006/relationships/image" Target="../media/image166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5.png"/><Relationship Id="rId5" Type="http://schemas.openxmlformats.org/officeDocument/2006/relationships/image" Target="../media/image164.png"/><Relationship Id="rId4" Type="http://schemas.openxmlformats.org/officeDocument/2006/relationships/image" Target="../media/image16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8.png"/><Relationship Id="rId5" Type="http://schemas.openxmlformats.org/officeDocument/2006/relationships/image" Target="../media/image167.png"/><Relationship Id="rId4" Type="http://schemas.openxmlformats.org/officeDocument/2006/relationships/image" Target="../media/image16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21" Type="http://schemas.openxmlformats.org/officeDocument/2006/relationships/image" Target="../media/image4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7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1.png"/><Relationship Id="rId5" Type="http://schemas.openxmlformats.org/officeDocument/2006/relationships/image" Target="../media/image170.png"/><Relationship Id="rId4" Type="http://schemas.openxmlformats.org/officeDocument/2006/relationships/image" Target="../media/image16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3" Type="http://schemas.openxmlformats.org/officeDocument/2006/relationships/image" Target="../media/image161.png"/><Relationship Id="rId7" Type="http://schemas.openxmlformats.org/officeDocument/2006/relationships/image" Target="../media/image174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3.png"/><Relationship Id="rId5" Type="http://schemas.openxmlformats.org/officeDocument/2006/relationships/image" Target="../media/image172.png"/><Relationship Id="rId4" Type="http://schemas.openxmlformats.org/officeDocument/2006/relationships/image" Target="../media/image162.png"/><Relationship Id="rId9" Type="http://schemas.openxmlformats.org/officeDocument/2006/relationships/image" Target="../media/image17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179.png"/><Relationship Id="rId4" Type="http://schemas.openxmlformats.org/officeDocument/2006/relationships/image" Target="../media/image178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1.png"/><Relationship Id="rId18" Type="http://schemas.openxmlformats.org/officeDocument/2006/relationships/image" Target="../media/image196.png"/><Relationship Id="rId26" Type="http://schemas.openxmlformats.org/officeDocument/2006/relationships/image" Target="../media/image204.png"/><Relationship Id="rId3" Type="http://schemas.openxmlformats.org/officeDocument/2006/relationships/image" Target="../media/image181.png"/><Relationship Id="rId21" Type="http://schemas.openxmlformats.org/officeDocument/2006/relationships/image" Target="../media/image199.png"/><Relationship Id="rId34" Type="http://schemas.openxmlformats.org/officeDocument/2006/relationships/image" Target="../media/image212.png"/><Relationship Id="rId7" Type="http://schemas.openxmlformats.org/officeDocument/2006/relationships/image" Target="../media/image185.png"/><Relationship Id="rId12" Type="http://schemas.openxmlformats.org/officeDocument/2006/relationships/image" Target="../media/image190.png"/><Relationship Id="rId17" Type="http://schemas.openxmlformats.org/officeDocument/2006/relationships/image" Target="../media/image195.png"/><Relationship Id="rId25" Type="http://schemas.openxmlformats.org/officeDocument/2006/relationships/image" Target="../media/image203.png"/><Relationship Id="rId33" Type="http://schemas.openxmlformats.org/officeDocument/2006/relationships/image" Target="../media/image211.png"/><Relationship Id="rId2" Type="http://schemas.openxmlformats.org/officeDocument/2006/relationships/image" Target="../media/image180.png"/><Relationship Id="rId16" Type="http://schemas.openxmlformats.org/officeDocument/2006/relationships/image" Target="../media/image194.png"/><Relationship Id="rId20" Type="http://schemas.openxmlformats.org/officeDocument/2006/relationships/image" Target="../media/image198.png"/><Relationship Id="rId29" Type="http://schemas.openxmlformats.org/officeDocument/2006/relationships/image" Target="../media/image20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4.png"/><Relationship Id="rId11" Type="http://schemas.openxmlformats.org/officeDocument/2006/relationships/image" Target="../media/image189.png"/><Relationship Id="rId24" Type="http://schemas.openxmlformats.org/officeDocument/2006/relationships/image" Target="../media/image202.png"/><Relationship Id="rId32" Type="http://schemas.openxmlformats.org/officeDocument/2006/relationships/image" Target="../media/image210.png"/><Relationship Id="rId5" Type="http://schemas.openxmlformats.org/officeDocument/2006/relationships/image" Target="../media/image183.png"/><Relationship Id="rId15" Type="http://schemas.openxmlformats.org/officeDocument/2006/relationships/image" Target="../media/image193.png"/><Relationship Id="rId23" Type="http://schemas.openxmlformats.org/officeDocument/2006/relationships/image" Target="../media/image201.png"/><Relationship Id="rId28" Type="http://schemas.openxmlformats.org/officeDocument/2006/relationships/image" Target="../media/image206.png"/><Relationship Id="rId10" Type="http://schemas.openxmlformats.org/officeDocument/2006/relationships/image" Target="../media/image188.png"/><Relationship Id="rId19" Type="http://schemas.openxmlformats.org/officeDocument/2006/relationships/image" Target="../media/image197.png"/><Relationship Id="rId31" Type="http://schemas.openxmlformats.org/officeDocument/2006/relationships/image" Target="../media/image209.png"/><Relationship Id="rId4" Type="http://schemas.openxmlformats.org/officeDocument/2006/relationships/image" Target="../media/image182.png"/><Relationship Id="rId9" Type="http://schemas.openxmlformats.org/officeDocument/2006/relationships/image" Target="../media/image187.png"/><Relationship Id="rId14" Type="http://schemas.openxmlformats.org/officeDocument/2006/relationships/image" Target="../media/image192.png"/><Relationship Id="rId22" Type="http://schemas.openxmlformats.org/officeDocument/2006/relationships/image" Target="../media/image200.png"/><Relationship Id="rId27" Type="http://schemas.openxmlformats.org/officeDocument/2006/relationships/image" Target="../media/image205.png"/><Relationship Id="rId30" Type="http://schemas.openxmlformats.org/officeDocument/2006/relationships/image" Target="../media/image208.png"/><Relationship Id="rId35" Type="http://schemas.openxmlformats.org/officeDocument/2006/relationships/image" Target="../media/image213.png"/><Relationship Id="rId8" Type="http://schemas.openxmlformats.org/officeDocument/2006/relationships/image" Target="../media/image18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png"/><Relationship Id="rId7" Type="http://schemas.openxmlformats.org/officeDocument/2006/relationships/image" Target="../media/image16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9.png"/><Relationship Id="rId5" Type="http://schemas.openxmlformats.org/officeDocument/2006/relationships/image" Target="../media/image216.png"/><Relationship Id="rId4" Type="http://schemas.openxmlformats.org/officeDocument/2006/relationships/image" Target="../media/image2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png"/><Relationship Id="rId7" Type="http://schemas.openxmlformats.org/officeDocument/2006/relationships/image" Target="../media/image221.png"/><Relationship Id="rId2" Type="http://schemas.openxmlformats.org/officeDocument/2006/relationships/image" Target="../media/image2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0.png"/><Relationship Id="rId5" Type="http://schemas.openxmlformats.org/officeDocument/2006/relationships/image" Target="../media/image219.png"/><Relationship Id="rId4" Type="http://schemas.openxmlformats.org/officeDocument/2006/relationships/image" Target="../media/image2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3.png"/><Relationship Id="rId5" Type="http://schemas.openxmlformats.org/officeDocument/2006/relationships/image" Target="../media/image22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png"/><Relationship Id="rId3" Type="http://schemas.openxmlformats.org/officeDocument/2006/relationships/image" Target="../media/image225.png"/><Relationship Id="rId7" Type="http://schemas.openxmlformats.org/officeDocument/2006/relationships/image" Target="../media/image150.png"/><Relationship Id="rId2" Type="http://schemas.openxmlformats.org/officeDocument/2006/relationships/image" Target="../media/image2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7.png"/><Relationship Id="rId5" Type="http://schemas.openxmlformats.org/officeDocument/2006/relationships/image" Target="../media/image226.png"/><Relationship Id="rId4" Type="http://schemas.openxmlformats.org/officeDocument/2006/relationships/image" Target="../media/image15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1.png"/><Relationship Id="rId4" Type="http://schemas.openxmlformats.org/officeDocument/2006/relationships/image" Target="../media/image2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3.png"/><Relationship Id="rId7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4.png"/><Relationship Id="rId9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61.png"/><Relationship Id="rId3" Type="http://schemas.openxmlformats.org/officeDocument/2006/relationships/image" Target="../media/image53.png"/><Relationship Id="rId7" Type="http://schemas.openxmlformats.org/officeDocument/2006/relationships/image" Target="../media/image56.png"/><Relationship Id="rId12" Type="http://schemas.openxmlformats.org/officeDocument/2006/relationships/image" Target="../media/image6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59.png"/><Relationship Id="rId5" Type="http://schemas.openxmlformats.org/officeDocument/2006/relationships/image" Target="../media/image55.png"/><Relationship Id="rId10" Type="http://schemas.openxmlformats.org/officeDocument/2006/relationships/image" Target="../media/image58.png"/><Relationship Id="rId4" Type="http://schemas.openxmlformats.org/officeDocument/2006/relationships/image" Target="../media/image54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72.png"/><Relationship Id="rId18" Type="http://schemas.openxmlformats.org/officeDocument/2006/relationships/image" Target="../media/image77.png"/><Relationship Id="rId3" Type="http://schemas.openxmlformats.org/officeDocument/2006/relationships/image" Target="../media/image64.png"/><Relationship Id="rId21" Type="http://schemas.openxmlformats.org/officeDocument/2006/relationships/image" Target="../media/image80.png"/><Relationship Id="rId7" Type="http://schemas.openxmlformats.org/officeDocument/2006/relationships/image" Target="../media/image67.png"/><Relationship Id="rId12" Type="http://schemas.openxmlformats.org/officeDocument/2006/relationships/image" Target="../media/image71.png"/><Relationship Id="rId17" Type="http://schemas.openxmlformats.org/officeDocument/2006/relationships/image" Target="../media/image76.png"/><Relationship Id="rId2" Type="http://schemas.openxmlformats.org/officeDocument/2006/relationships/image" Target="../media/image63.png"/><Relationship Id="rId16" Type="http://schemas.openxmlformats.org/officeDocument/2006/relationships/image" Target="../media/image75.png"/><Relationship Id="rId20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70.png"/><Relationship Id="rId5" Type="http://schemas.openxmlformats.org/officeDocument/2006/relationships/image" Target="../media/image66.png"/><Relationship Id="rId15" Type="http://schemas.openxmlformats.org/officeDocument/2006/relationships/image" Target="../media/image74.png"/><Relationship Id="rId10" Type="http://schemas.openxmlformats.org/officeDocument/2006/relationships/image" Target="../media/image69.png"/><Relationship Id="rId19" Type="http://schemas.openxmlformats.org/officeDocument/2006/relationships/image" Target="../media/image78.png"/><Relationship Id="rId4" Type="http://schemas.openxmlformats.org/officeDocument/2006/relationships/image" Target="../media/image65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Relationship Id="rId22" Type="http://schemas.openxmlformats.org/officeDocument/2006/relationships/image" Target="../media/image8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2.png"/><Relationship Id="rId7" Type="http://schemas.openxmlformats.org/officeDocument/2006/relationships/image" Target="../media/image8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44.png"/><Relationship Id="rId9" Type="http://schemas.openxmlformats.org/officeDocument/2006/relationships/image" Target="../media/image8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2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5" Type="http://schemas.openxmlformats.org/officeDocument/2006/relationships/image" Target="../media/image88.png"/><Relationship Id="rId10" Type="http://schemas.openxmlformats.org/officeDocument/2006/relationships/image" Target="../media/image93.png"/><Relationship Id="rId4" Type="http://schemas.openxmlformats.org/officeDocument/2006/relationships/image" Target="../media/image44.png"/><Relationship Id="rId9" Type="http://schemas.openxmlformats.org/officeDocument/2006/relationships/image" Target="../media/image9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06975" y="1144390"/>
            <a:ext cx="10039398" cy="5299861"/>
            <a:chOff x="306975" y="1144390"/>
            <a:chExt cx="10039398" cy="52998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975" y="1144390"/>
              <a:ext cx="10039398" cy="529986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85036" y="2044287"/>
            <a:ext cx="3262426" cy="100213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99824" y="3527690"/>
            <a:ext cx="2545630" cy="51666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189889" y="3214286"/>
            <a:ext cx="193389" cy="104865"/>
            <a:chOff x="9189889" y="3214286"/>
            <a:chExt cx="193389" cy="1048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89889" y="3214286"/>
              <a:ext cx="193389" cy="10486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5282" y="5058156"/>
            <a:ext cx="3045277" cy="52992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11467" y="2016979"/>
            <a:ext cx="4537143" cy="3506557"/>
            <a:chOff x="1111467" y="2016979"/>
            <a:chExt cx="4537143" cy="350655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11467" y="2016979"/>
              <a:ext cx="4537143" cy="350655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4129" y="510930"/>
            <a:ext cx="2456401" cy="74617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556" y="1591337"/>
            <a:ext cx="723862" cy="24123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2539" y="1160439"/>
            <a:ext cx="1252144" cy="276873"/>
            <a:chOff x="112539" y="1160439"/>
            <a:chExt cx="1252144" cy="27687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12539" y="1160439"/>
              <a:ext cx="1252144" cy="27687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572238" y="215321"/>
            <a:ext cx="948673" cy="914965"/>
            <a:chOff x="9572238" y="215321"/>
            <a:chExt cx="948673" cy="9149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72238" y="215321"/>
              <a:ext cx="948673" cy="91496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862135" y="544822"/>
            <a:ext cx="332968" cy="29890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947003" y="2258761"/>
            <a:ext cx="4565937" cy="4151013"/>
            <a:chOff x="2947003" y="2258761"/>
            <a:chExt cx="4565937" cy="415101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47003" y="2258761"/>
              <a:ext cx="4565937" cy="415101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644877" y="2523943"/>
            <a:ext cx="3288073" cy="41031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580731" y="3250338"/>
            <a:ext cx="4627016" cy="26665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4129" y="510930"/>
            <a:ext cx="2456401" cy="74617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556" y="1591337"/>
            <a:ext cx="723862" cy="24123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2539" y="1160439"/>
            <a:ext cx="1252144" cy="276873"/>
            <a:chOff x="112539" y="1160439"/>
            <a:chExt cx="1252144" cy="27687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12539" y="1160439"/>
              <a:ext cx="1252144" cy="276873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04322" y="2774714"/>
            <a:ext cx="2998419" cy="340285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239290" y="1825770"/>
            <a:ext cx="3332948" cy="1623630"/>
            <a:chOff x="6239290" y="1825770"/>
            <a:chExt cx="3332948" cy="162363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39290" y="1825770"/>
              <a:ext cx="3332948" cy="162363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35474" y="2354225"/>
            <a:ext cx="1210545" cy="420489"/>
            <a:chOff x="5035474" y="2354225"/>
            <a:chExt cx="1210545" cy="42048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0800000">
              <a:off x="5035474" y="2354225"/>
              <a:ext cx="1210545" cy="42048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26715" y="2069877"/>
            <a:ext cx="2563540" cy="99775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282071" y="4035719"/>
            <a:ext cx="1887288" cy="214185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410073" y="5038076"/>
            <a:ext cx="1192917" cy="83485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451938" y="248197"/>
            <a:ext cx="1032885" cy="996185"/>
            <a:chOff x="9451938" y="248197"/>
            <a:chExt cx="1032885" cy="99618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451938" y="248197"/>
              <a:ext cx="1032885" cy="996185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767568" y="621900"/>
            <a:ext cx="346614" cy="337442"/>
          </a:xfrm>
          <a:prstGeom prst="rect">
            <a:avLst/>
          </a:prstGeom>
        </p:spPr>
      </p:pic>
      <p:sp>
        <p:nvSpPr>
          <p:cNvPr id="17" name="포인트가 5개인 별 16"/>
          <p:cNvSpPr/>
          <p:nvPr/>
        </p:nvSpPr>
        <p:spPr>
          <a:xfrm>
            <a:off x="2376487" y="4695825"/>
            <a:ext cx="609600" cy="572149"/>
          </a:xfrm>
          <a:prstGeom prst="star5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4129" y="510930"/>
            <a:ext cx="2456401" cy="74617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556" y="1591337"/>
            <a:ext cx="723862" cy="24123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2539" y="1160439"/>
            <a:ext cx="1252144" cy="276873"/>
            <a:chOff x="112539" y="1160439"/>
            <a:chExt cx="1252144" cy="27687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12539" y="1160439"/>
              <a:ext cx="1252144" cy="27687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947003" y="2258761"/>
            <a:ext cx="4565937" cy="4686879"/>
            <a:chOff x="2947003" y="2258761"/>
            <a:chExt cx="4565937" cy="468687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47003" y="2258761"/>
              <a:ext cx="4565937" cy="4686879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44877" y="2523943"/>
            <a:ext cx="3288073" cy="41031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884404" y="3330176"/>
            <a:ext cx="4325578" cy="330657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451938" y="248197"/>
            <a:ext cx="1032885" cy="996185"/>
            <a:chOff x="9451938" y="248197"/>
            <a:chExt cx="1032885" cy="99618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451938" y="248197"/>
              <a:ext cx="1032885" cy="996185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767568" y="621900"/>
            <a:ext cx="346614" cy="3374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4129" y="510930"/>
            <a:ext cx="2456401" cy="74617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556" y="1591337"/>
            <a:ext cx="1558195" cy="24123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2539" y="1160439"/>
            <a:ext cx="1252144" cy="276873"/>
            <a:chOff x="112539" y="1160439"/>
            <a:chExt cx="1252144" cy="27687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12539" y="1160439"/>
              <a:ext cx="1252144" cy="27687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38611" y="2419566"/>
            <a:ext cx="4537143" cy="334643"/>
            <a:chOff x="738611" y="2419566"/>
            <a:chExt cx="4537143" cy="33464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8611" y="2419566"/>
              <a:ext cx="4537143" cy="3346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841186" y="1445514"/>
            <a:ext cx="4972213" cy="667158"/>
            <a:chOff x="4841186" y="1445514"/>
            <a:chExt cx="4972213" cy="6671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41186" y="1445514"/>
              <a:ext cx="4972213" cy="6671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023596" y="3021736"/>
            <a:ext cx="4537143" cy="352798"/>
            <a:chOff x="5023596" y="3021736"/>
            <a:chExt cx="4537143" cy="35279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23596" y="3021736"/>
              <a:ext cx="4537143" cy="35279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00174" y="3738171"/>
            <a:ext cx="7233524" cy="364455"/>
            <a:chOff x="600174" y="3738171"/>
            <a:chExt cx="7233524" cy="36445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0174" y="3738171"/>
              <a:ext cx="7233524" cy="36445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496277" y="4476551"/>
            <a:ext cx="4537143" cy="325768"/>
            <a:chOff x="4496277" y="4476551"/>
            <a:chExt cx="4537143" cy="32576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96277" y="4476551"/>
              <a:ext cx="4537143" cy="325768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741845" y="4781372"/>
            <a:ext cx="619855" cy="25790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877047" y="5252810"/>
            <a:ext cx="4537143" cy="252732"/>
            <a:chOff x="877047" y="5252810"/>
            <a:chExt cx="4537143" cy="25273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77047" y="5252810"/>
              <a:ext cx="4537143" cy="2527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77047" y="5505542"/>
            <a:ext cx="5403884" cy="386485"/>
            <a:chOff x="877047" y="5505542"/>
            <a:chExt cx="5403884" cy="38648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77047" y="5505542"/>
              <a:ext cx="5403884" cy="386485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93238" y="5871074"/>
            <a:ext cx="1051465" cy="248379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4862577" y="6438774"/>
            <a:ext cx="5348116" cy="249284"/>
            <a:chOff x="4862577" y="6438774"/>
            <a:chExt cx="5348116" cy="24928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862577" y="6438774"/>
              <a:ext cx="5348116" cy="249284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079486" y="6667105"/>
            <a:ext cx="923103" cy="257903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3943161" y="2739987"/>
            <a:ext cx="1404458" cy="145476"/>
            <a:chOff x="3943161" y="2739987"/>
            <a:chExt cx="1404458" cy="145476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943161" y="2739987"/>
              <a:ext cx="1404458" cy="14547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8156281" y="2112672"/>
            <a:ext cx="1404458" cy="145476"/>
            <a:chOff x="8156281" y="2112672"/>
            <a:chExt cx="1404458" cy="145476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156281" y="2112672"/>
              <a:ext cx="1404458" cy="14547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440538" y="3374533"/>
            <a:ext cx="786321" cy="145476"/>
            <a:chOff x="7440538" y="3374533"/>
            <a:chExt cx="786321" cy="145476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440538" y="3374533"/>
              <a:ext cx="786321" cy="145476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275754" y="4102626"/>
            <a:ext cx="1772431" cy="145476"/>
            <a:chOff x="5275754" y="4102626"/>
            <a:chExt cx="1772431" cy="14547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275754" y="4102626"/>
              <a:ext cx="1772431" cy="145476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5275754" y="5892026"/>
            <a:ext cx="545128" cy="145476"/>
            <a:chOff x="5275754" y="5892026"/>
            <a:chExt cx="545128" cy="145476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275754" y="5892026"/>
              <a:ext cx="545128" cy="145476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4841186" y="6688058"/>
            <a:ext cx="1404458" cy="145476"/>
            <a:chOff x="4841186" y="6688058"/>
            <a:chExt cx="1404458" cy="145476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841186" y="6688058"/>
              <a:ext cx="1404458" cy="14547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72294" y="600548"/>
            <a:ext cx="4402209" cy="6365012"/>
            <a:chOff x="-1972294" y="600548"/>
            <a:chExt cx="4402209" cy="63650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72294" y="600548"/>
              <a:ext cx="4402209" cy="636501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46452" y="1502533"/>
            <a:ext cx="3120920" cy="4556839"/>
            <a:chOff x="446452" y="1502533"/>
            <a:chExt cx="3120920" cy="455683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6452" y="1502533"/>
              <a:ext cx="3120920" cy="455683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0722" y="2927156"/>
            <a:ext cx="1569725" cy="74617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59420" y="3969645"/>
            <a:ext cx="2241931" cy="32376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16997" y="3566405"/>
            <a:ext cx="2467233" cy="276873"/>
            <a:chOff x="816997" y="3566405"/>
            <a:chExt cx="2467233" cy="27687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6997" y="3566405"/>
              <a:ext cx="2467233" cy="27687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67812" y="1915132"/>
            <a:ext cx="4031691" cy="164018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85138" y="3394031"/>
            <a:ext cx="749381" cy="82269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748785" y="3394031"/>
            <a:ext cx="749380" cy="83221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127950" y="3529672"/>
            <a:ext cx="650414" cy="65300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889962" y="5025520"/>
            <a:ext cx="2467026" cy="61834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480533" y="4519390"/>
            <a:ext cx="2652519" cy="228345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272087" y="3394031"/>
            <a:ext cx="862432" cy="8226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11388" y="5422717"/>
            <a:ext cx="653926" cy="313278"/>
            <a:chOff x="5611388" y="5422717"/>
            <a:chExt cx="653926" cy="3132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611388" y="5422717"/>
              <a:ext cx="653926" cy="3132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49375" y="2783914"/>
            <a:ext cx="712405" cy="313278"/>
            <a:chOff x="4749375" y="2783914"/>
            <a:chExt cx="712405" cy="3132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49375" y="2783914"/>
              <a:ext cx="712405" cy="3132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163792" y="1990251"/>
            <a:ext cx="1768456" cy="1084659"/>
            <a:chOff x="3163792" y="1990251"/>
            <a:chExt cx="1768456" cy="108465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63792" y="1990251"/>
              <a:ext cx="1768456" cy="108465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62854" y="2078167"/>
            <a:ext cx="1518274" cy="89897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181093" y="5392227"/>
            <a:ext cx="1768456" cy="1084659"/>
            <a:chOff x="6181093" y="5392227"/>
            <a:chExt cx="1768456" cy="108465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81093" y="5392227"/>
              <a:ext cx="1768456" cy="108465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49447" y="5556499"/>
            <a:ext cx="1397445" cy="77055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562351" y="3672064"/>
            <a:ext cx="753787" cy="313278"/>
            <a:chOff x="3562351" y="3672064"/>
            <a:chExt cx="753787" cy="31327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62351" y="3672064"/>
              <a:ext cx="753787" cy="31327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396115" y="3272228"/>
            <a:ext cx="1380255" cy="799672"/>
            <a:chOff x="2396115" y="3272228"/>
            <a:chExt cx="1380255" cy="79967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96115" y="3272228"/>
              <a:ext cx="1380255" cy="799672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363906" y="3298168"/>
            <a:ext cx="1328122" cy="77055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479839" y="1055192"/>
            <a:ext cx="1771024" cy="161838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4444139" y="3345448"/>
            <a:ext cx="2380716" cy="1839950"/>
            <a:chOff x="4444139" y="3345448"/>
            <a:chExt cx="2380716" cy="183995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444139" y="3345448"/>
              <a:ext cx="2380716" cy="183995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649454" y="291401"/>
            <a:ext cx="3431794" cy="3006767"/>
            <a:chOff x="6702989" y="265461"/>
            <a:chExt cx="3431794" cy="300676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02989" y="265461"/>
              <a:ext cx="3431794" cy="300676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698600" y="5022881"/>
            <a:ext cx="753787" cy="313278"/>
            <a:chOff x="3698600" y="5022881"/>
            <a:chExt cx="753787" cy="31327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6200000">
              <a:off x="3698600" y="5022881"/>
              <a:ext cx="753787" cy="31327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672387" y="5408495"/>
            <a:ext cx="1871661" cy="1365643"/>
            <a:chOff x="2672387" y="5408495"/>
            <a:chExt cx="1871661" cy="136564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672387" y="5408495"/>
              <a:ext cx="1871661" cy="1365643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533610" y="5570724"/>
            <a:ext cx="1810883" cy="1015074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504601" y="3062017"/>
            <a:ext cx="3078065" cy="2584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700087" y="2486025"/>
            <a:ext cx="9409135" cy="4409628"/>
            <a:chOff x="511152" y="1160320"/>
            <a:chExt cx="4836467" cy="532659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1152" y="1160320"/>
              <a:ext cx="4836467" cy="532659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65998" y="3228773"/>
            <a:ext cx="579680" cy="48179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742443" y="3323503"/>
            <a:ext cx="181724" cy="195584"/>
            <a:chOff x="1087008" y="4238856"/>
            <a:chExt cx="181724" cy="19558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7008" y="4238856"/>
              <a:ext cx="181724" cy="19558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48087" y="3667538"/>
            <a:ext cx="3499596" cy="102330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45156" y="5342379"/>
            <a:ext cx="636378" cy="52671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699784" y="5446357"/>
            <a:ext cx="199461" cy="214674"/>
            <a:chOff x="6241631" y="1474018"/>
            <a:chExt cx="199461" cy="21467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41631" y="1474018"/>
              <a:ext cx="199461" cy="214674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42443" y="5800874"/>
            <a:ext cx="2368388" cy="281522"/>
          </a:xfrm>
          <a:prstGeom prst="rect">
            <a:avLst/>
          </a:prstGeom>
        </p:spPr>
      </p:pic>
      <p:grpSp>
        <p:nvGrpSpPr>
          <p:cNvPr id="27" name="그룹 1001"/>
          <p:cNvGrpSpPr/>
          <p:nvPr/>
        </p:nvGrpSpPr>
        <p:grpSpPr>
          <a:xfrm>
            <a:off x="112539" y="1160439"/>
            <a:ext cx="1252144" cy="276873"/>
            <a:chOff x="112539" y="1160439"/>
            <a:chExt cx="1252144" cy="276873"/>
          </a:xfrm>
        </p:grpSpPr>
        <p:pic>
          <p:nvPicPr>
            <p:cNvPr id="28" name="Object 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112539" y="1160439"/>
              <a:ext cx="1252144" cy="276873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7048" y="541675"/>
            <a:ext cx="1700021" cy="88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19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39061" y="1117653"/>
            <a:ext cx="10039398" cy="5326599"/>
            <a:chOff x="339061" y="1117653"/>
            <a:chExt cx="10039398" cy="53265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9061" y="1117653"/>
              <a:ext cx="10039398" cy="532659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810" y="2149639"/>
            <a:ext cx="3721628" cy="335175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55063" y="3135364"/>
            <a:ext cx="2508694" cy="132614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85292" y="4289401"/>
            <a:ext cx="1821026" cy="28152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88817" y="4749694"/>
            <a:ext cx="2616837" cy="276873"/>
            <a:chOff x="988817" y="4749694"/>
            <a:chExt cx="2616837" cy="27687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8817" y="4749694"/>
              <a:ext cx="2616837" cy="27687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17449" y="2922047"/>
            <a:ext cx="588269" cy="996539"/>
            <a:chOff x="1017449" y="2922047"/>
            <a:chExt cx="588269" cy="99653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3060000">
              <a:off x="1017449" y="2922047"/>
              <a:ext cx="588269" cy="99653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9675" y="650957"/>
            <a:ext cx="1221306" cy="64702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063171" y="3063188"/>
            <a:ext cx="180263" cy="194011"/>
            <a:chOff x="5063171" y="3063188"/>
            <a:chExt cx="180263" cy="19401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63171" y="3063188"/>
              <a:ext cx="180263" cy="19401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88800" y="3036522"/>
            <a:ext cx="3508664" cy="64975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063171" y="3933401"/>
            <a:ext cx="180263" cy="194011"/>
            <a:chOff x="5063171" y="3933401"/>
            <a:chExt cx="180263" cy="19401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63171" y="3933401"/>
              <a:ext cx="180263" cy="19401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88800" y="3906732"/>
            <a:ext cx="4282807" cy="64975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97426" y="1858841"/>
            <a:ext cx="2263091" cy="4880084"/>
            <a:chOff x="1697426" y="1858841"/>
            <a:chExt cx="2263091" cy="488008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7426" y="1858841"/>
              <a:ext cx="2263091" cy="488008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79706" y="2144734"/>
            <a:ext cx="2098530" cy="4308297"/>
            <a:chOff x="1779706" y="2144734"/>
            <a:chExt cx="2098530" cy="430829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79706" y="2144734"/>
              <a:ext cx="2098530" cy="430829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7426" y="1858841"/>
            <a:ext cx="2263091" cy="4880084"/>
            <a:chOff x="1697426" y="1858841"/>
            <a:chExt cx="2263091" cy="488008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7426" y="1858841"/>
              <a:ext cx="2263091" cy="488008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9675" y="650957"/>
            <a:ext cx="1221306" cy="64702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148506" y="3276524"/>
            <a:ext cx="180263" cy="194011"/>
            <a:chOff x="5148506" y="3276524"/>
            <a:chExt cx="180263" cy="19401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48506" y="3276524"/>
              <a:ext cx="180263" cy="19401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74134" y="3249858"/>
            <a:ext cx="2410493" cy="182751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37614" y="2684654"/>
            <a:ext cx="1982715" cy="3228457"/>
            <a:chOff x="1837614" y="2684654"/>
            <a:chExt cx="1982715" cy="322845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37614" y="2684654"/>
              <a:ext cx="1982715" cy="322845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39061" y="1117653"/>
            <a:ext cx="10039398" cy="5326599"/>
            <a:chOff x="339061" y="1117653"/>
            <a:chExt cx="10039398" cy="53265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9061" y="1117653"/>
              <a:ext cx="10039398" cy="532659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9355" y="2375753"/>
            <a:ext cx="1812149" cy="310425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61293" y="2375753"/>
            <a:ext cx="2131606" cy="283327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55048" y="2375753"/>
            <a:ext cx="2147949" cy="274755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02216" y="2375749"/>
            <a:ext cx="2029071" cy="310425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670742" y="2375753"/>
            <a:ext cx="2268683" cy="274755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281998" y="2375753"/>
            <a:ext cx="2211644" cy="275433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80945" y="4923956"/>
            <a:ext cx="1260462" cy="276873"/>
            <a:chOff x="780945" y="4923956"/>
            <a:chExt cx="1260462" cy="27687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0945" y="4923956"/>
              <a:ext cx="1260462" cy="27687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355883" y="4923956"/>
            <a:ext cx="1260462" cy="276873"/>
            <a:chOff x="2355883" y="4923956"/>
            <a:chExt cx="1260462" cy="27687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55883" y="4923956"/>
              <a:ext cx="1260462" cy="27687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930820" y="4923956"/>
            <a:ext cx="1260462" cy="276873"/>
            <a:chOff x="3930820" y="4923956"/>
            <a:chExt cx="1260462" cy="27687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30820" y="4923956"/>
              <a:ext cx="1260462" cy="27687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505758" y="4923956"/>
            <a:ext cx="1260462" cy="276873"/>
            <a:chOff x="5505758" y="4923956"/>
            <a:chExt cx="1260462" cy="27687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05758" y="4923956"/>
              <a:ext cx="1260462" cy="27687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080695" y="4923956"/>
            <a:ext cx="1260462" cy="276873"/>
            <a:chOff x="7080695" y="4923956"/>
            <a:chExt cx="1260462" cy="27687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80695" y="4923956"/>
              <a:ext cx="1260462" cy="27687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655633" y="4923956"/>
            <a:ext cx="1260462" cy="276873"/>
            <a:chOff x="8655633" y="4923956"/>
            <a:chExt cx="1260462" cy="27687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55633" y="4923956"/>
              <a:ext cx="1260462" cy="276873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56479" y="4618288"/>
            <a:ext cx="1347036" cy="354704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341364" y="4618288"/>
            <a:ext cx="1094827" cy="354704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910136" y="4626926"/>
            <a:ext cx="1137684" cy="354704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922432" y="4618911"/>
            <a:ext cx="1550713" cy="354704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479374" y="4626924"/>
            <a:ext cx="1300741" cy="354704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56191" y="5213975"/>
            <a:ext cx="1107044" cy="384844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278127" y="5213975"/>
            <a:ext cx="987311" cy="713787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771884" y="5213975"/>
            <a:ext cx="1107044" cy="220377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027203" y="5213975"/>
            <a:ext cx="1080197" cy="384844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437544" y="5211115"/>
            <a:ext cx="1053797" cy="220377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722384" y="1663141"/>
            <a:ext cx="495923" cy="41129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753473" y="1532438"/>
            <a:ext cx="193389" cy="104865"/>
            <a:chOff x="753473" y="1532438"/>
            <a:chExt cx="193389" cy="104865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53473" y="1532438"/>
              <a:ext cx="193389" cy="104865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724835" y="4620989"/>
            <a:ext cx="953294" cy="26102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918700" y="5211293"/>
            <a:ext cx="638175" cy="371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19187" y="1858841"/>
            <a:ext cx="2263091" cy="4880084"/>
            <a:chOff x="6719187" y="1858841"/>
            <a:chExt cx="2263091" cy="488008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19187" y="1858841"/>
              <a:ext cx="2263091" cy="488008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216074" y="1858841"/>
            <a:ext cx="2263091" cy="4880084"/>
            <a:chOff x="4216074" y="1858841"/>
            <a:chExt cx="2263091" cy="488008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16074" y="1858841"/>
              <a:ext cx="2263091" cy="488008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97426" y="1858841"/>
            <a:ext cx="2263091" cy="4880084"/>
            <a:chOff x="1697426" y="1858841"/>
            <a:chExt cx="2263091" cy="488008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7426" y="1858841"/>
              <a:ext cx="2263091" cy="488008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9675" y="650957"/>
            <a:ext cx="1221306" cy="64702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861255" y="2404346"/>
            <a:ext cx="1935432" cy="3767747"/>
            <a:chOff x="1861255" y="2404346"/>
            <a:chExt cx="1935432" cy="376774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61255" y="2404346"/>
              <a:ext cx="1935432" cy="376774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884994" y="3179737"/>
            <a:ext cx="1931476" cy="2238291"/>
            <a:chOff x="6884994" y="3179737"/>
            <a:chExt cx="1931476" cy="223829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84994" y="3179737"/>
              <a:ext cx="1931476" cy="223829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407691" y="2415009"/>
            <a:ext cx="1879857" cy="3767747"/>
            <a:chOff x="4407691" y="2415009"/>
            <a:chExt cx="1879857" cy="376774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07691" y="2415009"/>
              <a:ext cx="1879857" cy="376774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699182" y="1726039"/>
            <a:ext cx="2263091" cy="4880084"/>
            <a:chOff x="3699182" y="1726039"/>
            <a:chExt cx="2263091" cy="488008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99182" y="1726039"/>
              <a:ext cx="2263091" cy="488008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07520" y="1745372"/>
            <a:ext cx="2263091" cy="4880084"/>
            <a:chOff x="1207520" y="1745372"/>
            <a:chExt cx="2263091" cy="488008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7520" y="1745372"/>
              <a:ext cx="2263091" cy="488008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9675" y="650957"/>
            <a:ext cx="1221306" cy="64702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281409" y="2645405"/>
            <a:ext cx="180263" cy="194011"/>
            <a:chOff x="6281409" y="2645405"/>
            <a:chExt cx="180263" cy="19401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1409" y="2645405"/>
              <a:ext cx="180263" cy="19401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34018" y="2606040"/>
            <a:ext cx="1824397" cy="32376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27234" y="2127604"/>
            <a:ext cx="1999853" cy="4076954"/>
            <a:chOff x="1327234" y="2127604"/>
            <a:chExt cx="1999853" cy="407695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27234" y="2127604"/>
              <a:ext cx="1999853" cy="407695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795320" y="2349274"/>
            <a:ext cx="2070814" cy="3989363"/>
            <a:chOff x="3795320" y="2349274"/>
            <a:chExt cx="2070814" cy="398936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95320" y="2349274"/>
              <a:ext cx="2070814" cy="398936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281409" y="3007082"/>
            <a:ext cx="180263" cy="194011"/>
            <a:chOff x="6281409" y="3007082"/>
            <a:chExt cx="180263" cy="19401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1409" y="3007082"/>
              <a:ext cx="180263" cy="194011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34018" y="2967721"/>
            <a:ext cx="2761331" cy="148004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268711" y="4545268"/>
            <a:ext cx="180263" cy="194011"/>
            <a:chOff x="6268711" y="4545268"/>
            <a:chExt cx="180263" cy="19401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68711" y="4545268"/>
              <a:ext cx="180263" cy="194011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621322" y="4505902"/>
            <a:ext cx="2751550" cy="1207492"/>
          </a:xfrm>
          <a:prstGeom prst="rect">
            <a:avLst/>
          </a:prstGeom>
        </p:spPr>
      </p:pic>
      <p:sp>
        <p:nvSpPr>
          <p:cNvPr id="2" name="타원 1"/>
          <p:cNvSpPr/>
          <p:nvPr/>
        </p:nvSpPr>
        <p:spPr>
          <a:xfrm>
            <a:off x="3924103" y="5729037"/>
            <a:ext cx="1813247" cy="6096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39061" y="1117653"/>
            <a:ext cx="10039398" cy="5326599"/>
            <a:chOff x="339061" y="1117653"/>
            <a:chExt cx="10039398" cy="53265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9061" y="1117653"/>
              <a:ext cx="10039398" cy="532659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61488" y="3480021"/>
            <a:ext cx="6134268" cy="507905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45409" y="3128466"/>
            <a:ext cx="4423791" cy="86149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56166" y="4118013"/>
            <a:ext cx="1417081" cy="21642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160870" y="4906470"/>
            <a:ext cx="1081756" cy="1022260"/>
            <a:chOff x="3160870" y="4906470"/>
            <a:chExt cx="1081756" cy="102226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840000">
              <a:off x="3160870" y="4906470"/>
              <a:ext cx="1081756" cy="102226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59289" y="294687"/>
            <a:ext cx="1095388" cy="41031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369421" y="3669544"/>
            <a:ext cx="11434080" cy="222817"/>
            <a:chOff x="-369421" y="3669544"/>
            <a:chExt cx="11434080" cy="22281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-369421" y="3669544"/>
              <a:ext cx="11434080" cy="22281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8720" y="2202092"/>
            <a:ext cx="1271102" cy="1327522"/>
            <a:chOff x="268720" y="2202092"/>
            <a:chExt cx="1271102" cy="132752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8720" y="2202092"/>
              <a:ext cx="1271102" cy="132752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59287" y="6855687"/>
            <a:ext cx="997902" cy="40393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40149" y="4179387"/>
            <a:ext cx="1057527" cy="1518889"/>
            <a:chOff x="340149" y="4179387"/>
            <a:chExt cx="1057527" cy="151888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0149" y="4179387"/>
              <a:ext cx="1057527" cy="151888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94026" y="1301521"/>
            <a:ext cx="955830" cy="1076992"/>
            <a:chOff x="1794026" y="1301521"/>
            <a:chExt cx="955830" cy="107699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94026" y="1301521"/>
              <a:ext cx="955830" cy="107699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123076" y="1301521"/>
            <a:ext cx="1092217" cy="1112443"/>
            <a:chOff x="3123076" y="1301521"/>
            <a:chExt cx="1092217" cy="111244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23076" y="1301521"/>
              <a:ext cx="1092217" cy="11124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855810" y="1301521"/>
            <a:ext cx="808172" cy="1108112"/>
            <a:chOff x="4855810" y="1301521"/>
            <a:chExt cx="808172" cy="110811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55810" y="1301521"/>
              <a:ext cx="808172" cy="110811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449524" y="1378728"/>
            <a:ext cx="719990" cy="985832"/>
            <a:chOff x="6449524" y="1378728"/>
            <a:chExt cx="719990" cy="98583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49524" y="1378728"/>
              <a:ext cx="719990" cy="9858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724162" y="1301521"/>
            <a:ext cx="869205" cy="988274"/>
            <a:chOff x="7724162" y="1301521"/>
            <a:chExt cx="869205" cy="98827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724162" y="1301521"/>
              <a:ext cx="869205" cy="98827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055675" y="931210"/>
            <a:ext cx="1007477" cy="1817613"/>
            <a:chOff x="9055675" y="931210"/>
            <a:chExt cx="1007477" cy="181761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055675" y="931210"/>
              <a:ext cx="1007477" cy="181761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772328" y="4521728"/>
            <a:ext cx="955830" cy="1076992"/>
            <a:chOff x="1772328" y="4521728"/>
            <a:chExt cx="955830" cy="1076992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72328" y="4521728"/>
              <a:ext cx="955830" cy="107699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3001821" y="4400336"/>
            <a:ext cx="1065474" cy="1297941"/>
            <a:chOff x="3001821" y="4400336"/>
            <a:chExt cx="1065474" cy="129794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001821" y="4400336"/>
              <a:ext cx="1065474" cy="129794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4689383" y="4409617"/>
            <a:ext cx="881788" cy="1272770"/>
            <a:chOff x="4689383" y="4409617"/>
            <a:chExt cx="881788" cy="1272770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689383" y="4409617"/>
              <a:ext cx="881788" cy="127277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193277" y="4566087"/>
            <a:ext cx="869205" cy="988274"/>
            <a:chOff x="6193277" y="4566087"/>
            <a:chExt cx="869205" cy="988274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93277" y="4566087"/>
              <a:ext cx="869205" cy="98827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7631352" y="4102914"/>
            <a:ext cx="1086385" cy="1914619"/>
            <a:chOff x="7631352" y="4102914"/>
            <a:chExt cx="1086385" cy="1914619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631352" y="4102914"/>
              <a:ext cx="1086385" cy="1914619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9033977" y="4556485"/>
            <a:ext cx="1007477" cy="1007477"/>
            <a:chOff x="9033977" y="4556485"/>
            <a:chExt cx="1007477" cy="1007477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033977" y="4556485"/>
              <a:ext cx="1007477" cy="1007477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705360" y="2988541"/>
            <a:ext cx="889140" cy="328883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067965" y="2988542"/>
            <a:ext cx="970121" cy="328883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628596" y="2988541"/>
            <a:ext cx="992331" cy="328883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242942" y="2988542"/>
            <a:ext cx="992331" cy="328883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606408" y="2988542"/>
            <a:ext cx="992331" cy="328883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8956656" y="2988542"/>
            <a:ext cx="1095493" cy="542207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674551" y="6019315"/>
            <a:ext cx="889140" cy="328883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2886846" y="6037064"/>
            <a:ext cx="992331" cy="328883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600503" y="6019315"/>
            <a:ext cx="1176216" cy="328883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6150132" y="6019315"/>
            <a:ext cx="1176226" cy="328883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5567590" y="3620192"/>
            <a:ext cx="1185597" cy="544338"/>
            <a:chOff x="5567590" y="3620192"/>
            <a:chExt cx="1185597" cy="544338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-2220000">
              <a:off x="5567590" y="3620192"/>
              <a:ext cx="1185597" cy="544338"/>
            </a:xfrm>
            <a:prstGeom prst="rect">
              <a:avLst/>
            </a:prstGeom>
          </p:spPr>
        </p:pic>
      </p:grpSp>
      <p:pic>
        <p:nvPicPr>
          <p:cNvPr id="62" name="Object 61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524597" y="6019315"/>
            <a:ext cx="1386912" cy="328883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7256628" y="6143379"/>
            <a:ext cx="294635" cy="51864"/>
            <a:chOff x="7256628" y="6143379"/>
            <a:chExt cx="294635" cy="51864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256628" y="6143379"/>
              <a:ext cx="294635" cy="51864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7215509" y="6365470"/>
            <a:ext cx="390641" cy="51864"/>
            <a:chOff x="7215509" y="6365470"/>
            <a:chExt cx="390641" cy="51864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 rot="-5400000">
              <a:off x="7215509" y="6365470"/>
              <a:ext cx="390641" cy="51864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7384898" y="6560791"/>
            <a:ext cx="166365" cy="51864"/>
            <a:chOff x="7384898" y="6560791"/>
            <a:chExt cx="166365" cy="51864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384898" y="6560791"/>
              <a:ext cx="166365" cy="51864"/>
            </a:xfrm>
            <a:prstGeom prst="rect">
              <a:avLst/>
            </a:prstGeom>
          </p:spPr>
        </p:pic>
      </p:grpSp>
      <p:pic>
        <p:nvPicPr>
          <p:cNvPr id="72" name="Object 71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7524598" y="6435134"/>
            <a:ext cx="1364683" cy="542207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3789303" y="3590594"/>
            <a:ext cx="1392317" cy="603535"/>
            <a:chOff x="3789303" y="3590594"/>
            <a:chExt cx="1392317" cy="603535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 rot="4380000">
              <a:off x="3789303" y="3590594"/>
              <a:ext cx="1392317" cy="603535"/>
            </a:xfrm>
            <a:prstGeom prst="rect">
              <a:avLst/>
            </a:prstGeom>
          </p:spPr>
        </p:pic>
      </p:grpSp>
      <p:pic>
        <p:nvPicPr>
          <p:cNvPr id="76" name="Object 75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8936198" y="5990867"/>
            <a:ext cx="1122054" cy="328883"/>
          </a:xfrm>
          <a:prstGeom prst="rect">
            <a:avLst/>
          </a:prstGeom>
        </p:spPr>
      </p:pic>
      <p:pic>
        <p:nvPicPr>
          <p:cNvPr id="77" name="Object 76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462733" y="159707"/>
            <a:ext cx="1550448" cy="500445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-53124" y="588389"/>
            <a:ext cx="826426" cy="182739"/>
            <a:chOff x="-53124" y="588389"/>
            <a:chExt cx="826426" cy="182739"/>
          </a:xfrm>
        </p:grpSpPr>
        <p:pic>
          <p:nvPicPr>
            <p:cNvPr id="79" name="Object 78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 rot="-16200000">
              <a:off x="-53124" y="588389"/>
              <a:ext cx="826426" cy="18273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39061" y="1117653"/>
            <a:ext cx="10039398" cy="5326599"/>
            <a:chOff x="339061" y="1117653"/>
            <a:chExt cx="10039398" cy="53265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9061" y="1117653"/>
              <a:ext cx="10039398" cy="532659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812" y="2149640"/>
            <a:ext cx="3867916" cy="335175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88374" y="2959529"/>
            <a:ext cx="5441590" cy="133567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66137" y="4234278"/>
            <a:ext cx="1695922" cy="52603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88817" y="4749694"/>
            <a:ext cx="2616837" cy="276873"/>
            <a:chOff x="988817" y="4749694"/>
            <a:chExt cx="2616837" cy="27687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8817" y="4749694"/>
              <a:ext cx="2616837" cy="27687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17449" y="2922047"/>
            <a:ext cx="588269" cy="996539"/>
            <a:chOff x="1017449" y="2922047"/>
            <a:chExt cx="588269" cy="99653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3060000">
              <a:off x="1017449" y="2922047"/>
              <a:ext cx="588269" cy="99653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2733" y="159707"/>
            <a:ext cx="1772381" cy="43401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124" y="588389"/>
            <a:ext cx="826426" cy="182739"/>
            <a:chOff x="-53124" y="588389"/>
            <a:chExt cx="826426" cy="18273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-53124" y="588389"/>
              <a:ext cx="826426" cy="18273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30523" y="1663031"/>
            <a:ext cx="8698337" cy="5289421"/>
            <a:chOff x="1030523" y="1663031"/>
            <a:chExt cx="8698337" cy="528942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0523" y="1663031"/>
              <a:ext cx="8698337" cy="528942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9875" y="543040"/>
            <a:ext cx="1634080" cy="26866"/>
            <a:chOff x="499875" y="543040"/>
            <a:chExt cx="1634080" cy="2686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9875" y="543040"/>
              <a:ext cx="1634080" cy="2686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5505" y="659483"/>
            <a:ext cx="1269614" cy="41226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84570" y="5144770"/>
            <a:ext cx="966431" cy="311752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1030523" y="5128260"/>
            <a:ext cx="1295400" cy="1532255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309730" y="4089424"/>
            <a:ext cx="1295400" cy="1901801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916409" y="2625114"/>
            <a:ext cx="2565478" cy="1532255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7960971" y="2547569"/>
            <a:ext cx="1735817" cy="1532255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4884337" y="4307742"/>
            <a:ext cx="2821026" cy="2216883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8191751" y="4534518"/>
            <a:ext cx="1880935" cy="1532255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4437325" y="1724025"/>
            <a:ext cx="1825362" cy="901089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2303776" y="3313696"/>
            <a:ext cx="1295400" cy="762000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39061" y="1117653"/>
            <a:ext cx="10039398" cy="5326599"/>
            <a:chOff x="339061" y="1117653"/>
            <a:chExt cx="10039398" cy="53265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9061" y="1117653"/>
              <a:ext cx="10039398" cy="532659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61488" y="3480021"/>
            <a:ext cx="6134268" cy="507905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160870" y="4906470"/>
            <a:ext cx="1081756" cy="1022260"/>
            <a:chOff x="3160870" y="4906470"/>
            <a:chExt cx="1081756" cy="102226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840000">
              <a:off x="3160870" y="4906470"/>
              <a:ext cx="1081756" cy="1022260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087" y="4585863"/>
            <a:ext cx="4647818" cy="282444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9239" y="2105025"/>
            <a:ext cx="3179041" cy="216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07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28688" y="570002"/>
            <a:ext cx="8915399" cy="6365012"/>
            <a:chOff x="4663522" y="570002"/>
            <a:chExt cx="6903805" cy="63650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3522" y="570002"/>
              <a:ext cx="6903805" cy="6365012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15966" y="2016283"/>
            <a:ext cx="1131826" cy="46727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970591" y="2120261"/>
            <a:ext cx="199461" cy="214674"/>
            <a:chOff x="6270076" y="2956560"/>
            <a:chExt cx="199461" cy="21467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70076" y="2956560"/>
              <a:ext cx="199461" cy="214674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19287" y="2486025"/>
            <a:ext cx="2392674" cy="2993445"/>
          </a:xfrm>
          <a:prstGeom prst="rect">
            <a:avLst/>
          </a:prstGeom>
        </p:spPr>
      </p:pic>
      <p:pic>
        <p:nvPicPr>
          <p:cNvPr id="29" name="Object 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13800" y="2044798"/>
            <a:ext cx="796813" cy="481792"/>
          </a:xfrm>
          <a:prstGeom prst="rect">
            <a:avLst/>
          </a:prstGeom>
        </p:spPr>
      </p:pic>
      <p:grpSp>
        <p:nvGrpSpPr>
          <p:cNvPr id="30" name="그룹 1001"/>
          <p:cNvGrpSpPr/>
          <p:nvPr/>
        </p:nvGrpSpPr>
        <p:grpSpPr>
          <a:xfrm>
            <a:off x="5190245" y="2139530"/>
            <a:ext cx="181724" cy="195584"/>
            <a:chOff x="3569316" y="4055222"/>
            <a:chExt cx="181724" cy="195584"/>
          </a:xfrm>
        </p:grpSpPr>
        <p:pic>
          <p:nvPicPr>
            <p:cNvPr id="31" name="Object 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69316" y="4055222"/>
              <a:ext cx="181724" cy="195584"/>
            </a:xfrm>
            <a:prstGeom prst="rect">
              <a:avLst/>
            </a:prstGeom>
          </p:spPr>
        </p:pic>
      </p:grpSp>
      <p:pic>
        <p:nvPicPr>
          <p:cNvPr id="32" name="Object 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195887" y="2483561"/>
            <a:ext cx="4110205" cy="301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74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39061" y="1117653"/>
            <a:ext cx="10039398" cy="5326599"/>
            <a:chOff x="339061" y="1117653"/>
            <a:chExt cx="10039398" cy="53265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9061" y="1117653"/>
              <a:ext cx="10039398" cy="532659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2589" y="5617410"/>
            <a:ext cx="5924849" cy="74617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63975" y="1953743"/>
            <a:ext cx="5540884" cy="372909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83692" y="2150508"/>
            <a:ext cx="3507037" cy="2710434"/>
            <a:chOff x="1783692" y="2150508"/>
            <a:chExt cx="3507037" cy="271043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83692" y="2150508"/>
              <a:ext cx="3507037" cy="271043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39061" y="1117653"/>
            <a:ext cx="10039398" cy="5326599"/>
            <a:chOff x="339061" y="1117653"/>
            <a:chExt cx="10039398" cy="53265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9061" y="1117653"/>
              <a:ext cx="10039398" cy="532659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61487" y="3480020"/>
            <a:ext cx="5797833" cy="507906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45409" y="3128466"/>
            <a:ext cx="4494381" cy="86149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56166" y="4118013"/>
            <a:ext cx="1351909" cy="41333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160870" y="4906470"/>
            <a:ext cx="1081756" cy="1022260"/>
            <a:chOff x="3160870" y="4906470"/>
            <a:chExt cx="1081756" cy="102226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840000">
              <a:off x="3160870" y="4906470"/>
              <a:ext cx="1081756" cy="102226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184529" y="4692357"/>
            <a:ext cx="202384" cy="174050"/>
            <a:chOff x="6184529" y="4692357"/>
            <a:chExt cx="202384" cy="17405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6184529" y="4692357"/>
              <a:ext cx="202384" cy="17405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878796" y="4692357"/>
            <a:ext cx="202384" cy="174050"/>
            <a:chOff x="2878796" y="4692357"/>
            <a:chExt cx="202384" cy="17405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2878796" y="4692357"/>
              <a:ext cx="202384" cy="17405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2052" y="3641259"/>
            <a:ext cx="454464" cy="28184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6662" y="3556562"/>
            <a:ext cx="2447884" cy="133106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73260" y="3346460"/>
            <a:ext cx="495127" cy="56427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373204" y="3251134"/>
            <a:ext cx="2525012" cy="182729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66382" y="2447432"/>
            <a:ext cx="993663" cy="50308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509171" y="2309240"/>
            <a:ext cx="4306092" cy="310942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871391" y="4712001"/>
            <a:ext cx="3291873" cy="89897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573860" y="4711999"/>
            <a:ext cx="1984578" cy="32843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65685" y="4663083"/>
            <a:ext cx="1523559" cy="32843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35259" y="598639"/>
            <a:ext cx="2456087" cy="75459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73709" y="1263162"/>
            <a:ext cx="1534528" cy="2164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7026" y="1142550"/>
            <a:ext cx="1252144" cy="276873"/>
            <a:chOff x="27026" y="1142550"/>
            <a:chExt cx="1252144" cy="27687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6200000">
              <a:off x="27026" y="1142550"/>
              <a:ext cx="1252144" cy="27687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113430" y="6021341"/>
            <a:ext cx="6194695" cy="6454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5259" y="598639"/>
            <a:ext cx="2456401" cy="74617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3709" y="1263162"/>
            <a:ext cx="1534528" cy="2164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7026" y="1142550"/>
            <a:ext cx="1252144" cy="276873"/>
            <a:chOff x="27026" y="1142550"/>
            <a:chExt cx="1252144" cy="27687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27026" y="1142550"/>
              <a:ext cx="1252144" cy="276873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83342" y="2493989"/>
            <a:ext cx="2998419" cy="340285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32648" y="2493989"/>
            <a:ext cx="2671726" cy="340285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041309" y="3584772"/>
            <a:ext cx="2155654" cy="41031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927268" y="3643601"/>
            <a:ext cx="1910139" cy="410311"/>
          </a:xfrm>
          <a:prstGeom prst="rect">
            <a:avLst/>
          </a:prstGeom>
        </p:spPr>
      </p:pic>
      <p:pic>
        <p:nvPicPr>
          <p:cNvPr id="11" name="Object 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678947" y="1335246"/>
            <a:ext cx="2957679" cy="93084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519486" y="1185252"/>
            <a:ext cx="3276600" cy="1230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4433887" y="2416079"/>
            <a:ext cx="457200" cy="527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441657" y="2888703"/>
            <a:ext cx="4616121" cy="2636362"/>
            <a:chOff x="5441657" y="2888703"/>
            <a:chExt cx="4616121" cy="26363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41657" y="2888703"/>
              <a:ext cx="4616121" cy="26363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73186" y="2902925"/>
            <a:ext cx="4616121" cy="2636362"/>
            <a:chOff x="673186" y="2902925"/>
            <a:chExt cx="4616121" cy="263636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186" y="2902925"/>
              <a:ext cx="4616121" cy="263636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5166" y="5746411"/>
            <a:ext cx="2594558" cy="23843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59471" y="5657372"/>
            <a:ext cx="4399269" cy="29362"/>
            <a:chOff x="759471" y="5657372"/>
            <a:chExt cx="4399269" cy="2936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471" y="5657372"/>
              <a:ext cx="4399269" cy="2936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13982" y="5746411"/>
            <a:ext cx="2652044" cy="23843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528288" y="5657372"/>
            <a:ext cx="4399269" cy="29362"/>
            <a:chOff x="5528288" y="5657372"/>
            <a:chExt cx="4399269" cy="2936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28288" y="5657372"/>
              <a:ext cx="4399269" cy="29362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19258" y="440506"/>
            <a:ext cx="2456401" cy="74617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94689" y="1520909"/>
            <a:ext cx="1225652" cy="24123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7672" y="1090012"/>
            <a:ext cx="1252144" cy="276873"/>
            <a:chOff x="37672" y="1090012"/>
            <a:chExt cx="1252144" cy="27687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37672" y="1090012"/>
              <a:ext cx="1252144" cy="27687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887733" y="2287191"/>
            <a:ext cx="752633" cy="420489"/>
            <a:chOff x="6887733" y="2287191"/>
            <a:chExt cx="752633" cy="42048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6887733" y="2287191"/>
              <a:ext cx="752633" cy="42048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651062" y="1228449"/>
            <a:ext cx="2676910" cy="1281382"/>
            <a:chOff x="7651062" y="1228449"/>
            <a:chExt cx="2676910" cy="128138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51062" y="1228449"/>
              <a:ext cx="2676910" cy="1281382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833779" y="1438225"/>
            <a:ext cx="1888474" cy="437007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830287" y="1834883"/>
            <a:ext cx="2057701" cy="478491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764803" y="2902925"/>
            <a:ext cx="4393937" cy="2636362"/>
            <a:chOff x="764803" y="2902925"/>
            <a:chExt cx="4393937" cy="263636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64803" y="2902925"/>
              <a:ext cx="4393937" cy="263636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552748" y="2942503"/>
            <a:ext cx="4393937" cy="2528763"/>
            <a:chOff x="5552748" y="2942503"/>
            <a:chExt cx="4393937" cy="2528763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552748" y="2942503"/>
              <a:ext cx="4393937" cy="252876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95700" y="604017"/>
            <a:ext cx="4402209" cy="6365012"/>
            <a:chOff x="8295700" y="604017"/>
            <a:chExt cx="4402209" cy="63650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95700" y="604017"/>
              <a:ext cx="4402209" cy="636501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721952" y="1121121"/>
            <a:ext cx="4674433" cy="5326599"/>
            <a:chOff x="5721952" y="1121121"/>
            <a:chExt cx="4674433" cy="532659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21952" y="1121121"/>
              <a:ext cx="4674433" cy="532659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46556" y="2679308"/>
            <a:ext cx="1625690" cy="99760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422451" y="4401354"/>
            <a:ext cx="3227953" cy="26866"/>
            <a:chOff x="6422451" y="4401354"/>
            <a:chExt cx="3227953" cy="2686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6422451" y="4401354"/>
              <a:ext cx="3227953" cy="2686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94129" y="510930"/>
            <a:ext cx="2456401" cy="74617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69556" y="1591337"/>
            <a:ext cx="619414" cy="24123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2539" y="1160439"/>
            <a:ext cx="1252144" cy="276873"/>
            <a:chOff x="112539" y="1160439"/>
            <a:chExt cx="1252144" cy="27687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112539" y="1160439"/>
              <a:ext cx="1252144" cy="276873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127007" y="2259708"/>
            <a:ext cx="1276289" cy="32555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277880" y="2643127"/>
            <a:ext cx="1637300" cy="81192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267853" y="2263758"/>
            <a:ext cx="1438385" cy="37312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146556" y="4852366"/>
            <a:ext cx="1532852" cy="99760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136529" y="4511282"/>
            <a:ext cx="1438394" cy="37312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277880" y="4852366"/>
            <a:ext cx="1245586" cy="107187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267853" y="4511282"/>
            <a:ext cx="1271956" cy="37312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111483" y="1401793"/>
            <a:ext cx="1312628" cy="58254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047067" y="4207124"/>
            <a:ext cx="1728371" cy="26866"/>
            <a:chOff x="6047067" y="4207124"/>
            <a:chExt cx="1728371" cy="2686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047067" y="4207124"/>
              <a:ext cx="1728371" cy="2686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257706" y="4207124"/>
            <a:ext cx="1762565" cy="26866"/>
            <a:chOff x="8257706" y="4207124"/>
            <a:chExt cx="1762565" cy="26866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257706" y="4207124"/>
              <a:ext cx="1762565" cy="26866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240996" y="1592451"/>
            <a:ext cx="1652558" cy="20164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3665" y="3938755"/>
            <a:ext cx="3475393" cy="2606545"/>
            <a:chOff x="93665" y="3938755"/>
            <a:chExt cx="3475393" cy="26065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5400000">
              <a:off x="93665" y="3938755"/>
              <a:ext cx="3475393" cy="260654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838505" y="2486642"/>
            <a:ext cx="3124286" cy="2000895"/>
            <a:chOff x="2838505" y="2486642"/>
            <a:chExt cx="3124286" cy="2000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5400000">
              <a:off x="2838505" y="2486642"/>
              <a:ext cx="3124286" cy="200089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389505" y="5222313"/>
            <a:ext cx="2011590" cy="1757411"/>
            <a:chOff x="3389505" y="5222313"/>
            <a:chExt cx="2011590" cy="1757411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389505" y="5222313"/>
              <a:ext cx="2011590" cy="175741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4129" y="510930"/>
            <a:ext cx="2456401" cy="74617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556" y="1591337"/>
            <a:ext cx="723862" cy="24123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2539" y="1160439"/>
            <a:ext cx="1252144" cy="276873"/>
            <a:chOff x="112539" y="1160439"/>
            <a:chExt cx="1252144" cy="27687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12539" y="1160439"/>
              <a:ext cx="1252144" cy="27687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986479" y="2615171"/>
            <a:ext cx="2722281" cy="2650821"/>
            <a:chOff x="3986479" y="2615171"/>
            <a:chExt cx="2722281" cy="265082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86479" y="2615171"/>
              <a:ext cx="2722281" cy="265082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24445" y="2865987"/>
            <a:ext cx="2532779" cy="2442787"/>
            <a:chOff x="1324445" y="2865987"/>
            <a:chExt cx="2532779" cy="244278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24445" y="2865987"/>
              <a:ext cx="2532779" cy="244278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025265" y="2823206"/>
            <a:ext cx="2532779" cy="2442787"/>
            <a:chOff x="7025265" y="2823206"/>
            <a:chExt cx="2532779" cy="244278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25265" y="2823206"/>
              <a:ext cx="2532779" cy="2442787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98416" y="3745693"/>
            <a:ext cx="873952" cy="81975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799236" y="3739579"/>
            <a:ext cx="870219" cy="8197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4129" y="510930"/>
            <a:ext cx="2456401" cy="74617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556" y="1591337"/>
            <a:ext cx="723862" cy="24123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2539" y="1160439"/>
            <a:ext cx="1252144" cy="276873"/>
            <a:chOff x="112539" y="1160439"/>
            <a:chExt cx="1252144" cy="27687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12539" y="1160439"/>
              <a:ext cx="1252144" cy="276873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04322" y="2774714"/>
            <a:ext cx="2998419" cy="340285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239290" y="1825770"/>
            <a:ext cx="3332948" cy="1623630"/>
            <a:chOff x="6239290" y="1825770"/>
            <a:chExt cx="3332948" cy="162363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39290" y="1825770"/>
              <a:ext cx="3332948" cy="162363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35474" y="2354225"/>
            <a:ext cx="1210545" cy="420489"/>
            <a:chOff x="5035474" y="2354225"/>
            <a:chExt cx="1210545" cy="42048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0800000">
              <a:off x="5035474" y="2354225"/>
              <a:ext cx="1210545" cy="42048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26715" y="2069877"/>
            <a:ext cx="2563540" cy="120885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282071" y="4035719"/>
            <a:ext cx="1887288" cy="214185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410073" y="5038076"/>
            <a:ext cx="1192917" cy="83484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572238" y="215321"/>
            <a:ext cx="948673" cy="914965"/>
            <a:chOff x="9572238" y="215321"/>
            <a:chExt cx="948673" cy="91496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572238" y="215321"/>
              <a:ext cx="948673" cy="914965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862135" y="544822"/>
            <a:ext cx="332968" cy="2989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05764" y="565591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73%</a:t>
            </a:r>
            <a:endParaRPr lang="ko-KR" altLang="en-US" dirty="0"/>
          </a:p>
        </p:txBody>
      </p:sp>
      <p:sp>
        <p:nvSpPr>
          <p:cNvPr id="6" name="포인트가 5개인 별 5"/>
          <p:cNvSpPr/>
          <p:nvPr/>
        </p:nvSpPr>
        <p:spPr>
          <a:xfrm>
            <a:off x="2376487" y="4695825"/>
            <a:ext cx="609600" cy="572149"/>
          </a:xfrm>
          <a:prstGeom prst="star5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</Words>
  <Application>Microsoft Office PowerPoint</Application>
  <PresentationFormat>사용자 지정</PresentationFormat>
  <Paragraphs>1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?? ??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SSAFY</cp:lastModifiedBy>
  <cp:revision>12</cp:revision>
  <dcterms:created xsi:type="dcterms:W3CDTF">2022-07-28T11:44:51Z</dcterms:created>
  <dcterms:modified xsi:type="dcterms:W3CDTF">2022-07-28T07:31:03Z</dcterms:modified>
</cp:coreProperties>
</file>