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1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1155A-A11C-461C-B1E1-813658B5DE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978BB-917D-4E9D-9FAD-0EC0EF50D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재고 상품 구경 </a:t>
            </a:r>
            <a:r>
              <a:rPr lang="en-US" altLang="ko-KR" dirty="0"/>
              <a:t>-&gt; </a:t>
            </a:r>
            <a:r>
              <a:rPr lang="ko-KR" altLang="en-US" dirty="0"/>
              <a:t>상품 선택 </a:t>
            </a:r>
            <a:r>
              <a:rPr lang="en-US" altLang="ko-KR" dirty="0"/>
              <a:t>-&gt; </a:t>
            </a:r>
            <a:r>
              <a:rPr lang="ko-KR" altLang="en-US" dirty="0"/>
              <a:t>픽업 신청 </a:t>
            </a:r>
            <a:r>
              <a:rPr lang="en-US" altLang="ko-KR" dirty="0"/>
              <a:t>-&gt; </a:t>
            </a:r>
            <a:r>
              <a:rPr lang="ko-KR" altLang="en-US" dirty="0"/>
              <a:t>승인 알림 확인 </a:t>
            </a:r>
            <a:r>
              <a:rPr lang="en-US" altLang="ko-KR" dirty="0"/>
              <a:t>-&gt; </a:t>
            </a:r>
            <a:r>
              <a:rPr lang="ko-KR" altLang="en-US" dirty="0"/>
              <a:t>픽업 </a:t>
            </a:r>
            <a:r>
              <a:rPr lang="en-US" altLang="ko-KR" dirty="0"/>
              <a:t>&amp; </a:t>
            </a:r>
            <a:r>
              <a:rPr lang="ko-KR" altLang="en-US" dirty="0"/>
              <a:t>리뷰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사업장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재고 상품 등록 </a:t>
            </a:r>
            <a:r>
              <a:rPr lang="en-US" altLang="ko-KR" dirty="0"/>
              <a:t>-&gt; </a:t>
            </a:r>
            <a:r>
              <a:rPr lang="ko-KR" altLang="en-US" dirty="0"/>
              <a:t>재고물품 수량 결정 </a:t>
            </a:r>
            <a:r>
              <a:rPr lang="en-US" altLang="ko-KR" dirty="0"/>
              <a:t>-&gt; </a:t>
            </a:r>
            <a:r>
              <a:rPr lang="ko-KR" altLang="en-US" dirty="0"/>
              <a:t>주문 알림 확인 </a:t>
            </a:r>
            <a:r>
              <a:rPr lang="en-US" altLang="ko-KR" dirty="0"/>
              <a:t>-&gt; </a:t>
            </a:r>
            <a:r>
              <a:rPr lang="ko-KR" altLang="en-US" dirty="0"/>
              <a:t>승인 후 제품 준비 </a:t>
            </a:r>
            <a:r>
              <a:rPr lang="en-US" altLang="ko-KR" dirty="0"/>
              <a:t>-&gt; </a:t>
            </a:r>
            <a:r>
              <a:rPr lang="ko-KR" altLang="en-US" dirty="0"/>
              <a:t>제품 전달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978BB-917D-4E9D-9FAD-0EC0EF50D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9CB77-571E-BD66-2349-98C41B3A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7D8BC-D7FD-E870-3AF4-05E7FFE6D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01369-E211-1663-F2E4-F48244DC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0B7AE-0C46-6F01-A185-3CE0D1D2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AA9E-DEB9-00F6-A6D3-F1CDB0DB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F29E6-695F-E96E-D0FF-87F0C283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9993C-4EBD-3F21-6F88-E331C07BB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E2D94-72DF-04B5-16B4-33A57D66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FFAE4-C6C3-DA46-19D7-85562248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85F52-96DA-0A19-3186-E2126D7A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D4F0E1-00C0-6D26-9E2C-E2F92BB9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46516-4D9F-7974-563A-2C299D756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8805E-B8DB-4743-E26D-26D87624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F0738-8706-5E4C-A799-7B66A45A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C2F2-B048-AC75-2BB2-37AD1F9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3B52B-16F4-1283-4F6F-B9CB926C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1DAF4-D7C1-0C0C-F8D0-C8BCADCB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BC2B0-BC0B-EE18-EAC2-D69ECAD0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79079-C87A-2844-947F-72E935A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F2A40-AEF7-5A1D-E39F-848A0E0A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A89D-78E6-FE49-AAB9-7840DE8A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015FB-2330-778A-BFB5-B721CFEC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DCAE4-1598-EDD2-0D15-78FB91B8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251D5-FBA6-EFD3-686A-68C534F5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1858E-1151-681B-690F-091A14CA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A943-E8FC-4A91-6F88-9ADA457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5ED08-D105-034F-BB21-80699880F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88371-5775-EE3D-D846-53F4E428B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587F4-1232-4F17-D03E-80186A4F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46F1F-D5B0-CAE1-FC1B-ACDF569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DD894-18EE-33A7-6291-16BDF40C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4C0D2-D169-BC98-F812-4ECB7BC3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27093-EE25-DDD1-00E8-D56513C7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86EA6-677A-3AC0-0689-5F490CF7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AF1AA-BF49-7591-B2B2-5942E06B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5D228-D115-3F05-EB45-05E2A5A8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0FA16-FF38-4211-77DD-8462BC2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E045F-617A-27E6-A25E-DD4D5E3A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DC991-43EF-9AD4-0E3E-CC8EFE7F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0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90B0F-9B6A-C382-28C4-FF462E2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A0DAC-48DC-31B3-6C8E-A0E7BF10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B4F118-22B6-C89A-4504-85A114C9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DD7DB-38F1-4119-F38F-346E9CBC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4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E6AA6F-6B09-1EAC-ACCD-9B1BDA1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6FA3A-2DDA-A9FF-58AE-78BE4168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81029-D1DC-4D22-B9A8-91AF7DD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2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2AE3-651B-8DC8-2F4C-6BDB62F4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6B67F-501A-45D7-1E80-43418DA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2EBAD-EAE9-FA5A-5942-9B77F471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E0905-5DAF-2868-F8FA-4308036C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E2B35-1A6B-B10B-0D88-238FFF48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6911D-500F-6E97-4589-8C2E9561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A309-7BC2-402B-9698-44473C65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74FE9-52CA-23DE-B143-532F8D76C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0E9B59-6326-B869-65AA-53E45A38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C7A6B-23A8-578B-CE66-3745492F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C5D06-144E-02DB-B38E-CD5BFA37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97DF0-B3C4-C160-D16C-1FFF1255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E0901-2316-7108-2739-62DFD024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D9FF1-A40D-3F4C-EA85-60EE811B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A2A5A-B5C0-F997-4AA4-3E4A2130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6E0D-49B6-47C8-864E-FA8E084DF61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C12D3-F86E-32D2-6CB5-36E43ADF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9FD25-6580-7746-5F82-B885DC039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7614-499E-43E2-856C-04DEE3A83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8EBA7D-EC4F-6286-87A3-2F1D499DBD63}"/>
              </a:ext>
            </a:extLst>
          </p:cNvPr>
          <p:cNvSpPr/>
          <p:nvPr/>
        </p:nvSpPr>
        <p:spPr>
          <a:xfrm>
            <a:off x="0" y="-1"/>
            <a:ext cx="12192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433549-0AD2-F962-F692-3A4275042C45}"/>
              </a:ext>
            </a:extLst>
          </p:cNvPr>
          <p:cNvSpPr/>
          <p:nvPr/>
        </p:nvSpPr>
        <p:spPr>
          <a:xfrm>
            <a:off x="0" y="3419271"/>
            <a:ext cx="12192000" cy="342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6C85B-F915-28A6-5C08-44B2A711030C}"/>
              </a:ext>
            </a:extLst>
          </p:cNvPr>
          <p:cNvSpPr txBox="1"/>
          <p:nvPr/>
        </p:nvSpPr>
        <p:spPr>
          <a:xfrm>
            <a:off x="185126" y="298873"/>
            <a:ext cx="9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소비자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D0D09-347C-7A13-EC67-8B8AEA225086}"/>
              </a:ext>
            </a:extLst>
          </p:cNvPr>
          <p:cNvSpPr txBox="1"/>
          <p:nvPr/>
        </p:nvSpPr>
        <p:spPr>
          <a:xfrm>
            <a:off x="185126" y="3734757"/>
            <a:ext cx="9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사업자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EA7963-BCD1-2FEF-C168-C0B246F8F81D}"/>
              </a:ext>
            </a:extLst>
          </p:cNvPr>
          <p:cNvCxnSpPr/>
          <p:nvPr/>
        </p:nvCxnSpPr>
        <p:spPr>
          <a:xfrm>
            <a:off x="1998000" y="9729"/>
            <a:ext cx="0" cy="6848271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E5C628-F5F6-76D1-6A2E-1B2162837355}"/>
              </a:ext>
            </a:extLst>
          </p:cNvPr>
          <p:cNvCxnSpPr/>
          <p:nvPr/>
        </p:nvCxnSpPr>
        <p:spPr>
          <a:xfrm>
            <a:off x="3963573" y="9729"/>
            <a:ext cx="0" cy="6848271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26A539-7CA3-104A-837F-B6B1CEB29FB3}"/>
              </a:ext>
            </a:extLst>
          </p:cNvPr>
          <p:cNvCxnSpPr/>
          <p:nvPr/>
        </p:nvCxnSpPr>
        <p:spPr>
          <a:xfrm>
            <a:off x="5983685" y="-4865"/>
            <a:ext cx="0" cy="6848271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CC8BFA-3148-2D1E-4F65-D325AB1F86AC}"/>
              </a:ext>
            </a:extLst>
          </p:cNvPr>
          <p:cNvCxnSpPr/>
          <p:nvPr/>
        </p:nvCxnSpPr>
        <p:spPr>
          <a:xfrm>
            <a:off x="7981685" y="-4865"/>
            <a:ext cx="0" cy="6848271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F1C0A5-D08A-BA67-6E28-B405C245463F}"/>
              </a:ext>
            </a:extLst>
          </p:cNvPr>
          <p:cNvCxnSpPr/>
          <p:nvPr/>
        </p:nvCxnSpPr>
        <p:spPr>
          <a:xfrm>
            <a:off x="9979685" y="-4865"/>
            <a:ext cx="0" cy="6848271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88A304D-BD23-F8AA-F135-EF29951E1E02}"/>
              </a:ext>
            </a:extLst>
          </p:cNvPr>
          <p:cNvSpPr/>
          <p:nvPr/>
        </p:nvSpPr>
        <p:spPr>
          <a:xfrm>
            <a:off x="1566646" y="1591401"/>
            <a:ext cx="8915457" cy="30155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798095-7232-5491-7AFC-174C6132F8A8}"/>
              </a:ext>
            </a:extLst>
          </p:cNvPr>
          <p:cNvSpPr/>
          <p:nvPr/>
        </p:nvSpPr>
        <p:spPr>
          <a:xfrm>
            <a:off x="1626142" y="5059310"/>
            <a:ext cx="8939716" cy="301558"/>
          </a:xfrm>
          <a:prstGeom prst="rightArrow">
            <a:avLst/>
          </a:prstGeom>
          <a:solidFill>
            <a:srgbClr val="901F00"/>
          </a:solidFill>
          <a:ln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BB389-4622-21CB-9684-3B5872DAB4E0}"/>
              </a:ext>
            </a:extLst>
          </p:cNvPr>
          <p:cNvSpPr txBox="1"/>
          <p:nvPr/>
        </p:nvSpPr>
        <p:spPr>
          <a:xfrm>
            <a:off x="2425199" y="2841193"/>
            <a:ext cx="107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상품 쇼핑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EA2FF-1C88-011E-E02D-4F850E464D06}"/>
              </a:ext>
            </a:extLst>
          </p:cNvPr>
          <p:cNvSpPr txBox="1"/>
          <p:nvPr/>
        </p:nvSpPr>
        <p:spPr>
          <a:xfrm>
            <a:off x="4440153" y="2856280"/>
            <a:ext cx="1131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상품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00B60-68A8-A7CF-D176-748137F21D91}"/>
              </a:ext>
            </a:extLst>
          </p:cNvPr>
          <p:cNvSpPr txBox="1"/>
          <p:nvPr/>
        </p:nvSpPr>
        <p:spPr>
          <a:xfrm>
            <a:off x="6451496" y="2856280"/>
            <a:ext cx="10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픽업 신청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F3502F-9949-4ADE-8EFB-F754B8969999}"/>
              </a:ext>
            </a:extLst>
          </p:cNvPr>
          <p:cNvSpPr txBox="1"/>
          <p:nvPr/>
        </p:nvSpPr>
        <p:spPr>
          <a:xfrm>
            <a:off x="8211899" y="2854104"/>
            <a:ext cx="1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완료 알림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C4EEC-ABEE-F554-5299-9120D5C8EEE8}"/>
              </a:ext>
            </a:extLst>
          </p:cNvPr>
          <p:cNvSpPr txBox="1"/>
          <p:nvPr/>
        </p:nvSpPr>
        <p:spPr>
          <a:xfrm>
            <a:off x="10229964" y="2841914"/>
            <a:ext cx="180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픽업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리뷰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2FC344-0CAD-D515-7DEF-E0C9A6661EE7}"/>
              </a:ext>
            </a:extLst>
          </p:cNvPr>
          <p:cNvSpPr txBox="1"/>
          <p:nvPr/>
        </p:nvSpPr>
        <p:spPr>
          <a:xfrm>
            <a:off x="2416741" y="6322713"/>
            <a:ext cx="1090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상품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BD61B-6EA5-693E-CD6B-8F844698FC27}"/>
              </a:ext>
            </a:extLst>
          </p:cNvPr>
          <p:cNvSpPr txBox="1"/>
          <p:nvPr/>
        </p:nvSpPr>
        <p:spPr>
          <a:xfrm>
            <a:off x="4175867" y="6320495"/>
            <a:ext cx="1582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상품 수량 결정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72933-B583-3DF0-33FE-27E40D86300A}"/>
              </a:ext>
            </a:extLst>
          </p:cNvPr>
          <p:cNvSpPr txBox="1"/>
          <p:nvPr/>
        </p:nvSpPr>
        <p:spPr>
          <a:xfrm>
            <a:off x="6227953" y="6294723"/>
            <a:ext cx="158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주문 알림 확인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95DF2-B2C9-DF35-5851-836913500C48}"/>
              </a:ext>
            </a:extLst>
          </p:cNvPr>
          <p:cNvSpPr txBox="1"/>
          <p:nvPr/>
        </p:nvSpPr>
        <p:spPr>
          <a:xfrm>
            <a:off x="8154769" y="6305378"/>
            <a:ext cx="175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승인 후 상품준비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EBCEF-5B74-721C-6DD0-ED9048939A24}"/>
              </a:ext>
            </a:extLst>
          </p:cNvPr>
          <p:cNvSpPr txBox="1"/>
          <p:nvPr/>
        </p:nvSpPr>
        <p:spPr>
          <a:xfrm>
            <a:off x="10599195" y="6305378"/>
            <a:ext cx="113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상품 전달</a:t>
            </a: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DB5043D-666E-1AE5-8922-C1912ECD4294}"/>
              </a:ext>
            </a:extLst>
          </p:cNvPr>
          <p:cNvSpPr/>
          <p:nvPr/>
        </p:nvSpPr>
        <p:spPr>
          <a:xfrm>
            <a:off x="6388333" y="1121112"/>
            <a:ext cx="1187091" cy="1235413"/>
          </a:xfrm>
          <a:prstGeom prst="flowChartConnector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4C7E97F2-4124-140B-8F39-323DF4656E7D}"/>
              </a:ext>
            </a:extLst>
          </p:cNvPr>
          <p:cNvSpPr/>
          <p:nvPr/>
        </p:nvSpPr>
        <p:spPr>
          <a:xfrm>
            <a:off x="8424782" y="1123333"/>
            <a:ext cx="1187091" cy="1235413"/>
          </a:xfrm>
          <a:prstGeom prst="flowChartConnector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2CD959F-0795-9C42-0D1F-C2660ADC6282}"/>
              </a:ext>
            </a:extLst>
          </p:cNvPr>
          <p:cNvSpPr/>
          <p:nvPr/>
        </p:nvSpPr>
        <p:spPr>
          <a:xfrm>
            <a:off x="10570687" y="4592382"/>
            <a:ext cx="1187091" cy="1235413"/>
          </a:xfrm>
          <a:prstGeom prst="flowChartConnector">
            <a:avLst/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51382727-0E72-E073-B064-0556485E94A4}"/>
              </a:ext>
            </a:extLst>
          </p:cNvPr>
          <p:cNvSpPr/>
          <p:nvPr/>
        </p:nvSpPr>
        <p:spPr>
          <a:xfrm>
            <a:off x="6388332" y="4592382"/>
            <a:ext cx="1187091" cy="1235413"/>
          </a:xfrm>
          <a:prstGeom prst="flowChartConnector">
            <a:avLst/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8A71E2-6622-9044-2167-1E60071AC569}"/>
              </a:ext>
            </a:extLst>
          </p:cNvPr>
          <p:cNvSpPr/>
          <p:nvPr/>
        </p:nvSpPr>
        <p:spPr>
          <a:xfrm>
            <a:off x="2341074" y="748543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24F7580-C0FD-07B3-A149-01E251CEB410}"/>
              </a:ext>
            </a:extLst>
          </p:cNvPr>
          <p:cNvSpPr/>
          <p:nvPr/>
        </p:nvSpPr>
        <p:spPr>
          <a:xfrm>
            <a:off x="4375321" y="758548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BDA48E6-3292-58CD-DC0B-BB8567AA94E0}"/>
              </a:ext>
            </a:extLst>
          </p:cNvPr>
          <p:cNvSpPr/>
          <p:nvPr/>
        </p:nvSpPr>
        <p:spPr>
          <a:xfrm>
            <a:off x="10509088" y="792160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2CE9B51-4B5C-99AA-7626-0237E996265F}"/>
              </a:ext>
            </a:extLst>
          </p:cNvPr>
          <p:cNvSpPr/>
          <p:nvPr/>
        </p:nvSpPr>
        <p:spPr>
          <a:xfrm>
            <a:off x="4373356" y="4216428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39D641C-816C-D32D-2916-338B178B233C}"/>
              </a:ext>
            </a:extLst>
          </p:cNvPr>
          <p:cNvSpPr/>
          <p:nvPr/>
        </p:nvSpPr>
        <p:spPr>
          <a:xfrm>
            <a:off x="2364832" y="4246601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1FB515-A70E-4295-354C-06C7233CB150}"/>
              </a:ext>
            </a:extLst>
          </p:cNvPr>
          <p:cNvSpPr/>
          <p:nvPr/>
        </p:nvSpPr>
        <p:spPr>
          <a:xfrm>
            <a:off x="8414797" y="4221199"/>
            <a:ext cx="1188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팔각형 20">
            <a:extLst>
              <a:ext uri="{FF2B5EF4-FFF2-40B4-BE49-F238E27FC236}">
                <a16:creationId xmlns:a16="http://schemas.microsoft.com/office/drawing/2014/main" id="{CFBACCBC-489C-B473-E6C7-300278A67627}"/>
              </a:ext>
            </a:extLst>
          </p:cNvPr>
          <p:cNvSpPr/>
          <p:nvPr/>
        </p:nvSpPr>
        <p:spPr>
          <a:xfrm>
            <a:off x="396997" y="1139244"/>
            <a:ext cx="1219569" cy="1198598"/>
          </a:xfrm>
          <a:prstGeom prst="octagon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3E9734-AF4A-F464-D59D-47645537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5" y="1375322"/>
            <a:ext cx="699798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팔각형 51">
            <a:extLst>
              <a:ext uri="{FF2B5EF4-FFF2-40B4-BE49-F238E27FC236}">
                <a16:creationId xmlns:a16="http://schemas.microsoft.com/office/drawing/2014/main" id="{619E4BFC-DE83-0915-E7E4-B904619C86BF}"/>
              </a:ext>
            </a:extLst>
          </p:cNvPr>
          <p:cNvSpPr/>
          <p:nvPr/>
        </p:nvSpPr>
        <p:spPr>
          <a:xfrm>
            <a:off x="367246" y="4602385"/>
            <a:ext cx="1293437" cy="1278421"/>
          </a:xfrm>
          <a:prstGeom prst="octagon">
            <a:avLst/>
          </a:prstGeom>
          <a:solidFill>
            <a:schemeClr val="bg1"/>
          </a:solidFill>
          <a:ln w="31750">
            <a:solidFill>
              <a:srgbClr val="90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4" descr="온라인 매장 - 무료 상업과 쇼핑개 아이콘">
            <a:extLst>
              <a:ext uri="{FF2B5EF4-FFF2-40B4-BE49-F238E27FC236}">
                <a16:creationId xmlns:a16="http://schemas.microsoft.com/office/drawing/2014/main" id="{54B0F7C1-44BB-E533-854F-9B9AF06B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2" y="4765411"/>
            <a:ext cx="934938" cy="9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1D36B74-37E1-2F65-9D7E-E21D9EDA9763}"/>
              </a:ext>
            </a:extLst>
          </p:cNvPr>
          <p:cNvSpPr txBox="1"/>
          <p:nvPr/>
        </p:nvSpPr>
        <p:spPr>
          <a:xfrm>
            <a:off x="1643551" y="1343243"/>
            <a:ext cx="7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CAD2F-7506-F407-E596-2B28A0BBBC12}"/>
              </a:ext>
            </a:extLst>
          </p:cNvPr>
          <p:cNvSpPr txBox="1"/>
          <p:nvPr/>
        </p:nvSpPr>
        <p:spPr>
          <a:xfrm>
            <a:off x="1670685" y="4830857"/>
            <a:ext cx="7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pic>
        <p:nvPicPr>
          <p:cNvPr id="2050" name="Picture 2" descr="리뷰 무료 아이콘">
            <a:extLst>
              <a:ext uri="{FF2B5EF4-FFF2-40B4-BE49-F238E27FC236}">
                <a16:creationId xmlns:a16="http://schemas.microsoft.com/office/drawing/2014/main" id="{D4881674-C7C4-4448-5BA8-C5ED7B14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833" y="1919718"/>
            <a:ext cx="616438" cy="6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전달 - 무료 상업개 아이콘">
            <a:extLst>
              <a:ext uri="{FF2B5EF4-FFF2-40B4-BE49-F238E27FC236}">
                <a16:creationId xmlns:a16="http://schemas.microsoft.com/office/drawing/2014/main" id="{E9137E31-167A-A3DD-55F7-4B2EBC8A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699" y="4766339"/>
            <a:ext cx="791002" cy="7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포장 - 무료 배송 및 배송개 아이콘">
            <a:extLst>
              <a:ext uri="{FF2B5EF4-FFF2-40B4-BE49-F238E27FC236}">
                <a16:creationId xmlns:a16="http://schemas.microsoft.com/office/drawing/2014/main" id="{58759B69-11AF-D252-D100-FA1E8F1B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87" y="5171986"/>
            <a:ext cx="904581" cy="9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구매 주문 - 무료 마케팅개 아이콘">
            <a:extLst>
              <a:ext uri="{FF2B5EF4-FFF2-40B4-BE49-F238E27FC236}">
                <a16:creationId xmlns:a16="http://schemas.microsoft.com/office/drawing/2014/main" id="{CF67821A-7A59-380A-1400-DAB57E17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274" y="4434896"/>
            <a:ext cx="695414" cy="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알림 - 무료 도구 및기구개 아이콘">
            <a:extLst>
              <a:ext uri="{FF2B5EF4-FFF2-40B4-BE49-F238E27FC236}">
                <a16:creationId xmlns:a16="http://schemas.microsoft.com/office/drawing/2014/main" id="{941A0C3F-2F7E-1919-B4FF-DABE1B22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27" y="5000477"/>
            <a:ext cx="78586" cy="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등록하다 - 무료 파일 및 폴더개 아이콘">
            <a:extLst>
              <a:ext uri="{FF2B5EF4-FFF2-40B4-BE49-F238E27FC236}">
                <a16:creationId xmlns:a16="http://schemas.microsoft.com/office/drawing/2014/main" id="{DB4D0244-A487-D759-606E-4A9C766B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50" y="4474277"/>
            <a:ext cx="1353518" cy="13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샐러드, 그릇, 식품, 야채 아이콘 에 Food - Line">
            <a:extLst>
              <a:ext uri="{FF2B5EF4-FFF2-40B4-BE49-F238E27FC236}">
                <a16:creationId xmlns:a16="http://schemas.microsoft.com/office/drawing/2014/main" id="{833F7160-4BC2-A26B-4885-2DAFC8F7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84" y="4843199"/>
            <a:ext cx="445223" cy="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수량 - 무료 모양과 기호개 아이콘">
            <a:extLst>
              <a:ext uri="{FF2B5EF4-FFF2-40B4-BE49-F238E27FC236}">
                <a16:creationId xmlns:a16="http://schemas.microsoft.com/office/drawing/2014/main" id="{4AD4C53B-0BAF-E05A-1241-F1F3DEC9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81" y="5197633"/>
            <a:ext cx="821496" cy="8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빵 - 무료 음식과 식당개 아이콘">
            <a:extLst>
              <a:ext uri="{FF2B5EF4-FFF2-40B4-BE49-F238E27FC236}">
                <a16:creationId xmlns:a16="http://schemas.microsoft.com/office/drawing/2014/main" id="{0A585AAC-F232-DDC8-5552-61BC5330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05" y="4388626"/>
            <a:ext cx="987313" cy="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주문 음식 - 무료 음식과 식당개 아이콘">
            <a:extLst>
              <a:ext uri="{FF2B5EF4-FFF2-40B4-BE49-F238E27FC236}">
                <a16:creationId xmlns:a16="http://schemas.microsoft.com/office/drawing/2014/main" id="{86FD81D7-F137-FD15-EC1B-238AAC6A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45" y="1170809"/>
            <a:ext cx="1275018" cy="12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전화, 쇼핑 카트 및 전화로 구매 | 무료 아이콘">
            <a:extLst>
              <a:ext uri="{FF2B5EF4-FFF2-40B4-BE49-F238E27FC236}">
                <a16:creationId xmlns:a16="http://schemas.microsoft.com/office/drawing/2014/main" id="{31486A0A-9EC7-035A-24A6-8022CA96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92" y="1343243"/>
            <a:ext cx="879179" cy="8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선택 - 무료 ui개 아이콘">
            <a:extLst>
              <a:ext uri="{FF2B5EF4-FFF2-40B4-BE49-F238E27FC236}">
                <a16:creationId xmlns:a16="http://schemas.microsoft.com/office/drawing/2014/main" id="{2EC2B2FF-86FB-A73B-B9A8-D885FC5B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16" y="1375322"/>
            <a:ext cx="847100" cy="8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90218E-74F8-EA7D-9213-637F40CFB6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38242" y="4765411"/>
            <a:ext cx="732976" cy="888028"/>
          </a:xfrm>
          <a:prstGeom prst="rect">
            <a:avLst/>
          </a:prstGeom>
        </p:spPr>
      </p:pic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D00DB9CA-2353-6F38-8074-1939D7635966}"/>
              </a:ext>
            </a:extLst>
          </p:cNvPr>
          <p:cNvSpPr/>
          <p:nvPr/>
        </p:nvSpPr>
        <p:spPr>
          <a:xfrm>
            <a:off x="7079890" y="4896816"/>
            <a:ext cx="216259" cy="2073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B49FE07-F488-8C52-6984-741B2BAE92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70563" y="1288246"/>
            <a:ext cx="732976" cy="888028"/>
          </a:xfrm>
          <a:prstGeom prst="rect">
            <a:avLst/>
          </a:prstGeom>
        </p:spPr>
      </p:pic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DC34DA0E-5F14-F018-133C-0D3675E4C5CB}"/>
              </a:ext>
            </a:extLst>
          </p:cNvPr>
          <p:cNvSpPr/>
          <p:nvPr/>
        </p:nvSpPr>
        <p:spPr>
          <a:xfrm>
            <a:off x="9102483" y="1419651"/>
            <a:ext cx="216259" cy="2073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9BD7CD6-9A85-F708-AD82-3E69327994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6619" y="1254462"/>
            <a:ext cx="832469" cy="444785"/>
          </a:xfrm>
          <a:prstGeom prst="rect">
            <a:avLst/>
          </a:prstGeom>
        </p:spPr>
      </p:pic>
      <p:pic>
        <p:nvPicPr>
          <p:cNvPr id="78" name="Picture 26" descr="빵 - 무료 음식과 식당개 아이콘">
            <a:extLst>
              <a:ext uri="{FF2B5EF4-FFF2-40B4-BE49-F238E27FC236}">
                <a16:creationId xmlns:a16="http://schemas.microsoft.com/office/drawing/2014/main" id="{95A71D52-F63D-2E66-FA40-F7B7AD49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494" y="842623"/>
            <a:ext cx="609777" cy="6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9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74</Words>
  <Application>Microsoft Office PowerPoint</Application>
  <PresentationFormat>와이드스크린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Chang Wan</dc:creator>
  <cp:lastModifiedBy>Jang Chang Wan</cp:lastModifiedBy>
  <cp:revision>4</cp:revision>
  <dcterms:created xsi:type="dcterms:W3CDTF">2022-07-20T04:28:58Z</dcterms:created>
  <dcterms:modified xsi:type="dcterms:W3CDTF">2022-07-20T05:48:13Z</dcterms:modified>
</cp:coreProperties>
</file>