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2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1" autoAdjust="0"/>
    <p:restoredTop sz="94660"/>
  </p:normalViewPr>
  <p:slideViewPr>
    <p:cSldViewPr>
      <p:cViewPr varScale="1">
        <p:scale>
          <a:sx n="75" d="100"/>
          <a:sy n="75" d="100"/>
        </p:scale>
        <p:origin x="9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34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9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3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91.png"/><Relationship Id="rId12" Type="http://schemas.openxmlformats.org/officeDocument/2006/relationships/image" Target="../media/image10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0" Type="http://schemas.openxmlformats.org/officeDocument/2006/relationships/image" Target="../media/image103.png"/><Relationship Id="rId4" Type="http://schemas.openxmlformats.org/officeDocument/2006/relationships/image" Target="../media/image34.png"/><Relationship Id="rId9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83.png"/><Relationship Id="rId7" Type="http://schemas.openxmlformats.org/officeDocument/2006/relationships/image" Target="../media/image10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106.png"/><Relationship Id="rId4" Type="http://schemas.openxmlformats.org/officeDocument/2006/relationships/image" Target="../media/image34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4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34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6.png"/><Relationship Id="rId4" Type="http://schemas.openxmlformats.org/officeDocument/2006/relationships/image" Target="../media/image151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62.png"/><Relationship Id="rId7" Type="http://schemas.openxmlformats.org/officeDocument/2006/relationships/image" Target="../media/image175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63.png"/><Relationship Id="rId9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34" Type="http://schemas.openxmlformats.org/officeDocument/2006/relationships/image" Target="../media/image213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2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1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35" Type="http://schemas.openxmlformats.org/officeDocument/2006/relationships/image" Target="../media/image214.png"/><Relationship Id="rId8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1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222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6.png"/><Relationship Id="rId7" Type="http://schemas.openxmlformats.org/officeDocument/2006/relationships/image" Target="../media/image15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1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iW8R1PHUbw" TargetMode="Externa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3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1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34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975" y="1144390"/>
            <a:ext cx="10039398" cy="5299861"/>
            <a:chOff x="306975" y="1144390"/>
            <a:chExt cx="10039398" cy="5299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5" y="1144390"/>
              <a:ext cx="10039398" cy="5299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36" y="2044287"/>
            <a:ext cx="3262426" cy="1002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9824" y="3527690"/>
            <a:ext cx="2545630" cy="516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89889" y="3214286"/>
            <a:ext cx="193389" cy="104865"/>
            <a:chOff x="9189889" y="3214286"/>
            <a:chExt cx="193389" cy="104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889" y="3214286"/>
              <a:ext cx="193389" cy="1048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5282" y="5058156"/>
            <a:ext cx="3045277" cy="529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467" y="2016979"/>
            <a:ext cx="4537143" cy="3506557"/>
            <a:chOff x="1111467" y="2016979"/>
            <a:chExt cx="4537143" cy="35065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467" y="2016979"/>
              <a:ext cx="4537143" cy="35065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1208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64" y="56559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73%</a:t>
            </a:r>
            <a:endParaRPr lang="ko-KR" altLang="en-US" dirty="0"/>
          </a:p>
        </p:txBody>
      </p:sp>
      <p:sp>
        <p:nvSpPr>
          <p:cNvPr id="6" name="포인트가 5개인 별 5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7003" y="2258761"/>
            <a:ext cx="4565937" cy="4151013"/>
            <a:chOff x="2947003" y="2258761"/>
            <a:chExt cx="4565937" cy="4151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003" y="2258761"/>
              <a:ext cx="4565937" cy="41510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0731" y="3250338"/>
            <a:ext cx="4627016" cy="2666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997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  <p:sp>
        <p:nvSpPr>
          <p:cNvPr id="17" name="포인트가 5개인 별 16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7003" y="2258761"/>
            <a:ext cx="4565937" cy="4686879"/>
            <a:chOff x="2947003" y="2258761"/>
            <a:chExt cx="4565937" cy="4686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03" y="2258761"/>
              <a:ext cx="4565937" cy="46868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4404" y="3330176"/>
            <a:ext cx="4325578" cy="3306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7568" y="621900"/>
            <a:ext cx="346614" cy="33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1558195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611" y="2419566"/>
            <a:ext cx="4537143" cy="334643"/>
            <a:chOff x="738611" y="2419566"/>
            <a:chExt cx="4537143" cy="334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11" y="2419566"/>
              <a:ext cx="4537143" cy="334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41186" y="1445514"/>
            <a:ext cx="4972213" cy="667158"/>
            <a:chOff x="4841186" y="1445514"/>
            <a:chExt cx="4972213" cy="6671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1186" y="1445514"/>
              <a:ext cx="4972213" cy="667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3596" y="3021736"/>
            <a:ext cx="4537143" cy="352798"/>
            <a:chOff x="5023596" y="3021736"/>
            <a:chExt cx="4537143" cy="352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596" y="3021736"/>
              <a:ext cx="4537143" cy="3527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174" y="3738171"/>
            <a:ext cx="7233524" cy="364455"/>
            <a:chOff x="600174" y="3738171"/>
            <a:chExt cx="7233524" cy="364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74" y="3738171"/>
              <a:ext cx="7233524" cy="364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277" y="4476551"/>
            <a:ext cx="4537143" cy="325768"/>
            <a:chOff x="4496277" y="4476551"/>
            <a:chExt cx="4537143" cy="3257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6277" y="4476551"/>
              <a:ext cx="4537143" cy="3257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1845" y="4781372"/>
            <a:ext cx="619855" cy="2579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7047" y="5252810"/>
            <a:ext cx="4537143" cy="252732"/>
            <a:chOff x="877047" y="5252810"/>
            <a:chExt cx="4537143" cy="252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047" y="5252810"/>
              <a:ext cx="4537143" cy="2527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047" y="5505542"/>
            <a:ext cx="5403884" cy="386485"/>
            <a:chOff x="877047" y="5505542"/>
            <a:chExt cx="5403884" cy="386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047" y="5505542"/>
              <a:ext cx="5403884" cy="3864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3238" y="5871074"/>
            <a:ext cx="1051465" cy="2483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2577" y="6438774"/>
            <a:ext cx="5348116" cy="249284"/>
            <a:chOff x="4862577" y="6438774"/>
            <a:chExt cx="5348116" cy="2492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2577" y="6438774"/>
              <a:ext cx="5348116" cy="24928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9486" y="6667105"/>
            <a:ext cx="923103" cy="25790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43161" y="2739987"/>
            <a:ext cx="1404458" cy="145476"/>
            <a:chOff x="3943161" y="2739987"/>
            <a:chExt cx="1404458" cy="1454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3161" y="2739987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56281" y="2112672"/>
            <a:ext cx="1404458" cy="145476"/>
            <a:chOff x="8156281" y="2112672"/>
            <a:chExt cx="1404458" cy="145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6281" y="2112672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40538" y="3374533"/>
            <a:ext cx="786321" cy="145476"/>
            <a:chOff x="7440538" y="3374533"/>
            <a:chExt cx="786321" cy="145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0538" y="3374533"/>
              <a:ext cx="786321" cy="145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75754" y="4102626"/>
            <a:ext cx="1772431" cy="145476"/>
            <a:chOff x="5275754" y="4102626"/>
            <a:chExt cx="1772431" cy="1454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5754" y="4102626"/>
              <a:ext cx="1772431" cy="145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75754" y="5892026"/>
            <a:ext cx="545128" cy="145476"/>
            <a:chOff x="5275754" y="5892026"/>
            <a:chExt cx="545128" cy="145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5754" y="5892026"/>
              <a:ext cx="545128" cy="1454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41186" y="6688058"/>
            <a:ext cx="1404458" cy="145476"/>
            <a:chOff x="4841186" y="6688058"/>
            <a:chExt cx="1404458" cy="14547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1186" y="6688058"/>
              <a:ext cx="1404458" cy="14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2294" y="600548"/>
            <a:ext cx="4402209" cy="6365012"/>
            <a:chOff x="-1972294" y="600548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2294" y="600548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52" y="1502533"/>
            <a:ext cx="3120920" cy="4556839"/>
            <a:chOff x="446452" y="1502533"/>
            <a:chExt cx="3120920" cy="455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2" y="1502533"/>
              <a:ext cx="3120920" cy="4556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2" y="2927156"/>
            <a:ext cx="1569725" cy="7461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420" y="3969645"/>
            <a:ext cx="2241931" cy="323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997" y="3566405"/>
            <a:ext cx="2467233" cy="276873"/>
            <a:chOff x="816997" y="3566405"/>
            <a:chExt cx="2467233" cy="276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997" y="3566405"/>
              <a:ext cx="2467233" cy="276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812" y="1915132"/>
            <a:ext cx="4031691" cy="16401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5138" y="3394031"/>
            <a:ext cx="749381" cy="822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8785" y="3394031"/>
            <a:ext cx="749380" cy="8322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7950" y="3529672"/>
            <a:ext cx="650414" cy="6530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89962" y="5025520"/>
            <a:ext cx="2467026" cy="618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0533" y="4519390"/>
            <a:ext cx="2652519" cy="22834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72087" y="3394031"/>
            <a:ext cx="862432" cy="822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1388" y="5422717"/>
            <a:ext cx="653926" cy="313278"/>
            <a:chOff x="5611388" y="5422717"/>
            <a:chExt cx="653926" cy="313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11388" y="5422717"/>
              <a:ext cx="653926" cy="313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9375" y="2783914"/>
            <a:ext cx="712405" cy="313278"/>
            <a:chOff x="4749375" y="2783914"/>
            <a:chExt cx="712405" cy="313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5" y="2783914"/>
              <a:ext cx="712405" cy="313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3792" y="1990251"/>
            <a:ext cx="1768456" cy="1084659"/>
            <a:chOff x="3163792" y="1990251"/>
            <a:chExt cx="1768456" cy="10846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3792" y="1990251"/>
              <a:ext cx="1768456" cy="10846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2854" y="2078167"/>
            <a:ext cx="1518274" cy="898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1093" y="5392227"/>
            <a:ext cx="1768456" cy="1084659"/>
            <a:chOff x="6181093" y="5392227"/>
            <a:chExt cx="1768456" cy="10846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093" y="5392227"/>
              <a:ext cx="1768456" cy="10846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9447" y="5556499"/>
            <a:ext cx="1397445" cy="7705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2351" y="3672064"/>
            <a:ext cx="753787" cy="313278"/>
            <a:chOff x="3562351" y="3672064"/>
            <a:chExt cx="753787" cy="313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2351" y="3672064"/>
              <a:ext cx="753787" cy="313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6115" y="3272228"/>
            <a:ext cx="1380255" cy="799672"/>
            <a:chOff x="2396115" y="3272228"/>
            <a:chExt cx="1380255" cy="799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6115" y="3272228"/>
              <a:ext cx="1380255" cy="7996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3906" y="3298168"/>
            <a:ext cx="1328122" cy="770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9839" y="1055192"/>
            <a:ext cx="1771024" cy="1618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4139" y="3345448"/>
            <a:ext cx="2380716" cy="1839950"/>
            <a:chOff x="4444139" y="3345448"/>
            <a:chExt cx="2380716" cy="18399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4139" y="3345448"/>
              <a:ext cx="2380716" cy="1839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9454" y="291401"/>
            <a:ext cx="3431794" cy="3006767"/>
            <a:chOff x="6702989" y="265461"/>
            <a:chExt cx="3431794" cy="30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2989" y="265461"/>
              <a:ext cx="3431794" cy="300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98600" y="5022881"/>
            <a:ext cx="753787" cy="313278"/>
            <a:chOff x="3698600" y="5022881"/>
            <a:chExt cx="753787" cy="313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3698600" y="5022881"/>
              <a:ext cx="753787" cy="313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72387" y="5408495"/>
            <a:ext cx="1871661" cy="1365643"/>
            <a:chOff x="2672387" y="5408495"/>
            <a:chExt cx="1871661" cy="13656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2387" y="5408495"/>
              <a:ext cx="1871661" cy="13656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3610" y="5570724"/>
            <a:ext cx="1810883" cy="10150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4601" y="3062017"/>
            <a:ext cx="3078065" cy="258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00087" y="2486025"/>
            <a:ext cx="9409135" cy="4409628"/>
            <a:chOff x="511152" y="1160320"/>
            <a:chExt cx="4836467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52" y="1160320"/>
              <a:ext cx="4836467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5998" y="3228773"/>
            <a:ext cx="579680" cy="4817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42443" y="3323503"/>
            <a:ext cx="181724" cy="195584"/>
            <a:chOff x="1087008" y="4238856"/>
            <a:chExt cx="181724" cy="1955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008" y="4238856"/>
              <a:ext cx="181724" cy="1955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8087" y="3667538"/>
            <a:ext cx="3499596" cy="10233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5156" y="5342379"/>
            <a:ext cx="636378" cy="526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99784" y="5446357"/>
            <a:ext cx="199461" cy="214674"/>
            <a:chOff x="6241631" y="1474018"/>
            <a:chExt cx="199461" cy="214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1631" y="1474018"/>
              <a:ext cx="199461" cy="2146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2443" y="5800874"/>
            <a:ext cx="2368388" cy="281522"/>
          </a:xfrm>
          <a:prstGeom prst="rect">
            <a:avLst/>
          </a:prstGeom>
        </p:spPr>
      </p:pic>
      <p:grpSp>
        <p:nvGrpSpPr>
          <p:cNvPr id="27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048" y="541675"/>
            <a:ext cx="1700021" cy="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0" y="2149639"/>
            <a:ext cx="3721628" cy="3351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5063" y="3135364"/>
            <a:ext cx="2508694" cy="13261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292" y="4289401"/>
            <a:ext cx="1821026" cy="281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63171" y="3063188"/>
            <a:ext cx="180263" cy="194011"/>
            <a:chOff x="5063171" y="3063188"/>
            <a:chExt cx="180263" cy="1940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063188"/>
              <a:ext cx="180263" cy="1940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800" y="3036522"/>
            <a:ext cx="3508664" cy="649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63171" y="3933401"/>
            <a:ext cx="180263" cy="194011"/>
            <a:chOff x="5063171" y="3933401"/>
            <a:chExt cx="180263" cy="194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933401"/>
              <a:ext cx="180263" cy="194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8800" y="3906732"/>
            <a:ext cx="4282807" cy="649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706" y="2144734"/>
            <a:ext cx="2098530" cy="4308297"/>
            <a:chOff x="1779706" y="2144734"/>
            <a:chExt cx="2098530" cy="4308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706" y="2144734"/>
              <a:ext cx="2098530" cy="4308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355" y="2375753"/>
            <a:ext cx="1812149" cy="31042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1293" y="2375753"/>
            <a:ext cx="2131606" cy="2833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48" y="2375753"/>
            <a:ext cx="2147949" cy="2747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216" y="2375749"/>
            <a:ext cx="2029071" cy="3104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0742" y="2375753"/>
            <a:ext cx="2268683" cy="2747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1998" y="2375753"/>
            <a:ext cx="2211644" cy="2754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0945" y="4923956"/>
            <a:ext cx="1260462" cy="276873"/>
            <a:chOff x="780945" y="4923956"/>
            <a:chExt cx="1260462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94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5883" y="4923956"/>
            <a:ext cx="1260462" cy="276873"/>
            <a:chOff x="2355883" y="4923956"/>
            <a:chExt cx="1260462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5883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0820" y="4923956"/>
            <a:ext cx="1260462" cy="276873"/>
            <a:chOff x="3930820" y="4923956"/>
            <a:chExt cx="1260462" cy="276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0820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758" y="4923956"/>
            <a:ext cx="1260462" cy="276873"/>
            <a:chOff x="5505758" y="4923956"/>
            <a:chExt cx="1260462" cy="276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5758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95" y="4923956"/>
            <a:ext cx="1260462" cy="276873"/>
            <a:chOff x="7080695" y="4923956"/>
            <a:chExt cx="1260462" cy="27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69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55633" y="4923956"/>
            <a:ext cx="1260462" cy="276873"/>
            <a:chOff x="8655633" y="4923956"/>
            <a:chExt cx="1260462" cy="2768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5633" y="4923956"/>
              <a:ext cx="1260462" cy="2768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6479" y="4618288"/>
            <a:ext cx="1347036" cy="354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1364" y="4618288"/>
            <a:ext cx="1094827" cy="3547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10136" y="4626926"/>
            <a:ext cx="1137684" cy="3547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2432" y="4618911"/>
            <a:ext cx="1550713" cy="3547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9374" y="4626924"/>
            <a:ext cx="1300741" cy="3547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6191" y="5213975"/>
            <a:ext cx="1107044" cy="3848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78127" y="5213975"/>
            <a:ext cx="987311" cy="7137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71884" y="5213975"/>
            <a:ext cx="1107044" cy="22037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27203" y="5213975"/>
            <a:ext cx="1080197" cy="3848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37544" y="5211115"/>
            <a:ext cx="1053797" cy="22037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2384" y="1663141"/>
            <a:ext cx="495923" cy="41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24835" y="4620989"/>
            <a:ext cx="953294" cy="261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18700" y="5211293"/>
            <a:ext cx="638175" cy="371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72552" y="5391633"/>
            <a:ext cx="754904" cy="15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8506" y="3276524"/>
            <a:ext cx="180263" cy="194011"/>
            <a:chOff x="5148506" y="3276524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06" y="3276524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4134" y="3249858"/>
            <a:ext cx="2410493" cy="18275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7614" y="2684654"/>
            <a:ext cx="1982715" cy="3228457"/>
            <a:chOff x="1837614" y="2684654"/>
            <a:chExt cx="1982715" cy="3228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614" y="2684654"/>
              <a:ext cx="1982715" cy="32284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19187" y="1858841"/>
            <a:ext cx="2263091" cy="4880084"/>
            <a:chOff x="6719187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187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16074" y="1858841"/>
            <a:ext cx="2263091" cy="4880084"/>
            <a:chOff x="4216074" y="1858841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074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1255" y="2404346"/>
            <a:ext cx="1935432" cy="3767747"/>
            <a:chOff x="1861255" y="2404346"/>
            <a:chExt cx="1935432" cy="3767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1255" y="2404346"/>
              <a:ext cx="1935432" cy="3767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4994" y="3179737"/>
            <a:ext cx="1931476" cy="2238291"/>
            <a:chOff x="6884994" y="3179737"/>
            <a:chExt cx="1931476" cy="2238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994" y="3179737"/>
              <a:ext cx="1931476" cy="2238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7691" y="2415009"/>
            <a:ext cx="1879857" cy="3767747"/>
            <a:chOff x="4407691" y="2415009"/>
            <a:chExt cx="1879857" cy="37677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691" y="2415009"/>
              <a:ext cx="1879857" cy="37677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99182" y="1726039"/>
            <a:ext cx="2263091" cy="4880084"/>
            <a:chOff x="3699182" y="1726039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182" y="1726039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7520" y="1745372"/>
            <a:ext cx="2263091" cy="4880084"/>
            <a:chOff x="1207520" y="1745372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20" y="1745372"/>
              <a:ext cx="2263091" cy="48800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409" y="2645405"/>
            <a:ext cx="180263" cy="194011"/>
            <a:chOff x="6281409" y="2645405"/>
            <a:chExt cx="180263" cy="1940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2645405"/>
              <a:ext cx="180263" cy="1940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4018" y="2606040"/>
            <a:ext cx="1824397" cy="3237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7234" y="2127604"/>
            <a:ext cx="1999853" cy="4076954"/>
            <a:chOff x="1327234" y="2127604"/>
            <a:chExt cx="1999853" cy="40769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234" y="2127604"/>
              <a:ext cx="1999853" cy="4076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5320" y="2349274"/>
            <a:ext cx="2070814" cy="3989363"/>
            <a:chOff x="3795320" y="2349274"/>
            <a:chExt cx="2070814" cy="3989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5320" y="2349274"/>
              <a:ext cx="2070814" cy="3989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1409" y="3007082"/>
            <a:ext cx="180263" cy="194011"/>
            <a:chOff x="6281409" y="3007082"/>
            <a:chExt cx="180263" cy="1940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3007082"/>
              <a:ext cx="180263" cy="1940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018" y="2967721"/>
            <a:ext cx="2761331" cy="14800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68711" y="4545268"/>
            <a:ext cx="180263" cy="194011"/>
            <a:chOff x="6268711" y="4545268"/>
            <a:chExt cx="180263" cy="194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711" y="4545268"/>
              <a:ext cx="180263" cy="1940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1322" y="4505902"/>
            <a:ext cx="2751550" cy="120749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924103" y="5729037"/>
            <a:ext cx="1813247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268" cy="50790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2379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17081" cy="21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9289" y="294687"/>
            <a:ext cx="1095388" cy="4103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69421" y="3669544"/>
            <a:ext cx="11434080" cy="222817"/>
            <a:chOff x="-369421" y="3669544"/>
            <a:chExt cx="11434080" cy="2228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69421" y="3669544"/>
              <a:ext cx="11434080" cy="222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8720" y="2202092"/>
            <a:ext cx="1271102" cy="1327522"/>
            <a:chOff x="268720" y="2202092"/>
            <a:chExt cx="1271102" cy="13275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20" y="2202092"/>
              <a:ext cx="1271102" cy="13275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9287" y="6855687"/>
            <a:ext cx="997902" cy="403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149" y="4179387"/>
            <a:ext cx="1057527" cy="1518889"/>
            <a:chOff x="340149" y="4179387"/>
            <a:chExt cx="1057527" cy="151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49" y="4179387"/>
              <a:ext cx="1057527" cy="151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026" y="1301521"/>
            <a:ext cx="955830" cy="1076992"/>
            <a:chOff x="1794026" y="1301521"/>
            <a:chExt cx="955830" cy="1076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026" y="1301521"/>
              <a:ext cx="955830" cy="107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3076" y="1301521"/>
            <a:ext cx="1092217" cy="1112443"/>
            <a:chOff x="3123076" y="1301521"/>
            <a:chExt cx="1092217" cy="1112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76" y="1301521"/>
              <a:ext cx="1092217" cy="1112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5810" y="1301521"/>
            <a:ext cx="808172" cy="1108112"/>
            <a:chOff x="4855810" y="1301521"/>
            <a:chExt cx="808172" cy="1108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810" y="1301521"/>
              <a:ext cx="808172" cy="1108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9524" y="1378728"/>
            <a:ext cx="719990" cy="985832"/>
            <a:chOff x="6449524" y="1378728"/>
            <a:chExt cx="719990" cy="9858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524" y="1378728"/>
              <a:ext cx="719990" cy="985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4162" y="1301521"/>
            <a:ext cx="869205" cy="988274"/>
            <a:chOff x="7724162" y="1301521"/>
            <a:chExt cx="869205" cy="9882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4162" y="1301521"/>
              <a:ext cx="869205" cy="9882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5675" y="931210"/>
            <a:ext cx="1007477" cy="1817613"/>
            <a:chOff x="9055675" y="931210"/>
            <a:chExt cx="1007477" cy="18176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5675" y="931210"/>
              <a:ext cx="1007477" cy="1817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2328" y="4521728"/>
            <a:ext cx="955830" cy="1076992"/>
            <a:chOff x="1772328" y="4521728"/>
            <a:chExt cx="955830" cy="10769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328" y="4521728"/>
              <a:ext cx="955830" cy="10769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1821" y="4400336"/>
            <a:ext cx="1065474" cy="1297941"/>
            <a:chOff x="3001821" y="4400336"/>
            <a:chExt cx="1065474" cy="12979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1821" y="4400336"/>
              <a:ext cx="1065474" cy="12979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89383" y="4409617"/>
            <a:ext cx="881788" cy="1272770"/>
            <a:chOff x="4689383" y="4409617"/>
            <a:chExt cx="881788" cy="1272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9383" y="4409617"/>
              <a:ext cx="881788" cy="12727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93277" y="4566087"/>
            <a:ext cx="869205" cy="988274"/>
            <a:chOff x="6193277" y="4566087"/>
            <a:chExt cx="869205" cy="9882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3277" y="4566087"/>
              <a:ext cx="869205" cy="9882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31352" y="4102914"/>
            <a:ext cx="1086385" cy="1914619"/>
            <a:chOff x="7631352" y="4102914"/>
            <a:chExt cx="1086385" cy="19146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1352" y="4102914"/>
              <a:ext cx="1086385" cy="19146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33977" y="4556485"/>
            <a:ext cx="1007477" cy="1007477"/>
            <a:chOff x="9033977" y="4556485"/>
            <a:chExt cx="1007477" cy="100747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33977" y="4556485"/>
              <a:ext cx="1007477" cy="100747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5360" y="2988541"/>
            <a:ext cx="889140" cy="3288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67965" y="2988542"/>
            <a:ext cx="970121" cy="3288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596" y="2988541"/>
            <a:ext cx="992331" cy="3288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2942" y="2988542"/>
            <a:ext cx="992331" cy="32888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06408" y="2988542"/>
            <a:ext cx="992331" cy="32888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6656" y="2988542"/>
            <a:ext cx="1095493" cy="54220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74551" y="6019315"/>
            <a:ext cx="889140" cy="32888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86846" y="6037064"/>
            <a:ext cx="992331" cy="3288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00503" y="6019315"/>
            <a:ext cx="1176216" cy="328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50132" y="6019315"/>
            <a:ext cx="1176226" cy="3288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567590" y="3620192"/>
            <a:ext cx="1185597" cy="544338"/>
            <a:chOff x="5567590" y="3620192"/>
            <a:chExt cx="1185597" cy="5443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220000">
              <a:off x="5567590" y="3620192"/>
              <a:ext cx="1185597" cy="54433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24597" y="6019315"/>
            <a:ext cx="1386912" cy="32888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256628" y="6143379"/>
            <a:ext cx="294635" cy="51864"/>
            <a:chOff x="7256628" y="6143379"/>
            <a:chExt cx="294635" cy="5186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56628" y="6143379"/>
              <a:ext cx="294635" cy="5186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215509" y="6365470"/>
            <a:ext cx="390641" cy="51864"/>
            <a:chOff x="7215509" y="6365470"/>
            <a:chExt cx="390641" cy="5186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7215509" y="6365470"/>
              <a:ext cx="390641" cy="5186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84898" y="6560791"/>
            <a:ext cx="166365" cy="51864"/>
            <a:chOff x="7384898" y="6560791"/>
            <a:chExt cx="166365" cy="5186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4898" y="6560791"/>
              <a:ext cx="166365" cy="5186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524598" y="6435134"/>
            <a:ext cx="1364683" cy="54220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789303" y="3590594"/>
            <a:ext cx="1392317" cy="603535"/>
            <a:chOff x="3789303" y="3590594"/>
            <a:chExt cx="1392317" cy="60353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4380000">
              <a:off x="3789303" y="3590594"/>
              <a:ext cx="1392317" cy="603535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36198" y="5990867"/>
            <a:ext cx="1122054" cy="32888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62733" y="159707"/>
            <a:ext cx="1550448" cy="50044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2" y="2149640"/>
            <a:ext cx="3867916" cy="33517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374" y="2959529"/>
            <a:ext cx="5441590" cy="13356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6137" y="4234278"/>
            <a:ext cx="1695922" cy="52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733" y="159707"/>
            <a:ext cx="1772381" cy="4340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0523" y="1663031"/>
            <a:ext cx="8698337" cy="5289421"/>
            <a:chOff x="1030523" y="1663031"/>
            <a:chExt cx="8698337" cy="5289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523" y="1663031"/>
              <a:ext cx="8698337" cy="5289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9875" y="543040"/>
            <a:ext cx="1634080" cy="26866"/>
            <a:chOff x="499875" y="543040"/>
            <a:chExt cx="1634080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5" y="543040"/>
              <a:ext cx="1634080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505" y="659483"/>
            <a:ext cx="1269614" cy="4122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4570" y="5144770"/>
            <a:ext cx="966431" cy="311752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4916409" y="2625114"/>
            <a:ext cx="2565478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60971" y="2547569"/>
            <a:ext cx="1735817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84337" y="4307742"/>
            <a:ext cx="2821026" cy="2216883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191751" y="4534518"/>
            <a:ext cx="1880935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37325" y="1724025"/>
            <a:ext cx="1825362" cy="901089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03776" y="3313696"/>
            <a:ext cx="1295400" cy="76200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268" cy="5079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87" y="4585863"/>
            <a:ext cx="4647818" cy="2824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239" y="2105025"/>
            <a:ext cx="3179041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88" y="570002"/>
            <a:ext cx="8915399" cy="6365012"/>
            <a:chOff x="4663522" y="570002"/>
            <a:chExt cx="6903805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522" y="570002"/>
              <a:ext cx="6903805" cy="63650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5966" y="2016283"/>
            <a:ext cx="1131826" cy="467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70591" y="2120261"/>
            <a:ext cx="199461" cy="214674"/>
            <a:chOff x="6270076" y="2956560"/>
            <a:chExt cx="199461" cy="2146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0076" y="2956560"/>
              <a:ext cx="199461" cy="2146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9287" y="2486025"/>
            <a:ext cx="2392674" cy="2993445"/>
          </a:xfrm>
          <a:prstGeom prst="rect">
            <a:avLst/>
          </a:prstGeom>
        </p:spPr>
      </p:pic>
      <p:pic>
        <p:nvPicPr>
          <p:cNvPr id="29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800" y="2044798"/>
            <a:ext cx="796813" cy="481792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5190245" y="2139530"/>
            <a:ext cx="181724" cy="195584"/>
            <a:chOff x="3569316" y="4055222"/>
            <a:chExt cx="181724" cy="195584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9316" y="4055222"/>
              <a:ext cx="181724" cy="195584"/>
            </a:xfrm>
            <a:prstGeom prst="rect">
              <a:avLst/>
            </a:prstGeom>
          </p:spPr>
        </p:pic>
      </p:grpSp>
      <p:pic>
        <p:nvPicPr>
          <p:cNvPr id="32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5887" y="2483561"/>
            <a:ext cx="4110205" cy="30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589" y="5617410"/>
            <a:ext cx="5924849" cy="7461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975" y="1953743"/>
            <a:ext cx="5540884" cy="3729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3692" y="2150508"/>
            <a:ext cx="3507037" cy="2710434"/>
            <a:chOff x="1783692" y="2150508"/>
            <a:chExt cx="3507037" cy="2710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692" y="2150508"/>
              <a:ext cx="3507037" cy="27104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0"/>
            <a:ext cx="5797833" cy="5079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9438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351909" cy="413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" name="CiW8R1PHUbw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385887" y="2144109"/>
            <a:ext cx="7829353" cy="44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4529" y="4692357"/>
            <a:ext cx="202384" cy="174050"/>
            <a:chOff x="6184529" y="4692357"/>
            <a:chExt cx="202384" cy="174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184529" y="4692357"/>
              <a:ext cx="202384" cy="1740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8796" y="4692357"/>
            <a:ext cx="202384" cy="174050"/>
            <a:chOff x="2878796" y="4692357"/>
            <a:chExt cx="202384" cy="174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878796" y="4692357"/>
              <a:ext cx="202384" cy="174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52" y="3641259"/>
            <a:ext cx="454464" cy="281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662" y="3556562"/>
            <a:ext cx="2447884" cy="13310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260" y="3346460"/>
            <a:ext cx="495127" cy="56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3204" y="3251134"/>
            <a:ext cx="2525012" cy="18272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382" y="2447432"/>
            <a:ext cx="993663" cy="5030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171" y="2309240"/>
            <a:ext cx="4306092" cy="3109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1391" y="4712001"/>
            <a:ext cx="3291873" cy="8989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3860" y="4711999"/>
            <a:ext cx="1984578" cy="3284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685" y="4663083"/>
            <a:ext cx="1523559" cy="328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13430" y="6021341"/>
            <a:ext cx="6194695" cy="645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342" y="2493989"/>
            <a:ext cx="2998419" cy="340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2648" y="2493989"/>
            <a:ext cx="2671726" cy="34028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309" y="3584772"/>
            <a:ext cx="2155654" cy="410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7268" y="3643601"/>
            <a:ext cx="1910139" cy="410311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8947" y="1335246"/>
            <a:ext cx="2957679" cy="930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19486" y="1185252"/>
            <a:ext cx="3276600" cy="123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433887" y="2416079"/>
            <a:ext cx="457200" cy="52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1657" y="2888703"/>
            <a:ext cx="4616121" cy="2636362"/>
            <a:chOff x="5441657" y="2888703"/>
            <a:chExt cx="4616121" cy="263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657" y="2888703"/>
              <a:ext cx="4616121" cy="2636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86" y="2902925"/>
            <a:ext cx="4616121" cy="2636362"/>
            <a:chOff x="673186" y="2902925"/>
            <a:chExt cx="4616121" cy="2636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86" y="2902925"/>
              <a:ext cx="4616121" cy="26363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6" y="5746411"/>
            <a:ext cx="2594558" cy="23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471" y="5657372"/>
            <a:ext cx="4399269" cy="29362"/>
            <a:chOff x="759471" y="5657372"/>
            <a:chExt cx="4399269" cy="293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71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3982" y="5746411"/>
            <a:ext cx="2652044" cy="2384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28288" y="5657372"/>
            <a:ext cx="4399269" cy="29362"/>
            <a:chOff x="5528288" y="5657372"/>
            <a:chExt cx="4399269" cy="2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288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58" y="440506"/>
            <a:ext cx="2456401" cy="7461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689" y="1520909"/>
            <a:ext cx="1225652" cy="2412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672" y="1090012"/>
            <a:ext cx="1252144" cy="276873"/>
            <a:chOff x="37672" y="1090012"/>
            <a:chExt cx="1252144" cy="27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2" y="1090012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7733" y="2287191"/>
            <a:ext cx="752633" cy="420489"/>
            <a:chOff x="6887733" y="2287191"/>
            <a:chExt cx="752633" cy="4204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6887733" y="2287191"/>
              <a:ext cx="752633" cy="420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1062" y="1228449"/>
            <a:ext cx="2676910" cy="1281382"/>
            <a:chOff x="7651062" y="1228449"/>
            <a:chExt cx="2676910" cy="12813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1062" y="1228449"/>
              <a:ext cx="2676910" cy="12813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3779" y="1438225"/>
            <a:ext cx="1888474" cy="4370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0287" y="1834883"/>
            <a:ext cx="2057701" cy="478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803" y="2902925"/>
            <a:ext cx="4393937" cy="2636362"/>
            <a:chOff x="764803" y="2902925"/>
            <a:chExt cx="4393937" cy="26363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803" y="2902925"/>
              <a:ext cx="4393937" cy="2636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2748" y="2942503"/>
            <a:ext cx="4393937" cy="2528763"/>
            <a:chOff x="5552748" y="2942503"/>
            <a:chExt cx="4393937" cy="25287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2748" y="2942503"/>
              <a:ext cx="4393937" cy="25287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5700" y="604017"/>
            <a:ext cx="4402209" cy="6365012"/>
            <a:chOff x="8295700" y="604017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700" y="604017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1952" y="1121121"/>
            <a:ext cx="4674433" cy="5326599"/>
            <a:chOff x="5721952" y="1121121"/>
            <a:chExt cx="4674433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952" y="1121121"/>
              <a:ext cx="4674433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6556" y="2679308"/>
            <a:ext cx="1625690" cy="997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2451" y="4401354"/>
            <a:ext cx="3227953" cy="26866"/>
            <a:chOff x="6422451" y="4401354"/>
            <a:chExt cx="3227953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422451" y="4401354"/>
              <a:ext cx="3227953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556" y="1591337"/>
            <a:ext cx="619414" cy="24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7007" y="2259708"/>
            <a:ext cx="1276289" cy="3255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7880" y="2643127"/>
            <a:ext cx="1637300" cy="811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67853" y="2263758"/>
            <a:ext cx="1438385" cy="3731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46556" y="4852366"/>
            <a:ext cx="1532852" cy="9976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9" y="4511282"/>
            <a:ext cx="1438394" cy="3731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77880" y="4852366"/>
            <a:ext cx="1245586" cy="10718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7853" y="4511282"/>
            <a:ext cx="1271956" cy="3731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1483" y="1401793"/>
            <a:ext cx="1312628" cy="5825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7067" y="4207124"/>
            <a:ext cx="1728371" cy="26866"/>
            <a:chOff x="6047067" y="4207124"/>
            <a:chExt cx="1728371" cy="268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067" y="4207124"/>
              <a:ext cx="1728371" cy="26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57706" y="4207124"/>
            <a:ext cx="1762565" cy="26866"/>
            <a:chOff x="8257706" y="4207124"/>
            <a:chExt cx="1762565" cy="268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57706" y="4207124"/>
              <a:ext cx="1762565" cy="268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0996" y="1592451"/>
            <a:ext cx="1652558" cy="2016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65" y="3938755"/>
            <a:ext cx="3475393" cy="2606545"/>
            <a:chOff x="93665" y="3938755"/>
            <a:chExt cx="3475393" cy="26065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3665" y="3938755"/>
              <a:ext cx="3475393" cy="2606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38505" y="2486642"/>
            <a:ext cx="3124286" cy="2000895"/>
            <a:chOff x="2838505" y="2486642"/>
            <a:chExt cx="3124286" cy="2000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838505" y="2486642"/>
              <a:ext cx="3124286" cy="20008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89505" y="5222313"/>
            <a:ext cx="2011590" cy="1757411"/>
            <a:chOff x="3389505" y="5222313"/>
            <a:chExt cx="2011590" cy="17574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89505" y="5222313"/>
              <a:ext cx="2011590" cy="17574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6479" y="2615171"/>
            <a:ext cx="2722281" cy="2650821"/>
            <a:chOff x="3986479" y="2615171"/>
            <a:chExt cx="2722281" cy="26508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479" y="2615171"/>
              <a:ext cx="2722281" cy="2650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445" y="2865987"/>
            <a:ext cx="2532779" cy="2442787"/>
            <a:chOff x="1324445" y="2865987"/>
            <a:chExt cx="2532779" cy="2442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445" y="2865987"/>
              <a:ext cx="2532779" cy="24427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265" y="2823206"/>
            <a:ext cx="2532779" cy="2442787"/>
            <a:chOff x="7025265" y="2823206"/>
            <a:chExt cx="2532779" cy="2442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265" y="2823206"/>
              <a:ext cx="2532779" cy="24427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8416" y="3745693"/>
            <a:ext cx="873952" cy="8197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9236" y="3739579"/>
            <a:ext cx="870219" cy="819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</Words>
  <Application>Microsoft Office PowerPoint</Application>
  <PresentationFormat>사용자 지정</PresentationFormat>
  <Paragraphs>1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16</cp:revision>
  <dcterms:created xsi:type="dcterms:W3CDTF">2022-07-28T11:44:51Z</dcterms:created>
  <dcterms:modified xsi:type="dcterms:W3CDTF">2022-07-29T07:27:32Z</dcterms:modified>
</cp:coreProperties>
</file>