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08" y="2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3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2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46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05.png"/><Relationship Id="rId10" Type="http://schemas.openxmlformats.org/officeDocument/2006/relationships/image" Target="../media/image118.png"/><Relationship Id="rId4" Type="http://schemas.openxmlformats.org/officeDocument/2006/relationships/image" Target="../media/image46.png"/><Relationship Id="rId9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3.png"/><Relationship Id="rId7" Type="http://schemas.openxmlformats.org/officeDocument/2006/relationships/image" Target="../media/image101.png"/><Relationship Id="rId12" Type="http://schemas.openxmlformats.org/officeDocument/2006/relationships/image" Target="../media/image124.png"/><Relationship Id="rId17" Type="http://schemas.openxmlformats.org/officeDocument/2006/relationships/image" Target="../media/image126.png"/><Relationship Id="rId2" Type="http://schemas.openxmlformats.org/officeDocument/2006/relationships/image" Target="../media/image112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5" Type="http://schemas.openxmlformats.org/officeDocument/2006/relationships/image" Target="../media/image109.png"/><Relationship Id="rId10" Type="http://schemas.openxmlformats.org/officeDocument/2006/relationships/image" Target="../media/image122.png"/><Relationship Id="rId4" Type="http://schemas.openxmlformats.org/officeDocument/2006/relationships/image" Target="../media/image46.png"/><Relationship Id="rId9" Type="http://schemas.openxmlformats.org/officeDocument/2006/relationships/image" Target="../media/image121.png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2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27.png"/><Relationship Id="rId10" Type="http://schemas.openxmlformats.org/officeDocument/2006/relationships/image" Target="../media/image118.png"/><Relationship Id="rId4" Type="http://schemas.openxmlformats.org/officeDocument/2006/relationships/image" Target="../media/image46.png"/><Relationship Id="rId9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46.png"/><Relationship Id="rId9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74.png"/><Relationship Id="rId7" Type="http://schemas.openxmlformats.org/officeDocument/2006/relationships/image" Target="../media/image187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png"/><Relationship Id="rId21" Type="http://schemas.openxmlformats.org/officeDocument/2006/relationships/image" Target="../media/image213.png"/><Relationship Id="rId34" Type="http://schemas.openxmlformats.org/officeDocument/2006/relationships/image" Target="../media/image226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33" Type="http://schemas.openxmlformats.org/officeDocument/2006/relationships/image" Target="../media/image225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32" Type="http://schemas.openxmlformats.org/officeDocument/2006/relationships/image" Target="../media/image224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31" Type="http://schemas.openxmlformats.org/officeDocument/2006/relationships/image" Target="../media/image223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Relationship Id="rId30" Type="http://schemas.openxmlformats.org/officeDocument/2006/relationships/image" Target="../media/image222.png"/><Relationship Id="rId35" Type="http://schemas.openxmlformats.org/officeDocument/2006/relationships/image" Target="../media/image227.png"/><Relationship Id="rId8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17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5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iW8R1PHUbw" TargetMode="External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3.png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6.png"/><Relationship Id="rId9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6975" y="1144390"/>
            <a:ext cx="10039398" cy="5299861"/>
            <a:chOff x="306975" y="1144390"/>
            <a:chExt cx="10039398" cy="5299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975" y="1144390"/>
              <a:ext cx="10039398" cy="52998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5036" y="2044287"/>
            <a:ext cx="3262131" cy="10075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9824" y="3527690"/>
            <a:ext cx="2545630" cy="5166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89889" y="3214286"/>
            <a:ext cx="193389" cy="104865"/>
            <a:chOff x="9189889" y="3214286"/>
            <a:chExt cx="193389" cy="1048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9889" y="3214286"/>
              <a:ext cx="193389" cy="1048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5282" y="5058156"/>
            <a:ext cx="3053687" cy="5463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1467" y="2016979"/>
            <a:ext cx="4537143" cy="3506557"/>
            <a:chOff x="1111467" y="2016979"/>
            <a:chExt cx="4537143" cy="35065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467" y="2016979"/>
              <a:ext cx="4537143" cy="35065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658" cy="7550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957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39290" y="1825770"/>
            <a:ext cx="3332948" cy="1623630"/>
            <a:chOff x="6239290" y="1825770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90" y="1825770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35474" y="2354225"/>
            <a:ext cx="1210545" cy="420489"/>
            <a:chOff x="5035474" y="235422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035474" y="235422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715" y="2069877"/>
            <a:ext cx="2563540" cy="12088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2888" cy="8270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62135" y="544822"/>
            <a:ext cx="332930" cy="2949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88808" y="4001435"/>
            <a:ext cx="2093835" cy="41713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2898" y="5482816"/>
            <a:ext cx="2287757" cy="5561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6119" y="2982106"/>
            <a:ext cx="1961397" cy="4171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11429" y="6248525"/>
            <a:ext cx="3541368" cy="4450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87897" y="4903472"/>
            <a:ext cx="747672" cy="394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516" cy="757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2238" y="215321"/>
            <a:ext cx="948673" cy="914965"/>
            <a:chOff x="9572238" y="215321"/>
            <a:chExt cx="948673" cy="9149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238" y="215321"/>
              <a:ext cx="948673" cy="9149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2135" y="544822"/>
            <a:ext cx="332978" cy="2989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47003" y="2258761"/>
            <a:ext cx="4565937" cy="4151013"/>
            <a:chOff x="2947003" y="2258761"/>
            <a:chExt cx="4565937" cy="41510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7003" y="2258761"/>
              <a:ext cx="4565937" cy="415101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4877" y="2523943"/>
            <a:ext cx="3288282" cy="4114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80731" y="3250338"/>
            <a:ext cx="4627483" cy="26665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69818" y="2379137"/>
            <a:ext cx="587406" cy="490975"/>
            <a:chOff x="3269818" y="2379137"/>
            <a:chExt cx="587406" cy="4909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9818" y="2379137"/>
              <a:ext cx="587406" cy="4909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516" cy="757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322" y="2774714"/>
            <a:ext cx="2998419" cy="340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87813" y="1694128"/>
            <a:ext cx="3332948" cy="1623630"/>
            <a:chOff x="5487813" y="1694128"/>
            <a:chExt cx="3332948" cy="16236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7813" y="1694128"/>
              <a:ext cx="3332948" cy="1623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7267" y="2378035"/>
            <a:ext cx="1210545" cy="420489"/>
            <a:chOff x="4277267" y="2378035"/>
            <a:chExt cx="1210545" cy="420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4277267" y="2378035"/>
              <a:ext cx="1210545" cy="4204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82734" y="2021785"/>
            <a:ext cx="2563540" cy="9977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82071" y="4035719"/>
            <a:ext cx="1887288" cy="2141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0073" y="5038076"/>
            <a:ext cx="1193098" cy="8419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5840" y="5503567"/>
            <a:ext cx="2219957" cy="5295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23024" y="4282097"/>
            <a:ext cx="2093835" cy="4171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8178" y="2999664"/>
            <a:ext cx="1961397" cy="4171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11429" y="6248525"/>
            <a:ext cx="3541368" cy="4450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7269" y="4871022"/>
            <a:ext cx="1033587" cy="45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516" cy="7578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862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7003" y="2258761"/>
            <a:ext cx="4565937" cy="4686879"/>
            <a:chOff x="2947003" y="2258761"/>
            <a:chExt cx="4565937" cy="4686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03" y="2258761"/>
              <a:ext cx="4565937" cy="46868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4877" y="2523943"/>
            <a:ext cx="3288282" cy="41142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4404" y="3330176"/>
            <a:ext cx="4325578" cy="3306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1938" y="248197"/>
            <a:ext cx="1032885" cy="996185"/>
            <a:chOff x="9451938" y="248197"/>
            <a:chExt cx="1032885" cy="9961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1938" y="248197"/>
              <a:ext cx="1032885" cy="9961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67568" y="621900"/>
            <a:ext cx="346614" cy="3374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69818" y="2379137"/>
            <a:ext cx="587406" cy="490975"/>
            <a:chOff x="3269818" y="2379137"/>
            <a:chExt cx="587406" cy="4909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9818" y="2379137"/>
              <a:ext cx="587406" cy="4909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449" cy="750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1558195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461" y="2502489"/>
            <a:ext cx="7293752" cy="5073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21586" y="1385750"/>
            <a:ext cx="6938801" cy="8605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9653" y="3547821"/>
            <a:ext cx="6580924" cy="463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29562" y="4337029"/>
            <a:ext cx="9880844" cy="41713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4326" y="5287505"/>
            <a:ext cx="5724044" cy="965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52705" y="6488420"/>
            <a:ext cx="5033787" cy="691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59433" y="4851551"/>
            <a:ext cx="1337380" cy="1337380"/>
            <a:chOff x="8559433" y="4851551"/>
            <a:chExt cx="1337380" cy="13373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433" y="4851551"/>
              <a:ext cx="1337380" cy="13373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2294" y="600548"/>
            <a:ext cx="4402209" cy="6365012"/>
            <a:chOff x="-1972294" y="600548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2294" y="600548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6452" y="1502533"/>
            <a:ext cx="3120920" cy="4556839"/>
            <a:chOff x="446452" y="1502533"/>
            <a:chExt cx="3120920" cy="45568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452" y="1502533"/>
              <a:ext cx="3120920" cy="45568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2" y="2927156"/>
            <a:ext cx="1569725" cy="7507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997" y="3566405"/>
            <a:ext cx="2467233" cy="276873"/>
            <a:chOff x="816997" y="3566405"/>
            <a:chExt cx="2467233" cy="276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997" y="3566405"/>
              <a:ext cx="2467233" cy="276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7812" y="1915132"/>
            <a:ext cx="4031777" cy="16433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5138" y="3394031"/>
            <a:ext cx="749466" cy="8242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8785" y="3394031"/>
            <a:ext cx="749466" cy="8338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27950" y="3527568"/>
            <a:ext cx="650414" cy="6476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78286" y="5019791"/>
            <a:ext cx="2467026" cy="6183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0533" y="4519390"/>
            <a:ext cx="2652557" cy="22807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39264" y="3394031"/>
            <a:ext cx="749466" cy="78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1388" y="5422717"/>
            <a:ext cx="653926" cy="313278"/>
            <a:chOff x="5611388" y="5422717"/>
            <a:chExt cx="653926" cy="313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611388" y="5422717"/>
              <a:ext cx="653926" cy="3132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16050" y="2223019"/>
            <a:ext cx="795338" cy="349748"/>
            <a:chOff x="4816050" y="2223019"/>
            <a:chExt cx="795338" cy="349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050" y="2223019"/>
              <a:ext cx="795338" cy="349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64670" y="1210990"/>
            <a:ext cx="2375782" cy="1457154"/>
            <a:chOff x="2564670" y="1210990"/>
            <a:chExt cx="2375782" cy="1457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4670" y="1210990"/>
              <a:ext cx="2375782" cy="1457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0385" y="1381090"/>
            <a:ext cx="2295995" cy="11354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81093" y="5392227"/>
            <a:ext cx="2708792" cy="1661401"/>
            <a:chOff x="6181093" y="5392227"/>
            <a:chExt cx="2708792" cy="16614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1093" y="5392227"/>
              <a:ext cx="2708792" cy="166140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380" y="5701710"/>
            <a:ext cx="2513310" cy="11306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62351" y="3672064"/>
            <a:ext cx="753787" cy="313278"/>
            <a:chOff x="3562351" y="3672064"/>
            <a:chExt cx="753787" cy="3132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2351" y="3672064"/>
              <a:ext cx="753787" cy="3132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7666" y="3272228"/>
            <a:ext cx="2128704" cy="1306725"/>
            <a:chOff x="1647666" y="3272228"/>
            <a:chExt cx="2128704" cy="13067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7666" y="3272228"/>
              <a:ext cx="2128704" cy="130672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4871" y="3367114"/>
            <a:ext cx="2099054" cy="115210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9839" y="1055192"/>
            <a:ext cx="1771024" cy="16183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44048" y="3051016"/>
            <a:ext cx="2641848" cy="2041768"/>
            <a:chOff x="4544048" y="3051016"/>
            <a:chExt cx="2641848" cy="20417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4048" y="3051016"/>
              <a:ext cx="2641848" cy="20417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19887" y="361001"/>
            <a:ext cx="3431794" cy="3006767"/>
            <a:chOff x="4465196" y="314628"/>
            <a:chExt cx="3431794" cy="30067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5196" y="314628"/>
              <a:ext cx="3431794" cy="300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98600" y="5022881"/>
            <a:ext cx="753787" cy="313278"/>
            <a:chOff x="3698600" y="5022881"/>
            <a:chExt cx="753787" cy="31327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3698600" y="5022881"/>
              <a:ext cx="753787" cy="313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97834" y="5408495"/>
            <a:ext cx="2346214" cy="1711897"/>
            <a:chOff x="2197834" y="5408495"/>
            <a:chExt cx="2346214" cy="17118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7834" y="5408495"/>
              <a:ext cx="2346214" cy="171189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97858" y="5559296"/>
            <a:ext cx="2452178" cy="15189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04601" y="3062017"/>
            <a:ext cx="3078065" cy="258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9615" y="1875425"/>
            <a:ext cx="789958" cy="6586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10063" y="1989027"/>
            <a:ext cx="199461" cy="214674"/>
            <a:chOff x="1910063" y="1989027"/>
            <a:chExt cx="199461" cy="2146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0063" y="1989027"/>
              <a:ext cx="199461" cy="214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1666" y="1478723"/>
            <a:ext cx="9488095" cy="4556839"/>
            <a:chOff x="591666" y="1478723"/>
            <a:chExt cx="9488095" cy="45568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66" y="1478723"/>
              <a:ext cx="9488095" cy="45568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216" y="2614952"/>
            <a:ext cx="5209389" cy="15022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65238" y="3995238"/>
            <a:ext cx="4537143" cy="3176651"/>
            <a:chOff x="5965238" y="3995238"/>
            <a:chExt cx="4537143" cy="31766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5238" y="3995238"/>
              <a:ext cx="4537143" cy="31766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2501" y="2155245"/>
            <a:ext cx="309075" cy="332647"/>
            <a:chOff x="1502501" y="2155245"/>
            <a:chExt cx="309075" cy="3326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501" y="2155245"/>
              <a:ext cx="309075" cy="3326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58636" y="2044937"/>
            <a:ext cx="815138" cy="1005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0" y="2149639"/>
            <a:ext cx="3721628" cy="33521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5063" y="3135364"/>
            <a:ext cx="2508761" cy="13289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292" y="4289401"/>
            <a:ext cx="1821036" cy="281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675" y="650957"/>
            <a:ext cx="1221306" cy="6491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63171" y="3063188"/>
            <a:ext cx="180263" cy="194011"/>
            <a:chOff x="5063171" y="3063188"/>
            <a:chExt cx="180263" cy="1940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063188"/>
              <a:ext cx="180263" cy="19401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1182" y="3028903"/>
            <a:ext cx="4509606" cy="840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63171" y="3933401"/>
            <a:ext cx="180263" cy="194011"/>
            <a:chOff x="5063171" y="3933401"/>
            <a:chExt cx="180263" cy="194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171" y="3933401"/>
              <a:ext cx="180263" cy="194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1182" y="3899115"/>
            <a:ext cx="4811720" cy="7911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9706" y="2144734"/>
            <a:ext cx="2098530" cy="4308297"/>
            <a:chOff x="1779706" y="2144734"/>
            <a:chExt cx="2098530" cy="4308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706" y="2144734"/>
              <a:ext cx="2098530" cy="4308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211" y="1846616"/>
            <a:ext cx="1349252" cy="1832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8352" y="3419914"/>
            <a:ext cx="1537373" cy="21093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7718" y="1848518"/>
            <a:ext cx="1416142" cy="182076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2344" y="3626671"/>
            <a:ext cx="1625170" cy="17953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8209" y="1900063"/>
            <a:ext cx="1654882" cy="1805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6087" y="3626671"/>
            <a:ext cx="1716856" cy="1805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4001" y="3758906"/>
            <a:ext cx="1407366" cy="276873"/>
            <a:chOff x="644001" y="3758906"/>
            <a:chExt cx="1407366" cy="2768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001" y="3758906"/>
              <a:ext cx="1407366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02972" y="5291667"/>
            <a:ext cx="1260462" cy="276873"/>
            <a:chOff x="2302972" y="5291667"/>
            <a:chExt cx="1260462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2972" y="5291667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46164" y="3767810"/>
            <a:ext cx="1260462" cy="276873"/>
            <a:chOff x="3846164" y="3767810"/>
            <a:chExt cx="1260462" cy="2768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6164" y="3767810"/>
              <a:ext cx="1260462" cy="2768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06626" y="5277832"/>
            <a:ext cx="1482197" cy="276873"/>
            <a:chOff x="5106626" y="5277832"/>
            <a:chExt cx="1482197" cy="2768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6626" y="5277832"/>
              <a:ext cx="1482197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73107" y="3767810"/>
            <a:ext cx="1747262" cy="276873"/>
            <a:chOff x="6673107" y="3767810"/>
            <a:chExt cx="1747262" cy="27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3107" y="3767810"/>
              <a:ext cx="1747262" cy="27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79638" y="5269887"/>
            <a:ext cx="1260462" cy="276873"/>
            <a:chOff x="8579638" y="5269887"/>
            <a:chExt cx="1260462" cy="2768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9638" y="5269887"/>
              <a:ext cx="1260462" cy="2768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6808" y="3402591"/>
            <a:ext cx="1776616" cy="44710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73220" y="4925019"/>
            <a:ext cx="1225602" cy="44608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25716" y="3382224"/>
            <a:ext cx="1266962" cy="44456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03266" y="3444867"/>
            <a:ext cx="1901050" cy="44608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68532" y="5005912"/>
            <a:ext cx="1608923" cy="4458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11569" y="4903239"/>
            <a:ext cx="1117700" cy="44456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5245" y="4017620"/>
            <a:ext cx="1110676" cy="3747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25217" y="5641300"/>
            <a:ext cx="923926" cy="5418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54553" y="4093270"/>
            <a:ext cx="1099660" cy="21070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94485" y="4026524"/>
            <a:ext cx="1079744" cy="37729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125883" y="5641300"/>
            <a:ext cx="1053335" cy="21033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472789" y="5515297"/>
            <a:ext cx="990952" cy="37729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22384" y="1663141"/>
            <a:ext cx="495923" cy="41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473" y="1532438"/>
            <a:ext cx="193389" cy="104865"/>
            <a:chOff x="753473" y="1532438"/>
            <a:chExt cx="193389" cy="1048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3473" y="1532438"/>
              <a:ext cx="193389" cy="1048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91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48506" y="3276524"/>
            <a:ext cx="180263" cy="194011"/>
            <a:chOff x="5148506" y="3276524"/>
            <a:chExt cx="180263" cy="1940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06" y="3276524"/>
              <a:ext cx="180263" cy="1940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6515" y="3242239"/>
            <a:ext cx="4099787" cy="19711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7614" y="2684654"/>
            <a:ext cx="1982715" cy="3228457"/>
            <a:chOff x="1837614" y="2684654"/>
            <a:chExt cx="1982715" cy="322845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7614" y="2684654"/>
              <a:ext cx="1982715" cy="32284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19187" y="1858841"/>
            <a:ext cx="2263091" cy="4880084"/>
            <a:chOff x="6719187" y="1858841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187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16074" y="1858841"/>
            <a:ext cx="2263091" cy="4880084"/>
            <a:chOff x="4216074" y="1858841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074" y="1858841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7426" y="1858841"/>
            <a:ext cx="2263091" cy="4880084"/>
            <a:chOff x="1697426" y="1858841"/>
            <a:chExt cx="2263091" cy="488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426" y="1858841"/>
              <a:ext cx="2263091" cy="48800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91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1255" y="2404346"/>
            <a:ext cx="1935432" cy="3767747"/>
            <a:chOff x="1861255" y="2404346"/>
            <a:chExt cx="1935432" cy="37677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1255" y="2404346"/>
              <a:ext cx="1935432" cy="3767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84994" y="3179737"/>
            <a:ext cx="1931476" cy="2238291"/>
            <a:chOff x="6884994" y="3179737"/>
            <a:chExt cx="1931476" cy="2238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994" y="3179737"/>
              <a:ext cx="1931476" cy="2238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07691" y="2415009"/>
            <a:ext cx="1879857" cy="3767747"/>
            <a:chOff x="4407691" y="2415009"/>
            <a:chExt cx="1879857" cy="37677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7691" y="2415009"/>
              <a:ext cx="1879857" cy="37677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99182" y="1726039"/>
            <a:ext cx="2263091" cy="4880084"/>
            <a:chOff x="3699182" y="1726039"/>
            <a:chExt cx="2263091" cy="488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182" y="1726039"/>
              <a:ext cx="2263091" cy="4880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7520" y="1745372"/>
            <a:ext cx="2263091" cy="4880084"/>
            <a:chOff x="1207520" y="1745372"/>
            <a:chExt cx="2263091" cy="48800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20" y="1745372"/>
              <a:ext cx="2263091" cy="488008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675" y="650957"/>
            <a:ext cx="1221306" cy="6491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76201" y="1950613"/>
            <a:ext cx="180263" cy="194011"/>
            <a:chOff x="6176201" y="1950613"/>
            <a:chExt cx="180263" cy="1940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6201" y="1950613"/>
              <a:ext cx="180263" cy="19401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0877" y="1916328"/>
            <a:ext cx="2344873" cy="4124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7234" y="2127604"/>
            <a:ext cx="1999853" cy="4076954"/>
            <a:chOff x="1327234" y="2127604"/>
            <a:chExt cx="1999853" cy="40769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7234" y="2127604"/>
              <a:ext cx="1999853" cy="4076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95320" y="2349274"/>
            <a:ext cx="2070814" cy="3989363"/>
            <a:chOff x="3795320" y="2349274"/>
            <a:chExt cx="2070814" cy="39893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5320" y="2349274"/>
              <a:ext cx="2070814" cy="39893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6201" y="2736189"/>
            <a:ext cx="180263" cy="194011"/>
            <a:chOff x="6176201" y="2736189"/>
            <a:chExt cx="180263" cy="1940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6201" y="2736189"/>
              <a:ext cx="180263" cy="1940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48972" y="2682571"/>
            <a:ext cx="3033139" cy="18594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76201" y="4928499"/>
            <a:ext cx="180263" cy="194011"/>
            <a:chOff x="6176201" y="4928499"/>
            <a:chExt cx="180263" cy="1940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6201" y="4928499"/>
              <a:ext cx="180263" cy="1940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60877" y="4894215"/>
            <a:ext cx="3531225" cy="15486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85356" y="5361493"/>
            <a:ext cx="690845" cy="672369"/>
            <a:chOff x="5485356" y="5361493"/>
            <a:chExt cx="690845" cy="6723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356" y="5361493"/>
              <a:ext cx="690845" cy="6723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1"/>
            <a:ext cx="6134430" cy="5081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8" y="3128466"/>
            <a:ext cx="4424020" cy="859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17081" cy="21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99" y="1647763"/>
            <a:ext cx="1095645" cy="4076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69421" y="3669544"/>
            <a:ext cx="11434080" cy="222817"/>
            <a:chOff x="-369421" y="3669544"/>
            <a:chExt cx="11434080" cy="2228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69421" y="3669544"/>
              <a:ext cx="11434080" cy="222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8720" y="2202092"/>
            <a:ext cx="1271102" cy="1327522"/>
            <a:chOff x="268720" y="2202092"/>
            <a:chExt cx="1271102" cy="13275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720" y="2202092"/>
              <a:ext cx="1271102" cy="13275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9" y="5811057"/>
            <a:ext cx="998055" cy="400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0149" y="4179387"/>
            <a:ext cx="1057527" cy="1518889"/>
            <a:chOff x="340149" y="4179387"/>
            <a:chExt cx="1057527" cy="1518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149" y="4179387"/>
              <a:ext cx="1057527" cy="1518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026" y="1301521"/>
            <a:ext cx="955830" cy="1076992"/>
            <a:chOff x="1794026" y="1301521"/>
            <a:chExt cx="955830" cy="1076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026" y="1301521"/>
              <a:ext cx="955830" cy="10769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23076" y="1301521"/>
            <a:ext cx="1092217" cy="1112443"/>
            <a:chOff x="3123076" y="1301521"/>
            <a:chExt cx="1092217" cy="1112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76" y="1301521"/>
              <a:ext cx="1092217" cy="1112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55810" y="1301521"/>
            <a:ext cx="808172" cy="1108112"/>
            <a:chOff x="4855810" y="1301521"/>
            <a:chExt cx="808172" cy="110811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810" y="1301521"/>
              <a:ext cx="808172" cy="11081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49524" y="1378728"/>
            <a:ext cx="719990" cy="985832"/>
            <a:chOff x="6449524" y="1378728"/>
            <a:chExt cx="719990" cy="98583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524" y="1378728"/>
              <a:ext cx="719990" cy="9858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4162" y="1301521"/>
            <a:ext cx="869205" cy="988274"/>
            <a:chOff x="7724162" y="1301521"/>
            <a:chExt cx="869205" cy="9882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4162" y="1301521"/>
              <a:ext cx="869205" cy="9882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5675" y="931210"/>
            <a:ext cx="1007477" cy="1817613"/>
            <a:chOff x="9055675" y="931210"/>
            <a:chExt cx="1007477" cy="18176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5675" y="931210"/>
              <a:ext cx="1007477" cy="1817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72328" y="4521728"/>
            <a:ext cx="955830" cy="1076992"/>
            <a:chOff x="1772328" y="4521728"/>
            <a:chExt cx="955830" cy="107699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2328" y="4521728"/>
              <a:ext cx="955830" cy="10769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1821" y="4400336"/>
            <a:ext cx="1065474" cy="1297941"/>
            <a:chOff x="3001821" y="4400336"/>
            <a:chExt cx="1065474" cy="12979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1821" y="4400336"/>
              <a:ext cx="1065474" cy="129794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689383" y="4409617"/>
            <a:ext cx="881788" cy="1272770"/>
            <a:chOff x="4689383" y="4409617"/>
            <a:chExt cx="881788" cy="12727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89383" y="4409617"/>
              <a:ext cx="881788" cy="12727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93277" y="4566087"/>
            <a:ext cx="869205" cy="988274"/>
            <a:chOff x="6193277" y="4566087"/>
            <a:chExt cx="869205" cy="9882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3277" y="4566087"/>
              <a:ext cx="869205" cy="9882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31352" y="4102914"/>
            <a:ext cx="1086385" cy="1914619"/>
            <a:chOff x="7631352" y="4102914"/>
            <a:chExt cx="1086385" cy="19146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1352" y="4102914"/>
              <a:ext cx="1086385" cy="19146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033977" y="4556485"/>
            <a:ext cx="1007477" cy="1007477"/>
            <a:chOff x="9033977" y="4556485"/>
            <a:chExt cx="1007477" cy="100747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33977" y="4556485"/>
              <a:ext cx="1007477" cy="1007477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05360" y="2988541"/>
            <a:ext cx="889140" cy="3288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67965" y="2988542"/>
            <a:ext cx="970121" cy="32888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596" y="2988541"/>
            <a:ext cx="992331" cy="32888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42942" y="2988542"/>
            <a:ext cx="992331" cy="32888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06408" y="2988542"/>
            <a:ext cx="992331" cy="32888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6656" y="2988542"/>
            <a:ext cx="1095493" cy="54220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74551" y="6019315"/>
            <a:ext cx="889140" cy="32888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86846" y="6037064"/>
            <a:ext cx="992331" cy="32888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00503" y="6019315"/>
            <a:ext cx="1176216" cy="32888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50132" y="6019315"/>
            <a:ext cx="1176216" cy="3288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567590" y="3620192"/>
            <a:ext cx="1185597" cy="544338"/>
            <a:chOff x="5567590" y="3620192"/>
            <a:chExt cx="1185597" cy="54433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2220000">
              <a:off x="5567590" y="3620192"/>
              <a:ext cx="1185597" cy="54433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24597" y="6019315"/>
            <a:ext cx="1386902" cy="32888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256628" y="6143379"/>
            <a:ext cx="294635" cy="51864"/>
            <a:chOff x="7256628" y="6143379"/>
            <a:chExt cx="294635" cy="5186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56628" y="6143379"/>
              <a:ext cx="294635" cy="5186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215509" y="6365470"/>
            <a:ext cx="390641" cy="51864"/>
            <a:chOff x="7215509" y="6365470"/>
            <a:chExt cx="390641" cy="5186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7215509" y="6365470"/>
              <a:ext cx="390641" cy="5186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384898" y="6560791"/>
            <a:ext cx="166365" cy="51864"/>
            <a:chOff x="7384898" y="6560791"/>
            <a:chExt cx="166365" cy="5186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84898" y="6560791"/>
              <a:ext cx="166365" cy="5186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384896" y="6390853"/>
            <a:ext cx="1850498" cy="30994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789303" y="3590594"/>
            <a:ext cx="1392317" cy="603535"/>
            <a:chOff x="3789303" y="3590594"/>
            <a:chExt cx="1392317" cy="60353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4380000">
              <a:off x="3789303" y="3590594"/>
              <a:ext cx="1392317" cy="603535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936198" y="5990867"/>
            <a:ext cx="1122054" cy="328883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62733" y="159707"/>
            <a:ext cx="1550048" cy="49475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12" y="2149640"/>
            <a:ext cx="3867916" cy="33477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8374" y="2959529"/>
            <a:ext cx="5441961" cy="13435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6137" y="4234278"/>
            <a:ext cx="1695931" cy="52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8817" y="4749694"/>
            <a:ext cx="2616837" cy="276873"/>
            <a:chOff x="988817" y="4749694"/>
            <a:chExt cx="2616837" cy="2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8817" y="4749694"/>
              <a:ext cx="2616837" cy="276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449" y="2922047"/>
            <a:ext cx="588269" cy="996539"/>
            <a:chOff x="1017449" y="2922047"/>
            <a:chExt cx="588269" cy="996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60000">
              <a:off x="1017449" y="2922047"/>
              <a:ext cx="588269" cy="9965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733" y="159707"/>
            <a:ext cx="1771838" cy="4371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124" y="588389"/>
            <a:ext cx="826426" cy="182739"/>
            <a:chOff x="-53124" y="588389"/>
            <a:chExt cx="826426" cy="1827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53124" y="588389"/>
              <a:ext cx="826426" cy="1827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8451" y="1663032"/>
            <a:ext cx="8698337" cy="5289421"/>
            <a:chOff x="998451" y="1663032"/>
            <a:chExt cx="8698337" cy="52894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451" y="1663032"/>
              <a:ext cx="8698337" cy="5289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9875" y="543040"/>
            <a:ext cx="1634080" cy="26866"/>
            <a:chOff x="499875" y="543040"/>
            <a:chExt cx="1634080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875" y="543040"/>
              <a:ext cx="1634080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505" y="659483"/>
            <a:ext cx="1269614" cy="4122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43487" y="2470687"/>
            <a:ext cx="2514600" cy="1828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939087" y="2528570"/>
            <a:ext cx="1981200" cy="1737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1087" y="4329967"/>
            <a:ext cx="2667000" cy="22708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91487" y="4463386"/>
            <a:ext cx="1981200" cy="1737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33887" y="1617067"/>
            <a:ext cx="1583373" cy="11604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9178" y="3324225"/>
            <a:ext cx="1186996" cy="6704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4842" y="4905936"/>
            <a:ext cx="875445" cy="859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8" y="3480021"/>
            <a:ext cx="6234667" cy="50815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3707296" cy="859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404090" cy="413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0698" y="1600235"/>
            <a:ext cx="796947" cy="4903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7143" y="1694966"/>
            <a:ext cx="181724" cy="195584"/>
            <a:chOff x="5407143" y="1694966"/>
            <a:chExt cx="181724" cy="1955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143" y="1694966"/>
              <a:ext cx="181724" cy="1955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0477" y="1946310"/>
            <a:ext cx="3673245" cy="40590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0530" y="1576287"/>
            <a:ext cx="996243" cy="475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0900" y="1669353"/>
            <a:ext cx="178535" cy="192152"/>
            <a:chOff x="1220900" y="1669353"/>
            <a:chExt cx="178535" cy="1921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0900" y="1669353"/>
              <a:ext cx="178535" cy="1921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4230" y="2003312"/>
            <a:ext cx="2970483" cy="3492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48665" y="2860214"/>
            <a:ext cx="3497908" cy="3434155"/>
            <a:chOff x="6748665" y="2860214"/>
            <a:chExt cx="3497908" cy="34341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8665" y="2860214"/>
              <a:ext cx="3497908" cy="34341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1994" y="2060885"/>
            <a:ext cx="5541170" cy="37200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9883" y="2425735"/>
            <a:ext cx="3507037" cy="2710434"/>
            <a:chOff x="1509883" y="2425735"/>
            <a:chExt cx="3507037" cy="27104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9883" y="2425735"/>
              <a:ext cx="3507037" cy="27104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487" y="3480020"/>
            <a:ext cx="5797699" cy="50813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5409" y="3128466"/>
            <a:ext cx="4494619" cy="8661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6166" y="4118013"/>
            <a:ext cx="1351909" cy="4133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60870" y="4906470"/>
            <a:ext cx="1081756" cy="1022260"/>
            <a:chOff x="3160870" y="4906470"/>
            <a:chExt cx="1081756" cy="1022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40000">
              <a:off x="3160870" y="4906470"/>
              <a:ext cx="1081756" cy="1022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61" y="1117653"/>
            <a:ext cx="10039398" cy="5326599"/>
            <a:chOff x="339061" y="1117653"/>
            <a:chExt cx="10039398" cy="5326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61" y="1117653"/>
              <a:ext cx="10039398" cy="5326599"/>
            </a:xfrm>
            <a:prstGeom prst="rect">
              <a:avLst/>
            </a:prstGeom>
          </p:spPr>
        </p:pic>
      </p:grpSp>
      <p:pic>
        <p:nvPicPr>
          <p:cNvPr id="2" name="CiW8R1PHUb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19287" y="1876425"/>
            <a:ext cx="677333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84529" y="4692357"/>
            <a:ext cx="202384" cy="174050"/>
            <a:chOff x="6184529" y="4692357"/>
            <a:chExt cx="202384" cy="1740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6184529" y="4692357"/>
              <a:ext cx="202384" cy="1740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8796" y="4692357"/>
            <a:ext cx="202384" cy="174050"/>
            <a:chOff x="2878796" y="4692357"/>
            <a:chExt cx="202384" cy="1740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878796" y="4692357"/>
              <a:ext cx="202384" cy="17405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052" y="3641259"/>
            <a:ext cx="454464" cy="2818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6662" y="3556562"/>
            <a:ext cx="2447884" cy="13424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3260" y="3346460"/>
            <a:ext cx="495127" cy="56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3204" y="3251134"/>
            <a:ext cx="2525012" cy="18171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6382" y="2447432"/>
            <a:ext cx="993663" cy="5132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171" y="2309240"/>
            <a:ext cx="4306092" cy="31094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71391" y="4712001"/>
            <a:ext cx="3291873" cy="8989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5259" y="598639"/>
            <a:ext cx="2456087" cy="7545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3430" y="6021341"/>
            <a:ext cx="6194695" cy="645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259" y="598639"/>
            <a:ext cx="2456582" cy="7550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709" y="1263162"/>
            <a:ext cx="1534528" cy="2164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26" y="1142550"/>
            <a:ext cx="1252144" cy="276873"/>
            <a:chOff x="27026" y="1142550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7026" y="1142550"/>
              <a:ext cx="1252144" cy="2768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578" y="2159763"/>
            <a:ext cx="2998419" cy="340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060" y="2159763"/>
            <a:ext cx="2671726" cy="34028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2436" y="5763744"/>
            <a:ext cx="3391947" cy="6798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2067" y="5763744"/>
            <a:ext cx="2803251" cy="6798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13687" y="113499"/>
            <a:ext cx="5326747" cy="1957096"/>
            <a:chOff x="3813687" y="113499"/>
            <a:chExt cx="5326747" cy="19570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3687" y="113499"/>
              <a:ext cx="5326747" cy="19570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25156" y="620630"/>
            <a:ext cx="5065054" cy="9525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7418" y="4573908"/>
            <a:ext cx="2110206" cy="4171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08746" y="3710645"/>
            <a:ext cx="1610012" cy="31172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0477" y="4289236"/>
            <a:ext cx="2141149" cy="4171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1165" y="3630405"/>
            <a:ext cx="1833032" cy="3083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0376" y="2374205"/>
            <a:ext cx="2017244" cy="41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41657" y="2888703"/>
            <a:ext cx="4616121" cy="2636362"/>
            <a:chOff x="5441657" y="2888703"/>
            <a:chExt cx="4616121" cy="2636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1657" y="2888703"/>
              <a:ext cx="4616121" cy="26363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186" y="2902925"/>
            <a:ext cx="4616121" cy="2636362"/>
            <a:chOff x="673186" y="2902925"/>
            <a:chExt cx="4616121" cy="2636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86" y="2902925"/>
              <a:ext cx="4616121" cy="26363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166" y="5746411"/>
            <a:ext cx="2594558" cy="2384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471" y="5657372"/>
            <a:ext cx="4399269" cy="29362"/>
            <a:chOff x="759471" y="5657372"/>
            <a:chExt cx="4399269" cy="293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71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3982" y="5746411"/>
            <a:ext cx="2652034" cy="2384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28288" y="5657372"/>
            <a:ext cx="4399269" cy="29362"/>
            <a:chOff x="5528288" y="5657372"/>
            <a:chExt cx="4399269" cy="2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288" y="5657372"/>
              <a:ext cx="4399269" cy="293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9258" y="440506"/>
            <a:ext cx="2456582" cy="75502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689" y="1520909"/>
            <a:ext cx="1225652" cy="2412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672" y="1090012"/>
            <a:ext cx="1252144" cy="276873"/>
            <a:chOff x="37672" y="1090012"/>
            <a:chExt cx="1252144" cy="2768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2" y="1090012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7733" y="2287191"/>
            <a:ext cx="752633" cy="420489"/>
            <a:chOff x="6887733" y="2287191"/>
            <a:chExt cx="752633" cy="4204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6887733" y="2287191"/>
              <a:ext cx="752633" cy="420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51062" y="1228449"/>
            <a:ext cx="2676910" cy="1281382"/>
            <a:chOff x="7651062" y="1228449"/>
            <a:chExt cx="2676910" cy="12813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1062" y="1228449"/>
              <a:ext cx="2676910" cy="12813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33779" y="1438225"/>
            <a:ext cx="1888474" cy="4370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30287" y="1834883"/>
            <a:ext cx="2057701" cy="4784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4803" y="2902925"/>
            <a:ext cx="4393937" cy="2636362"/>
            <a:chOff x="764803" y="2902925"/>
            <a:chExt cx="4393937" cy="26363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803" y="2902925"/>
              <a:ext cx="4393937" cy="26363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52748" y="2942503"/>
            <a:ext cx="4393937" cy="2528763"/>
            <a:chOff x="5552748" y="2942503"/>
            <a:chExt cx="4393937" cy="252876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2748" y="2942503"/>
              <a:ext cx="4393937" cy="25287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7262" y="567206"/>
            <a:ext cx="4402209" cy="6365012"/>
            <a:chOff x="7807262" y="567206"/>
            <a:chExt cx="4402209" cy="63650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7262" y="567206"/>
              <a:ext cx="4402209" cy="63650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93831" y="782842"/>
            <a:ext cx="4674433" cy="5837686"/>
            <a:chOff x="4993831" y="782842"/>
            <a:chExt cx="4674433" cy="58376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3831" y="782842"/>
              <a:ext cx="4674433" cy="58376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1267" y="2521867"/>
            <a:ext cx="2099826" cy="16251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86337" y="3957088"/>
            <a:ext cx="3765624" cy="26866"/>
            <a:chOff x="5486337" y="3957088"/>
            <a:chExt cx="3765624" cy="268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486337" y="3957088"/>
              <a:ext cx="3765624" cy="268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129" y="510930"/>
            <a:ext cx="2456582" cy="7550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556" y="1591337"/>
            <a:ext cx="619414" cy="2412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21746" y="2078359"/>
            <a:ext cx="1225585" cy="3091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6505" y="2521867"/>
            <a:ext cx="1679607" cy="133945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45553" y="2099138"/>
            <a:ext cx="1376937" cy="3524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7020" y="4869496"/>
            <a:ext cx="1512350" cy="8442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7018" y="4503809"/>
            <a:ext cx="1376937" cy="3524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64601" y="4843524"/>
            <a:ext cx="1612702" cy="13394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64601" y="4460519"/>
            <a:ext cx="1217604" cy="35248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94720" y="1097281"/>
            <a:ext cx="1312628" cy="5873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49278" y="4207124"/>
            <a:ext cx="1876263" cy="26866"/>
            <a:chOff x="5249278" y="4207124"/>
            <a:chExt cx="1876263" cy="268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49278" y="4207124"/>
              <a:ext cx="1876263" cy="26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91267" y="4220557"/>
            <a:ext cx="1762565" cy="26866"/>
            <a:chOff x="7591267" y="4220557"/>
            <a:chExt cx="1762565" cy="268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91267" y="4220557"/>
              <a:ext cx="1762565" cy="268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09924" y="1054371"/>
            <a:ext cx="1652596" cy="2058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3800" y="4429701"/>
            <a:ext cx="2914312" cy="2185734"/>
            <a:chOff x="163800" y="4429701"/>
            <a:chExt cx="2914312" cy="21857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163800" y="4429701"/>
              <a:ext cx="2914312" cy="21857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84585" y="2774944"/>
            <a:ext cx="2710949" cy="1736181"/>
            <a:chOff x="2384585" y="2774944"/>
            <a:chExt cx="2710949" cy="17361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2384585" y="2774944"/>
              <a:ext cx="2710949" cy="17361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71969" y="5144810"/>
            <a:ext cx="1736181" cy="1451909"/>
            <a:chOff x="2871969" y="5144810"/>
            <a:chExt cx="1736181" cy="14519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71969" y="5144810"/>
              <a:ext cx="1736181" cy="145190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89794" y="6125591"/>
            <a:ext cx="2790426" cy="281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129" y="510930"/>
            <a:ext cx="2456658" cy="7550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56" y="1591337"/>
            <a:ext cx="723957" cy="24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539" y="1160439"/>
            <a:ext cx="1252144" cy="276873"/>
            <a:chOff x="112539" y="1160439"/>
            <a:chExt cx="1252144" cy="2768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2539" y="1160439"/>
              <a:ext cx="1252144" cy="276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86479" y="2615171"/>
            <a:ext cx="2722281" cy="2650821"/>
            <a:chOff x="3986479" y="2615171"/>
            <a:chExt cx="2722281" cy="26508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6479" y="2615171"/>
              <a:ext cx="2722281" cy="26508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4445" y="2865987"/>
            <a:ext cx="2532779" cy="2442787"/>
            <a:chOff x="1324445" y="2865987"/>
            <a:chExt cx="2532779" cy="24427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445" y="2865987"/>
              <a:ext cx="2532779" cy="24427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265" y="2823206"/>
            <a:ext cx="2532779" cy="2442787"/>
            <a:chOff x="7025265" y="2823206"/>
            <a:chExt cx="2532779" cy="24427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265" y="2823206"/>
              <a:ext cx="2532779" cy="24427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8416" y="3745693"/>
            <a:ext cx="873914" cy="8169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9236" y="3739579"/>
            <a:ext cx="870409" cy="816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사용자 지정</PresentationFormat>
  <Paragraphs>0</Paragraphs>
  <Slides>29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4</cp:revision>
  <dcterms:created xsi:type="dcterms:W3CDTF">2022-07-31T23:04:37Z</dcterms:created>
  <dcterms:modified xsi:type="dcterms:W3CDTF">2022-07-31T14:18:51Z</dcterms:modified>
</cp:coreProperties>
</file>