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3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44.png"/><Relationship Id="rId9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9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44.png"/><Relationship Id="rId9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91.png"/><Relationship Id="rId12" Type="http://schemas.openxmlformats.org/officeDocument/2006/relationships/image" Target="../media/image10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103.png"/><Relationship Id="rId5" Type="http://schemas.openxmlformats.org/officeDocument/2006/relationships/image" Target="../media/image100.png"/><Relationship Id="rId10" Type="http://schemas.openxmlformats.org/officeDocument/2006/relationships/image" Target="../media/image94.png"/><Relationship Id="rId4" Type="http://schemas.openxmlformats.org/officeDocument/2006/relationships/image" Target="../media/image44.png"/><Relationship Id="rId9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83.png"/><Relationship Id="rId7" Type="http://schemas.openxmlformats.org/officeDocument/2006/relationships/image" Target="../media/image10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105.png"/><Relationship Id="rId4" Type="http://schemas.openxmlformats.org/officeDocument/2006/relationships/image" Target="../media/image44.png"/><Relationship Id="rId9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4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44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8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5.png"/><Relationship Id="rId5" Type="http://schemas.openxmlformats.org/officeDocument/2006/relationships/image" Target="../media/image150.png"/><Relationship Id="rId10" Type="http://schemas.openxmlformats.org/officeDocument/2006/relationships/image" Target="../media/image154.png"/><Relationship Id="rId4" Type="http://schemas.openxmlformats.org/officeDocument/2006/relationships/image" Target="../media/image149.png"/><Relationship Id="rId9" Type="http://schemas.openxmlformats.org/officeDocument/2006/relationships/image" Target="../media/image1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4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64.png"/><Relationship Id="rId7" Type="http://schemas.openxmlformats.org/officeDocument/2006/relationships/image" Target="../media/image17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65.png"/><Relationship Id="rId9" Type="http://schemas.openxmlformats.org/officeDocument/2006/relationships/image" Target="../media/image1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" Type="http://schemas.openxmlformats.org/officeDocument/2006/relationships/image" Target="../media/image201.png"/><Relationship Id="rId21" Type="http://schemas.openxmlformats.org/officeDocument/2006/relationships/image" Target="../media/image219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30.png"/><Relationship Id="rId7" Type="http://schemas.openxmlformats.org/officeDocument/2006/relationships/image" Target="../media/image14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81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44.png"/><Relationship Id="rId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975" y="1144390"/>
            <a:ext cx="10039398" cy="5299861"/>
            <a:chOff x="306975" y="1144390"/>
            <a:chExt cx="10039398" cy="5299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75" y="1144390"/>
              <a:ext cx="10039398" cy="52998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5036" y="2044287"/>
            <a:ext cx="3262426" cy="1002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9824" y="3527690"/>
            <a:ext cx="2545630" cy="516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89889" y="3214286"/>
            <a:ext cx="193389" cy="104865"/>
            <a:chOff x="9189889" y="3214286"/>
            <a:chExt cx="193389" cy="1048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9889" y="3214286"/>
              <a:ext cx="193389" cy="1048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5282" y="5058156"/>
            <a:ext cx="3053687" cy="5463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467" y="2016979"/>
            <a:ext cx="4537143" cy="3506557"/>
            <a:chOff x="1111467" y="2016979"/>
            <a:chExt cx="4537143" cy="35065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467" y="2016979"/>
              <a:ext cx="4537143" cy="3506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12088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917" cy="8348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2135" y="544822"/>
            <a:ext cx="332968" cy="2989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2135" y="544822"/>
            <a:ext cx="332968" cy="298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7003" y="2258761"/>
            <a:ext cx="4565937" cy="4151013"/>
            <a:chOff x="2947003" y="2258761"/>
            <a:chExt cx="4565937" cy="41510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7003" y="2258761"/>
              <a:ext cx="4565937" cy="41510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44877" y="2523943"/>
            <a:ext cx="3288073" cy="4103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80731" y="3250338"/>
            <a:ext cx="4655730" cy="26577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997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917" cy="8348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67568" y="621900"/>
            <a:ext cx="346614" cy="3374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47003" y="2258761"/>
            <a:ext cx="4565937" cy="4686879"/>
            <a:chOff x="2947003" y="2258761"/>
            <a:chExt cx="4565937" cy="46868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7003" y="2258761"/>
              <a:ext cx="4565937" cy="468687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4877" y="2523943"/>
            <a:ext cx="3288073" cy="4103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4404" y="3330176"/>
            <a:ext cx="4346809" cy="32976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7568" y="621900"/>
            <a:ext cx="346614" cy="3374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1558195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8611" y="2419566"/>
            <a:ext cx="4537143" cy="334643"/>
            <a:chOff x="738611" y="2419566"/>
            <a:chExt cx="4537143" cy="334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611" y="2419566"/>
              <a:ext cx="4537143" cy="334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41186" y="1445514"/>
            <a:ext cx="4972213" cy="667158"/>
            <a:chOff x="4841186" y="1445514"/>
            <a:chExt cx="4972213" cy="6671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1186" y="1445514"/>
              <a:ext cx="4972213" cy="6671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3596" y="3021736"/>
            <a:ext cx="4537143" cy="352798"/>
            <a:chOff x="5023596" y="3021736"/>
            <a:chExt cx="4537143" cy="352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596" y="3021736"/>
              <a:ext cx="4537143" cy="3527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174" y="3738171"/>
            <a:ext cx="7233524" cy="364455"/>
            <a:chOff x="600174" y="3738171"/>
            <a:chExt cx="7233524" cy="3644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174" y="3738171"/>
              <a:ext cx="7233524" cy="364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96277" y="4476551"/>
            <a:ext cx="4537143" cy="325768"/>
            <a:chOff x="4496277" y="4476551"/>
            <a:chExt cx="4537143" cy="3257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6277" y="4476551"/>
              <a:ext cx="4537143" cy="3257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41845" y="4781372"/>
            <a:ext cx="619855" cy="2579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7047" y="5252810"/>
            <a:ext cx="4537143" cy="252732"/>
            <a:chOff x="877047" y="5252810"/>
            <a:chExt cx="4537143" cy="252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047" y="5252810"/>
              <a:ext cx="4537143" cy="2527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7047" y="5505542"/>
            <a:ext cx="5403884" cy="386485"/>
            <a:chOff x="877047" y="5505542"/>
            <a:chExt cx="5403884" cy="3864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047" y="5505542"/>
              <a:ext cx="5403884" cy="38648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93238" y="5871074"/>
            <a:ext cx="1051465" cy="24837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62577" y="6438774"/>
            <a:ext cx="5348116" cy="249284"/>
            <a:chOff x="4862577" y="6438774"/>
            <a:chExt cx="5348116" cy="2492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2577" y="6438774"/>
              <a:ext cx="5348116" cy="24928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9486" y="6667105"/>
            <a:ext cx="923103" cy="25790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943161" y="2739987"/>
            <a:ext cx="1404458" cy="145476"/>
            <a:chOff x="3943161" y="2739987"/>
            <a:chExt cx="1404458" cy="1454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3161" y="2739987"/>
              <a:ext cx="1404458" cy="1454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56281" y="2112672"/>
            <a:ext cx="1404458" cy="145476"/>
            <a:chOff x="8156281" y="2112672"/>
            <a:chExt cx="1404458" cy="1454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56281" y="2112672"/>
              <a:ext cx="1404458" cy="145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40538" y="3374533"/>
            <a:ext cx="786321" cy="145476"/>
            <a:chOff x="7440538" y="3374533"/>
            <a:chExt cx="786321" cy="14547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0538" y="3374533"/>
              <a:ext cx="786321" cy="145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75754" y="4102626"/>
            <a:ext cx="1772431" cy="145476"/>
            <a:chOff x="5275754" y="4102626"/>
            <a:chExt cx="1772431" cy="1454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75754" y="4102626"/>
              <a:ext cx="1772431" cy="145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75754" y="5892026"/>
            <a:ext cx="545128" cy="145476"/>
            <a:chOff x="5275754" y="5892026"/>
            <a:chExt cx="545128" cy="14547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75754" y="5892026"/>
              <a:ext cx="545128" cy="1454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41186" y="6688058"/>
            <a:ext cx="1404458" cy="145476"/>
            <a:chOff x="4841186" y="6688058"/>
            <a:chExt cx="1404458" cy="14547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1186" y="6688058"/>
              <a:ext cx="1404458" cy="145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72294" y="600548"/>
            <a:ext cx="4402209" cy="6365012"/>
            <a:chOff x="-1972294" y="600548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72294" y="600548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52" y="1502533"/>
            <a:ext cx="3120920" cy="4556839"/>
            <a:chOff x="446452" y="1502533"/>
            <a:chExt cx="3120920" cy="4556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52" y="1502533"/>
              <a:ext cx="3120920" cy="45568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722" y="2927156"/>
            <a:ext cx="1569725" cy="7461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420" y="3969645"/>
            <a:ext cx="2241931" cy="3237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6997" y="3566405"/>
            <a:ext cx="2467233" cy="276873"/>
            <a:chOff x="816997" y="3566405"/>
            <a:chExt cx="2467233" cy="276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997" y="3566405"/>
              <a:ext cx="2467233" cy="276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7812" y="1915132"/>
            <a:ext cx="4031691" cy="16401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5138" y="3394031"/>
            <a:ext cx="749381" cy="8226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8785" y="3394031"/>
            <a:ext cx="749380" cy="8322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27950" y="3529672"/>
            <a:ext cx="650414" cy="6530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8286" y="5019791"/>
            <a:ext cx="2467026" cy="6183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0533" y="4519390"/>
            <a:ext cx="2652624" cy="22769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1388" y="5422717"/>
            <a:ext cx="653926" cy="313278"/>
            <a:chOff x="5611388" y="5422717"/>
            <a:chExt cx="653926" cy="313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611388" y="5422717"/>
              <a:ext cx="653926" cy="313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9375" y="2783914"/>
            <a:ext cx="712405" cy="313278"/>
            <a:chOff x="4749375" y="2783914"/>
            <a:chExt cx="712405" cy="313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9375" y="2783914"/>
              <a:ext cx="712405" cy="313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3792" y="1990251"/>
            <a:ext cx="1768456" cy="1084659"/>
            <a:chOff x="3163792" y="1990251"/>
            <a:chExt cx="1768456" cy="10846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3792" y="1990251"/>
              <a:ext cx="1768456" cy="10846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2854" y="2078167"/>
            <a:ext cx="1518274" cy="898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81093" y="5392227"/>
            <a:ext cx="1768456" cy="1084659"/>
            <a:chOff x="6181093" y="5392227"/>
            <a:chExt cx="1768456" cy="10846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093" y="5392227"/>
              <a:ext cx="1768456" cy="10846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9447" y="5556499"/>
            <a:ext cx="1397445" cy="7705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62351" y="3672064"/>
            <a:ext cx="753787" cy="313278"/>
            <a:chOff x="3562351" y="3672064"/>
            <a:chExt cx="753787" cy="3132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2351" y="3672064"/>
              <a:ext cx="753787" cy="3132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6115" y="3272228"/>
            <a:ext cx="1380255" cy="799672"/>
            <a:chOff x="2396115" y="3272228"/>
            <a:chExt cx="1380255" cy="7996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6115" y="3272228"/>
              <a:ext cx="1380255" cy="79967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3906" y="3298168"/>
            <a:ext cx="1328122" cy="770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9841" y="1055195"/>
            <a:ext cx="1771024" cy="18629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44139" y="3345448"/>
            <a:ext cx="2380716" cy="1839950"/>
            <a:chOff x="4444139" y="3345448"/>
            <a:chExt cx="2380716" cy="18399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4139" y="3345448"/>
              <a:ext cx="2380716" cy="18399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78906" y="382138"/>
            <a:ext cx="3479965" cy="3006767"/>
            <a:chOff x="6678906" y="382138"/>
            <a:chExt cx="3479965" cy="30067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8906" y="382138"/>
              <a:ext cx="3479965" cy="30067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98600" y="5022881"/>
            <a:ext cx="753787" cy="313278"/>
            <a:chOff x="3698600" y="5022881"/>
            <a:chExt cx="753787" cy="3132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3698600" y="5022881"/>
              <a:ext cx="753787" cy="313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72387" y="5408495"/>
            <a:ext cx="1871661" cy="1365643"/>
            <a:chOff x="2672387" y="5408495"/>
            <a:chExt cx="1871661" cy="13656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2387" y="5408495"/>
              <a:ext cx="1871661" cy="13656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33610" y="5570724"/>
            <a:ext cx="1810883" cy="10150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63522" y="570002"/>
            <a:ext cx="6903805" cy="6365012"/>
            <a:chOff x="4663522" y="570002"/>
            <a:chExt cx="6903805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522" y="570002"/>
              <a:ext cx="6903805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1152" y="1160320"/>
            <a:ext cx="4836467" cy="5326599"/>
            <a:chOff x="511152" y="1160320"/>
            <a:chExt cx="4836467" cy="53265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152" y="1160320"/>
              <a:ext cx="4836467" cy="53265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0563" y="4144126"/>
            <a:ext cx="579680" cy="4817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454" y="2019686"/>
            <a:ext cx="3437128" cy="7623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2365" y="1972426"/>
            <a:ext cx="193389" cy="104865"/>
            <a:chOff x="1132365" y="1972426"/>
            <a:chExt cx="193389" cy="1048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2365" y="1972426"/>
              <a:ext cx="193389" cy="1048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7008" y="4238856"/>
            <a:ext cx="181724" cy="195584"/>
            <a:chOff x="1087008" y="4238856"/>
            <a:chExt cx="181724" cy="1955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008" y="4238856"/>
              <a:ext cx="181724" cy="1955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2652" y="4582891"/>
            <a:ext cx="3499596" cy="10232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87003" y="1370040"/>
            <a:ext cx="636378" cy="5267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41631" y="1474018"/>
            <a:ext cx="199461" cy="214674"/>
            <a:chOff x="6241631" y="1474018"/>
            <a:chExt cx="199461" cy="2146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1631" y="1474018"/>
              <a:ext cx="199461" cy="21467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84290" y="1828535"/>
            <a:ext cx="2368388" cy="28152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15451" y="2852582"/>
            <a:ext cx="1131826" cy="467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270076" y="2956560"/>
            <a:ext cx="199461" cy="214674"/>
            <a:chOff x="6270076" y="2956560"/>
            <a:chExt cx="199461" cy="2146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0076" y="2956560"/>
              <a:ext cx="199461" cy="21467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18772" y="3322324"/>
            <a:ext cx="2392674" cy="2993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0" y="2149639"/>
            <a:ext cx="3721628" cy="33517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5063" y="3135364"/>
            <a:ext cx="2508694" cy="13261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5292" y="4289401"/>
            <a:ext cx="1821026" cy="281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0224" y="1842941"/>
            <a:ext cx="2175998" cy="4722470"/>
            <a:chOff x="1750224" y="1842941"/>
            <a:chExt cx="2175998" cy="47224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224" y="1842941"/>
              <a:ext cx="2175998" cy="47224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7039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63171" y="3063188"/>
            <a:ext cx="180263" cy="194011"/>
            <a:chOff x="5063171" y="3063188"/>
            <a:chExt cx="180263" cy="1940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3171" y="3063188"/>
              <a:ext cx="180263" cy="1940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8800" y="3036522"/>
            <a:ext cx="3508664" cy="649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63171" y="3933401"/>
            <a:ext cx="180263" cy="194011"/>
            <a:chOff x="5063171" y="3933401"/>
            <a:chExt cx="180263" cy="1940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3171" y="3933401"/>
              <a:ext cx="180263" cy="19401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8800" y="3906732"/>
            <a:ext cx="4282807" cy="6497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12168" y="2285158"/>
            <a:ext cx="1852109" cy="4054422"/>
            <a:chOff x="1912168" y="2285158"/>
            <a:chExt cx="1852109" cy="4054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2168" y="2285158"/>
              <a:ext cx="1852109" cy="4054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355" y="2375753"/>
            <a:ext cx="1812149" cy="31042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1293" y="2375753"/>
            <a:ext cx="2131606" cy="2833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5048" y="2375753"/>
            <a:ext cx="2147949" cy="2747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216" y="2375749"/>
            <a:ext cx="2029071" cy="31042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70742" y="2375753"/>
            <a:ext cx="2268683" cy="2747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81998" y="2375753"/>
            <a:ext cx="2211644" cy="27543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0945" y="4923956"/>
            <a:ext cx="1260462" cy="276873"/>
            <a:chOff x="780945" y="4923956"/>
            <a:chExt cx="1260462" cy="276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945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55883" y="4923956"/>
            <a:ext cx="1260462" cy="276873"/>
            <a:chOff x="2355883" y="4923956"/>
            <a:chExt cx="1260462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5883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0820" y="4923956"/>
            <a:ext cx="1260462" cy="276873"/>
            <a:chOff x="3930820" y="4923956"/>
            <a:chExt cx="1260462" cy="2768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0820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5758" y="4923956"/>
            <a:ext cx="1260462" cy="276873"/>
            <a:chOff x="5505758" y="4923956"/>
            <a:chExt cx="1260462" cy="2768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5758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0695" y="4923956"/>
            <a:ext cx="1260462" cy="276873"/>
            <a:chOff x="7080695" y="4923956"/>
            <a:chExt cx="1260462" cy="2768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695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55633" y="4923956"/>
            <a:ext cx="1260462" cy="276873"/>
            <a:chOff x="8655633" y="4923956"/>
            <a:chExt cx="1260462" cy="2768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5633" y="4923956"/>
              <a:ext cx="1260462" cy="27687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6479" y="4618288"/>
            <a:ext cx="1347036" cy="3547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41364" y="4618288"/>
            <a:ext cx="1094827" cy="3547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10136" y="4626926"/>
            <a:ext cx="1137684" cy="37458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22432" y="4618911"/>
            <a:ext cx="1550212" cy="34904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79374" y="4626924"/>
            <a:ext cx="1300223" cy="34884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37907" y="4626926"/>
            <a:ext cx="988970" cy="3636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56191" y="5213975"/>
            <a:ext cx="1107044" cy="38484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78127" y="5213975"/>
            <a:ext cx="987311" cy="71378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71884" y="5213975"/>
            <a:ext cx="1107044" cy="22037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27203" y="5213975"/>
            <a:ext cx="1080197" cy="42115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37544" y="5211115"/>
            <a:ext cx="1053797" cy="22037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567987" y="5213975"/>
            <a:ext cx="1081480" cy="19786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22384" y="1663141"/>
            <a:ext cx="495923" cy="4112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3473" y="1532438"/>
            <a:ext cx="193389" cy="104865"/>
            <a:chOff x="753473" y="1532438"/>
            <a:chExt cx="193389" cy="1048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3473" y="1532438"/>
              <a:ext cx="193389" cy="104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0224" y="1842941"/>
            <a:ext cx="2175998" cy="4722470"/>
            <a:chOff x="1750224" y="1842941"/>
            <a:chExt cx="2175998" cy="47224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224" y="1842941"/>
              <a:ext cx="2175998" cy="47224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7039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48506" y="3276524"/>
            <a:ext cx="180263" cy="194011"/>
            <a:chOff x="5148506" y="3276524"/>
            <a:chExt cx="180263" cy="1940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506" y="3276524"/>
              <a:ext cx="180263" cy="1940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4134" y="3249858"/>
            <a:ext cx="2410493" cy="19052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6865" y="2618392"/>
            <a:ext cx="1982715" cy="3228457"/>
            <a:chOff x="1846865" y="2618392"/>
            <a:chExt cx="1982715" cy="32284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6865" y="2618392"/>
              <a:ext cx="1982715" cy="32284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733" y="1842941"/>
            <a:ext cx="2175998" cy="4722470"/>
            <a:chOff x="6762733" y="1842941"/>
            <a:chExt cx="2175998" cy="47224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33" y="1842941"/>
              <a:ext cx="2175998" cy="47224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0224" y="1842941"/>
            <a:ext cx="2175998" cy="4722470"/>
            <a:chOff x="1750224" y="1842941"/>
            <a:chExt cx="2175998" cy="47224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224" y="1842941"/>
              <a:ext cx="2175998" cy="47224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7039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4729" y="2448304"/>
            <a:ext cx="1935432" cy="3767747"/>
            <a:chOff x="1884729" y="2448304"/>
            <a:chExt cx="1935432" cy="37677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729" y="2448304"/>
              <a:ext cx="1935432" cy="37677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59620" y="1842941"/>
            <a:ext cx="2175998" cy="4722470"/>
            <a:chOff x="4259620" y="1842941"/>
            <a:chExt cx="2175998" cy="47224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620" y="1842941"/>
              <a:ext cx="2175998" cy="47224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84994" y="3085030"/>
            <a:ext cx="1931476" cy="2238291"/>
            <a:chOff x="6884994" y="3085030"/>
            <a:chExt cx="1931476" cy="22382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994" y="3085030"/>
              <a:ext cx="1931476" cy="2238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10793" y="2448304"/>
            <a:ext cx="1879857" cy="3767747"/>
            <a:chOff x="4410793" y="2448304"/>
            <a:chExt cx="1879857" cy="37677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0793" y="2448304"/>
              <a:ext cx="1879857" cy="37677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0669" y="1842941"/>
            <a:ext cx="2175998" cy="4722470"/>
            <a:chOff x="1230669" y="1842941"/>
            <a:chExt cx="2175998" cy="47224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69" y="1842941"/>
              <a:ext cx="2175998" cy="47224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7039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409" y="2645405"/>
            <a:ext cx="180263" cy="194011"/>
            <a:chOff x="6281409" y="2645405"/>
            <a:chExt cx="180263" cy="1940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409" y="2645405"/>
              <a:ext cx="180263" cy="1940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34018" y="2606040"/>
            <a:ext cx="1810399" cy="3088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6177" y="2472713"/>
            <a:ext cx="1824983" cy="3720460"/>
            <a:chOff x="1406177" y="2472713"/>
            <a:chExt cx="1824983" cy="37204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6177" y="2472713"/>
              <a:ext cx="1824983" cy="3720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33651" y="1830242"/>
            <a:ext cx="2175998" cy="4722470"/>
            <a:chOff x="3533651" y="1830242"/>
            <a:chExt cx="2175998" cy="47224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3651" y="1830242"/>
              <a:ext cx="2175998" cy="47224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69683" y="2574224"/>
            <a:ext cx="1878538" cy="3618948"/>
            <a:chOff x="3669683" y="2574224"/>
            <a:chExt cx="1878538" cy="36189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9683" y="2574224"/>
              <a:ext cx="1878538" cy="36189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81409" y="3007082"/>
            <a:ext cx="180263" cy="194011"/>
            <a:chOff x="6281409" y="3007082"/>
            <a:chExt cx="180263" cy="1940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409" y="3007082"/>
              <a:ext cx="180263" cy="1940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34018" y="2967721"/>
            <a:ext cx="2748903" cy="14422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268711" y="4545268"/>
            <a:ext cx="180263" cy="194011"/>
            <a:chOff x="6268711" y="4545268"/>
            <a:chExt cx="180263" cy="1940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8711" y="4545268"/>
              <a:ext cx="180263" cy="1940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21322" y="4505902"/>
            <a:ext cx="2741615" cy="11964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8" y="3480021"/>
            <a:ext cx="6134354" cy="50790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23934" cy="8643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417081" cy="2342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14464" y="1117653"/>
            <a:ext cx="4952854" cy="5326599"/>
            <a:chOff x="5414464" y="1117653"/>
            <a:chExt cx="4952854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4464" y="1117653"/>
              <a:ext cx="4952854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5201" y="3749070"/>
            <a:ext cx="2824711" cy="4804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1971" y="4156035"/>
            <a:ext cx="3210061" cy="4523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2601" y="1449508"/>
            <a:ext cx="1676963" cy="12439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5615" y="5907351"/>
            <a:ext cx="2260052" cy="2400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5201" y="4727369"/>
            <a:ext cx="2824711" cy="4804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1971" y="5134334"/>
            <a:ext cx="3210061" cy="4523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67373" y="1993351"/>
            <a:ext cx="696965" cy="26866"/>
            <a:chOff x="7167373" y="1993351"/>
            <a:chExt cx="696965" cy="268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7167373" y="1993351"/>
              <a:ext cx="696965" cy="268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71675" y="1671713"/>
            <a:ext cx="2128175" cy="6745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73440" y="5831449"/>
            <a:ext cx="3593037" cy="26866"/>
            <a:chOff x="5873440" y="5831449"/>
            <a:chExt cx="3593037" cy="268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3440" y="5831449"/>
              <a:ext cx="3593037" cy="268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1" y="1118855"/>
            <a:ext cx="4386351" cy="2631811"/>
            <a:chOff x="339061" y="1118855"/>
            <a:chExt cx="4386351" cy="26318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9061" y="1118855"/>
              <a:ext cx="4386351" cy="2631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9061" y="3812441"/>
            <a:ext cx="4386351" cy="2631811"/>
            <a:chOff x="339061" y="3812441"/>
            <a:chExt cx="4386351" cy="263181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9061" y="3812441"/>
              <a:ext cx="4386351" cy="2631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1477" y="1196841"/>
            <a:ext cx="316779" cy="316779"/>
            <a:chOff x="411477" y="1196841"/>
            <a:chExt cx="316779" cy="3167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1477" y="1196841"/>
              <a:ext cx="316779" cy="3167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1477" y="3884857"/>
            <a:ext cx="316779" cy="316779"/>
            <a:chOff x="411477" y="3884857"/>
            <a:chExt cx="316779" cy="3167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1477" y="3884857"/>
              <a:ext cx="316779" cy="3167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73440" y="3862939"/>
            <a:ext cx="193866" cy="193866"/>
            <a:chOff x="5873440" y="3862939"/>
            <a:chExt cx="193866" cy="19386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73440" y="3862939"/>
              <a:ext cx="193866" cy="1938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73440" y="4854321"/>
            <a:ext cx="193866" cy="193866"/>
            <a:chOff x="5873440" y="4854321"/>
            <a:chExt cx="193866" cy="19386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73440" y="4854321"/>
              <a:ext cx="193866" cy="19386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80716" y="3828647"/>
            <a:ext cx="198374" cy="25918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0716" y="4822309"/>
            <a:ext cx="203165" cy="28074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2802" y="1146376"/>
            <a:ext cx="326439" cy="40764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2802" y="3828381"/>
            <a:ext cx="333487" cy="45252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976734" y="3693927"/>
            <a:ext cx="202384" cy="174050"/>
            <a:chOff x="4976734" y="3693927"/>
            <a:chExt cx="202384" cy="17405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4976734" y="3693927"/>
              <a:ext cx="202384" cy="174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39598" y="4866265"/>
            <a:ext cx="2210097" cy="52084"/>
            <a:chOff x="-339598" y="4866265"/>
            <a:chExt cx="2210097" cy="52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339598" y="4866265"/>
              <a:ext cx="2210097" cy="520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85" y="1663139"/>
            <a:ext cx="1090170" cy="6580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3473" y="1532438"/>
            <a:ext cx="193389" cy="104865"/>
            <a:chOff x="753473" y="1532438"/>
            <a:chExt cx="193389" cy="1048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473" y="1532438"/>
              <a:ext cx="193389" cy="1048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1414" y="1308782"/>
            <a:ext cx="1014420" cy="409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69421" y="3669544"/>
            <a:ext cx="11434080" cy="222817"/>
            <a:chOff x="-369421" y="3669544"/>
            <a:chExt cx="11434080" cy="2228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369421" y="3669544"/>
              <a:ext cx="11434080" cy="22281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3808" y="2152933"/>
            <a:ext cx="3547918" cy="18584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98995" y="1666081"/>
            <a:ext cx="309064" cy="30781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8445" y="3985017"/>
            <a:ext cx="1014411" cy="4093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5971" y="4384359"/>
            <a:ext cx="1406813" cy="8626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6026" y="4359027"/>
            <a:ext cx="304150" cy="2640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5971" y="5326992"/>
            <a:ext cx="1379785" cy="45232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026" y="5307230"/>
            <a:ext cx="309035" cy="30781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5971" y="5865836"/>
            <a:ext cx="1379785" cy="45232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6026" y="5846074"/>
            <a:ext cx="383921" cy="2602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2051" y="4412668"/>
            <a:ext cx="1450460" cy="870276"/>
            <a:chOff x="2762051" y="4412668"/>
            <a:chExt cx="1450460" cy="8702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2051" y="4412668"/>
              <a:ext cx="1450460" cy="8702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62051" y="5360766"/>
            <a:ext cx="1450460" cy="870276"/>
            <a:chOff x="2762051" y="5360766"/>
            <a:chExt cx="1450460" cy="8702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62051" y="5360766"/>
              <a:ext cx="1450460" cy="87027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98995" y="2580018"/>
            <a:ext cx="309045" cy="30781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44511" y="1691413"/>
            <a:ext cx="1406813" cy="86267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44511" y="2605350"/>
            <a:ext cx="1406785" cy="65749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198995" y="3278614"/>
            <a:ext cx="383921" cy="26023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44511" y="3303946"/>
            <a:ext cx="1018518" cy="25504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481020" y="3985017"/>
            <a:ext cx="1014058" cy="40937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828546" y="4384359"/>
            <a:ext cx="1406785" cy="86267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488600" y="4359027"/>
            <a:ext cx="304150" cy="26022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828546" y="5326992"/>
            <a:ext cx="1379785" cy="45232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88600" y="5307230"/>
            <a:ext cx="309045" cy="3078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68607" y="4468268"/>
            <a:ext cx="85526" cy="52084"/>
            <a:chOff x="768607" y="4468268"/>
            <a:chExt cx="85526" cy="520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8607" y="4468268"/>
              <a:ext cx="85526" cy="520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8607" y="5410862"/>
            <a:ext cx="85526" cy="52084"/>
            <a:chOff x="768607" y="5410862"/>
            <a:chExt cx="85526" cy="520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8607" y="5410862"/>
              <a:ext cx="85526" cy="520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8607" y="5967449"/>
            <a:ext cx="85526" cy="52084"/>
            <a:chOff x="768607" y="5967449"/>
            <a:chExt cx="85526" cy="5208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8607" y="5967449"/>
              <a:ext cx="85526" cy="520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39146" y="4587323"/>
            <a:ext cx="1669029" cy="52084"/>
            <a:chOff x="4539146" y="4587323"/>
            <a:chExt cx="1669029" cy="5208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4539146" y="4587323"/>
              <a:ext cx="1669029" cy="520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76818" y="4468268"/>
            <a:ext cx="85526" cy="52084"/>
            <a:chOff x="5376818" y="4468268"/>
            <a:chExt cx="85526" cy="5208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76818" y="4468268"/>
              <a:ext cx="85526" cy="520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76818" y="5410862"/>
            <a:ext cx="85526" cy="52084"/>
            <a:chOff x="5376818" y="5410862"/>
            <a:chExt cx="85526" cy="5208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76818" y="5410862"/>
              <a:ext cx="85526" cy="520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098893" y="2771384"/>
            <a:ext cx="1979665" cy="52084"/>
            <a:chOff x="4098893" y="2771384"/>
            <a:chExt cx="1979665" cy="5208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4098893" y="2771384"/>
              <a:ext cx="1979665" cy="5208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91882" y="1785937"/>
            <a:ext cx="85526" cy="52084"/>
            <a:chOff x="5091882" y="1785937"/>
            <a:chExt cx="85526" cy="5208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1882" y="1785937"/>
              <a:ext cx="85526" cy="5208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091882" y="2711820"/>
            <a:ext cx="85526" cy="52084"/>
            <a:chOff x="5091882" y="2711820"/>
            <a:chExt cx="85526" cy="5208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1882" y="2711820"/>
              <a:ext cx="85526" cy="5208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91882" y="3396863"/>
            <a:ext cx="85526" cy="52084"/>
            <a:chOff x="5091882" y="3396863"/>
            <a:chExt cx="85526" cy="5208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1882" y="3396863"/>
              <a:ext cx="85526" cy="520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132592" y="1379981"/>
            <a:ext cx="1450460" cy="870276"/>
            <a:chOff x="7132592" y="1379981"/>
            <a:chExt cx="1450460" cy="87027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32592" y="1379981"/>
              <a:ext cx="1450460" cy="87027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132592" y="2328079"/>
            <a:ext cx="1450460" cy="870276"/>
            <a:chOff x="7132592" y="2328079"/>
            <a:chExt cx="1450460" cy="87027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32592" y="2328079"/>
              <a:ext cx="1450460" cy="87027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016952" y="4874673"/>
            <a:ext cx="2193281" cy="52084"/>
            <a:chOff x="7016952" y="4874673"/>
            <a:chExt cx="2193281" cy="5208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6200000">
              <a:off x="7016952" y="4874673"/>
              <a:ext cx="2193281" cy="52084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216586" y="3985017"/>
            <a:ext cx="1014058" cy="409373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64113" y="4384359"/>
            <a:ext cx="1406785" cy="862670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224167" y="4359027"/>
            <a:ext cx="304150" cy="260222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64113" y="5326992"/>
            <a:ext cx="1379785" cy="45232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24167" y="5307230"/>
            <a:ext cx="309045" cy="307812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64113" y="5865836"/>
            <a:ext cx="1379785" cy="452327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24167" y="5846074"/>
            <a:ext cx="383921" cy="26023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116749" y="4468268"/>
            <a:ext cx="85526" cy="52084"/>
            <a:chOff x="8116749" y="4468268"/>
            <a:chExt cx="85526" cy="52084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16749" y="4468268"/>
              <a:ext cx="85526" cy="5208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116749" y="5410862"/>
            <a:ext cx="85526" cy="52084"/>
            <a:chOff x="8116749" y="5410862"/>
            <a:chExt cx="85526" cy="52084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16749" y="5410862"/>
              <a:ext cx="85526" cy="5208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116749" y="5967449"/>
            <a:ext cx="85526" cy="52084"/>
            <a:chOff x="8116749" y="5967449"/>
            <a:chExt cx="85526" cy="52084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16749" y="5967449"/>
              <a:ext cx="85526" cy="52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923" y="4229016"/>
            <a:ext cx="1733154" cy="12439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936" y="5592367"/>
            <a:ext cx="1155186" cy="4343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385" y="1663139"/>
            <a:ext cx="1090170" cy="6580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3473" y="1532438"/>
            <a:ext cx="193389" cy="104865"/>
            <a:chOff x="753473" y="1532438"/>
            <a:chExt cx="193389" cy="1048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473" y="1532438"/>
              <a:ext cx="193389" cy="1048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3473" y="5274329"/>
            <a:ext cx="1260462" cy="276873"/>
            <a:chOff x="753473" y="5274329"/>
            <a:chExt cx="1260462" cy="276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473" y="5274329"/>
              <a:ext cx="1260462" cy="2768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6914" y="1811274"/>
            <a:ext cx="5540884" cy="37290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7" y="3480020"/>
            <a:ext cx="5797833" cy="50790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94381" cy="9183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351909" cy="44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84529" y="4692357"/>
            <a:ext cx="202384" cy="174050"/>
            <a:chOff x="6184529" y="4692357"/>
            <a:chExt cx="202384" cy="1740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184529" y="4692357"/>
              <a:ext cx="202384" cy="1740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8796" y="4692357"/>
            <a:ext cx="202384" cy="174050"/>
            <a:chOff x="2878796" y="4692357"/>
            <a:chExt cx="202384" cy="1740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878796" y="4692357"/>
              <a:ext cx="202384" cy="1740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052" y="3641259"/>
            <a:ext cx="454464" cy="281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662" y="3556562"/>
            <a:ext cx="2447884" cy="13310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3260" y="3346460"/>
            <a:ext cx="495127" cy="5642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73204" y="3251134"/>
            <a:ext cx="2525012" cy="18272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6382" y="2447432"/>
            <a:ext cx="993663" cy="5030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9171" y="2309240"/>
            <a:ext cx="4306092" cy="3109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1391" y="4712001"/>
            <a:ext cx="3291873" cy="8989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3860" y="4711999"/>
            <a:ext cx="1984578" cy="3284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685" y="4663083"/>
            <a:ext cx="1523559" cy="3284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259" y="598639"/>
            <a:ext cx="2456087" cy="7545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13430" y="6021341"/>
            <a:ext cx="6194695" cy="6454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259" y="598639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342" y="2493989"/>
            <a:ext cx="2998419" cy="34028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2648" y="2493989"/>
            <a:ext cx="2671726" cy="34028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1309" y="3584772"/>
            <a:ext cx="2155654" cy="4103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7268" y="3643601"/>
            <a:ext cx="1910139" cy="4103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259" y="598639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2049" y="2790325"/>
            <a:ext cx="6349605" cy="19983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87794" y="4946733"/>
            <a:ext cx="3155196" cy="2104583"/>
            <a:chOff x="6987794" y="4946733"/>
            <a:chExt cx="3155196" cy="21045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7794" y="4946733"/>
              <a:ext cx="3155196" cy="2104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41657" y="2888703"/>
            <a:ext cx="4616121" cy="2636362"/>
            <a:chOff x="5441657" y="2888703"/>
            <a:chExt cx="4616121" cy="2636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1657" y="2888703"/>
              <a:ext cx="4616121" cy="2636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186" y="2902925"/>
            <a:ext cx="4616121" cy="2636362"/>
            <a:chOff x="673186" y="2902925"/>
            <a:chExt cx="4616121" cy="26363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86" y="2902925"/>
              <a:ext cx="4616121" cy="26363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6" y="5746411"/>
            <a:ext cx="2594558" cy="2384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9471" y="5657372"/>
            <a:ext cx="4399269" cy="29362"/>
            <a:chOff x="759471" y="5657372"/>
            <a:chExt cx="4399269" cy="293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471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3982" y="5746411"/>
            <a:ext cx="2652044" cy="2384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28288" y="5657372"/>
            <a:ext cx="4399269" cy="29362"/>
            <a:chOff x="5528288" y="5657372"/>
            <a:chExt cx="4399269" cy="2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8288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258" y="440506"/>
            <a:ext cx="2456401" cy="7461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4689" y="1520909"/>
            <a:ext cx="1225652" cy="2412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672" y="1090012"/>
            <a:ext cx="1252144" cy="276873"/>
            <a:chOff x="37672" y="1090012"/>
            <a:chExt cx="1252144" cy="2768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7672" y="1090012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87733" y="2287191"/>
            <a:ext cx="752633" cy="420489"/>
            <a:chOff x="6887733" y="2287191"/>
            <a:chExt cx="752633" cy="4204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6887733" y="2287191"/>
              <a:ext cx="752633" cy="4204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51062" y="1228449"/>
            <a:ext cx="2676910" cy="1281382"/>
            <a:chOff x="7651062" y="1228449"/>
            <a:chExt cx="2676910" cy="12813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1062" y="1228449"/>
              <a:ext cx="2676910" cy="12813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33779" y="1438225"/>
            <a:ext cx="1888474" cy="4370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30287" y="1834883"/>
            <a:ext cx="2057701" cy="4784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4803" y="2902925"/>
            <a:ext cx="4393937" cy="2636362"/>
            <a:chOff x="764803" y="2902925"/>
            <a:chExt cx="4393937" cy="26363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803" y="2902925"/>
              <a:ext cx="4393937" cy="26363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52748" y="2942503"/>
            <a:ext cx="4393937" cy="2528763"/>
            <a:chOff x="5552748" y="2942503"/>
            <a:chExt cx="4393937" cy="25287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2748" y="2942503"/>
              <a:ext cx="4393937" cy="2528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5700" y="604017"/>
            <a:ext cx="4402209" cy="6365012"/>
            <a:chOff x="8295700" y="604017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5700" y="604017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1952" y="1121121"/>
            <a:ext cx="4674433" cy="5326599"/>
            <a:chOff x="5721952" y="1121121"/>
            <a:chExt cx="4674433" cy="53265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952" y="1121121"/>
              <a:ext cx="4674433" cy="53265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6556" y="2679308"/>
            <a:ext cx="1625690" cy="997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2451" y="4401354"/>
            <a:ext cx="3227953" cy="26866"/>
            <a:chOff x="6422451" y="4401354"/>
            <a:chExt cx="3227953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422451" y="4401354"/>
              <a:ext cx="3227953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556" y="1591337"/>
            <a:ext cx="619414" cy="2412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7007" y="2259708"/>
            <a:ext cx="1276289" cy="3255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7880" y="2643127"/>
            <a:ext cx="1637300" cy="811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67853" y="2263758"/>
            <a:ext cx="1438385" cy="3731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46556" y="4852366"/>
            <a:ext cx="1532852" cy="9976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6529" y="4511282"/>
            <a:ext cx="1438394" cy="3731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77880" y="4852366"/>
            <a:ext cx="1245586" cy="10718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7853" y="4511282"/>
            <a:ext cx="1271956" cy="3731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11483" y="1401793"/>
            <a:ext cx="1312628" cy="5825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47067" y="4207124"/>
            <a:ext cx="1728371" cy="26866"/>
            <a:chOff x="6047067" y="4207124"/>
            <a:chExt cx="1728371" cy="268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47067" y="4207124"/>
              <a:ext cx="1728371" cy="26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57706" y="4207124"/>
            <a:ext cx="1762565" cy="26866"/>
            <a:chOff x="8257706" y="4207124"/>
            <a:chExt cx="1762565" cy="268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57706" y="4207124"/>
              <a:ext cx="1762565" cy="2686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0996" y="1592451"/>
            <a:ext cx="1652558" cy="2016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65" y="3938755"/>
            <a:ext cx="3475393" cy="2606545"/>
            <a:chOff x="93665" y="3938755"/>
            <a:chExt cx="3475393" cy="26065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93665" y="3938755"/>
              <a:ext cx="3475393" cy="26065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38505" y="2486642"/>
            <a:ext cx="3124286" cy="2000895"/>
            <a:chOff x="2838505" y="2486642"/>
            <a:chExt cx="3124286" cy="2000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2838505" y="2486642"/>
              <a:ext cx="3124286" cy="20008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89505" y="5222313"/>
            <a:ext cx="2011590" cy="1757411"/>
            <a:chOff x="3389505" y="5222313"/>
            <a:chExt cx="2011590" cy="17574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89505" y="5222313"/>
              <a:ext cx="2011590" cy="1757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6479" y="2615171"/>
            <a:ext cx="2722281" cy="2650821"/>
            <a:chOff x="3986479" y="2615171"/>
            <a:chExt cx="2722281" cy="26508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6479" y="2615171"/>
              <a:ext cx="2722281" cy="26508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4445" y="2865987"/>
            <a:ext cx="2532779" cy="2442787"/>
            <a:chOff x="1324445" y="2865987"/>
            <a:chExt cx="2532779" cy="24427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445" y="2865987"/>
              <a:ext cx="2532779" cy="24427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265" y="2823206"/>
            <a:ext cx="2532779" cy="2442787"/>
            <a:chOff x="7025265" y="2823206"/>
            <a:chExt cx="2532779" cy="24427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265" y="2823206"/>
              <a:ext cx="2532779" cy="24427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8416" y="3745693"/>
            <a:ext cx="873952" cy="8197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9236" y="3739579"/>
            <a:ext cx="870219" cy="819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2</cp:revision>
  <dcterms:created xsi:type="dcterms:W3CDTF">2022-07-27T17:07:53Z</dcterms:created>
  <dcterms:modified xsi:type="dcterms:W3CDTF">2022-07-27T08:08:24Z</dcterms:modified>
</cp:coreProperties>
</file>