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4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9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44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2.png"/><Relationship Id="rId7" Type="http://schemas.openxmlformats.org/officeDocument/2006/relationships/image" Target="../media/image90.png"/><Relationship Id="rId12" Type="http://schemas.openxmlformats.org/officeDocument/2006/relationships/image" Target="../media/image10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103.png"/><Relationship Id="rId5" Type="http://schemas.openxmlformats.org/officeDocument/2006/relationships/image" Target="../media/image99.png"/><Relationship Id="rId10" Type="http://schemas.openxmlformats.org/officeDocument/2006/relationships/image" Target="../media/image102.png"/><Relationship Id="rId4" Type="http://schemas.openxmlformats.org/officeDocument/2006/relationships/image" Target="../media/image44.png"/><Relationship Id="rId9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82.png"/><Relationship Id="rId7" Type="http://schemas.openxmlformats.org/officeDocument/2006/relationships/image" Target="../media/image10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105.png"/><Relationship Id="rId4" Type="http://schemas.openxmlformats.org/officeDocument/2006/relationships/image" Target="../media/image44.png"/><Relationship Id="rId9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4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44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9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6.png"/><Relationship Id="rId5" Type="http://schemas.openxmlformats.org/officeDocument/2006/relationships/image" Target="../media/image151.png"/><Relationship Id="rId10" Type="http://schemas.openxmlformats.org/officeDocument/2006/relationships/image" Target="../media/image155.png"/><Relationship Id="rId4" Type="http://schemas.openxmlformats.org/officeDocument/2006/relationships/image" Target="../media/image150.png"/><Relationship Id="rId9" Type="http://schemas.openxmlformats.org/officeDocument/2006/relationships/image" Target="../media/image1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4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64.png"/><Relationship Id="rId7" Type="http://schemas.openxmlformats.org/officeDocument/2006/relationships/image" Target="../media/image177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65.png"/><Relationship Id="rId9" Type="http://schemas.openxmlformats.org/officeDocument/2006/relationships/image" Target="../media/image1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26" Type="http://schemas.openxmlformats.org/officeDocument/2006/relationships/image" Target="../media/image207.png"/><Relationship Id="rId3" Type="http://schemas.openxmlformats.org/officeDocument/2006/relationships/image" Target="../media/image184.png"/><Relationship Id="rId21" Type="http://schemas.openxmlformats.org/officeDocument/2006/relationships/image" Target="../media/image202.png"/><Relationship Id="rId34" Type="http://schemas.openxmlformats.org/officeDocument/2006/relationships/image" Target="../media/image215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5" Type="http://schemas.openxmlformats.org/officeDocument/2006/relationships/image" Target="../media/image206.png"/><Relationship Id="rId33" Type="http://schemas.openxmlformats.org/officeDocument/2006/relationships/image" Target="../media/image214.pn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20" Type="http://schemas.openxmlformats.org/officeDocument/2006/relationships/image" Target="../media/image201.png"/><Relationship Id="rId29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24" Type="http://schemas.openxmlformats.org/officeDocument/2006/relationships/image" Target="../media/image205.png"/><Relationship Id="rId32" Type="http://schemas.openxmlformats.org/officeDocument/2006/relationships/image" Target="../media/image213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23" Type="http://schemas.openxmlformats.org/officeDocument/2006/relationships/image" Target="../media/image204.png"/><Relationship Id="rId28" Type="http://schemas.openxmlformats.org/officeDocument/2006/relationships/image" Target="../media/image209.png"/><Relationship Id="rId10" Type="http://schemas.openxmlformats.org/officeDocument/2006/relationships/image" Target="../media/image191.png"/><Relationship Id="rId19" Type="http://schemas.openxmlformats.org/officeDocument/2006/relationships/image" Target="../media/image200.png"/><Relationship Id="rId31" Type="http://schemas.openxmlformats.org/officeDocument/2006/relationships/image" Target="../media/image212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203.png"/><Relationship Id="rId27" Type="http://schemas.openxmlformats.org/officeDocument/2006/relationships/image" Target="../media/image208.png"/><Relationship Id="rId30" Type="http://schemas.openxmlformats.org/officeDocument/2006/relationships/image" Target="../media/image211.png"/><Relationship Id="rId35" Type="http://schemas.openxmlformats.org/officeDocument/2006/relationships/image" Target="../media/image216.png"/><Relationship Id="rId8" Type="http://schemas.openxmlformats.org/officeDocument/2006/relationships/image" Target="../media/image1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7" Type="http://schemas.openxmlformats.org/officeDocument/2006/relationships/image" Target="../media/image1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4.png"/><Relationship Id="rId21" Type="http://schemas.openxmlformats.org/officeDocument/2006/relationships/image" Target="../media/image80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3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44.png"/><Relationship Id="rId9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2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44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975" y="1144390"/>
            <a:ext cx="10039398" cy="5299861"/>
            <a:chOff x="306975" y="1144390"/>
            <a:chExt cx="10039398" cy="5299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75" y="1144390"/>
              <a:ext cx="10039398" cy="52998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5036" y="2044287"/>
            <a:ext cx="3262426" cy="10021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9824" y="3527690"/>
            <a:ext cx="2545630" cy="5166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89889" y="3214286"/>
            <a:ext cx="193389" cy="104865"/>
            <a:chOff x="9189889" y="3214286"/>
            <a:chExt cx="193389" cy="1048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9889" y="3214286"/>
              <a:ext cx="193389" cy="1048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5282" y="5058156"/>
            <a:ext cx="3045277" cy="5299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1467" y="2016979"/>
            <a:ext cx="4537143" cy="3506557"/>
            <a:chOff x="1111467" y="2016979"/>
            <a:chExt cx="4537143" cy="35065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1467" y="2016979"/>
              <a:ext cx="4537143" cy="35065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62135" y="544822"/>
            <a:ext cx="332968" cy="298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7003" y="2258761"/>
            <a:ext cx="4565937" cy="4151013"/>
            <a:chOff x="2947003" y="2258761"/>
            <a:chExt cx="4565937" cy="41510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7003" y="2258761"/>
              <a:ext cx="4565937" cy="415101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44877" y="2523943"/>
            <a:ext cx="3288073" cy="4103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80731" y="3250338"/>
            <a:ext cx="4627016" cy="2666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39290" y="1825770"/>
            <a:ext cx="3332948" cy="1623630"/>
            <a:chOff x="6239290" y="1825770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90" y="1825770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5474" y="2354225"/>
            <a:ext cx="1210545" cy="420489"/>
            <a:chOff x="5035474" y="235422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035474" y="235422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715" y="2069877"/>
            <a:ext cx="2563540" cy="997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2917" cy="8348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67568" y="621900"/>
            <a:ext cx="346614" cy="337442"/>
          </a:xfrm>
          <a:prstGeom prst="rect">
            <a:avLst/>
          </a:prstGeom>
        </p:spPr>
      </p:pic>
      <p:sp>
        <p:nvSpPr>
          <p:cNvPr id="17" name="포인트가 5개인 별 16"/>
          <p:cNvSpPr/>
          <p:nvPr/>
        </p:nvSpPr>
        <p:spPr>
          <a:xfrm>
            <a:off x="2376487" y="4695825"/>
            <a:ext cx="609600" cy="572149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47003" y="2258761"/>
            <a:ext cx="4565937" cy="4686879"/>
            <a:chOff x="2947003" y="2258761"/>
            <a:chExt cx="4565937" cy="46868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7003" y="2258761"/>
              <a:ext cx="4565937" cy="468687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4877" y="2523943"/>
            <a:ext cx="3288073" cy="4103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4404" y="3330176"/>
            <a:ext cx="4325578" cy="33065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7568" y="621900"/>
            <a:ext cx="346614" cy="337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1558195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8611" y="2419566"/>
            <a:ext cx="4537143" cy="334643"/>
            <a:chOff x="738611" y="2419566"/>
            <a:chExt cx="4537143" cy="334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611" y="2419566"/>
              <a:ext cx="4537143" cy="3346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41186" y="1445514"/>
            <a:ext cx="4972213" cy="667158"/>
            <a:chOff x="4841186" y="1445514"/>
            <a:chExt cx="4972213" cy="6671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1186" y="1445514"/>
              <a:ext cx="4972213" cy="6671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3596" y="3021736"/>
            <a:ext cx="4537143" cy="352798"/>
            <a:chOff x="5023596" y="3021736"/>
            <a:chExt cx="4537143" cy="352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3596" y="3021736"/>
              <a:ext cx="4537143" cy="3527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174" y="3738171"/>
            <a:ext cx="7233524" cy="364455"/>
            <a:chOff x="600174" y="3738171"/>
            <a:chExt cx="7233524" cy="3644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174" y="3738171"/>
              <a:ext cx="7233524" cy="364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96277" y="4476551"/>
            <a:ext cx="4537143" cy="325768"/>
            <a:chOff x="4496277" y="4476551"/>
            <a:chExt cx="4537143" cy="3257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6277" y="4476551"/>
              <a:ext cx="4537143" cy="3257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41845" y="4781372"/>
            <a:ext cx="619855" cy="2579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7047" y="5252810"/>
            <a:ext cx="4537143" cy="252732"/>
            <a:chOff x="877047" y="5252810"/>
            <a:chExt cx="4537143" cy="2527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047" y="5252810"/>
              <a:ext cx="4537143" cy="2527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7047" y="5505542"/>
            <a:ext cx="5403884" cy="386485"/>
            <a:chOff x="877047" y="5505542"/>
            <a:chExt cx="5403884" cy="3864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047" y="5505542"/>
              <a:ext cx="5403884" cy="38648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93238" y="5871074"/>
            <a:ext cx="1051465" cy="24837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62577" y="6438774"/>
            <a:ext cx="5348116" cy="249284"/>
            <a:chOff x="4862577" y="6438774"/>
            <a:chExt cx="5348116" cy="24928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2577" y="6438774"/>
              <a:ext cx="5348116" cy="24928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79486" y="6667105"/>
            <a:ext cx="923103" cy="25790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943161" y="2739987"/>
            <a:ext cx="1404458" cy="145476"/>
            <a:chOff x="3943161" y="2739987"/>
            <a:chExt cx="1404458" cy="1454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3161" y="2739987"/>
              <a:ext cx="1404458" cy="1454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156281" y="2112672"/>
            <a:ext cx="1404458" cy="145476"/>
            <a:chOff x="8156281" y="2112672"/>
            <a:chExt cx="1404458" cy="1454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56281" y="2112672"/>
              <a:ext cx="1404458" cy="1454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440538" y="3374533"/>
            <a:ext cx="786321" cy="145476"/>
            <a:chOff x="7440538" y="3374533"/>
            <a:chExt cx="786321" cy="14547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40538" y="3374533"/>
              <a:ext cx="786321" cy="145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75754" y="4102626"/>
            <a:ext cx="1772431" cy="145476"/>
            <a:chOff x="5275754" y="4102626"/>
            <a:chExt cx="1772431" cy="1454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75754" y="4102626"/>
              <a:ext cx="1772431" cy="1454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75754" y="5892026"/>
            <a:ext cx="545128" cy="145476"/>
            <a:chOff x="5275754" y="5892026"/>
            <a:chExt cx="545128" cy="14547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75754" y="5892026"/>
              <a:ext cx="545128" cy="14547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841186" y="6688058"/>
            <a:ext cx="1404458" cy="145476"/>
            <a:chOff x="4841186" y="6688058"/>
            <a:chExt cx="1404458" cy="14547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1186" y="6688058"/>
              <a:ext cx="1404458" cy="14547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72294" y="600548"/>
            <a:ext cx="4402209" cy="6365012"/>
            <a:chOff x="-1972294" y="600548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72294" y="600548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52" y="1502533"/>
            <a:ext cx="3120920" cy="4556839"/>
            <a:chOff x="446452" y="1502533"/>
            <a:chExt cx="3120920" cy="4556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52" y="1502533"/>
              <a:ext cx="3120920" cy="45568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722" y="2927156"/>
            <a:ext cx="1569725" cy="7461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420" y="3969645"/>
            <a:ext cx="2241931" cy="3237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6997" y="3566405"/>
            <a:ext cx="2467233" cy="276873"/>
            <a:chOff x="816997" y="3566405"/>
            <a:chExt cx="2467233" cy="276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997" y="3566405"/>
              <a:ext cx="2467233" cy="276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7812" y="1915132"/>
            <a:ext cx="4031691" cy="16401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85138" y="3394031"/>
            <a:ext cx="749381" cy="8226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8785" y="3394031"/>
            <a:ext cx="749380" cy="8322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27950" y="3529672"/>
            <a:ext cx="650414" cy="6530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89962" y="5025520"/>
            <a:ext cx="2467026" cy="6183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80533" y="4519390"/>
            <a:ext cx="2652519" cy="228345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272087" y="3394031"/>
            <a:ext cx="862432" cy="822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1388" y="5422717"/>
            <a:ext cx="653926" cy="313278"/>
            <a:chOff x="5611388" y="5422717"/>
            <a:chExt cx="653926" cy="313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611388" y="5422717"/>
              <a:ext cx="653926" cy="313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9375" y="2783914"/>
            <a:ext cx="712405" cy="313278"/>
            <a:chOff x="4749375" y="2783914"/>
            <a:chExt cx="712405" cy="313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9375" y="2783914"/>
              <a:ext cx="712405" cy="3132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3792" y="1990251"/>
            <a:ext cx="1768456" cy="1084659"/>
            <a:chOff x="3163792" y="1990251"/>
            <a:chExt cx="1768456" cy="10846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3792" y="1990251"/>
              <a:ext cx="1768456" cy="10846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62854" y="2078167"/>
            <a:ext cx="1518274" cy="8989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81093" y="5392227"/>
            <a:ext cx="1768456" cy="1084659"/>
            <a:chOff x="6181093" y="5392227"/>
            <a:chExt cx="1768456" cy="10846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093" y="5392227"/>
              <a:ext cx="1768456" cy="10846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9447" y="5556499"/>
            <a:ext cx="1397445" cy="7705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62351" y="3672064"/>
            <a:ext cx="753787" cy="313278"/>
            <a:chOff x="3562351" y="3672064"/>
            <a:chExt cx="753787" cy="3132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2351" y="3672064"/>
              <a:ext cx="753787" cy="3132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6115" y="3272228"/>
            <a:ext cx="1380255" cy="799672"/>
            <a:chOff x="2396115" y="3272228"/>
            <a:chExt cx="1380255" cy="7996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6115" y="3272228"/>
              <a:ext cx="1380255" cy="79967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63906" y="3298168"/>
            <a:ext cx="1328122" cy="770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9839" y="1055192"/>
            <a:ext cx="1771024" cy="16183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44139" y="3345448"/>
            <a:ext cx="2380716" cy="1839950"/>
            <a:chOff x="4444139" y="3345448"/>
            <a:chExt cx="2380716" cy="18399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4139" y="3345448"/>
              <a:ext cx="2380716" cy="18399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9454" y="291401"/>
            <a:ext cx="3431794" cy="3006767"/>
            <a:chOff x="6702989" y="265461"/>
            <a:chExt cx="3431794" cy="30067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2989" y="265461"/>
              <a:ext cx="3431794" cy="30067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98600" y="5022881"/>
            <a:ext cx="753787" cy="313278"/>
            <a:chOff x="3698600" y="5022881"/>
            <a:chExt cx="753787" cy="31327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3698600" y="5022881"/>
              <a:ext cx="753787" cy="313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72387" y="5408495"/>
            <a:ext cx="1871661" cy="1365643"/>
            <a:chOff x="2672387" y="5408495"/>
            <a:chExt cx="1871661" cy="13656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2387" y="5408495"/>
              <a:ext cx="1871661" cy="13656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33610" y="5570724"/>
            <a:ext cx="1810883" cy="101507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04601" y="3062017"/>
            <a:ext cx="3078065" cy="258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63522" y="570002"/>
            <a:ext cx="6903805" cy="6365012"/>
            <a:chOff x="4663522" y="570002"/>
            <a:chExt cx="6903805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522" y="570002"/>
              <a:ext cx="6903805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1152" y="1160320"/>
            <a:ext cx="4836467" cy="5326599"/>
            <a:chOff x="511152" y="1160320"/>
            <a:chExt cx="4836467" cy="53265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152" y="1160320"/>
              <a:ext cx="4836467" cy="53265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4487" y="3037860"/>
            <a:ext cx="579680" cy="4817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454" y="2019686"/>
            <a:ext cx="3437128" cy="7623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2365" y="1972426"/>
            <a:ext cx="193389" cy="104865"/>
            <a:chOff x="1132365" y="1972426"/>
            <a:chExt cx="193389" cy="1048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2365" y="1972426"/>
              <a:ext cx="193389" cy="1048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0932" y="3132590"/>
            <a:ext cx="181724" cy="195584"/>
            <a:chOff x="1087008" y="4238856"/>
            <a:chExt cx="181724" cy="1955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008" y="4238856"/>
              <a:ext cx="181724" cy="1955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6576" y="3476625"/>
            <a:ext cx="3499596" cy="102330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3645" y="5151466"/>
            <a:ext cx="636378" cy="5267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8273" y="5255444"/>
            <a:ext cx="199461" cy="214674"/>
            <a:chOff x="6241631" y="1474018"/>
            <a:chExt cx="199461" cy="2146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1631" y="1474018"/>
              <a:ext cx="199461" cy="21467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0932" y="5609961"/>
            <a:ext cx="2368388" cy="28152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62225" y="2194114"/>
            <a:ext cx="1131826" cy="4672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916850" y="2298092"/>
            <a:ext cx="199461" cy="214674"/>
            <a:chOff x="6270076" y="2956560"/>
            <a:chExt cx="199461" cy="21467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0076" y="2956560"/>
              <a:ext cx="199461" cy="21467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65546" y="2663856"/>
            <a:ext cx="2392674" cy="2993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10" y="2149639"/>
            <a:ext cx="3721628" cy="3351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5063" y="3135364"/>
            <a:ext cx="2508694" cy="13261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5292" y="4289401"/>
            <a:ext cx="1821026" cy="2815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817" y="4749694"/>
            <a:ext cx="2616837" cy="276873"/>
            <a:chOff x="988817" y="4749694"/>
            <a:chExt cx="2616837" cy="2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817" y="4749694"/>
              <a:ext cx="2616837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449" y="2922047"/>
            <a:ext cx="588269" cy="996539"/>
            <a:chOff x="1017449" y="2922047"/>
            <a:chExt cx="588269" cy="99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60000">
              <a:off x="1017449" y="2922047"/>
              <a:ext cx="588269" cy="9965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63171" y="3063188"/>
            <a:ext cx="180263" cy="194011"/>
            <a:chOff x="5063171" y="3063188"/>
            <a:chExt cx="180263" cy="1940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171" y="3063188"/>
              <a:ext cx="180263" cy="19401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8800" y="3036522"/>
            <a:ext cx="3508664" cy="6497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63171" y="3933401"/>
            <a:ext cx="180263" cy="194011"/>
            <a:chOff x="5063171" y="3933401"/>
            <a:chExt cx="180263" cy="1940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171" y="3933401"/>
              <a:ext cx="180263" cy="1940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8800" y="3906732"/>
            <a:ext cx="4282807" cy="6497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9706" y="2144734"/>
            <a:ext cx="2098530" cy="4308297"/>
            <a:chOff x="1779706" y="2144734"/>
            <a:chExt cx="2098530" cy="43082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9706" y="2144734"/>
              <a:ext cx="2098530" cy="4308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48506" y="3276524"/>
            <a:ext cx="180263" cy="194011"/>
            <a:chOff x="5148506" y="3276524"/>
            <a:chExt cx="180263" cy="1940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8506" y="3276524"/>
              <a:ext cx="180263" cy="1940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4134" y="3249858"/>
            <a:ext cx="2410493" cy="18275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7614" y="2684654"/>
            <a:ext cx="1982715" cy="3228457"/>
            <a:chOff x="1837614" y="2684654"/>
            <a:chExt cx="1982715" cy="32284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7614" y="2684654"/>
              <a:ext cx="1982715" cy="32284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355" y="2375753"/>
            <a:ext cx="1812149" cy="31042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1293" y="2375753"/>
            <a:ext cx="2131606" cy="2833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55048" y="2375753"/>
            <a:ext cx="2147949" cy="2747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216" y="2375749"/>
            <a:ext cx="2029071" cy="31042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70742" y="2375753"/>
            <a:ext cx="2268683" cy="27475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81998" y="2375753"/>
            <a:ext cx="2211644" cy="27543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0945" y="4923956"/>
            <a:ext cx="1260462" cy="276873"/>
            <a:chOff x="780945" y="4923956"/>
            <a:chExt cx="1260462" cy="276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945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55883" y="4923956"/>
            <a:ext cx="1260462" cy="276873"/>
            <a:chOff x="2355883" y="4923956"/>
            <a:chExt cx="1260462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5883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0820" y="4923956"/>
            <a:ext cx="1260462" cy="276873"/>
            <a:chOff x="3930820" y="4923956"/>
            <a:chExt cx="1260462" cy="2768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0820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5758" y="4923956"/>
            <a:ext cx="1260462" cy="276873"/>
            <a:chOff x="5505758" y="4923956"/>
            <a:chExt cx="1260462" cy="2768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5758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0695" y="4923956"/>
            <a:ext cx="1260462" cy="276873"/>
            <a:chOff x="7080695" y="4923956"/>
            <a:chExt cx="1260462" cy="2768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0695" y="4923956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55633" y="4923956"/>
            <a:ext cx="1260462" cy="276873"/>
            <a:chOff x="8655633" y="4923956"/>
            <a:chExt cx="1260462" cy="2768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5633" y="4923956"/>
              <a:ext cx="1260462" cy="27687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6479" y="4618288"/>
            <a:ext cx="1347036" cy="35470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41364" y="4618288"/>
            <a:ext cx="1094827" cy="35470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10136" y="4626926"/>
            <a:ext cx="1137684" cy="35470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22432" y="4618911"/>
            <a:ext cx="1550713" cy="35470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79374" y="4626924"/>
            <a:ext cx="1300741" cy="35470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37907" y="4626926"/>
            <a:ext cx="988970" cy="34373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56191" y="5213975"/>
            <a:ext cx="1107044" cy="38484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78127" y="5213975"/>
            <a:ext cx="987311" cy="71378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71884" y="5213975"/>
            <a:ext cx="1107044" cy="22037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27203" y="5213975"/>
            <a:ext cx="1080197" cy="38484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37544" y="5211115"/>
            <a:ext cx="1053797" cy="22037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567987" y="5213975"/>
            <a:ext cx="1087377" cy="22037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22384" y="1663141"/>
            <a:ext cx="495923" cy="4112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3473" y="1532438"/>
            <a:ext cx="193389" cy="104865"/>
            <a:chOff x="753473" y="1532438"/>
            <a:chExt cx="193389" cy="1048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3473" y="1532438"/>
              <a:ext cx="193389" cy="1048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19187" y="1858841"/>
            <a:ext cx="2263091" cy="4880084"/>
            <a:chOff x="6719187" y="1858841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187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16074" y="1858841"/>
            <a:ext cx="2263091" cy="4880084"/>
            <a:chOff x="4216074" y="1858841"/>
            <a:chExt cx="2263091" cy="48800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074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61255" y="2404346"/>
            <a:ext cx="1935432" cy="3767747"/>
            <a:chOff x="1861255" y="2404346"/>
            <a:chExt cx="1935432" cy="37677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1255" y="2404346"/>
              <a:ext cx="1935432" cy="37677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84994" y="3179737"/>
            <a:ext cx="1931476" cy="2238291"/>
            <a:chOff x="6884994" y="3179737"/>
            <a:chExt cx="1931476" cy="22382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994" y="3179737"/>
              <a:ext cx="1931476" cy="2238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07691" y="2415009"/>
            <a:ext cx="1879857" cy="3767747"/>
            <a:chOff x="4407691" y="2415009"/>
            <a:chExt cx="1879857" cy="37677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7691" y="2415009"/>
              <a:ext cx="1879857" cy="37677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99182" y="1726039"/>
            <a:ext cx="2263091" cy="4880084"/>
            <a:chOff x="3699182" y="1726039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9182" y="1726039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7520" y="1745372"/>
            <a:ext cx="2263091" cy="4880084"/>
            <a:chOff x="1207520" y="1745372"/>
            <a:chExt cx="2263091" cy="48800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520" y="1745372"/>
              <a:ext cx="2263091" cy="488008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70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1409" y="2645405"/>
            <a:ext cx="180263" cy="194011"/>
            <a:chOff x="6281409" y="2645405"/>
            <a:chExt cx="180263" cy="1940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409" y="2645405"/>
              <a:ext cx="180263" cy="1940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34018" y="2606040"/>
            <a:ext cx="1824397" cy="3237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7234" y="2127604"/>
            <a:ext cx="1999853" cy="4076954"/>
            <a:chOff x="1327234" y="2127604"/>
            <a:chExt cx="1999853" cy="40769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7234" y="2127604"/>
              <a:ext cx="1999853" cy="4076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95320" y="2349274"/>
            <a:ext cx="2070814" cy="3989363"/>
            <a:chOff x="3795320" y="2349274"/>
            <a:chExt cx="2070814" cy="39893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5320" y="2349274"/>
              <a:ext cx="2070814" cy="39893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81409" y="3007082"/>
            <a:ext cx="180263" cy="194011"/>
            <a:chOff x="6281409" y="3007082"/>
            <a:chExt cx="180263" cy="1940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409" y="3007082"/>
              <a:ext cx="180263" cy="19401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34018" y="2967721"/>
            <a:ext cx="2761331" cy="148004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268711" y="4545268"/>
            <a:ext cx="180263" cy="194011"/>
            <a:chOff x="6268711" y="4545268"/>
            <a:chExt cx="180263" cy="1940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8711" y="4545268"/>
              <a:ext cx="180263" cy="19401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21322" y="4505902"/>
            <a:ext cx="2751550" cy="1207492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924103" y="5729037"/>
            <a:ext cx="1813247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8" y="3480021"/>
            <a:ext cx="6134268" cy="50790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4423791" cy="8614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417081" cy="216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9289" y="294687"/>
            <a:ext cx="1095388" cy="4103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69421" y="3669544"/>
            <a:ext cx="11434080" cy="222817"/>
            <a:chOff x="-369421" y="3669544"/>
            <a:chExt cx="11434080" cy="2228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369421" y="3669544"/>
              <a:ext cx="11434080" cy="2228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8720" y="2202092"/>
            <a:ext cx="1271102" cy="1327522"/>
            <a:chOff x="268720" y="2202092"/>
            <a:chExt cx="1271102" cy="13275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720" y="2202092"/>
              <a:ext cx="1271102" cy="13275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9287" y="6855687"/>
            <a:ext cx="997902" cy="4039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0149" y="4179387"/>
            <a:ext cx="1057527" cy="1518889"/>
            <a:chOff x="340149" y="4179387"/>
            <a:chExt cx="1057527" cy="1518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149" y="4179387"/>
              <a:ext cx="1057527" cy="1518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026" y="1301521"/>
            <a:ext cx="955830" cy="1076992"/>
            <a:chOff x="1794026" y="1301521"/>
            <a:chExt cx="955830" cy="10769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4026" y="1301521"/>
              <a:ext cx="955830" cy="1076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23076" y="1301521"/>
            <a:ext cx="1092217" cy="1112443"/>
            <a:chOff x="3123076" y="1301521"/>
            <a:chExt cx="1092217" cy="1112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3076" y="1301521"/>
              <a:ext cx="1092217" cy="11124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55810" y="1301521"/>
            <a:ext cx="808172" cy="1108112"/>
            <a:chOff x="4855810" y="1301521"/>
            <a:chExt cx="808172" cy="11081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5810" y="1301521"/>
              <a:ext cx="808172" cy="11081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49524" y="1378728"/>
            <a:ext cx="719990" cy="985832"/>
            <a:chOff x="6449524" y="1378728"/>
            <a:chExt cx="719990" cy="9858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9524" y="1378728"/>
              <a:ext cx="719990" cy="9858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24162" y="1301521"/>
            <a:ext cx="869205" cy="988274"/>
            <a:chOff x="7724162" y="1301521"/>
            <a:chExt cx="869205" cy="9882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24162" y="1301521"/>
              <a:ext cx="869205" cy="9882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55675" y="931210"/>
            <a:ext cx="1007477" cy="1817613"/>
            <a:chOff x="9055675" y="931210"/>
            <a:chExt cx="1007477" cy="18176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55675" y="931210"/>
              <a:ext cx="1007477" cy="18176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72328" y="4521728"/>
            <a:ext cx="955830" cy="1076992"/>
            <a:chOff x="1772328" y="4521728"/>
            <a:chExt cx="955830" cy="107699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2328" y="4521728"/>
              <a:ext cx="955830" cy="10769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01821" y="4400336"/>
            <a:ext cx="1065474" cy="1297941"/>
            <a:chOff x="3001821" y="4400336"/>
            <a:chExt cx="1065474" cy="129794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01821" y="4400336"/>
              <a:ext cx="1065474" cy="129794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689383" y="4409617"/>
            <a:ext cx="881788" cy="1272770"/>
            <a:chOff x="4689383" y="4409617"/>
            <a:chExt cx="881788" cy="12727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9383" y="4409617"/>
              <a:ext cx="881788" cy="12727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93277" y="4566087"/>
            <a:ext cx="869205" cy="988274"/>
            <a:chOff x="6193277" y="4566087"/>
            <a:chExt cx="869205" cy="9882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3277" y="4566087"/>
              <a:ext cx="869205" cy="9882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31352" y="4102914"/>
            <a:ext cx="1086385" cy="1914619"/>
            <a:chOff x="7631352" y="4102914"/>
            <a:chExt cx="1086385" cy="191461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31352" y="4102914"/>
              <a:ext cx="1086385" cy="191461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033977" y="4556485"/>
            <a:ext cx="1007477" cy="1007477"/>
            <a:chOff x="9033977" y="4556485"/>
            <a:chExt cx="1007477" cy="100747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33977" y="4556485"/>
              <a:ext cx="1007477" cy="100747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05360" y="2988541"/>
            <a:ext cx="889140" cy="32888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67965" y="2988542"/>
            <a:ext cx="970121" cy="32888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8596" y="2988541"/>
            <a:ext cx="992331" cy="32888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42942" y="2988542"/>
            <a:ext cx="992331" cy="32888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06408" y="2988542"/>
            <a:ext cx="992331" cy="32888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956656" y="2988542"/>
            <a:ext cx="1095493" cy="54220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74551" y="6019315"/>
            <a:ext cx="889140" cy="32888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886846" y="6037064"/>
            <a:ext cx="992331" cy="32888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00503" y="6019315"/>
            <a:ext cx="1176216" cy="3288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150132" y="6019315"/>
            <a:ext cx="1176226" cy="32888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567590" y="3620192"/>
            <a:ext cx="1185597" cy="544338"/>
            <a:chOff x="5567590" y="3620192"/>
            <a:chExt cx="1185597" cy="54433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220000">
              <a:off x="5567590" y="3620192"/>
              <a:ext cx="1185597" cy="54433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24597" y="6019315"/>
            <a:ext cx="1386912" cy="32888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256628" y="6143379"/>
            <a:ext cx="294635" cy="51864"/>
            <a:chOff x="7256628" y="6143379"/>
            <a:chExt cx="294635" cy="5186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56628" y="6143379"/>
              <a:ext cx="294635" cy="5186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215509" y="6365470"/>
            <a:ext cx="390641" cy="51864"/>
            <a:chOff x="7215509" y="6365470"/>
            <a:chExt cx="390641" cy="5186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5400000">
              <a:off x="7215509" y="6365470"/>
              <a:ext cx="390641" cy="5186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384898" y="6560791"/>
            <a:ext cx="166365" cy="51864"/>
            <a:chOff x="7384898" y="6560791"/>
            <a:chExt cx="166365" cy="5186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84898" y="6560791"/>
              <a:ext cx="166365" cy="51864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524598" y="6435134"/>
            <a:ext cx="1364683" cy="54220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789303" y="3590594"/>
            <a:ext cx="1392317" cy="603535"/>
            <a:chOff x="3789303" y="3590594"/>
            <a:chExt cx="1392317" cy="60353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4380000">
              <a:off x="3789303" y="3590594"/>
              <a:ext cx="1392317" cy="603535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36198" y="5990867"/>
            <a:ext cx="1122054" cy="328883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62733" y="159707"/>
            <a:ext cx="1550448" cy="50044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-53124" y="588389"/>
            <a:ext cx="826426" cy="182739"/>
            <a:chOff x="-53124" y="588389"/>
            <a:chExt cx="826426" cy="18273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6200000">
              <a:off x="-53124" y="588389"/>
              <a:ext cx="826426" cy="1827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12" y="2149640"/>
            <a:ext cx="3867916" cy="33517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8374" y="2959529"/>
            <a:ext cx="5441590" cy="13356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6137" y="4234278"/>
            <a:ext cx="1695922" cy="5260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817" y="4749694"/>
            <a:ext cx="2616837" cy="276873"/>
            <a:chOff x="988817" y="4749694"/>
            <a:chExt cx="2616837" cy="2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817" y="4749694"/>
              <a:ext cx="2616837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449" y="2922047"/>
            <a:ext cx="588269" cy="996539"/>
            <a:chOff x="1017449" y="2922047"/>
            <a:chExt cx="588269" cy="99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60000">
              <a:off x="1017449" y="2922047"/>
              <a:ext cx="588269" cy="9965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733" y="159707"/>
            <a:ext cx="1772381" cy="4340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124" y="588389"/>
            <a:ext cx="826426" cy="182739"/>
            <a:chOff x="-53124" y="588389"/>
            <a:chExt cx="826426" cy="18273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3124" y="588389"/>
              <a:ext cx="826426" cy="1827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8451" y="1663032"/>
            <a:ext cx="8698337" cy="5289421"/>
            <a:chOff x="998451" y="1663032"/>
            <a:chExt cx="8698337" cy="52894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451" y="1663032"/>
              <a:ext cx="8698337" cy="5289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9875" y="543040"/>
            <a:ext cx="1634080" cy="26866"/>
            <a:chOff x="499875" y="543040"/>
            <a:chExt cx="1634080" cy="268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875" y="543040"/>
              <a:ext cx="1634080" cy="268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5505" y="659483"/>
            <a:ext cx="1269614" cy="412262"/>
          </a:xfrm>
          <a:prstGeom prst="rect">
            <a:avLst/>
          </a:prstGeom>
        </p:spPr>
      </p:pic>
      <p:sp>
        <p:nvSpPr>
          <p:cNvPr id="8" name="포인트가 4개인 별 7"/>
          <p:cNvSpPr/>
          <p:nvPr/>
        </p:nvSpPr>
        <p:spPr>
          <a:xfrm>
            <a:off x="2037648" y="4924425"/>
            <a:ext cx="394932" cy="6096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4개인 별 18"/>
          <p:cNvSpPr/>
          <p:nvPr/>
        </p:nvSpPr>
        <p:spPr>
          <a:xfrm>
            <a:off x="2909887" y="4924425"/>
            <a:ext cx="394932" cy="6096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4952687" y="2943225"/>
            <a:ext cx="394932" cy="6096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7862887" y="2333625"/>
            <a:ext cx="394932" cy="6096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4755221" y="5076825"/>
            <a:ext cx="394932" cy="6096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>
            <a:off x="8015287" y="4535170"/>
            <a:ext cx="394932" cy="6096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>
            <a:off x="4360289" y="1419225"/>
            <a:ext cx="394932" cy="6096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포인트가 4개인 별 24"/>
          <p:cNvSpPr/>
          <p:nvPr/>
        </p:nvSpPr>
        <p:spPr>
          <a:xfrm>
            <a:off x="2133955" y="3095625"/>
            <a:ext cx="394932" cy="6096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589" y="5617410"/>
            <a:ext cx="5924849" cy="7461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3975" y="1953743"/>
            <a:ext cx="5540884" cy="37290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83692" y="2150508"/>
            <a:ext cx="3507037" cy="2710434"/>
            <a:chOff x="1783692" y="2150508"/>
            <a:chExt cx="3507037" cy="27104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692" y="2150508"/>
              <a:ext cx="3507037" cy="27104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7" y="3480020"/>
            <a:ext cx="5797833" cy="50790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4494381" cy="8614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351909" cy="4133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84529" y="4692357"/>
            <a:ext cx="202384" cy="174050"/>
            <a:chOff x="6184529" y="4692357"/>
            <a:chExt cx="202384" cy="1740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6184529" y="4692357"/>
              <a:ext cx="202384" cy="1740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8796" y="4692357"/>
            <a:ext cx="202384" cy="174050"/>
            <a:chOff x="2878796" y="4692357"/>
            <a:chExt cx="202384" cy="1740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878796" y="4692357"/>
              <a:ext cx="202384" cy="1740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052" y="3641259"/>
            <a:ext cx="454464" cy="281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662" y="3556562"/>
            <a:ext cx="2447884" cy="13310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3260" y="3346460"/>
            <a:ext cx="495127" cy="5642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73204" y="3251134"/>
            <a:ext cx="2525012" cy="18272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6382" y="2447432"/>
            <a:ext cx="993663" cy="5030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9171" y="2309240"/>
            <a:ext cx="4306092" cy="31094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1391" y="4712001"/>
            <a:ext cx="3291873" cy="8989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3860" y="4711999"/>
            <a:ext cx="1984578" cy="3284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5685" y="4663083"/>
            <a:ext cx="1523559" cy="3284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259" y="598639"/>
            <a:ext cx="2456087" cy="7545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13430" y="6021341"/>
            <a:ext cx="6194695" cy="645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259" y="598639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342" y="2493989"/>
            <a:ext cx="2998419" cy="34028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2648" y="2493989"/>
            <a:ext cx="2671726" cy="34028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1309" y="3584772"/>
            <a:ext cx="2155654" cy="4103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7268" y="3643601"/>
            <a:ext cx="1910139" cy="410311"/>
          </a:xfrm>
          <a:prstGeom prst="rect">
            <a:avLst/>
          </a:prstGeom>
        </p:spPr>
      </p:pic>
      <p:pic>
        <p:nvPicPr>
          <p:cNvPr id="11" name="Object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78947" y="1335246"/>
            <a:ext cx="2957679" cy="9308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19486" y="1185252"/>
            <a:ext cx="3276600" cy="123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433887" y="2416079"/>
            <a:ext cx="457200" cy="52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41657" y="2888703"/>
            <a:ext cx="4616121" cy="2636362"/>
            <a:chOff x="5441657" y="2888703"/>
            <a:chExt cx="4616121" cy="2636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1657" y="2888703"/>
              <a:ext cx="4616121" cy="26363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186" y="2902925"/>
            <a:ext cx="4616121" cy="2636362"/>
            <a:chOff x="673186" y="2902925"/>
            <a:chExt cx="4616121" cy="26363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86" y="2902925"/>
              <a:ext cx="4616121" cy="26363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6" y="5746411"/>
            <a:ext cx="2594558" cy="2384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9471" y="5657372"/>
            <a:ext cx="4399269" cy="29362"/>
            <a:chOff x="759471" y="5657372"/>
            <a:chExt cx="4399269" cy="293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471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3982" y="5746411"/>
            <a:ext cx="2652044" cy="2384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28288" y="5657372"/>
            <a:ext cx="4399269" cy="29362"/>
            <a:chOff x="5528288" y="5657372"/>
            <a:chExt cx="4399269" cy="2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8288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9258" y="440506"/>
            <a:ext cx="2456401" cy="7461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4689" y="1520909"/>
            <a:ext cx="1225652" cy="2412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672" y="1090012"/>
            <a:ext cx="1252144" cy="276873"/>
            <a:chOff x="37672" y="1090012"/>
            <a:chExt cx="1252144" cy="2768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7672" y="1090012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87733" y="2287191"/>
            <a:ext cx="752633" cy="420489"/>
            <a:chOff x="6887733" y="2287191"/>
            <a:chExt cx="752633" cy="4204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6887733" y="2287191"/>
              <a:ext cx="752633" cy="4204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51062" y="1228449"/>
            <a:ext cx="2676910" cy="1281382"/>
            <a:chOff x="7651062" y="1228449"/>
            <a:chExt cx="2676910" cy="12813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1062" y="1228449"/>
              <a:ext cx="2676910" cy="128138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33779" y="1438225"/>
            <a:ext cx="1888474" cy="4370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30287" y="1834883"/>
            <a:ext cx="2057701" cy="4784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4803" y="2902925"/>
            <a:ext cx="4393937" cy="2636362"/>
            <a:chOff x="764803" y="2902925"/>
            <a:chExt cx="4393937" cy="26363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803" y="2902925"/>
              <a:ext cx="4393937" cy="26363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52748" y="2942503"/>
            <a:ext cx="4393937" cy="2528763"/>
            <a:chOff x="5552748" y="2942503"/>
            <a:chExt cx="4393937" cy="252876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2748" y="2942503"/>
              <a:ext cx="4393937" cy="25287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95700" y="604017"/>
            <a:ext cx="4402209" cy="6365012"/>
            <a:chOff x="8295700" y="604017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5700" y="604017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21952" y="1121121"/>
            <a:ext cx="4674433" cy="5326599"/>
            <a:chOff x="5721952" y="1121121"/>
            <a:chExt cx="4674433" cy="53265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952" y="1121121"/>
              <a:ext cx="4674433" cy="53265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6556" y="2679308"/>
            <a:ext cx="1625690" cy="9976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22451" y="4401354"/>
            <a:ext cx="3227953" cy="26866"/>
            <a:chOff x="6422451" y="4401354"/>
            <a:chExt cx="3227953" cy="268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422451" y="4401354"/>
              <a:ext cx="3227953" cy="268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9556" y="1591337"/>
            <a:ext cx="619414" cy="2412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7007" y="2259708"/>
            <a:ext cx="1276289" cy="3255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7880" y="2643127"/>
            <a:ext cx="1637300" cy="811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67853" y="2263758"/>
            <a:ext cx="1438385" cy="3731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46556" y="4852366"/>
            <a:ext cx="1532852" cy="9976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36529" y="4511282"/>
            <a:ext cx="1438394" cy="3731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77880" y="4852366"/>
            <a:ext cx="1245586" cy="10718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7853" y="4511282"/>
            <a:ext cx="1271956" cy="37312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11483" y="1401793"/>
            <a:ext cx="1312628" cy="58254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47067" y="4207124"/>
            <a:ext cx="1728371" cy="26866"/>
            <a:chOff x="6047067" y="4207124"/>
            <a:chExt cx="1728371" cy="268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47067" y="4207124"/>
              <a:ext cx="1728371" cy="26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57706" y="4207124"/>
            <a:ext cx="1762565" cy="26866"/>
            <a:chOff x="8257706" y="4207124"/>
            <a:chExt cx="1762565" cy="268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57706" y="4207124"/>
              <a:ext cx="1762565" cy="2686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0996" y="1592451"/>
            <a:ext cx="1652558" cy="2016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65" y="3938755"/>
            <a:ext cx="3475393" cy="2606545"/>
            <a:chOff x="93665" y="3938755"/>
            <a:chExt cx="3475393" cy="26065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93665" y="3938755"/>
              <a:ext cx="3475393" cy="26065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38505" y="2486642"/>
            <a:ext cx="3124286" cy="2000895"/>
            <a:chOff x="2838505" y="2486642"/>
            <a:chExt cx="3124286" cy="2000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2838505" y="2486642"/>
              <a:ext cx="3124286" cy="20008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389505" y="5222313"/>
            <a:ext cx="2011590" cy="1757411"/>
            <a:chOff x="3389505" y="5222313"/>
            <a:chExt cx="2011590" cy="17574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89505" y="5222313"/>
              <a:ext cx="2011590" cy="17574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6479" y="2615171"/>
            <a:ext cx="2722281" cy="2650821"/>
            <a:chOff x="3986479" y="2615171"/>
            <a:chExt cx="2722281" cy="26508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6479" y="2615171"/>
              <a:ext cx="2722281" cy="26508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4445" y="2865987"/>
            <a:ext cx="2532779" cy="2442787"/>
            <a:chOff x="1324445" y="2865987"/>
            <a:chExt cx="2532779" cy="24427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4445" y="2865987"/>
              <a:ext cx="2532779" cy="24427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265" y="2823206"/>
            <a:ext cx="2532779" cy="2442787"/>
            <a:chOff x="7025265" y="2823206"/>
            <a:chExt cx="2532779" cy="24427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265" y="2823206"/>
              <a:ext cx="2532779" cy="24427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8416" y="3745693"/>
            <a:ext cx="873952" cy="8197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9236" y="3739579"/>
            <a:ext cx="870219" cy="819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01" cy="7461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39290" y="1825770"/>
            <a:ext cx="3332948" cy="1623630"/>
            <a:chOff x="6239290" y="1825770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90" y="1825770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5474" y="2354225"/>
            <a:ext cx="1210545" cy="420489"/>
            <a:chOff x="5035474" y="235422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035474" y="235422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715" y="2069877"/>
            <a:ext cx="2563540" cy="12088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2917" cy="834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2135" y="544822"/>
            <a:ext cx="332968" cy="298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5764" y="565591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73%</a:t>
            </a:r>
            <a:endParaRPr lang="ko-KR" altLang="en-US" dirty="0"/>
          </a:p>
        </p:txBody>
      </p:sp>
      <p:sp>
        <p:nvSpPr>
          <p:cNvPr id="6" name="포인트가 5개인 별 5"/>
          <p:cNvSpPr/>
          <p:nvPr/>
        </p:nvSpPr>
        <p:spPr>
          <a:xfrm>
            <a:off x="2376487" y="4695825"/>
            <a:ext cx="609600" cy="572149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</Words>
  <Application>Microsoft Office PowerPoint</Application>
  <PresentationFormat>사용자 지정</PresentationFormat>
  <Paragraphs>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8</cp:revision>
  <dcterms:created xsi:type="dcterms:W3CDTF">2022-07-28T11:44:51Z</dcterms:created>
  <dcterms:modified xsi:type="dcterms:W3CDTF">2022-07-28T05:58:13Z</dcterms:modified>
</cp:coreProperties>
</file>