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71" r:id="rId7"/>
    <p:sldId id="269" r:id="rId8"/>
    <p:sldId id="272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DD383-FC4D-4506-9E33-3ECCA2084298}" v="791" dt="2021-11-06T07:45:1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93" d="100"/>
          <a:sy n="93" d="100"/>
        </p:scale>
        <p:origin x="-91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4DD305-5390-4E2E-A124-CB9FB69246A5}"/>
              </a:ext>
            </a:extLst>
          </p:cNvPr>
          <p:cNvSpPr/>
          <p:nvPr/>
        </p:nvSpPr>
        <p:spPr>
          <a:xfrm>
            <a:off x="1342734" y="876249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AC354C-F417-4650-9083-CEF83F4C5F7A}"/>
              </a:ext>
            </a:extLst>
          </p:cNvPr>
          <p:cNvSpPr txBox="1"/>
          <p:nvPr/>
        </p:nvSpPr>
        <p:spPr>
          <a:xfrm>
            <a:off x="4840817" y="510691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선택 완료</a:t>
            </a:r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AFBB7A8-06ED-4C75-B074-2B1CE6024EDC}"/>
              </a:ext>
            </a:extLst>
          </p:cNvPr>
          <p:cNvGrpSpPr/>
          <p:nvPr/>
        </p:nvGrpSpPr>
        <p:grpSpPr>
          <a:xfrm>
            <a:off x="1897786" y="1767157"/>
            <a:ext cx="8611809" cy="3000375"/>
            <a:chOff x="1911199" y="1384300"/>
            <a:chExt cx="8611809" cy="30003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9A0C3B9E-158E-41CF-B017-6CB2A4B33B6E}"/>
                </a:ext>
              </a:extLst>
            </p:cNvPr>
            <p:cNvSpPr/>
            <p:nvPr/>
          </p:nvSpPr>
          <p:spPr>
            <a:xfrm>
              <a:off x="1911199" y="1385056"/>
              <a:ext cx="1790095" cy="2999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0AD499C-F9A4-45A4-BF41-3B484989F367}"/>
                </a:ext>
              </a:extLst>
            </p:cNvPr>
            <p:cNvSpPr/>
            <p:nvPr/>
          </p:nvSpPr>
          <p:spPr>
            <a:xfrm>
              <a:off x="4184650" y="1384300"/>
              <a:ext cx="1790700" cy="300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02433BD-3749-477B-A266-FEB7354FAC91}"/>
                </a:ext>
              </a:extLst>
            </p:cNvPr>
            <p:cNvSpPr/>
            <p:nvPr/>
          </p:nvSpPr>
          <p:spPr>
            <a:xfrm>
              <a:off x="6457950" y="1384300"/>
              <a:ext cx="1790700" cy="300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B4ACC5A1-EC14-4D93-A935-C716B9ED57E5}"/>
                </a:ext>
              </a:extLst>
            </p:cNvPr>
            <p:cNvSpPr/>
            <p:nvPr/>
          </p:nvSpPr>
          <p:spPr>
            <a:xfrm>
              <a:off x="8732913" y="1385055"/>
              <a:ext cx="1790095" cy="2999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D8D6F0F-E04A-4130-838F-75431B5D89D7}"/>
              </a:ext>
            </a:extLst>
          </p:cNvPr>
          <p:cNvSpPr txBox="1"/>
          <p:nvPr/>
        </p:nvSpPr>
        <p:spPr>
          <a:xfrm>
            <a:off x="8837520" y="4202766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이름4</a:t>
            </a:r>
            <a:endParaRPr lang="ko-KR" altLang="en-US" dirty="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85427D2-F203-465F-B91D-7DB9A53CAB97}"/>
              </a:ext>
            </a:extLst>
          </p:cNvPr>
          <p:cNvSpPr txBox="1"/>
          <p:nvPr/>
        </p:nvSpPr>
        <p:spPr>
          <a:xfrm>
            <a:off x="6623236" y="4202766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이름3</a:t>
            </a:r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409037-8B2B-4899-85DF-0E094470FD6E}"/>
              </a:ext>
            </a:extLst>
          </p:cNvPr>
          <p:cNvSpPr txBox="1"/>
          <p:nvPr/>
        </p:nvSpPr>
        <p:spPr>
          <a:xfrm>
            <a:off x="4328272" y="4202765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이름2</a:t>
            </a:r>
            <a:endParaRPr lang="ko-KR" altLang="en-US" dirty="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9FABEC-FE11-4119-83F8-7ED6D63486DA}"/>
              </a:ext>
            </a:extLst>
          </p:cNvPr>
          <p:cNvSpPr txBox="1"/>
          <p:nvPr/>
        </p:nvSpPr>
        <p:spPr>
          <a:xfrm>
            <a:off x="2015378" y="4202765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이름1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CF4C893-0FCE-4132-AFD5-59C756F3BB86}"/>
              </a:ext>
            </a:extLst>
          </p:cNvPr>
          <p:cNvSpPr txBox="1"/>
          <p:nvPr/>
        </p:nvSpPr>
        <p:spPr>
          <a:xfrm>
            <a:off x="3666277" y="25779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C2FC6D-BB15-4E3C-8CCB-05CD615F23B1}"/>
              </a:ext>
            </a:extLst>
          </p:cNvPr>
          <p:cNvSpPr txBox="1"/>
          <p:nvPr/>
        </p:nvSpPr>
        <p:spPr>
          <a:xfrm>
            <a:off x="1416242" y="26051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17B122-511C-4990-8412-B12DBC4573FA}"/>
              </a:ext>
            </a:extLst>
          </p:cNvPr>
          <p:cNvSpPr txBox="1"/>
          <p:nvPr/>
        </p:nvSpPr>
        <p:spPr>
          <a:xfrm>
            <a:off x="8071952" y="25751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DC28D3-8304-40FF-A57B-4946FDDE8C8E}"/>
              </a:ext>
            </a:extLst>
          </p:cNvPr>
          <p:cNvSpPr txBox="1"/>
          <p:nvPr/>
        </p:nvSpPr>
        <p:spPr>
          <a:xfrm>
            <a:off x="5871165" y="25779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0490990-DC3E-4F98-B15A-5BD66480778B}"/>
              </a:ext>
            </a:extLst>
          </p:cNvPr>
          <p:cNvSpPr txBox="1"/>
          <p:nvPr/>
        </p:nvSpPr>
        <p:spPr>
          <a:xfrm>
            <a:off x="1877167" y="1187524"/>
            <a:ext cx="274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2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4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9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4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9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3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4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344569-375D-4A80-BB3A-50D91850D10B}"/>
              </a:ext>
            </a:extLst>
          </p:cNvPr>
          <p:cNvSpPr txBox="1"/>
          <p:nvPr/>
        </p:nvSpPr>
        <p:spPr>
          <a:xfrm>
            <a:off x="4724400" y="2510118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시작하기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693EC1-1EB7-404A-B1D6-6C91CD0EEEAC}"/>
              </a:ext>
            </a:extLst>
          </p:cNvPr>
          <p:cNvSpPr txBox="1"/>
          <p:nvPr/>
        </p:nvSpPr>
        <p:spPr>
          <a:xfrm>
            <a:off x="1877167" y="1187524"/>
            <a:ext cx="1281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274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225766" y="762713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344569-375D-4A80-BB3A-50D91850D10B}"/>
              </a:ext>
            </a:extLst>
          </p:cNvPr>
          <p:cNvSpPr txBox="1"/>
          <p:nvPr/>
        </p:nvSpPr>
        <p:spPr>
          <a:xfrm>
            <a:off x="4724400" y="2510118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클릭!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4724400" y="436403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24번 클릭함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C5C0BC-A611-4C66-80C3-7B449A22C1B2}"/>
              </a:ext>
            </a:extLst>
          </p:cNvPr>
          <p:cNvSpPr txBox="1"/>
          <p:nvPr/>
        </p:nvSpPr>
        <p:spPr>
          <a:xfrm>
            <a:off x="4634753" y="153296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ea typeface="맑은 고딕"/>
              </a:rPr>
              <a:t>남은 </a:t>
            </a:r>
            <a:r>
              <a:rPr lang="ko-KR" altLang="en-US" dirty="0" smtClean="0">
                <a:ea typeface="맑은 고딕"/>
              </a:rPr>
              <a:t>시간</a:t>
            </a:r>
            <a:r>
              <a:rPr lang="ko-KR" altLang="en-US" dirty="0">
                <a:ea typeface="맑은 고딕"/>
              </a:rPr>
              <a:t>: 3.58초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5F35BF-680C-40E0-B7F4-BDE73A682E39}"/>
              </a:ext>
            </a:extLst>
          </p:cNvPr>
          <p:cNvSpPr txBox="1"/>
          <p:nvPr/>
        </p:nvSpPr>
        <p:spPr>
          <a:xfrm>
            <a:off x="1877167" y="1187524"/>
            <a:ext cx="1308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861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344569-375D-4A80-BB3A-50D91850D10B}"/>
              </a:ext>
            </a:extLst>
          </p:cNvPr>
          <p:cNvSpPr txBox="1"/>
          <p:nvPr/>
        </p:nvSpPr>
        <p:spPr>
          <a:xfrm>
            <a:off x="4724400" y="1748438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Time Over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DB821C-4BAF-4D26-B4AD-840F18D82285}"/>
              </a:ext>
            </a:extLst>
          </p:cNvPr>
          <p:cNvSpPr txBox="1"/>
          <p:nvPr/>
        </p:nvSpPr>
        <p:spPr>
          <a:xfrm>
            <a:off x="4729674" y="3597889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113회 클릭함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13BE07-776A-4402-87E5-4EB03FB64890}"/>
              </a:ext>
            </a:extLst>
          </p:cNvPr>
          <p:cNvSpPr txBox="1"/>
          <p:nvPr/>
        </p:nvSpPr>
        <p:spPr>
          <a:xfrm>
            <a:off x="4724400" y="315597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&lt;Result&gt;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4A63DE-2F59-4AFD-B206-376611893CF8}"/>
              </a:ext>
            </a:extLst>
          </p:cNvPr>
          <p:cNvSpPr txBox="1"/>
          <p:nvPr/>
        </p:nvSpPr>
        <p:spPr>
          <a:xfrm>
            <a:off x="1877167" y="1187524"/>
            <a:ext cx="1308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5497286" y="4962745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게임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smtClean="0">
                <a:ea typeface="맑은 고딕"/>
              </a:rPr>
              <a:t>목록보기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3744685" y="4962746"/>
            <a:ext cx="1445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게임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err="1" smtClean="0">
                <a:ea typeface="맑은 고딕"/>
              </a:rPr>
              <a:t>다시하기</a:t>
            </a:r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7211785" y="4962746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최고기록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smtClean="0">
                <a:ea typeface="맑은 고딕"/>
              </a:rPr>
              <a:t>보기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614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28A94-42FE-41C1-8B84-984E94259374}"/>
              </a:ext>
            </a:extLst>
          </p:cNvPr>
          <p:cNvSpPr txBox="1"/>
          <p:nvPr/>
        </p:nvSpPr>
        <p:spPr>
          <a:xfrm>
            <a:off x="1649506" y="11743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숫자 순서대로 누르기!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25DF0C-3EF8-4E64-B51A-D32157268B2B}"/>
              </a:ext>
            </a:extLst>
          </p:cNvPr>
          <p:cNvSpPr txBox="1"/>
          <p:nvPr/>
        </p:nvSpPr>
        <p:spPr>
          <a:xfrm>
            <a:off x="4723840" y="208821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난이도 선택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6D25CB-65BA-4B24-B888-8F1E3D8ADC0E}"/>
              </a:ext>
            </a:extLst>
          </p:cNvPr>
          <p:cNvSpPr txBox="1"/>
          <p:nvPr/>
        </p:nvSpPr>
        <p:spPr>
          <a:xfrm>
            <a:off x="2222127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 X 3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E03364-9973-43CE-9B1C-D2AB854CE18B}"/>
              </a:ext>
            </a:extLst>
          </p:cNvPr>
          <p:cNvSpPr txBox="1"/>
          <p:nvPr/>
        </p:nvSpPr>
        <p:spPr>
          <a:xfrm>
            <a:off x="5001186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 X 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6ADE6E-5CDF-4DB4-9C47-71FA70130874}"/>
              </a:ext>
            </a:extLst>
          </p:cNvPr>
          <p:cNvSpPr txBox="1"/>
          <p:nvPr/>
        </p:nvSpPr>
        <p:spPr>
          <a:xfrm>
            <a:off x="7851962" y="2858620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 X 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4678457" y="512331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선택완</a:t>
            </a:r>
            <a:r>
              <a:rPr lang="ko-KR" altLang="en-US" dirty="0">
                <a:ea typeface="맑은 고딕"/>
              </a:rPr>
              <a:t>료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2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344569-375D-4A80-BB3A-50D91850D10B}"/>
              </a:ext>
            </a:extLst>
          </p:cNvPr>
          <p:cNvSpPr txBox="1"/>
          <p:nvPr/>
        </p:nvSpPr>
        <p:spPr>
          <a:xfrm>
            <a:off x="4724400" y="2510118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시작하기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693EC1-1EB7-404A-B1D6-6C91CD0EEEAC}"/>
              </a:ext>
            </a:extLst>
          </p:cNvPr>
          <p:cNvSpPr txBox="1"/>
          <p:nvPr/>
        </p:nvSpPr>
        <p:spPr>
          <a:xfrm>
            <a:off x="1877167" y="1187524"/>
            <a:ext cx="253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ea typeface="맑은 고딕"/>
              </a:rPr>
              <a:t>숫자 순서대로 누르기</a:t>
            </a:r>
            <a:r>
              <a:rPr lang="en-US" altLang="ko-KR" dirty="0" smtClean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869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D28A94-42FE-41C1-8B84-984E94259374}"/>
              </a:ext>
            </a:extLst>
          </p:cNvPr>
          <p:cNvSpPr txBox="1"/>
          <p:nvPr/>
        </p:nvSpPr>
        <p:spPr>
          <a:xfrm>
            <a:off x="1649506" y="11743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숫자 순서대로 누르기!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D07E52-F0EF-4924-BC48-C98139E8ADBD}"/>
              </a:ext>
            </a:extLst>
          </p:cNvPr>
          <p:cNvSpPr txBox="1"/>
          <p:nvPr/>
        </p:nvSpPr>
        <p:spPr>
          <a:xfrm>
            <a:off x="3236259" y="2545977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9739C5-2D7C-4C92-A64B-C1B30D244503}"/>
              </a:ext>
            </a:extLst>
          </p:cNvPr>
          <p:cNvSpPr txBox="1"/>
          <p:nvPr/>
        </p:nvSpPr>
        <p:spPr>
          <a:xfrm>
            <a:off x="4670612" y="190948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시간: 3.58초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FCAD98-BA2C-4048-BD6B-CA2C1018D1E4}"/>
              </a:ext>
            </a:extLst>
          </p:cNvPr>
          <p:cNvSpPr txBox="1"/>
          <p:nvPr/>
        </p:nvSpPr>
        <p:spPr>
          <a:xfrm>
            <a:off x="3236259" y="3756212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9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5AD1B4-F118-4E5D-B402-86A4B2214FD8}"/>
              </a:ext>
            </a:extLst>
          </p:cNvPr>
          <p:cNvSpPr txBox="1"/>
          <p:nvPr/>
        </p:nvSpPr>
        <p:spPr>
          <a:xfrm>
            <a:off x="3236258" y="4939553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6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F69097-941F-450D-8199-539273F1BF3C}"/>
              </a:ext>
            </a:extLst>
          </p:cNvPr>
          <p:cNvSpPr txBox="1"/>
          <p:nvPr/>
        </p:nvSpPr>
        <p:spPr>
          <a:xfrm>
            <a:off x="5235388" y="3756211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62FF87-C9D0-4F3D-8268-35B257B6D1C8}"/>
              </a:ext>
            </a:extLst>
          </p:cNvPr>
          <p:cNvSpPr txBox="1"/>
          <p:nvPr/>
        </p:nvSpPr>
        <p:spPr>
          <a:xfrm>
            <a:off x="5235388" y="4939553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8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031DE9-6EE6-48C7-A354-33199C457275}"/>
              </a:ext>
            </a:extLst>
          </p:cNvPr>
          <p:cNvSpPr txBox="1"/>
          <p:nvPr/>
        </p:nvSpPr>
        <p:spPr>
          <a:xfrm>
            <a:off x="7324164" y="4939553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2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5C8C07-7266-4034-9F26-0049B57EA1EF}"/>
              </a:ext>
            </a:extLst>
          </p:cNvPr>
          <p:cNvSpPr txBox="1"/>
          <p:nvPr/>
        </p:nvSpPr>
        <p:spPr>
          <a:xfrm>
            <a:off x="7324164" y="3756211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0FA52F-6337-47E9-B3CD-FE9998F10EC2}"/>
              </a:ext>
            </a:extLst>
          </p:cNvPr>
          <p:cNvSpPr txBox="1"/>
          <p:nvPr/>
        </p:nvSpPr>
        <p:spPr>
          <a:xfrm>
            <a:off x="7324165" y="2545977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10C8014-D4B9-4635-BFAF-31D2884D1AA3}"/>
              </a:ext>
            </a:extLst>
          </p:cNvPr>
          <p:cNvSpPr txBox="1"/>
          <p:nvPr/>
        </p:nvSpPr>
        <p:spPr>
          <a:xfrm>
            <a:off x="5235389" y="2545977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7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296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344569-375D-4A80-BB3A-50D91850D10B}"/>
              </a:ext>
            </a:extLst>
          </p:cNvPr>
          <p:cNvSpPr txBox="1"/>
          <p:nvPr/>
        </p:nvSpPr>
        <p:spPr>
          <a:xfrm>
            <a:off x="4724400" y="1748438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끝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DB821C-4BAF-4D26-B4AD-840F18D82285}"/>
              </a:ext>
            </a:extLst>
          </p:cNvPr>
          <p:cNvSpPr txBox="1"/>
          <p:nvPr/>
        </p:nvSpPr>
        <p:spPr>
          <a:xfrm>
            <a:off x="4729674" y="3597889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13.4</a:t>
            </a:r>
            <a:r>
              <a:rPr lang="ko-KR" altLang="en-US" dirty="0" smtClean="0">
                <a:ea typeface="맑은 고딕"/>
              </a:rPr>
              <a:t>초 걸림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13BE07-776A-4402-87E5-4EB03FB64890}"/>
              </a:ext>
            </a:extLst>
          </p:cNvPr>
          <p:cNvSpPr txBox="1"/>
          <p:nvPr/>
        </p:nvSpPr>
        <p:spPr>
          <a:xfrm>
            <a:off x="4724400" y="315597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&lt;Result&gt;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4A63DE-2F59-4AFD-B206-376611893CF8}"/>
              </a:ext>
            </a:extLst>
          </p:cNvPr>
          <p:cNvSpPr txBox="1"/>
          <p:nvPr/>
        </p:nvSpPr>
        <p:spPr>
          <a:xfrm>
            <a:off x="1877167" y="1187524"/>
            <a:ext cx="1308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5497286" y="4962745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게임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smtClean="0">
                <a:ea typeface="맑은 고딕"/>
              </a:rPr>
              <a:t>목록보기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3744685" y="4962746"/>
            <a:ext cx="1445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게임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err="1" smtClean="0">
                <a:ea typeface="맑은 고딕"/>
              </a:rPr>
              <a:t>다시하기</a:t>
            </a:r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C55CE7-A7DB-41CD-92A1-5F8FEC287DB5}"/>
              </a:ext>
            </a:extLst>
          </p:cNvPr>
          <p:cNvSpPr txBox="1"/>
          <p:nvPr/>
        </p:nvSpPr>
        <p:spPr>
          <a:xfrm>
            <a:off x="7211785" y="4962746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smtClean="0">
                <a:ea typeface="맑은 고딕"/>
              </a:rPr>
              <a:t>최고기록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smtClean="0">
                <a:ea typeface="맑은 고딕"/>
              </a:rPr>
              <a:t>보기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51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344569-375D-4A80-BB3A-50D91850D10B}"/>
              </a:ext>
            </a:extLst>
          </p:cNvPr>
          <p:cNvSpPr txBox="1"/>
          <p:nvPr/>
        </p:nvSpPr>
        <p:spPr>
          <a:xfrm>
            <a:off x="4724400" y="2026024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끝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DB821C-4BAF-4D26-B4AD-840F18D82285}"/>
              </a:ext>
            </a:extLst>
          </p:cNvPr>
          <p:cNvSpPr txBox="1"/>
          <p:nvPr/>
        </p:nvSpPr>
        <p:spPr>
          <a:xfrm>
            <a:off x="4724400" y="4177553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11.3초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13BE07-776A-4402-87E5-4EB03FB64890}"/>
              </a:ext>
            </a:extLst>
          </p:cNvPr>
          <p:cNvSpPr txBox="1"/>
          <p:nvPr/>
        </p:nvSpPr>
        <p:spPr>
          <a:xfrm>
            <a:off x="4724400" y="367552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&lt;Result&gt;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4A63DE-2F59-4AFD-B206-376611893CF8}"/>
              </a:ext>
            </a:extLst>
          </p:cNvPr>
          <p:cNvSpPr txBox="1"/>
          <p:nvPr/>
        </p:nvSpPr>
        <p:spPr>
          <a:xfrm>
            <a:off x="1877167" y="1187524"/>
            <a:ext cx="2850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숫자 순서대로 누르기!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51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114</Words>
  <Application>Microsoft Office PowerPoint</Application>
  <PresentationFormat>사용자 지정</PresentationFormat>
  <Paragraphs>96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185</cp:revision>
  <dcterms:created xsi:type="dcterms:W3CDTF">2021-11-05T06:53:26Z</dcterms:created>
  <dcterms:modified xsi:type="dcterms:W3CDTF">2021-11-07T05:13:03Z</dcterms:modified>
</cp:coreProperties>
</file>