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68" r:id="rId4"/>
    <p:sldId id="267" r:id="rId5"/>
    <p:sldId id="279" r:id="rId6"/>
    <p:sldId id="278" r:id="rId7"/>
    <p:sldId id="280" r:id="rId8"/>
    <p:sldId id="281" r:id="rId9"/>
    <p:sldId id="257" r:id="rId10"/>
    <p:sldId id="260" r:id="rId11"/>
    <p:sldId id="259" r:id="rId12"/>
    <p:sldId id="258" r:id="rId13"/>
    <p:sldId id="284" r:id="rId14"/>
    <p:sldId id="285" r:id="rId15"/>
    <p:sldId id="276" r:id="rId16"/>
    <p:sldId id="286" r:id="rId17"/>
    <p:sldId id="282" r:id="rId18"/>
    <p:sldId id="283" r:id="rId19"/>
    <p:sldId id="270" r:id="rId20"/>
    <p:sldId id="272" r:id="rId21"/>
    <p:sldId id="288" r:id="rId22"/>
    <p:sldId id="287" r:id="rId23"/>
    <p:sldId id="289" r:id="rId24"/>
    <p:sldId id="291" r:id="rId25"/>
    <p:sldId id="292" r:id="rId26"/>
    <p:sldId id="277" r:id="rId27"/>
    <p:sldId id="290" r:id="rId28"/>
  </p:sldIdLst>
  <p:sldSz cx="12192000" cy="6858000"/>
  <p:notesSz cx="6858000" cy="9144000"/>
  <p:embeddedFontLst>
    <p:embeddedFont>
      <p:font typeface="Noto Sans KR Medium" panose="020B0600000000000000" pitchFamily="34" charset="-127"/>
      <p:regular r:id="rId29"/>
    </p:embeddedFont>
    <p:embeddedFont>
      <p:font typeface="OCR A Std" panose="020F0609000104060307" pitchFamily="49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86F26-AEED-4945-A295-AD0CAB6B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769BA8-D83E-40D5-84C1-387D65D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B8D46-017A-4506-94AA-2352F6D9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8C919-9FF8-45CB-8697-8DA665C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05301-8783-4881-986A-105AEE9E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EE61-2B3C-44F7-BEC1-00513C66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B53AC-DA33-49B5-8811-03182D1E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3B8BE-97B1-4F3E-BD36-65DFD3E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3501-F64C-4AEC-9BB6-03342BED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7272-FA69-4B70-8367-C9973CB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6A5F3B-A270-4D7D-B7CC-FAF2A58F1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96811E-135D-4E52-A221-E38C0848C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D9742-3702-48EC-BEF0-2B84F70B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7DE0E-D00C-4738-8CCF-6AF93830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65ECF-DDF1-4799-9D83-35E566A5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EF39-BF28-41BF-BA01-77A01E02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A765E-CC83-446A-951E-B8F57E0E1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C5B7C-879D-44DF-9857-9657D81E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5B33D-62B1-4FED-A0E6-82851461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5378-E601-4D80-A8CA-F68647EB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7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C6AD0-FCD4-4FA3-90FC-D44CD35D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9DCF4-C7A0-4F5C-98B8-3A9A8362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B57D7-7493-4E6D-A689-B70E2171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7C08AA-0297-4DA5-B0CD-254F3F12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0A2BB-7B2A-4F7F-A6E7-3F8AE11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2A9B2-BAF1-44D8-ADC1-0AA10A5B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516C1-4951-4414-A920-FE76EF87E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8A664C-5558-4065-BFFE-D77F826D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B1C5E-5AED-44CB-B7D1-DCEBAB6F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2A37F-3EB2-47F6-8378-84CDE9AC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B88E7-3E0D-4703-8D6B-5036E687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0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C5073-D972-49B7-889D-53696B9B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A1F89-D9B1-477F-B85C-4512A87F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346F02-F0A2-4B76-AAE1-ED3E1445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01E95-ABAC-4112-922C-277836113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12611-CC5A-4CCB-B0E3-C400DB4ED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7ED451-5A76-426E-9CF2-32230AD1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57206-DD79-42E8-9597-A3C4B5A7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3D34F-FC56-4939-8D01-96612731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9B27-47EC-494A-BD18-E57F3D7F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EEAB-C45C-4DC2-A761-45FB40C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748C0-2088-4E53-A069-544F6943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30BE-DA19-4ADA-9E48-9FFC521A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DBAE53-8DB0-453D-8D2F-1408F9D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466D8-78E0-4F12-AFDE-C1C7A79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26A86F-1F5D-4D2C-89C6-A34673D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7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BB56E-C7DF-4071-BC2B-2EA35086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87F02-DFE9-4F58-BE95-46633039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062A4-5B47-4747-ABC4-53817680B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AC40-1242-495C-BAC0-1412768C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9A540-107A-40B3-AA0E-82F189EA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19618-82C2-4272-BCB5-FF2D8A9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1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D3CAF-6B37-427A-B1F9-AE1B9980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99B90A-7E92-4675-9062-61216820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3EE42-7425-4208-981D-E8AA52B3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EF96B-D1EC-4641-88CD-CAAC22A7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A7294-009B-4D57-964B-48C91D5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33E51-8993-44B5-8B7B-8E7B5F22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1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A1BD65-6656-4DC0-ACA6-61DCCDB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194953-7006-4639-BD62-46E6448D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485F9-C2C1-47C8-B603-15568BD2F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6523-A51F-4707-BC98-3A9027A26DB2}" type="datetimeFigureOut">
              <a:rPr lang="ko-KR" altLang="en-US" smtClean="0"/>
              <a:t>2021-11-07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1F691-2D00-45D1-B314-35E3976C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45E26-21DE-4464-9C5C-62265DF2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089-ED4E-4609-A126-A5578E07F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A47C21-5937-4C04-BF54-B5DBEB3DBC68}"/>
              </a:ext>
            </a:extLst>
          </p:cNvPr>
          <p:cNvSpPr/>
          <p:nvPr/>
        </p:nvSpPr>
        <p:spPr>
          <a:xfrm>
            <a:off x="6381752" y="3933825"/>
            <a:ext cx="1943100" cy="1943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38E758-CDCC-4AAF-AC04-5392BC0E6BBB}"/>
              </a:ext>
            </a:extLst>
          </p:cNvPr>
          <p:cNvGrpSpPr/>
          <p:nvPr/>
        </p:nvGrpSpPr>
        <p:grpSpPr>
          <a:xfrm>
            <a:off x="5124450" y="1485900"/>
            <a:ext cx="1943100" cy="1943100"/>
            <a:chOff x="5124450" y="1485900"/>
            <a:chExt cx="1943100" cy="1943100"/>
          </a:xfrm>
        </p:grpSpPr>
        <p:sp>
          <p:nvSpPr>
            <p:cNvPr id="41" name="화살표: 아래로 구부러짐 40">
              <a:extLst>
                <a:ext uri="{FF2B5EF4-FFF2-40B4-BE49-F238E27FC236}">
                  <a16:creationId xmlns:a16="http://schemas.microsoft.com/office/drawing/2014/main" id="{75013631-002E-442E-8B13-DAB33F0BF4EB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9E6AC0-9694-462C-AF33-7837AFA6E967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다리꼴 19">
              <a:extLst>
                <a:ext uri="{FF2B5EF4-FFF2-40B4-BE49-F238E27FC236}">
                  <a16:creationId xmlns:a16="http://schemas.microsoft.com/office/drawing/2014/main" id="{25EE12CE-B2FC-4490-934E-CC8202C86FA2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다리꼴 20">
              <a:extLst>
                <a:ext uri="{FF2B5EF4-FFF2-40B4-BE49-F238E27FC236}">
                  <a16:creationId xmlns:a16="http://schemas.microsoft.com/office/drawing/2014/main" id="{45BBCC3F-ADC3-4F2D-A275-101616171632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다리꼴 21">
              <a:extLst>
                <a:ext uri="{FF2B5EF4-FFF2-40B4-BE49-F238E27FC236}">
                  <a16:creationId xmlns:a16="http://schemas.microsoft.com/office/drawing/2014/main" id="{25E6A75E-13E4-4E9C-8376-BDA0ADE5AA71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다리꼴 22">
              <a:extLst>
                <a:ext uri="{FF2B5EF4-FFF2-40B4-BE49-F238E27FC236}">
                  <a16:creationId xmlns:a16="http://schemas.microsoft.com/office/drawing/2014/main" id="{CB55C029-64B3-4F6A-A055-ED9DD6849173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다리꼴 23">
              <a:extLst>
                <a:ext uri="{FF2B5EF4-FFF2-40B4-BE49-F238E27FC236}">
                  <a16:creationId xmlns:a16="http://schemas.microsoft.com/office/drawing/2014/main" id="{0E63992F-5341-42D8-A470-08DFAA99DF50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:a16="http://schemas.microsoft.com/office/drawing/2014/main" id="{7893419D-73D9-4D83-A84F-3B1677FF0F47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다리꼴 25">
              <a:extLst>
                <a:ext uri="{FF2B5EF4-FFF2-40B4-BE49-F238E27FC236}">
                  <a16:creationId xmlns:a16="http://schemas.microsoft.com/office/drawing/2014/main" id="{4DF2B3CB-1FD0-40F8-B759-1DAEBFE257D0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4F80E72D-ED43-48D2-9026-689007EE12DC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다리꼴 27">
              <a:extLst>
                <a:ext uri="{FF2B5EF4-FFF2-40B4-BE49-F238E27FC236}">
                  <a16:creationId xmlns:a16="http://schemas.microsoft.com/office/drawing/2014/main" id="{6F6CF2AA-0D24-4792-8C55-B89311C797B3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다리꼴 28">
              <a:extLst>
                <a:ext uri="{FF2B5EF4-FFF2-40B4-BE49-F238E27FC236}">
                  <a16:creationId xmlns:a16="http://schemas.microsoft.com/office/drawing/2014/main" id="{9EC39D62-A454-4585-8870-2D4CAA0316CB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다리꼴 29">
              <a:extLst>
                <a:ext uri="{FF2B5EF4-FFF2-40B4-BE49-F238E27FC236}">
                  <a16:creationId xmlns:a16="http://schemas.microsoft.com/office/drawing/2014/main" id="{7655D32A-C6FE-4B71-A66C-1A9CFE9EAF67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다리꼴 30">
              <a:extLst>
                <a:ext uri="{FF2B5EF4-FFF2-40B4-BE49-F238E27FC236}">
                  <a16:creationId xmlns:a16="http://schemas.microsoft.com/office/drawing/2014/main" id="{8BFBE09A-07B6-44BF-97F6-CD5745C834DC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2" name="표 42">
            <a:extLst>
              <a:ext uri="{FF2B5EF4-FFF2-40B4-BE49-F238E27FC236}">
                <a16:creationId xmlns:a16="http://schemas.microsoft.com/office/drawing/2014/main" id="{CB7B08D8-3330-4487-BE5A-F0DF5BB4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67052"/>
              </p:ext>
            </p:extLst>
          </p:nvPr>
        </p:nvGraphicFramePr>
        <p:xfrm>
          <a:off x="6817124" y="4356735"/>
          <a:ext cx="1072353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344643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A53235-35F4-4176-ADFA-923822892E02}"/>
              </a:ext>
            </a:extLst>
          </p:cNvPr>
          <p:cNvCxnSpPr>
            <a:cxnSpLocks/>
          </p:cNvCxnSpPr>
          <p:nvPr/>
        </p:nvCxnSpPr>
        <p:spPr>
          <a:xfrm flipH="1">
            <a:off x="7369342" y="4597066"/>
            <a:ext cx="1" cy="4080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592E76-DE37-4FE0-97AF-926F6250AB5C}"/>
              </a:ext>
            </a:extLst>
          </p:cNvPr>
          <p:cNvSpPr txBox="1"/>
          <p:nvPr/>
        </p:nvSpPr>
        <p:spPr>
          <a:xfrm>
            <a:off x="3470571" y="463471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진행할 미니게임을 선택하세요</a:t>
            </a:r>
            <a:r>
              <a:rPr lang="en-US" altLang="ko-KR" sz="2800" dirty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127588-335A-441B-8C92-FA88CF58C180}"/>
              </a:ext>
            </a:extLst>
          </p:cNvPr>
          <p:cNvGrpSpPr/>
          <p:nvPr/>
        </p:nvGrpSpPr>
        <p:grpSpPr>
          <a:xfrm>
            <a:off x="2524125" y="1485900"/>
            <a:ext cx="1943100" cy="1943100"/>
            <a:chOff x="2524125" y="1485900"/>
            <a:chExt cx="1943100" cy="19431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E279B3-A10E-4CBD-A98A-FE961DC133C0}"/>
                </a:ext>
              </a:extLst>
            </p:cNvPr>
            <p:cNvSpPr/>
            <p:nvPr/>
          </p:nvSpPr>
          <p:spPr>
            <a:xfrm>
              <a:off x="252412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A187267-A173-4558-9A6B-5FC9741B259E}"/>
                </a:ext>
              </a:extLst>
            </p:cNvPr>
            <p:cNvSpPr/>
            <p:nvPr/>
          </p:nvSpPr>
          <p:spPr>
            <a:xfrm>
              <a:off x="3252486" y="2044279"/>
              <a:ext cx="497711" cy="383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4C5F5B1F-77D2-4F8D-8E44-26697A18B30F}"/>
                </a:ext>
              </a:extLst>
            </p:cNvPr>
            <p:cNvSpPr/>
            <p:nvPr/>
          </p:nvSpPr>
          <p:spPr>
            <a:xfrm>
              <a:off x="3377293" y="2521732"/>
              <a:ext cx="236763" cy="38355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83B384-A58C-48F0-9976-8A8F252DCCA3}"/>
                </a:ext>
              </a:extLst>
            </p:cNvPr>
            <p:cNvSpPr txBox="1"/>
            <p:nvPr/>
          </p:nvSpPr>
          <p:spPr>
            <a:xfrm>
              <a:off x="2957706" y="2932659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CLICK!!!</a:t>
              </a:r>
              <a:endParaRPr lang="ko-KR" altLang="en-US" sz="2000" dirty="0"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8D55D0-3279-41AC-B550-9197A8805706}"/>
              </a:ext>
            </a:extLst>
          </p:cNvPr>
          <p:cNvGrpSpPr/>
          <p:nvPr/>
        </p:nvGrpSpPr>
        <p:grpSpPr>
          <a:xfrm>
            <a:off x="7724775" y="1485900"/>
            <a:ext cx="1943100" cy="1943100"/>
            <a:chOff x="7724775" y="1485900"/>
            <a:chExt cx="1943100" cy="19431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322E14-C392-4FFF-94BC-14D3F21B87F9}"/>
                </a:ext>
              </a:extLst>
            </p:cNvPr>
            <p:cNvSpPr/>
            <p:nvPr/>
          </p:nvSpPr>
          <p:spPr>
            <a:xfrm>
              <a:off x="772477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D0318EB-2841-4660-BA69-C7318BF86BA5}"/>
                </a:ext>
              </a:extLst>
            </p:cNvPr>
            <p:cNvGrpSpPr/>
            <p:nvPr/>
          </p:nvGrpSpPr>
          <p:grpSpPr>
            <a:xfrm>
              <a:off x="8031576" y="1533623"/>
              <a:ext cx="1341769" cy="1834016"/>
              <a:chOff x="3971924" y="281832"/>
              <a:chExt cx="4488358" cy="6134974"/>
            </a:xfrm>
          </p:grpSpPr>
          <p:pic>
            <p:nvPicPr>
              <p:cNvPr id="64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B6B75AA1-2EE7-46D9-BA77-D1F052D512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281832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D03306E9-F78E-44DB-8C43-4BB98A5A07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1275597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6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7B20F84D-8D1B-42A3-A23D-9180CD3478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3304809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2" descr="곰 얼굴 이모티콘 🐻">
                <a:extLst>
                  <a:ext uri="{FF2B5EF4-FFF2-40B4-BE49-F238E27FC236}">
                    <a16:creationId xmlns:a16="http://schemas.microsoft.com/office/drawing/2014/main" id="{3B2EED59-7B44-44E0-AD92-FE1ADB8965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234167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화살표: 오른쪽 70">
                <a:extLst>
                  <a:ext uri="{FF2B5EF4-FFF2-40B4-BE49-F238E27FC236}">
                    <a16:creationId xmlns:a16="http://schemas.microsoft.com/office/drawing/2014/main" id="{86C64295-4BEF-4B3D-887B-B43A46DA99C4}"/>
                  </a:ext>
                </a:extLst>
              </p:cNvPr>
              <p:cNvSpPr/>
              <p:nvPr/>
            </p:nvSpPr>
            <p:spPr>
              <a:xfrm>
                <a:off x="7493219" y="5564537"/>
                <a:ext cx="967063" cy="789732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화살표: 오른쪽 72">
                <a:extLst>
                  <a:ext uri="{FF2B5EF4-FFF2-40B4-BE49-F238E27FC236}">
                    <a16:creationId xmlns:a16="http://schemas.microsoft.com/office/drawing/2014/main" id="{196329BB-B7D1-45B2-94F9-DB4655607203}"/>
                  </a:ext>
                </a:extLst>
              </p:cNvPr>
              <p:cNvSpPr/>
              <p:nvPr/>
            </p:nvSpPr>
            <p:spPr>
              <a:xfrm rot="10800000">
                <a:off x="3971924" y="5499498"/>
                <a:ext cx="967063" cy="854768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곰 얼굴 이모티콘 🐻">
                <a:extLst>
                  <a:ext uri="{FF2B5EF4-FFF2-40B4-BE49-F238E27FC236}">
                    <a16:creationId xmlns:a16="http://schemas.microsoft.com/office/drawing/2014/main" id="{703724A2-C89A-40A6-8A3E-619C6790E1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4350877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곰 얼굴 이모티콘 🐻">
                <a:extLst>
                  <a:ext uri="{FF2B5EF4-FFF2-40B4-BE49-F238E27FC236}">
                    <a16:creationId xmlns:a16="http://schemas.microsoft.com/office/drawing/2014/main" id="{9C271A97-E511-4D4F-B06C-0272D6CDF2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543696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4AFC693-F4B8-44E0-96D1-D343A1FFA7C6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9CE909-8277-4A07-9064-28E8905647CF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96BA882-2E38-4066-B453-93697011FE15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D1914DC-F5FF-4DF4-B509-BFFDA7E0C048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F923FB0-13DD-4A18-9861-9CA7A42EBC62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EE2081-2803-463D-84EB-4CFAA3B9F83C}"/>
              </a:ext>
            </a:extLst>
          </p:cNvPr>
          <p:cNvGrpSpPr/>
          <p:nvPr/>
        </p:nvGrpSpPr>
        <p:grpSpPr>
          <a:xfrm>
            <a:off x="3867150" y="3933825"/>
            <a:ext cx="1943100" cy="1943100"/>
            <a:chOff x="3867150" y="3933825"/>
            <a:chExt cx="1943100" cy="19431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6F5739D-97C5-4B05-BE33-E93C05C2FD5A}"/>
                </a:ext>
              </a:extLst>
            </p:cNvPr>
            <p:cNvSpPr/>
            <p:nvPr/>
          </p:nvSpPr>
          <p:spPr>
            <a:xfrm>
              <a:off x="3867150" y="3933825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8033116-59CA-4BC8-9854-B20516BD8897}"/>
                </a:ext>
              </a:extLst>
            </p:cNvPr>
            <p:cNvGrpSpPr/>
            <p:nvPr/>
          </p:nvGrpSpPr>
          <p:grpSpPr>
            <a:xfrm>
              <a:off x="3966691" y="4367624"/>
              <a:ext cx="1744017" cy="1370613"/>
              <a:chOff x="729406" y="3941344"/>
              <a:chExt cx="1862119" cy="1463429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7618F3A-D16E-4F41-81CC-12A7694F9AB1}"/>
                  </a:ext>
                </a:extLst>
              </p:cNvPr>
              <p:cNvSpPr txBox="1"/>
              <p:nvPr/>
            </p:nvSpPr>
            <p:spPr>
              <a:xfrm>
                <a:off x="729406" y="3941344"/>
                <a:ext cx="532044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E99F40E-AE27-4DDC-90F8-ED6599D4F975}"/>
                  </a:ext>
                </a:extLst>
              </p:cNvPr>
              <p:cNvSpPr txBox="1"/>
              <p:nvPr/>
            </p:nvSpPr>
            <p:spPr>
              <a:xfrm>
                <a:off x="731623" y="4486622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9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D2B2715-BA5F-488D-9F1E-E51D96DD8DDB}"/>
                  </a:ext>
                </a:extLst>
              </p:cNvPr>
              <p:cNvSpPr txBox="1"/>
              <p:nvPr/>
            </p:nvSpPr>
            <p:spPr>
              <a:xfrm>
                <a:off x="729407" y="503190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6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E835867-405A-4B45-A835-909EE4541428}"/>
                  </a:ext>
                </a:extLst>
              </p:cNvPr>
              <p:cNvSpPr txBox="1"/>
              <p:nvPr/>
            </p:nvSpPr>
            <p:spPr>
              <a:xfrm>
                <a:off x="1395551" y="448662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dirty="0">
                    <a:ea typeface="맑은 고딕"/>
                  </a:rPr>
                  <a:t>5</a:t>
                </a:r>
                <a:endParaRPr lang="ko-KR" altLang="en-US" dirty="0">
                  <a:ea typeface="맑은 고딕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16C460-0F6C-4D30-8BCD-2D7330017F18}"/>
                  </a:ext>
                </a:extLst>
              </p:cNvPr>
              <p:cNvSpPr txBox="1"/>
              <p:nvPr/>
            </p:nvSpPr>
            <p:spPr>
              <a:xfrm>
                <a:off x="1422683" y="503544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8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A2EFF0-6539-4B0A-A309-BD23ECEE7EF8}"/>
                  </a:ext>
                </a:extLst>
              </p:cNvPr>
              <p:cNvSpPr txBox="1"/>
              <p:nvPr/>
            </p:nvSpPr>
            <p:spPr>
              <a:xfrm>
                <a:off x="2057264" y="5031899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2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6623E7-50BB-4D05-8AFE-9FFA8171B291}"/>
                  </a:ext>
                </a:extLst>
              </p:cNvPr>
              <p:cNvSpPr txBox="1"/>
              <p:nvPr/>
            </p:nvSpPr>
            <p:spPr>
              <a:xfrm>
                <a:off x="2059481" y="4478793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4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8EC405B-BCB1-424C-B16E-81E7FDEF49AC}"/>
                  </a:ext>
                </a:extLst>
              </p:cNvPr>
              <p:cNvSpPr txBox="1"/>
              <p:nvPr/>
            </p:nvSpPr>
            <p:spPr>
              <a:xfrm>
                <a:off x="2057264" y="394917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2F9F7D3-A980-48DC-80C1-E522DDFF3FF5}"/>
                  </a:ext>
                </a:extLst>
              </p:cNvPr>
              <p:cNvSpPr txBox="1"/>
              <p:nvPr/>
            </p:nvSpPr>
            <p:spPr>
              <a:xfrm>
                <a:off x="1393335" y="394917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7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9FE37A8-4FFD-4521-AB82-7FF9260872B8}"/>
                </a:ext>
              </a:extLst>
            </p:cNvPr>
            <p:cNvSpPr txBox="1"/>
            <p:nvPr/>
          </p:nvSpPr>
          <p:spPr>
            <a:xfrm>
              <a:off x="4175460" y="4006027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+mn-ea"/>
                </a:rPr>
                <a:t>순서대로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27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00:00:01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4396FE11-F614-42E9-8FEA-AAAD605E5734}"/>
              </a:ext>
            </a:extLst>
          </p:cNvPr>
          <p:cNvSpPr/>
          <p:nvPr/>
        </p:nvSpPr>
        <p:spPr>
          <a:xfrm>
            <a:off x="1281650" y="859841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B7E28DE5-2841-4A89-B472-6E0E77ECF650}"/>
              </a:ext>
            </a:extLst>
          </p:cNvPr>
          <p:cNvSpPr/>
          <p:nvPr/>
        </p:nvSpPr>
        <p:spPr>
          <a:xfrm>
            <a:off x="1375354" y="107177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7CF41CCB-EA72-4A27-9565-ED40B694A8A8}"/>
              </a:ext>
            </a:extLst>
          </p:cNvPr>
          <p:cNvSpPr/>
          <p:nvPr/>
        </p:nvSpPr>
        <p:spPr>
          <a:xfrm>
            <a:off x="1459332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440F9B1-E595-464C-8AF4-D4EB3C98CD4D}"/>
              </a:ext>
            </a:extLst>
          </p:cNvPr>
          <p:cNvSpPr/>
          <p:nvPr/>
        </p:nvSpPr>
        <p:spPr>
          <a:xfrm>
            <a:off x="1088968" y="86569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ACEF2862-FB0E-4823-B65A-21C6E9D39C3F}"/>
              </a:ext>
            </a:extLst>
          </p:cNvPr>
          <p:cNvSpPr/>
          <p:nvPr/>
        </p:nvSpPr>
        <p:spPr>
          <a:xfrm>
            <a:off x="1185267" y="10734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01F97806-4FD5-4857-A33A-3F28F9A5433D}"/>
              </a:ext>
            </a:extLst>
          </p:cNvPr>
          <p:cNvSpPr/>
          <p:nvPr/>
        </p:nvSpPr>
        <p:spPr>
          <a:xfrm>
            <a:off x="984476" y="1073410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81F02BBC-347A-406C-A067-B28F293C4A04}"/>
              </a:ext>
            </a:extLst>
          </p:cNvPr>
          <p:cNvSpPr/>
          <p:nvPr/>
        </p:nvSpPr>
        <p:spPr>
          <a:xfrm>
            <a:off x="127514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A8810276-076F-422B-B116-346B60550E2C}"/>
              </a:ext>
            </a:extLst>
          </p:cNvPr>
          <p:cNvSpPr/>
          <p:nvPr/>
        </p:nvSpPr>
        <p:spPr>
          <a:xfrm>
            <a:off x="10775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0726C8BB-5921-435B-B1DE-E22533CA32F1}"/>
              </a:ext>
            </a:extLst>
          </p:cNvPr>
          <p:cNvSpPr/>
          <p:nvPr/>
        </p:nvSpPr>
        <p:spPr>
          <a:xfrm>
            <a:off x="891388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C3F1A919-A887-4785-8698-DCE16B037B08}"/>
              </a:ext>
            </a:extLst>
          </p:cNvPr>
          <p:cNvSpPr/>
          <p:nvPr/>
        </p:nvSpPr>
        <p:spPr>
          <a:xfrm>
            <a:off x="1188561" y="647903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2D2B7EA0-4BC1-4499-8F16-E02E0C7BD433}"/>
              </a:ext>
            </a:extLst>
          </p:cNvPr>
          <p:cNvSpPr/>
          <p:nvPr/>
        </p:nvSpPr>
        <p:spPr>
          <a:xfrm>
            <a:off x="19288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C38EFAF0-9665-482D-8150-C1A4EA788413}"/>
              </a:ext>
            </a:extLst>
          </p:cNvPr>
          <p:cNvSpPr/>
          <p:nvPr/>
        </p:nvSpPr>
        <p:spPr>
          <a:xfrm>
            <a:off x="421857" y="12639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626F48-B1FB-4CCC-8DC6-CF065B6DEEC3}"/>
              </a:ext>
            </a:extLst>
          </p:cNvPr>
          <p:cNvGrpSpPr/>
          <p:nvPr/>
        </p:nvGrpSpPr>
        <p:grpSpPr>
          <a:xfrm>
            <a:off x="10512159" y="1754338"/>
            <a:ext cx="832197" cy="2431676"/>
            <a:chOff x="10502553" y="1664074"/>
            <a:chExt cx="832197" cy="2431676"/>
          </a:xfrm>
        </p:grpSpPr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AD2BF3B-2A7F-43F5-86CE-C384ADED9B21}"/>
                </a:ext>
              </a:extLst>
            </p:cNvPr>
            <p:cNvSpPr/>
            <p:nvPr/>
          </p:nvSpPr>
          <p:spPr>
            <a:xfrm>
              <a:off x="10502553" y="3062691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7CCBAAB2-4A17-4A93-B0BA-D202FEC04387}"/>
                </a:ext>
              </a:extLst>
            </p:cNvPr>
            <p:cNvSpPr/>
            <p:nvPr/>
          </p:nvSpPr>
          <p:spPr>
            <a:xfrm>
              <a:off x="10502553" y="2938866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ABDD77DC-B52F-4E74-B186-428B2B3B3793}"/>
                </a:ext>
              </a:extLst>
            </p:cNvPr>
            <p:cNvSpPr/>
            <p:nvPr/>
          </p:nvSpPr>
          <p:spPr>
            <a:xfrm>
              <a:off x="10502553" y="2806175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8773801-D7AC-465D-A661-9634E16764A9}"/>
                </a:ext>
              </a:extLst>
            </p:cNvPr>
            <p:cNvSpPr/>
            <p:nvPr/>
          </p:nvSpPr>
          <p:spPr>
            <a:xfrm>
              <a:off x="10502553" y="2682350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549FB57E-3F5B-46EF-929C-675EFAE629A9}"/>
                </a:ext>
              </a:extLst>
            </p:cNvPr>
            <p:cNvSpPr/>
            <p:nvPr/>
          </p:nvSpPr>
          <p:spPr>
            <a:xfrm>
              <a:off x="10502553" y="2552774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AD368A65-B275-41B7-927E-1C847F9991B6}"/>
                </a:ext>
              </a:extLst>
            </p:cNvPr>
            <p:cNvSpPr/>
            <p:nvPr/>
          </p:nvSpPr>
          <p:spPr>
            <a:xfrm>
              <a:off x="10502553" y="2428949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4B84769E-28C2-4727-9FAB-5FB8A271135A}"/>
                </a:ext>
              </a:extLst>
            </p:cNvPr>
            <p:cNvSpPr/>
            <p:nvPr/>
          </p:nvSpPr>
          <p:spPr>
            <a:xfrm>
              <a:off x="10502553" y="2297816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F3818ED4-1940-4BE1-AE03-A626A3DCE3EB}"/>
                </a:ext>
              </a:extLst>
            </p:cNvPr>
            <p:cNvSpPr/>
            <p:nvPr/>
          </p:nvSpPr>
          <p:spPr>
            <a:xfrm>
              <a:off x="10502553" y="2173991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13E0AE2C-8ECC-416D-A472-C60B3A69C5F3}"/>
                </a:ext>
              </a:extLst>
            </p:cNvPr>
            <p:cNvSpPr/>
            <p:nvPr/>
          </p:nvSpPr>
          <p:spPr>
            <a:xfrm>
              <a:off x="10502553" y="2041300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33154917-E269-4161-8970-232DFDBF3E1F}"/>
                </a:ext>
              </a:extLst>
            </p:cNvPr>
            <p:cNvSpPr/>
            <p:nvPr/>
          </p:nvSpPr>
          <p:spPr>
            <a:xfrm>
              <a:off x="10502553" y="1917475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F6911E14-B7C7-42EE-8D11-2A3B8DE5A634}"/>
                </a:ext>
              </a:extLst>
            </p:cNvPr>
            <p:cNvSpPr/>
            <p:nvPr/>
          </p:nvSpPr>
          <p:spPr>
            <a:xfrm>
              <a:off x="10502553" y="1787899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590D137E-500F-494B-BE33-EF8B1EA8CC93}"/>
                </a:ext>
              </a:extLst>
            </p:cNvPr>
            <p:cNvSpPr/>
            <p:nvPr/>
          </p:nvSpPr>
          <p:spPr>
            <a:xfrm>
              <a:off x="10502553" y="1664074"/>
              <a:ext cx="832197" cy="1033059"/>
            </a:xfrm>
            <a:prstGeom prst="trapezoid">
              <a:avLst>
                <a:gd name="adj" fmla="val 1555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24F3D0E-ACD4-429D-AE64-324F7AF00793}"/>
              </a:ext>
            </a:extLst>
          </p:cNvPr>
          <p:cNvSpPr txBox="1"/>
          <p:nvPr/>
        </p:nvSpPr>
        <p:spPr>
          <a:xfrm>
            <a:off x="4538875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29C174-9C49-4D1C-B4E4-DEE15BC2D87F}"/>
              </a:ext>
            </a:extLst>
          </p:cNvPr>
          <p:cNvSpPr txBox="1"/>
          <p:nvPr/>
        </p:nvSpPr>
        <p:spPr>
          <a:xfrm>
            <a:off x="5913899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3F6BCD-7E99-4393-B8F4-4ECF90ECD35C}"/>
              </a:ext>
            </a:extLst>
          </p:cNvPr>
          <p:cNvSpPr txBox="1"/>
          <p:nvPr/>
        </p:nvSpPr>
        <p:spPr>
          <a:xfrm>
            <a:off x="7040052" y="6181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밀리초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EE7ED67-139F-470B-B749-03C632A27C8F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4853A0-B915-4B8F-B3E9-32789805BABE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391B9F-2B8C-4642-896B-E891B017DE15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FAB10B0-4A8D-419A-A17E-DF4F2D27129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6DF9E16-F2BD-4DBE-8109-70B11EEB0C1E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8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00:09:10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CCBAAB2-4A17-4A93-B0BA-D202FEC04387}"/>
              </a:ext>
            </a:extLst>
          </p:cNvPr>
          <p:cNvSpPr/>
          <p:nvPr/>
        </p:nvSpPr>
        <p:spPr>
          <a:xfrm>
            <a:off x="6086499" y="188077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ABDD77DC-B52F-4E74-B186-428B2B3B3793}"/>
              </a:ext>
            </a:extLst>
          </p:cNvPr>
          <p:cNvSpPr/>
          <p:nvPr/>
        </p:nvSpPr>
        <p:spPr>
          <a:xfrm>
            <a:off x="5396810" y="1879949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58773801-D7AC-465D-A661-9634E16764A9}"/>
              </a:ext>
            </a:extLst>
          </p:cNvPr>
          <p:cNvSpPr/>
          <p:nvPr/>
        </p:nvSpPr>
        <p:spPr>
          <a:xfrm>
            <a:off x="6431549" y="2734774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549FB57E-3F5B-46EF-929C-675EFAE629A9}"/>
              </a:ext>
            </a:extLst>
          </p:cNvPr>
          <p:cNvSpPr/>
          <p:nvPr/>
        </p:nvSpPr>
        <p:spPr>
          <a:xfrm>
            <a:off x="5722226" y="2732854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AD368A65-B275-41B7-927E-1C847F9991B6}"/>
              </a:ext>
            </a:extLst>
          </p:cNvPr>
          <p:cNvSpPr/>
          <p:nvPr/>
        </p:nvSpPr>
        <p:spPr>
          <a:xfrm>
            <a:off x="5019123" y="2719595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4B84769E-28C2-4727-9FAB-5FB8A271135A}"/>
              </a:ext>
            </a:extLst>
          </p:cNvPr>
          <p:cNvSpPr/>
          <p:nvPr/>
        </p:nvSpPr>
        <p:spPr>
          <a:xfrm>
            <a:off x="6804770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F3818ED4-1940-4BE1-AE03-A626A3DCE3EB}"/>
              </a:ext>
            </a:extLst>
          </p:cNvPr>
          <p:cNvSpPr/>
          <p:nvPr/>
        </p:nvSpPr>
        <p:spPr>
          <a:xfrm>
            <a:off x="6096000" y="3593932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13E0AE2C-8ECC-416D-A472-C60B3A69C5F3}"/>
              </a:ext>
            </a:extLst>
          </p:cNvPr>
          <p:cNvSpPr/>
          <p:nvPr/>
        </p:nvSpPr>
        <p:spPr>
          <a:xfrm>
            <a:off x="5382764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33154917-E269-4161-8970-232DFDBF3E1F}"/>
              </a:ext>
            </a:extLst>
          </p:cNvPr>
          <p:cNvSpPr/>
          <p:nvPr/>
        </p:nvSpPr>
        <p:spPr>
          <a:xfrm>
            <a:off x="4683574" y="358926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F6911E14-B7C7-42EE-8D11-2A3B8DE5A634}"/>
              </a:ext>
            </a:extLst>
          </p:cNvPr>
          <p:cNvSpPr/>
          <p:nvPr/>
        </p:nvSpPr>
        <p:spPr>
          <a:xfrm>
            <a:off x="8146454" y="3603138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590D137E-500F-494B-BE33-EF8B1EA8CC93}"/>
              </a:ext>
            </a:extLst>
          </p:cNvPr>
          <p:cNvSpPr/>
          <p:nvPr/>
        </p:nvSpPr>
        <p:spPr>
          <a:xfrm>
            <a:off x="3345162" y="3603138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EDA1727F-C9F5-4AC2-9C22-CA12013F81A9}"/>
              </a:ext>
            </a:extLst>
          </p:cNvPr>
          <p:cNvSpPr/>
          <p:nvPr/>
        </p:nvSpPr>
        <p:spPr>
          <a:xfrm>
            <a:off x="5732359" y="1005370"/>
            <a:ext cx="699190" cy="867949"/>
          </a:xfrm>
          <a:prstGeom prst="trapezoid">
            <a:avLst>
              <a:gd name="adj" fmla="val 1555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4396FE11-F614-42E9-8FEA-AAAD605E5734}"/>
              </a:ext>
            </a:extLst>
          </p:cNvPr>
          <p:cNvSpPr/>
          <p:nvPr/>
        </p:nvSpPr>
        <p:spPr>
          <a:xfrm>
            <a:off x="1281650" y="859841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B7E28DE5-2841-4A89-B472-6E0E77ECF650}"/>
              </a:ext>
            </a:extLst>
          </p:cNvPr>
          <p:cNvSpPr/>
          <p:nvPr/>
        </p:nvSpPr>
        <p:spPr>
          <a:xfrm>
            <a:off x="1375354" y="107177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7CF41CCB-EA72-4A27-9565-ED40B694A8A8}"/>
              </a:ext>
            </a:extLst>
          </p:cNvPr>
          <p:cNvSpPr/>
          <p:nvPr/>
        </p:nvSpPr>
        <p:spPr>
          <a:xfrm>
            <a:off x="1459332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440F9B1-E595-464C-8AF4-D4EB3C98CD4D}"/>
              </a:ext>
            </a:extLst>
          </p:cNvPr>
          <p:cNvSpPr/>
          <p:nvPr/>
        </p:nvSpPr>
        <p:spPr>
          <a:xfrm>
            <a:off x="1088968" y="856174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ACEF2862-FB0E-4823-B65A-21C6E9D39C3F}"/>
              </a:ext>
            </a:extLst>
          </p:cNvPr>
          <p:cNvSpPr/>
          <p:nvPr/>
        </p:nvSpPr>
        <p:spPr>
          <a:xfrm>
            <a:off x="1185267" y="10734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01F97806-4FD5-4857-A33A-3F28F9A5433D}"/>
              </a:ext>
            </a:extLst>
          </p:cNvPr>
          <p:cNvSpPr/>
          <p:nvPr/>
        </p:nvSpPr>
        <p:spPr>
          <a:xfrm>
            <a:off x="984476" y="1073410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81F02BBC-347A-406C-A067-B28F293C4A04}"/>
              </a:ext>
            </a:extLst>
          </p:cNvPr>
          <p:cNvSpPr/>
          <p:nvPr/>
        </p:nvSpPr>
        <p:spPr>
          <a:xfrm>
            <a:off x="127514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A8810276-076F-422B-B116-346B60550E2C}"/>
              </a:ext>
            </a:extLst>
          </p:cNvPr>
          <p:cNvSpPr/>
          <p:nvPr/>
        </p:nvSpPr>
        <p:spPr>
          <a:xfrm>
            <a:off x="10775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0726C8BB-5921-435B-B1DE-E22533CA32F1}"/>
              </a:ext>
            </a:extLst>
          </p:cNvPr>
          <p:cNvSpPr/>
          <p:nvPr/>
        </p:nvSpPr>
        <p:spPr>
          <a:xfrm>
            <a:off x="891388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C3F1A919-A887-4785-8698-DCE16B037B08}"/>
              </a:ext>
            </a:extLst>
          </p:cNvPr>
          <p:cNvSpPr/>
          <p:nvPr/>
        </p:nvSpPr>
        <p:spPr>
          <a:xfrm>
            <a:off x="1188561" y="647903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C38EFAF0-9665-482D-8150-C1A4EA788413}"/>
              </a:ext>
            </a:extLst>
          </p:cNvPr>
          <p:cNvSpPr/>
          <p:nvPr/>
        </p:nvSpPr>
        <p:spPr>
          <a:xfrm>
            <a:off x="421857" y="1263909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26A21DDA-378B-4410-8EB9-185E690C0300}"/>
              </a:ext>
            </a:extLst>
          </p:cNvPr>
          <p:cNvSpPr/>
          <p:nvPr/>
        </p:nvSpPr>
        <p:spPr>
          <a:xfrm>
            <a:off x="1928865" y="1286977"/>
            <a:ext cx="186177" cy="205175"/>
          </a:xfrm>
          <a:prstGeom prst="trapezoid">
            <a:avLst>
              <a:gd name="adj" fmla="val 18878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A4FBBC-FFFE-4C56-8659-3363DCD65928}"/>
              </a:ext>
            </a:extLst>
          </p:cNvPr>
          <p:cNvSpPr txBox="1"/>
          <p:nvPr/>
        </p:nvSpPr>
        <p:spPr>
          <a:xfrm>
            <a:off x="4538875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5F656A-2191-46B0-A9A5-E1E55F642768}"/>
              </a:ext>
            </a:extLst>
          </p:cNvPr>
          <p:cNvSpPr txBox="1"/>
          <p:nvPr/>
        </p:nvSpPr>
        <p:spPr>
          <a:xfrm>
            <a:off x="5913899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588821-46CE-4E98-A4D1-EC8B2FE9111E}"/>
              </a:ext>
            </a:extLst>
          </p:cNvPr>
          <p:cNvSpPr txBox="1"/>
          <p:nvPr/>
        </p:nvSpPr>
        <p:spPr>
          <a:xfrm>
            <a:off x="7040052" y="6181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밀리초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038271B-D34C-4ABE-860C-A1A399044DDF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479EF8-644C-4081-8338-80AEA195C1E3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4DEE36-F845-4866-9137-2AA7996A61E2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2A8B5F-FD8E-4A67-8374-144924BAE40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25FA8B1-1AB5-4000-A2F2-E16EC0E6947C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4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23241"/>
              </p:ext>
            </p:extLst>
          </p:nvPr>
        </p:nvGraphicFramePr>
        <p:xfrm>
          <a:off x="3974021" y="2170212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08 : 26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09 :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12 : 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12 : 57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971333" y="1714313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컵 쌓기 게임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62502" y="24804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A76B83-CF48-413C-B2ED-BBA7BCFA4670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F217C6-E6B7-4AF1-BABF-92F91C095F89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1B9BE1-89C7-4490-9191-7C0746D5EB3F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FC5791-D8B7-44EE-8088-5DA61F8FA934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17B2B4-A4D6-4BC0-B066-F67C9ABCCD7A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8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046874" y="528411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err="1">
                <a:latin typeface="+mn-ea"/>
              </a:rPr>
              <a:t>니편내편</a:t>
            </a:r>
            <a:r>
              <a:rPr lang="ko-KR" altLang="en-US" sz="4800" dirty="0">
                <a:latin typeface="+mn-ea"/>
              </a:rPr>
              <a:t>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28152D16-E41C-44A3-84FE-A02ED6AC244F}"/>
              </a:ext>
            </a:extLst>
          </p:cNvPr>
          <p:cNvGrpSpPr/>
          <p:nvPr/>
        </p:nvGrpSpPr>
        <p:grpSpPr>
          <a:xfrm>
            <a:off x="4419615" y="1761478"/>
            <a:ext cx="3348908" cy="3348908"/>
            <a:chOff x="7724775" y="1485900"/>
            <a:chExt cx="1943100" cy="19431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F48EFF3-D647-45B4-A17F-FFA7F973D87E}"/>
                </a:ext>
              </a:extLst>
            </p:cNvPr>
            <p:cNvSpPr/>
            <p:nvPr/>
          </p:nvSpPr>
          <p:spPr>
            <a:xfrm>
              <a:off x="772477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DB311DE2-DA18-4821-B3FE-A84241F728F7}"/>
                </a:ext>
              </a:extLst>
            </p:cNvPr>
            <p:cNvGrpSpPr/>
            <p:nvPr/>
          </p:nvGrpSpPr>
          <p:grpSpPr>
            <a:xfrm>
              <a:off x="8031576" y="1533623"/>
              <a:ext cx="1341769" cy="1834016"/>
              <a:chOff x="3971924" y="281832"/>
              <a:chExt cx="4488358" cy="6134974"/>
            </a:xfrm>
          </p:grpSpPr>
          <p:pic>
            <p:nvPicPr>
              <p:cNvPr id="93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6667C0BE-E9FD-4BCE-BCD9-C25466D431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281832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96C826FD-5588-49C7-AF5B-96760F06E6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1275597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6" descr="고양이 일러스트 ai 다운로드 download cat face vector image - Urbanbrush">
                <a:extLst>
                  <a:ext uri="{FF2B5EF4-FFF2-40B4-BE49-F238E27FC236}">
                    <a16:creationId xmlns:a16="http://schemas.microsoft.com/office/drawing/2014/main" id="{4220E1C9-92CB-4265-8AE3-28C297F34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99" t="14682" r="13907" b="15886"/>
              <a:stretch/>
            </p:blipFill>
            <p:spPr bwMode="auto">
              <a:xfrm>
                <a:off x="5647248" y="3304809"/>
                <a:ext cx="113771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2" descr="곰 얼굴 이모티콘 🐻">
                <a:extLst>
                  <a:ext uri="{FF2B5EF4-FFF2-40B4-BE49-F238E27FC236}">
                    <a16:creationId xmlns:a16="http://schemas.microsoft.com/office/drawing/2014/main" id="{3F77CD8B-1DB0-4DA3-8C88-78AB9F14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234167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화살표: 오른쪽 96">
                <a:extLst>
                  <a:ext uri="{FF2B5EF4-FFF2-40B4-BE49-F238E27FC236}">
                    <a16:creationId xmlns:a16="http://schemas.microsoft.com/office/drawing/2014/main" id="{973473A4-0CD4-4492-AF89-098E8AC8B3F4}"/>
                  </a:ext>
                </a:extLst>
              </p:cNvPr>
              <p:cNvSpPr/>
              <p:nvPr/>
            </p:nvSpPr>
            <p:spPr>
              <a:xfrm>
                <a:off x="7493219" y="5564537"/>
                <a:ext cx="967063" cy="789732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화살표: 오른쪽 97">
                <a:extLst>
                  <a:ext uri="{FF2B5EF4-FFF2-40B4-BE49-F238E27FC236}">
                    <a16:creationId xmlns:a16="http://schemas.microsoft.com/office/drawing/2014/main" id="{DFD64A44-1E0C-4F8C-8A42-27229F32061C}"/>
                  </a:ext>
                </a:extLst>
              </p:cNvPr>
              <p:cNvSpPr/>
              <p:nvPr/>
            </p:nvSpPr>
            <p:spPr>
              <a:xfrm rot="10800000">
                <a:off x="3971924" y="5499498"/>
                <a:ext cx="967063" cy="854768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Picture 2" descr="곰 얼굴 이모티콘 🐻">
                <a:extLst>
                  <a:ext uri="{FF2B5EF4-FFF2-40B4-BE49-F238E27FC236}">
                    <a16:creationId xmlns:a16="http://schemas.microsoft.com/office/drawing/2014/main" id="{F657BA12-76B4-4C20-99BD-3B1E9EBD35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4350877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" descr="곰 얼굴 이모티콘 🐻">
                <a:extLst>
                  <a:ext uri="{FF2B5EF4-FFF2-40B4-BE49-F238E27FC236}">
                    <a16:creationId xmlns:a16="http://schemas.microsoft.com/office/drawing/2014/main" id="{F3E70447-D31F-48E8-960A-CC2EB4ABD2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" r="657" b="1"/>
              <a:stretch/>
            </p:blipFill>
            <p:spPr bwMode="auto">
              <a:xfrm>
                <a:off x="5732574" y="5436964"/>
                <a:ext cx="967058" cy="979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9EB4908-E4D8-4D31-8D8E-EB3331C7EB60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606A9C-59B0-4666-AEF6-E44A52F0A7AC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C7A9E63-8A23-4887-849F-3B0E4ADF7A73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DA105CD-32E8-40F7-BA77-9D4ED00FA967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E4C4077-D6DD-42B3-90F8-476247F7FC46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356FFF7-6B0F-4576-9421-935C1A41AFC3}"/>
              </a:ext>
            </a:extLst>
          </p:cNvPr>
          <p:cNvSpPr txBox="1"/>
          <p:nvPr/>
        </p:nvSpPr>
        <p:spPr>
          <a:xfrm>
            <a:off x="4046874" y="528411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err="1">
                <a:latin typeface="+mn-ea"/>
              </a:rPr>
              <a:t>니편내편</a:t>
            </a:r>
            <a:r>
              <a:rPr lang="ko-KR" altLang="en-US" sz="4800" dirty="0">
                <a:latin typeface="+mn-ea"/>
              </a:rPr>
              <a:t> 게임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FB7EB1-644F-49BB-926E-A195D018FE4E}"/>
              </a:ext>
            </a:extLst>
          </p:cNvPr>
          <p:cNvSpPr/>
          <p:nvPr/>
        </p:nvSpPr>
        <p:spPr>
          <a:xfrm>
            <a:off x="4419615" y="1761478"/>
            <a:ext cx="3348908" cy="33489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B850421-2023-4DF9-B062-20BA07EA9D7F}"/>
              </a:ext>
            </a:extLst>
          </p:cNvPr>
          <p:cNvGrpSpPr/>
          <p:nvPr/>
        </p:nvGrpSpPr>
        <p:grpSpPr>
          <a:xfrm>
            <a:off x="4948383" y="1843728"/>
            <a:ext cx="2312522" cy="3160903"/>
            <a:chOff x="3971924" y="281832"/>
            <a:chExt cx="4488358" cy="6134974"/>
          </a:xfrm>
        </p:grpSpPr>
        <p:pic>
          <p:nvPicPr>
            <p:cNvPr id="61" name="Picture 6" descr="고양이 일러스트 ai 다운로드 download cat face vector image - Urbanbrush">
              <a:extLst>
                <a:ext uri="{FF2B5EF4-FFF2-40B4-BE49-F238E27FC236}">
                  <a16:creationId xmlns:a16="http://schemas.microsoft.com/office/drawing/2014/main" id="{6A6AEAFA-BCDF-43E0-A1FF-BE19B0673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t="14682" r="13907" b="15886"/>
            <a:stretch/>
          </p:blipFill>
          <p:spPr bwMode="auto">
            <a:xfrm>
              <a:off x="5647248" y="281832"/>
              <a:ext cx="113771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고양이 일러스트 ai 다운로드 download cat face vector image - Urbanbrush">
              <a:extLst>
                <a:ext uri="{FF2B5EF4-FFF2-40B4-BE49-F238E27FC236}">
                  <a16:creationId xmlns:a16="http://schemas.microsoft.com/office/drawing/2014/main" id="{7863239C-20A5-4A43-BD00-8DFF3AC598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t="14682" r="13907" b="15886"/>
            <a:stretch/>
          </p:blipFill>
          <p:spPr bwMode="auto">
            <a:xfrm>
              <a:off x="5647248" y="1275597"/>
              <a:ext cx="113771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 descr="고양이 일러스트 ai 다운로드 download cat face vector image - Urbanbrush">
              <a:extLst>
                <a:ext uri="{FF2B5EF4-FFF2-40B4-BE49-F238E27FC236}">
                  <a16:creationId xmlns:a16="http://schemas.microsoft.com/office/drawing/2014/main" id="{283F8869-791C-4B57-9933-505A7BE96E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9" t="14682" r="13907" b="15886"/>
            <a:stretch/>
          </p:blipFill>
          <p:spPr bwMode="auto">
            <a:xfrm>
              <a:off x="5647248" y="3304809"/>
              <a:ext cx="113771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곰 얼굴 이모티콘 🐻">
              <a:extLst>
                <a:ext uri="{FF2B5EF4-FFF2-40B4-BE49-F238E27FC236}">
                  <a16:creationId xmlns:a16="http://schemas.microsoft.com/office/drawing/2014/main" id="{2164DBBA-7387-4965-BFCE-EDDD21BE3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r="657" b="1"/>
            <a:stretch/>
          </p:blipFill>
          <p:spPr bwMode="auto">
            <a:xfrm>
              <a:off x="5732574" y="2341674"/>
              <a:ext cx="967058" cy="97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화살표: 오른쪽 64">
              <a:extLst>
                <a:ext uri="{FF2B5EF4-FFF2-40B4-BE49-F238E27FC236}">
                  <a16:creationId xmlns:a16="http://schemas.microsoft.com/office/drawing/2014/main" id="{6F359A4C-E189-4B2C-8846-782410B32552}"/>
                </a:ext>
              </a:extLst>
            </p:cNvPr>
            <p:cNvSpPr/>
            <p:nvPr/>
          </p:nvSpPr>
          <p:spPr>
            <a:xfrm>
              <a:off x="7493219" y="5564537"/>
              <a:ext cx="967063" cy="78973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63EFF0CB-D09B-42EC-AA63-B150C4A6F8FB}"/>
                </a:ext>
              </a:extLst>
            </p:cNvPr>
            <p:cNvSpPr/>
            <p:nvPr/>
          </p:nvSpPr>
          <p:spPr>
            <a:xfrm rot="10800000">
              <a:off x="3971924" y="5499498"/>
              <a:ext cx="967063" cy="85476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Picture 2" descr="곰 얼굴 이모티콘 🐻">
              <a:extLst>
                <a:ext uri="{FF2B5EF4-FFF2-40B4-BE49-F238E27FC236}">
                  <a16:creationId xmlns:a16="http://schemas.microsoft.com/office/drawing/2014/main" id="{220AE9A4-13A5-4845-9A2C-7A9BCF0269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r="657" b="1"/>
            <a:stretch/>
          </p:blipFill>
          <p:spPr bwMode="auto">
            <a:xfrm>
              <a:off x="5732574" y="4350877"/>
              <a:ext cx="967058" cy="97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곰 얼굴 이모티콘 🐻">
              <a:extLst>
                <a:ext uri="{FF2B5EF4-FFF2-40B4-BE49-F238E27FC236}">
                  <a16:creationId xmlns:a16="http://schemas.microsoft.com/office/drawing/2014/main" id="{6E40A978-1539-4E41-BBF9-99887FC39C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" r="657" b="1"/>
            <a:stretch/>
          </p:blipFill>
          <p:spPr bwMode="auto">
            <a:xfrm>
              <a:off x="5732574" y="5436964"/>
              <a:ext cx="967058" cy="979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ADE41BB-3026-4D77-8CEA-C18B81FF6592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07A1D11-994A-4C1A-9153-4CEBD2023696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7B0F8D1-E138-4A0B-BD53-0904A3A33A79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4CD1278-8779-45DB-9385-743A78166A19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993CC9C-BCF2-417B-A34A-4516EEFFDE6C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9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C09B9B65-FF0A-4191-91E1-343538B92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281832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72EC017C-8537-47B0-9E38-CE901B733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1275597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D94279A4-9A42-4F36-8856-1A34414EF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5647248" y="3304809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곰 얼굴 이모티콘 🐻">
            <a:extLst>
              <a:ext uri="{FF2B5EF4-FFF2-40B4-BE49-F238E27FC236}">
                <a16:creationId xmlns:a16="http://schemas.microsoft.com/office/drawing/2014/main" id="{992799EF-32E7-41EA-9302-DA6999034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732574" y="2341674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C6B215D-33C6-4350-9B96-E2CF9710FD05}"/>
              </a:ext>
            </a:extLst>
          </p:cNvPr>
          <p:cNvSpPr/>
          <p:nvPr/>
        </p:nvSpPr>
        <p:spPr>
          <a:xfrm>
            <a:off x="8244381" y="5564784"/>
            <a:ext cx="1570383" cy="854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D6C8CB7-9686-4F18-B368-8EE05DDA34FB}"/>
              </a:ext>
            </a:extLst>
          </p:cNvPr>
          <p:cNvSpPr/>
          <p:nvPr/>
        </p:nvSpPr>
        <p:spPr>
          <a:xfrm rot="10800000">
            <a:off x="2576390" y="5564783"/>
            <a:ext cx="1570383" cy="8547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2AC2A39-DD83-40F3-8E3C-FE95E0B7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2807"/>
              </p:ext>
            </p:extLst>
          </p:nvPr>
        </p:nvGraphicFramePr>
        <p:xfrm>
          <a:off x="593500" y="637166"/>
          <a:ext cx="3181109" cy="369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틀린 횟수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pic>
        <p:nvPicPr>
          <p:cNvPr id="16" name="Picture 2" descr="곰 얼굴 이모티콘 🐻">
            <a:extLst>
              <a:ext uri="{FF2B5EF4-FFF2-40B4-BE49-F238E27FC236}">
                <a16:creationId xmlns:a16="http://schemas.microsoft.com/office/drawing/2014/main" id="{5EB9D661-64F9-4FFF-BD6D-72FEFFCED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732574" y="4350877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곰 얼굴 이모티콘 🐻">
            <a:extLst>
              <a:ext uri="{FF2B5EF4-FFF2-40B4-BE49-F238E27FC236}">
                <a16:creationId xmlns:a16="http://schemas.microsoft.com/office/drawing/2014/main" id="{BE5EDCDB-2250-41A1-A344-5B92EECB8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5732574" y="5436964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곰 얼굴 이모티콘 🐻">
            <a:extLst>
              <a:ext uri="{FF2B5EF4-FFF2-40B4-BE49-F238E27FC236}">
                <a16:creationId xmlns:a16="http://schemas.microsoft.com/office/drawing/2014/main" id="{8FBF9077-7BB2-4AEE-9B62-9366DB910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r="657" b="1"/>
          <a:stretch/>
        </p:blipFill>
        <p:spPr bwMode="auto">
          <a:xfrm>
            <a:off x="9679297" y="2989158"/>
            <a:ext cx="967058" cy="9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고양이 일러스트 ai 다운로드 download cat face vector image - Urbanbrush">
            <a:extLst>
              <a:ext uri="{FF2B5EF4-FFF2-40B4-BE49-F238E27FC236}">
                <a16:creationId xmlns:a16="http://schemas.microsoft.com/office/drawing/2014/main" id="{81F729DC-88F6-4272-B849-2817EB2FE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14682" r="13907" b="15886"/>
          <a:stretch/>
        </p:blipFill>
        <p:spPr bwMode="auto">
          <a:xfrm>
            <a:off x="1615199" y="2939079"/>
            <a:ext cx="11377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4DE7D3-E4E8-4295-BBFB-86C0AE2969B7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FAEFFC-6EB5-41C0-BC0B-262C84A8A660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3F68E8-7D18-4F25-9760-F0BB86A7335F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28576-1F38-49D6-AA9D-F0DEE482FC9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45FF3CB-68B4-4AB4-AD97-C6F645E6795C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2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23369"/>
              </p:ext>
            </p:extLst>
          </p:nvPr>
        </p:nvGraphicFramePr>
        <p:xfrm>
          <a:off x="3974021" y="2170212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887976" y="170399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+mn-ea"/>
              </a:rPr>
              <a:t>니편내편</a:t>
            </a:r>
            <a:r>
              <a:rPr lang="ko-KR" altLang="en-US" sz="2000" dirty="0">
                <a:latin typeface="+mn-ea"/>
              </a:rPr>
              <a:t> 게임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74021" y="28168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6FBDAF-6B2B-4347-988E-6AF364A4029D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63029B-F477-4A8E-88D5-C003E63C0137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B11B7B-BAA6-4C1D-B259-CEEF82EC5FB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1DBDE1-0620-402F-906F-36D554698F28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8BDB8C-6AE1-4008-85DF-8032CD366CCB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3015342" y="5284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숫자 순서대로 누르기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BFE26B-18A5-40C3-94AB-FC644D9A8A96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E271C0-19A2-497F-984F-2E40262B8D42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94FEEB-3A00-4604-AD4C-D7E03CEB82B1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604F92-C76D-43D8-AA8F-C732EB56FD7A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A50D37-6780-414A-866A-68B5B3D4EB43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29DC70D-AD16-439A-85A7-10425F0A543C}"/>
              </a:ext>
            </a:extLst>
          </p:cNvPr>
          <p:cNvGrpSpPr/>
          <p:nvPr/>
        </p:nvGrpSpPr>
        <p:grpSpPr>
          <a:xfrm>
            <a:off x="4425127" y="1745355"/>
            <a:ext cx="3358100" cy="3358100"/>
            <a:chOff x="3867150" y="3933825"/>
            <a:chExt cx="1943100" cy="19431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6688F2A-11DD-410E-898B-8B70F81ECB7F}"/>
                </a:ext>
              </a:extLst>
            </p:cNvPr>
            <p:cNvSpPr/>
            <p:nvPr/>
          </p:nvSpPr>
          <p:spPr>
            <a:xfrm>
              <a:off x="3867150" y="3933825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BAE8876-D412-408C-9FCA-F204FC19C23A}"/>
                </a:ext>
              </a:extLst>
            </p:cNvPr>
            <p:cNvGrpSpPr/>
            <p:nvPr/>
          </p:nvGrpSpPr>
          <p:grpSpPr>
            <a:xfrm>
              <a:off x="3966691" y="4367624"/>
              <a:ext cx="1744017" cy="1370613"/>
              <a:chOff x="729406" y="3941344"/>
              <a:chExt cx="1862119" cy="1463429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464E8A-BC1B-4B9A-9BB8-A69EF6A9A085}"/>
                  </a:ext>
                </a:extLst>
              </p:cNvPr>
              <p:cNvSpPr txBox="1"/>
              <p:nvPr/>
            </p:nvSpPr>
            <p:spPr>
              <a:xfrm>
                <a:off x="729406" y="3941344"/>
                <a:ext cx="532044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7732E7D-22A0-4ACF-9359-10EB5FC2DC04}"/>
                  </a:ext>
                </a:extLst>
              </p:cNvPr>
              <p:cNvSpPr txBox="1"/>
              <p:nvPr/>
            </p:nvSpPr>
            <p:spPr>
              <a:xfrm>
                <a:off x="731623" y="4486622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9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A210A1D-C255-4EA7-8EF8-6342993D0A2D}"/>
                  </a:ext>
                </a:extLst>
              </p:cNvPr>
              <p:cNvSpPr txBox="1"/>
              <p:nvPr/>
            </p:nvSpPr>
            <p:spPr>
              <a:xfrm>
                <a:off x="729407" y="503190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4B3CD6-B92D-4A0E-91D1-935F4EECFAC0}"/>
                  </a:ext>
                </a:extLst>
              </p:cNvPr>
              <p:cNvSpPr txBox="1"/>
              <p:nvPr/>
            </p:nvSpPr>
            <p:spPr>
              <a:xfrm>
                <a:off x="1395551" y="448662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dirty="0">
                    <a:ea typeface="맑은 고딕"/>
                  </a:rPr>
                  <a:t>5</a:t>
                </a:r>
                <a:endParaRPr lang="ko-KR" altLang="en-US" dirty="0">
                  <a:ea typeface="맑은 고딕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093261-7D54-4CC6-A9A1-E33FB822A72D}"/>
                  </a:ext>
                </a:extLst>
              </p:cNvPr>
              <p:cNvSpPr txBox="1"/>
              <p:nvPr/>
            </p:nvSpPr>
            <p:spPr>
              <a:xfrm>
                <a:off x="1422683" y="503544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8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613A0FF-3C1B-432B-BC42-6ECA177ABC9E}"/>
                  </a:ext>
                </a:extLst>
              </p:cNvPr>
              <p:cNvSpPr txBox="1"/>
              <p:nvPr/>
            </p:nvSpPr>
            <p:spPr>
              <a:xfrm>
                <a:off x="2057264" y="5031899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2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2BC4B69-EAE0-435F-9CD9-F52D01612B64}"/>
                  </a:ext>
                </a:extLst>
              </p:cNvPr>
              <p:cNvSpPr txBox="1"/>
              <p:nvPr/>
            </p:nvSpPr>
            <p:spPr>
              <a:xfrm>
                <a:off x="2059481" y="4478793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4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4EB775-E779-4413-ABDE-7B48AE88BD2D}"/>
                  </a:ext>
                </a:extLst>
              </p:cNvPr>
              <p:cNvSpPr txBox="1"/>
              <p:nvPr/>
            </p:nvSpPr>
            <p:spPr>
              <a:xfrm>
                <a:off x="2057264" y="394917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50439E-6E53-46BA-B9D3-BC26407847BA}"/>
                  </a:ext>
                </a:extLst>
              </p:cNvPr>
              <p:cNvSpPr txBox="1"/>
              <p:nvPr/>
            </p:nvSpPr>
            <p:spPr>
              <a:xfrm>
                <a:off x="1393335" y="394917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7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48F19C-B9C8-41C3-9B65-C6AF709C71B5}"/>
                </a:ext>
              </a:extLst>
            </p:cNvPr>
            <p:cNvSpPr txBox="1"/>
            <p:nvPr/>
          </p:nvSpPr>
          <p:spPr>
            <a:xfrm>
              <a:off x="4400319" y="4092638"/>
              <a:ext cx="860949" cy="195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+mn-ea"/>
                </a:rPr>
                <a:t>순서대로 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23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D0FCF73-DD53-46AF-B5AF-B361E1F2BB48}"/>
              </a:ext>
            </a:extLst>
          </p:cNvPr>
          <p:cNvSpPr txBox="1"/>
          <p:nvPr/>
        </p:nvSpPr>
        <p:spPr>
          <a:xfrm>
            <a:off x="3015342" y="5284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숫자 순서대로 누르기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64CFC4-C01D-4D0B-B92D-634F07145111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B623E1-2D72-41FB-8678-E0F588D7C681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6F7B00-52A7-4EAB-AB27-87625E9C88A6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5AF08D-4D09-4217-BD0A-119BBC75B26E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E2C3AB8-29F9-40BD-BDC3-D1C2E0EA1986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0C41D0-9720-4C7B-BAF4-055E3824C1B6}"/>
              </a:ext>
            </a:extLst>
          </p:cNvPr>
          <p:cNvGrpSpPr/>
          <p:nvPr/>
        </p:nvGrpSpPr>
        <p:grpSpPr>
          <a:xfrm>
            <a:off x="4425127" y="1745355"/>
            <a:ext cx="3358100" cy="3358100"/>
            <a:chOff x="3867150" y="3933825"/>
            <a:chExt cx="1943100" cy="194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8B29D72-5579-4528-9131-BF87E1A479B2}"/>
                </a:ext>
              </a:extLst>
            </p:cNvPr>
            <p:cNvSpPr/>
            <p:nvPr/>
          </p:nvSpPr>
          <p:spPr>
            <a:xfrm>
              <a:off x="3867150" y="3933825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87FB973-F763-4903-AB43-48BF5B5C42F1}"/>
                </a:ext>
              </a:extLst>
            </p:cNvPr>
            <p:cNvGrpSpPr/>
            <p:nvPr/>
          </p:nvGrpSpPr>
          <p:grpSpPr>
            <a:xfrm>
              <a:off x="3966691" y="4367624"/>
              <a:ext cx="1744017" cy="1370613"/>
              <a:chOff x="729406" y="3941344"/>
              <a:chExt cx="1862119" cy="146342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06820A5-5706-46D0-92B7-DAFD9F38F2D7}"/>
                  </a:ext>
                </a:extLst>
              </p:cNvPr>
              <p:cNvSpPr txBox="1"/>
              <p:nvPr/>
            </p:nvSpPr>
            <p:spPr>
              <a:xfrm>
                <a:off x="729406" y="3941344"/>
                <a:ext cx="532044" cy="369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1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9386F8-425D-4E7D-88CA-46FA6ABE0101}"/>
                  </a:ext>
                </a:extLst>
              </p:cNvPr>
              <p:cNvSpPr txBox="1"/>
              <p:nvPr/>
            </p:nvSpPr>
            <p:spPr>
              <a:xfrm>
                <a:off x="731623" y="4486622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9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18FBA9-FF7F-4D88-ADD3-38E3A18FDFCC}"/>
                  </a:ext>
                </a:extLst>
              </p:cNvPr>
              <p:cNvSpPr txBox="1"/>
              <p:nvPr/>
            </p:nvSpPr>
            <p:spPr>
              <a:xfrm>
                <a:off x="729407" y="503190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DFEB76B-EF27-4BE9-A233-FC3B80FDAD69}"/>
                  </a:ext>
                </a:extLst>
              </p:cNvPr>
              <p:cNvSpPr txBox="1"/>
              <p:nvPr/>
            </p:nvSpPr>
            <p:spPr>
              <a:xfrm>
                <a:off x="1395551" y="448662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dirty="0">
                    <a:ea typeface="맑은 고딕"/>
                  </a:rPr>
                  <a:t>5</a:t>
                </a:r>
                <a:endParaRPr lang="ko-KR" altLang="en-US" dirty="0">
                  <a:ea typeface="맑은 고딕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F62CED8-B425-4088-A3A1-90D0B574E8BA}"/>
                  </a:ext>
                </a:extLst>
              </p:cNvPr>
              <p:cNvSpPr txBox="1"/>
              <p:nvPr/>
            </p:nvSpPr>
            <p:spPr>
              <a:xfrm>
                <a:off x="1422683" y="503544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8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AAC639-148D-4EF7-8B08-FF6429F988E2}"/>
                  </a:ext>
                </a:extLst>
              </p:cNvPr>
              <p:cNvSpPr txBox="1"/>
              <p:nvPr/>
            </p:nvSpPr>
            <p:spPr>
              <a:xfrm>
                <a:off x="2057264" y="5031899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2CB8F9B-020F-4C47-A0E4-8303D18FA6CD}"/>
                  </a:ext>
                </a:extLst>
              </p:cNvPr>
              <p:cNvSpPr txBox="1"/>
              <p:nvPr/>
            </p:nvSpPr>
            <p:spPr>
              <a:xfrm>
                <a:off x="2059481" y="4478793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C79C13D-5E47-422E-B1E6-F50AD1C1387E}"/>
                  </a:ext>
                </a:extLst>
              </p:cNvPr>
              <p:cNvSpPr txBox="1"/>
              <p:nvPr/>
            </p:nvSpPr>
            <p:spPr>
              <a:xfrm>
                <a:off x="2057264" y="3949170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3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CD57C6-A2D7-43B5-88C1-0A06BA99D8FB}"/>
                  </a:ext>
                </a:extLst>
              </p:cNvPr>
              <p:cNvSpPr txBox="1"/>
              <p:nvPr/>
            </p:nvSpPr>
            <p:spPr>
              <a:xfrm>
                <a:off x="1393335" y="3949171"/>
                <a:ext cx="53204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ea typeface="맑은 고딕"/>
                  </a:rPr>
                  <a:t>7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7F6486B-4C2D-4A10-90D7-EE1D000C6904}"/>
              </a:ext>
            </a:extLst>
          </p:cNvPr>
          <p:cNvSpPr txBox="1"/>
          <p:nvPr/>
        </p:nvSpPr>
        <p:spPr>
          <a:xfrm>
            <a:off x="5346559" y="2019818"/>
            <a:ext cx="1487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순서대로 클릭</a:t>
            </a:r>
          </a:p>
        </p:txBody>
      </p:sp>
    </p:spTree>
    <p:extLst>
      <p:ext uri="{BB962C8B-B14F-4D97-AF65-F5344CB8AC3E}">
        <p14:creationId xmlns:p14="http://schemas.microsoft.com/office/powerpoint/2010/main" val="771841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25DF0C-3EF8-4E64-B51A-D32157268B2B}"/>
              </a:ext>
            </a:extLst>
          </p:cNvPr>
          <p:cNvSpPr txBox="1"/>
          <p:nvPr/>
        </p:nvSpPr>
        <p:spPr>
          <a:xfrm>
            <a:off x="4678457" y="155002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난이도 선택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D25CB-65BA-4B24-B888-8F1E3D8ADC0E}"/>
              </a:ext>
            </a:extLst>
          </p:cNvPr>
          <p:cNvSpPr txBox="1"/>
          <p:nvPr/>
        </p:nvSpPr>
        <p:spPr>
          <a:xfrm>
            <a:off x="2222127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3 X 3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03364-9973-43CE-9B1C-D2AB854CE18B}"/>
              </a:ext>
            </a:extLst>
          </p:cNvPr>
          <p:cNvSpPr txBox="1"/>
          <p:nvPr/>
        </p:nvSpPr>
        <p:spPr>
          <a:xfrm>
            <a:off x="5001186" y="2858621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4 X 4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ADE6E-5CDF-4DB4-9C47-71FA70130874}"/>
              </a:ext>
            </a:extLst>
          </p:cNvPr>
          <p:cNvSpPr txBox="1"/>
          <p:nvPr/>
        </p:nvSpPr>
        <p:spPr>
          <a:xfrm>
            <a:off x="7851962" y="2858620"/>
            <a:ext cx="209774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5 X 5</a:t>
            </a:r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678457" y="545988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선택완료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C528D-0BB5-4080-8B65-187754AF59E3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0D20B8-052D-467C-AC1B-A77E98C35032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1386E-43C0-49EE-AE62-A943D7EC32E4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9D356C6-AB34-4179-B4BD-571C4BC294C5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FA53F1C-C90C-4F25-B996-C8C1A01B9AF0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569460" y="5284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+mn-ea"/>
              </a:rPr>
              <a:t>광클</a:t>
            </a:r>
            <a:r>
              <a:rPr lang="ko-KR" altLang="en-US" sz="4800" dirty="0">
                <a:latin typeface="+mn-ea"/>
              </a:rPr>
              <a:t> 게임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04631A2-F5AD-4406-8F6F-23B4E2248F57}"/>
              </a:ext>
            </a:extLst>
          </p:cNvPr>
          <p:cNvGrpSpPr/>
          <p:nvPr/>
        </p:nvGrpSpPr>
        <p:grpSpPr>
          <a:xfrm>
            <a:off x="4475744" y="1754545"/>
            <a:ext cx="3240506" cy="3348910"/>
            <a:chOff x="2524125" y="1485900"/>
            <a:chExt cx="1943100" cy="19431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9CF4A47B-1E56-45D5-A85F-D9708FC5957E}"/>
                </a:ext>
              </a:extLst>
            </p:cNvPr>
            <p:cNvSpPr/>
            <p:nvPr/>
          </p:nvSpPr>
          <p:spPr>
            <a:xfrm>
              <a:off x="252412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화살표: 위쪽 64">
              <a:extLst>
                <a:ext uri="{FF2B5EF4-FFF2-40B4-BE49-F238E27FC236}">
                  <a16:creationId xmlns:a16="http://schemas.microsoft.com/office/drawing/2014/main" id="{EDE38321-2AA2-4566-B4C6-F906038900E4}"/>
                </a:ext>
              </a:extLst>
            </p:cNvPr>
            <p:cNvSpPr/>
            <p:nvPr/>
          </p:nvSpPr>
          <p:spPr>
            <a:xfrm>
              <a:off x="3377293" y="2521732"/>
              <a:ext cx="236763" cy="38355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03DA679-9A48-45DF-84CB-C3D75DC10FAD}"/>
                </a:ext>
              </a:extLst>
            </p:cNvPr>
            <p:cNvSpPr txBox="1"/>
            <p:nvPr/>
          </p:nvSpPr>
          <p:spPr>
            <a:xfrm>
              <a:off x="3122298" y="2952863"/>
              <a:ext cx="744445" cy="267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+mn-ea"/>
                </a:rPr>
                <a:t>CLICK!!!</a:t>
              </a:r>
              <a:endParaRPr lang="ko-KR" altLang="en-US" sz="2400" dirty="0">
                <a:latin typeface="+mn-ea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8414FA-CB3D-4425-A778-256B9B0F4041}"/>
              </a:ext>
            </a:extLst>
          </p:cNvPr>
          <p:cNvSpPr/>
          <p:nvPr/>
        </p:nvSpPr>
        <p:spPr>
          <a:xfrm>
            <a:off x="5625296" y="2705349"/>
            <a:ext cx="937550" cy="62668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0953E74-8E70-458E-A149-FBB5414883AE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E3B9627-1878-45DB-A7EA-BBF013D2E7EF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B096DF0-B0E7-42CB-8560-6DD8E4A00FBE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2662FC6-7C91-4798-B006-8AC9CC391FD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DE00098-88EB-4212-9EEC-50B7655B5FBB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1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96BF201-2101-4AF4-A0F3-AFFED1CD5AD6}"/>
              </a:ext>
            </a:extLst>
          </p:cNvPr>
          <p:cNvGrpSpPr/>
          <p:nvPr/>
        </p:nvGrpSpPr>
        <p:grpSpPr>
          <a:xfrm>
            <a:off x="3429737" y="1801890"/>
            <a:ext cx="5332525" cy="3522162"/>
            <a:chOff x="3426445" y="2172280"/>
            <a:chExt cx="5332525" cy="35221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D07E52-F0EF-4924-BC48-C98139E8ADBD}"/>
                </a:ext>
              </a:extLst>
            </p:cNvPr>
            <p:cNvSpPr txBox="1"/>
            <p:nvPr/>
          </p:nvSpPr>
          <p:spPr>
            <a:xfrm>
              <a:off x="3426445" y="2172280"/>
              <a:ext cx="1380565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 dirty="0">
                  <a:ea typeface="맑은 고딕"/>
                </a:rPr>
                <a:t>1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FCAD98-BA2C-4048-BD6B-CA2C1018D1E4}"/>
                </a:ext>
              </a:extLst>
            </p:cNvPr>
            <p:cNvSpPr txBox="1"/>
            <p:nvPr/>
          </p:nvSpPr>
          <p:spPr>
            <a:xfrm>
              <a:off x="3433028" y="347842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9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AD1B4-F118-4E5D-B402-86A4B2214FD8}"/>
                </a:ext>
              </a:extLst>
            </p:cNvPr>
            <p:cNvSpPr txBox="1"/>
            <p:nvPr/>
          </p:nvSpPr>
          <p:spPr>
            <a:xfrm>
              <a:off x="3433029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6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69097-941F-450D-8199-539273F1BF3C}"/>
                </a:ext>
              </a:extLst>
            </p:cNvPr>
            <p:cNvSpPr txBox="1"/>
            <p:nvPr/>
          </p:nvSpPr>
          <p:spPr>
            <a:xfrm>
              <a:off x="5405716" y="3478419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5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62FF87-C9D0-4F3D-8268-35B257B6D1C8}"/>
                </a:ext>
              </a:extLst>
            </p:cNvPr>
            <p:cNvSpPr txBox="1"/>
            <p:nvPr/>
          </p:nvSpPr>
          <p:spPr>
            <a:xfrm>
              <a:off x="5405717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8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031DE9-6EE6-48C7-A354-33199C457275}"/>
                </a:ext>
              </a:extLst>
            </p:cNvPr>
            <p:cNvSpPr txBox="1"/>
            <p:nvPr/>
          </p:nvSpPr>
          <p:spPr>
            <a:xfrm>
              <a:off x="7378405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2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C8C07-7266-4034-9F26-0049B57EA1EF}"/>
                </a:ext>
              </a:extLst>
            </p:cNvPr>
            <p:cNvSpPr txBox="1"/>
            <p:nvPr/>
          </p:nvSpPr>
          <p:spPr>
            <a:xfrm>
              <a:off x="7378404" y="3464973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4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0FA52F-6337-47E9-B3CD-FE9998F10EC2}"/>
                </a:ext>
              </a:extLst>
            </p:cNvPr>
            <p:cNvSpPr txBox="1"/>
            <p:nvPr/>
          </p:nvSpPr>
          <p:spPr>
            <a:xfrm>
              <a:off x="7371820" y="217228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3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0C8014-D4B9-4635-BFAF-31D2884D1AA3}"/>
                </a:ext>
              </a:extLst>
            </p:cNvPr>
            <p:cNvSpPr txBox="1"/>
            <p:nvPr/>
          </p:nvSpPr>
          <p:spPr>
            <a:xfrm>
              <a:off x="5399134" y="217228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 dirty="0">
                  <a:ea typeface="맑은 고딕"/>
                </a:rPr>
                <a:t>7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953D90-0DD1-424F-A0CA-793CBC7D8CB8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622AB-38E5-4399-B9A7-65081CE8AD1D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FB78E-77E4-4701-92AC-7C7179C4442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5DFDC8-16C4-454F-BA26-0154656C8B1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B07A1C-C346-4390-BE6B-A3B380745FF1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148A85A-BED1-493B-AC58-A36F54B9D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75663"/>
              </p:ext>
            </p:extLst>
          </p:nvPr>
        </p:nvGraphicFramePr>
        <p:xfrm>
          <a:off x="745431" y="729205"/>
          <a:ext cx="318110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00:00:01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6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96BF201-2101-4AF4-A0F3-AFFED1CD5AD6}"/>
              </a:ext>
            </a:extLst>
          </p:cNvPr>
          <p:cNvGrpSpPr/>
          <p:nvPr/>
        </p:nvGrpSpPr>
        <p:grpSpPr>
          <a:xfrm>
            <a:off x="3436320" y="3094583"/>
            <a:ext cx="5325941" cy="2229469"/>
            <a:chOff x="3433028" y="3464973"/>
            <a:chExt cx="5325941" cy="22294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FCAD98-BA2C-4048-BD6B-CA2C1018D1E4}"/>
                </a:ext>
              </a:extLst>
            </p:cNvPr>
            <p:cNvSpPr txBox="1"/>
            <p:nvPr/>
          </p:nvSpPr>
          <p:spPr>
            <a:xfrm>
              <a:off x="3433028" y="3478420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9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5AD1B4-F118-4E5D-B402-86A4B2214FD8}"/>
                </a:ext>
              </a:extLst>
            </p:cNvPr>
            <p:cNvSpPr txBox="1"/>
            <p:nvPr/>
          </p:nvSpPr>
          <p:spPr>
            <a:xfrm>
              <a:off x="3433029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6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F69097-941F-450D-8199-539273F1BF3C}"/>
                </a:ext>
              </a:extLst>
            </p:cNvPr>
            <p:cNvSpPr txBox="1"/>
            <p:nvPr/>
          </p:nvSpPr>
          <p:spPr>
            <a:xfrm>
              <a:off x="5405716" y="3478419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5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62FF87-C9D0-4F3D-8268-35B257B6D1C8}"/>
                </a:ext>
              </a:extLst>
            </p:cNvPr>
            <p:cNvSpPr txBox="1"/>
            <p:nvPr/>
          </p:nvSpPr>
          <p:spPr>
            <a:xfrm>
              <a:off x="5405717" y="4771112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8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C8C07-7266-4034-9F26-0049B57EA1EF}"/>
                </a:ext>
              </a:extLst>
            </p:cNvPr>
            <p:cNvSpPr txBox="1"/>
            <p:nvPr/>
          </p:nvSpPr>
          <p:spPr>
            <a:xfrm>
              <a:off x="7378404" y="3464973"/>
              <a:ext cx="13805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dirty="0">
                <a:ea typeface="맑은 고딕"/>
              </a:endParaRPr>
            </a:p>
            <a:p>
              <a:pPr algn="ctr"/>
              <a:r>
                <a:rPr lang="ko-KR" altLang="en-US">
                  <a:ea typeface="맑은 고딕"/>
                </a:rPr>
                <a:t>4</a:t>
              </a:r>
              <a:endParaRPr lang="ko-KR" altLang="en-US" dirty="0">
                <a:ea typeface="맑은 고딕"/>
              </a:endParaRP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953D90-0DD1-424F-A0CA-793CBC7D8CB8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622AB-38E5-4399-B9A7-65081CE8AD1D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FB78E-77E4-4701-92AC-7C7179C4442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5DFDC8-16C4-454F-BA26-0154656C8B1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B07A1C-C346-4390-BE6B-A3B380745FF1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148A85A-BED1-493B-AC58-A36F54B9D109}"/>
              </a:ext>
            </a:extLst>
          </p:cNvPr>
          <p:cNvGraphicFramePr>
            <a:graphicFrameLocks noGrp="1"/>
          </p:cNvGraphicFramePr>
          <p:nvPr/>
        </p:nvGraphicFramePr>
        <p:xfrm>
          <a:off x="745431" y="729205"/>
          <a:ext cx="318110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00:03:58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CF1F043-C1C2-425A-8AC7-E16B3B12DB11}"/>
              </a:ext>
            </a:extLst>
          </p:cNvPr>
          <p:cNvSpPr txBox="1"/>
          <p:nvPr/>
        </p:nvSpPr>
        <p:spPr>
          <a:xfrm>
            <a:off x="5402426" y="1801890"/>
            <a:ext cx="138056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ko-KR" altLang="en-US" dirty="0">
                <a:ea typeface="맑은 고딕"/>
              </a:rPr>
              <a:t>7</a:t>
            </a:r>
          </a:p>
          <a:p>
            <a:pPr algn="ctr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3128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953D90-0DD1-424F-A0CA-793CBC7D8CB8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1622AB-38E5-4399-B9A7-65081CE8AD1D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FB78E-77E4-4701-92AC-7C7179C4442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A5DFDC8-16C4-454F-BA26-0154656C8B12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6B07A1C-C346-4390-BE6B-A3B380745FF1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148A85A-BED1-493B-AC58-A36F54B9D109}"/>
              </a:ext>
            </a:extLst>
          </p:cNvPr>
          <p:cNvGraphicFramePr>
            <a:graphicFrameLocks noGrp="1"/>
          </p:cNvGraphicFramePr>
          <p:nvPr/>
        </p:nvGraphicFramePr>
        <p:xfrm>
          <a:off x="745431" y="729205"/>
          <a:ext cx="318110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29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00:03:58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6F97831-BA13-495A-BDFC-2D817892D6C2}"/>
              </a:ext>
            </a:extLst>
          </p:cNvPr>
          <p:cNvSpPr txBox="1"/>
          <p:nvPr/>
        </p:nvSpPr>
        <p:spPr>
          <a:xfrm>
            <a:off x="4987837" y="3043358"/>
            <a:ext cx="22163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ea typeface="맑은 고딕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60980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61200"/>
              </p:ext>
            </p:extLst>
          </p:nvPr>
        </p:nvGraphicFramePr>
        <p:xfrm>
          <a:off x="3974021" y="2170329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06 : 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07 : 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08 : 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 : 09 : 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458370" y="1714313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숫자 순서대로 누르기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74021" y="28168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6FBDAF-6B2B-4347-988E-6AF364A4029D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63029B-F477-4A8E-88D5-C003E63C0137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B11B7B-BAA6-4C1D-B259-CEEF82EC5FB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1DBDE1-0620-402F-906F-36D554698F28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8BDB8C-6AE1-4008-85DF-8032CD366CCB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3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3015342" y="5284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숫자 순서대로 누르기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ABFE26B-18A5-40C3-94AB-FC644D9A8A96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E271C0-19A2-497F-984F-2E40262B8D42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94FEEB-3A00-4604-AD4C-D7E03CEB82B1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D604F92-C76D-43D8-AA8F-C732EB56FD7A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A50D37-6780-414A-866A-68B5B3D4EB43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6338E4-2464-468D-901D-5F069197D8B9}"/>
              </a:ext>
            </a:extLst>
          </p:cNvPr>
          <p:cNvSpPr/>
          <p:nvPr/>
        </p:nvSpPr>
        <p:spPr>
          <a:xfrm>
            <a:off x="4437420" y="1747571"/>
            <a:ext cx="3355883" cy="33558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42">
            <a:extLst>
              <a:ext uri="{FF2B5EF4-FFF2-40B4-BE49-F238E27FC236}">
                <a16:creationId xmlns:a16="http://schemas.microsoft.com/office/drawing/2014/main" id="{6213C00A-1CC4-45C6-91FC-B65FCFFA2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51532"/>
              </p:ext>
            </p:extLst>
          </p:nvPr>
        </p:nvGraphicFramePr>
        <p:xfrm>
          <a:off x="5168050" y="2477968"/>
          <a:ext cx="1852037" cy="1895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8406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628406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1E417AC-55F4-4B13-B264-43D140091017}"/>
              </a:ext>
            </a:extLst>
          </p:cNvPr>
          <p:cNvCxnSpPr>
            <a:cxnSpLocks/>
          </p:cNvCxnSpPr>
          <p:nvPr/>
        </p:nvCxnSpPr>
        <p:spPr>
          <a:xfrm>
            <a:off x="6121145" y="3039539"/>
            <a:ext cx="3514" cy="587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34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D0FCF73-DD53-46AF-B5AF-B361E1F2BB48}"/>
              </a:ext>
            </a:extLst>
          </p:cNvPr>
          <p:cNvSpPr txBox="1"/>
          <p:nvPr/>
        </p:nvSpPr>
        <p:spPr>
          <a:xfrm>
            <a:off x="3015342" y="528411"/>
            <a:ext cx="6157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숫자 순서대로 누르기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864CFC4-C01D-4D0B-B92D-634F07145111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3B623E1-2D72-41FB-8678-E0F588D7C681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A6F7B00-52A7-4EAB-AB27-87625E9C88A6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05AF08D-4D09-4217-BD0A-119BBC75B26E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E2C3AB8-29F9-40BD-BDC3-D1C2E0EA1986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52AE60-2E45-4DD2-85FC-0DC6AFFBAD1A}"/>
              </a:ext>
            </a:extLst>
          </p:cNvPr>
          <p:cNvSpPr/>
          <p:nvPr/>
        </p:nvSpPr>
        <p:spPr>
          <a:xfrm>
            <a:off x="4437420" y="1747571"/>
            <a:ext cx="3355883" cy="33558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42">
            <a:extLst>
              <a:ext uri="{FF2B5EF4-FFF2-40B4-BE49-F238E27FC236}">
                <a16:creationId xmlns:a16="http://schemas.microsoft.com/office/drawing/2014/main" id="{07ABB6E0-451D-49EB-BE5D-16FBE60EC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18065"/>
              </p:ext>
            </p:extLst>
          </p:nvPr>
        </p:nvGraphicFramePr>
        <p:xfrm>
          <a:off x="5168050" y="2477968"/>
          <a:ext cx="1852037" cy="1895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8406">
                  <a:extLst>
                    <a:ext uri="{9D8B030D-6E8A-4147-A177-3AD203B41FA5}">
                      <a16:colId xmlns:a16="http://schemas.microsoft.com/office/drawing/2014/main" val="3999825855"/>
                    </a:ext>
                  </a:extLst>
                </a:gridCol>
                <a:gridCol w="628406">
                  <a:extLst>
                    <a:ext uri="{9D8B030D-6E8A-4147-A177-3AD203B41FA5}">
                      <a16:colId xmlns:a16="http://schemas.microsoft.com/office/drawing/2014/main" val="2774428277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2690427353"/>
                    </a:ext>
                  </a:extLst>
                </a:gridCol>
              </a:tblGrid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5086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40711"/>
                  </a:ext>
                </a:extLst>
              </a:tr>
              <a:tr h="631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1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sz="31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57924" marR="157924" marT="78962" marB="789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059372"/>
                  </a:ext>
                </a:extLst>
              </a:tr>
            </a:tbl>
          </a:graphicData>
        </a:graphic>
      </p:graphicFrame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305860-697A-4F5F-8C4E-91F7CABF22D4}"/>
              </a:ext>
            </a:extLst>
          </p:cNvPr>
          <p:cNvCxnSpPr>
            <a:cxnSpLocks/>
          </p:cNvCxnSpPr>
          <p:nvPr/>
        </p:nvCxnSpPr>
        <p:spPr>
          <a:xfrm>
            <a:off x="6121145" y="3039539"/>
            <a:ext cx="3514" cy="5870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9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965D0B8-D22E-4105-A605-5128BD66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24605"/>
              </p:ext>
            </p:extLst>
          </p:nvPr>
        </p:nvGraphicFramePr>
        <p:xfrm>
          <a:off x="1926694" y="1373169"/>
          <a:ext cx="4938320" cy="45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664">
                  <a:extLst>
                    <a:ext uri="{9D8B030D-6E8A-4147-A177-3AD203B41FA5}">
                      <a16:colId xmlns:a16="http://schemas.microsoft.com/office/drawing/2014/main" val="883740371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2774968581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3235338388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3744721204"/>
                    </a:ext>
                  </a:extLst>
                </a:gridCol>
                <a:gridCol w="987664">
                  <a:extLst>
                    <a:ext uri="{9D8B030D-6E8A-4147-A177-3AD203B41FA5}">
                      <a16:colId xmlns:a16="http://schemas.microsoft.com/office/drawing/2014/main" val="3378718319"/>
                    </a:ext>
                  </a:extLst>
                </a:gridCol>
              </a:tblGrid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24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7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20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3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4198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4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12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8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16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05943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17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5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13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21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9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397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10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18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11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14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22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15846"/>
                  </a:ext>
                </a:extLst>
              </a:tr>
              <a:tr h="919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23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6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19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2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dirty="0"/>
                        <a:t>15</a:t>
                      </a:r>
                      <a:endParaRPr lang="ko-KR" altLang="en-US" sz="5000" dirty="0"/>
                    </a:p>
                  </a:txBody>
                  <a:tcPr marL="84323" marR="84323" marT="42161" marB="421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35641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1ECD8CC-755B-4560-8E71-4D43A0DC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26868"/>
              </p:ext>
            </p:extLst>
          </p:nvPr>
        </p:nvGraphicFramePr>
        <p:xfrm>
          <a:off x="8785411" y="672353"/>
          <a:ext cx="2250140" cy="205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28">
                  <a:extLst>
                    <a:ext uri="{9D8B030D-6E8A-4147-A177-3AD203B41FA5}">
                      <a16:colId xmlns:a16="http://schemas.microsoft.com/office/drawing/2014/main" val="3690863068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2191470642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743350268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1934733171"/>
                    </a:ext>
                  </a:extLst>
                </a:gridCol>
                <a:gridCol w="450028">
                  <a:extLst>
                    <a:ext uri="{9D8B030D-6E8A-4147-A177-3AD203B41FA5}">
                      <a16:colId xmlns:a16="http://schemas.microsoft.com/office/drawing/2014/main" val="1091255264"/>
                    </a:ext>
                  </a:extLst>
                </a:gridCol>
              </a:tblGrid>
              <a:tr h="4118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621226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59063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03203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285813"/>
                  </a:ext>
                </a:extLst>
              </a:tr>
              <a:tr h="411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01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100CE-942F-4A95-9394-525A78497036}"/>
              </a:ext>
            </a:extLst>
          </p:cNvPr>
          <p:cNvSpPr txBox="1"/>
          <p:nvPr/>
        </p:nvSpPr>
        <p:spPr>
          <a:xfrm>
            <a:off x="8789545" y="2827025"/>
            <a:ext cx="233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움직여 위의 모양처럼 만드세요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8358F5B-6ABB-4B57-9849-4802CDFA8D44}"/>
              </a:ext>
            </a:extLst>
          </p:cNvPr>
          <p:cNvSpPr/>
          <p:nvPr/>
        </p:nvSpPr>
        <p:spPr>
          <a:xfrm rot="10800000">
            <a:off x="8614360" y="4531083"/>
            <a:ext cx="993962" cy="81824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83453C-EB6E-4442-9B87-9B19D4F56CA0}"/>
              </a:ext>
            </a:extLst>
          </p:cNvPr>
          <p:cNvSpPr/>
          <p:nvPr/>
        </p:nvSpPr>
        <p:spPr>
          <a:xfrm>
            <a:off x="10129396" y="4504189"/>
            <a:ext cx="993961" cy="88504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C78BB29-19D2-418C-A4DD-4898337D4E06}"/>
              </a:ext>
            </a:extLst>
          </p:cNvPr>
          <p:cNvSpPr/>
          <p:nvPr/>
        </p:nvSpPr>
        <p:spPr>
          <a:xfrm rot="5400000">
            <a:off x="9366105" y="5253476"/>
            <a:ext cx="974694" cy="80290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4BA33C-12ED-4320-986C-9AF4D03617A6}"/>
              </a:ext>
            </a:extLst>
          </p:cNvPr>
          <p:cNvSpPr/>
          <p:nvPr/>
        </p:nvSpPr>
        <p:spPr>
          <a:xfrm rot="16200000">
            <a:off x="9346944" y="3777984"/>
            <a:ext cx="1013015" cy="80290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C91DA1-72D6-48B7-8768-2B8749B30DA3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9DD33-F3AF-45F0-A853-D3466BA76C6A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3756F-9118-47B7-B73C-F5629A283FBA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7F43A6-9809-430A-AA07-6057E2739F09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17563C5-4036-49FA-A354-C022AF19288E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83B9971-C7F5-453E-BE6C-C44C02C95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70170"/>
              </p:ext>
            </p:extLst>
          </p:nvPr>
        </p:nvGraphicFramePr>
        <p:xfrm>
          <a:off x="593500" y="637166"/>
          <a:ext cx="3181109" cy="369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걸린 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00:12:00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4887976" y="1703998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숫자 슬라이드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74021" y="28168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6FBDAF-6B2B-4347-988E-6AF364A4029D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63029B-F477-4A8E-88D5-C003E63C0137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B11B7B-BAA6-4C1D-B259-CEEF82EC5FB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1DBDE1-0620-402F-906F-36D554698F28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8BDB8C-6AE1-4008-85DF-8032CD366CCB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EF4D7BB9-354D-4F8E-8A7B-AA614875B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6934"/>
              </p:ext>
            </p:extLst>
          </p:nvPr>
        </p:nvGraphicFramePr>
        <p:xfrm>
          <a:off x="3974021" y="2170329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 : 06 : 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 : 09 : 35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01 : 15 : 02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02 : 00 : 19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7B3B8B6-531D-4093-9144-A56CFAC9C06F}"/>
              </a:ext>
            </a:extLst>
          </p:cNvPr>
          <p:cNvSpPr txBox="1"/>
          <p:nvPr/>
        </p:nvSpPr>
        <p:spPr>
          <a:xfrm>
            <a:off x="4569463" y="528410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>
                <a:latin typeface="+mn-ea"/>
              </a:rPr>
              <a:t>광클</a:t>
            </a:r>
            <a:r>
              <a:rPr lang="ko-KR" altLang="en-US" sz="4800" dirty="0">
                <a:latin typeface="+mn-ea"/>
              </a:rPr>
              <a:t> 게임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3BD06C7-62E2-4893-88B3-BAE6EB4B65E3}"/>
              </a:ext>
            </a:extLst>
          </p:cNvPr>
          <p:cNvGrpSpPr/>
          <p:nvPr/>
        </p:nvGrpSpPr>
        <p:grpSpPr>
          <a:xfrm>
            <a:off x="4475747" y="1754545"/>
            <a:ext cx="3240506" cy="3348910"/>
            <a:chOff x="2524125" y="1485900"/>
            <a:chExt cx="1943100" cy="19431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299D2E3-F9E4-45FC-9A18-C838EE0AF2A5}"/>
                </a:ext>
              </a:extLst>
            </p:cNvPr>
            <p:cNvSpPr/>
            <p:nvPr/>
          </p:nvSpPr>
          <p:spPr>
            <a:xfrm>
              <a:off x="2524125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위쪽 48">
              <a:extLst>
                <a:ext uri="{FF2B5EF4-FFF2-40B4-BE49-F238E27FC236}">
                  <a16:creationId xmlns:a16="http://schemas.microsoft.com/office/drawing/2014/main" id="{DE234B4E-C159-4B0F-82ED-1A980B629781}"/>
                </a:ext>
              </a:extLst>
            </p:cNvPr>
            <p:cNvSpPr/>
            <p:nvPr/>
          </p:nvSpPr>
          <p:spPr>
            <a:xfrm>
              <a:off x="3377293" y="2521732"/>
              <a:ext cx="236763" cy="38355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BAC7C5-2E6B-4892-8748-F7FEF3EFC26C}"/>
                </a:ext>
              </a:extLst>
            </p:cNvPr>
            <p:cNvSpPr txBox="1"/>
            <p:nvPr/>
          </p:nvSpPr>
          <p:spPr>
            <a:xfrm>
              <a:off x="3122298" y="2952863"/>
              <a:ext cx="744445" cy="267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+mn-ea"/>
                </a:rPr>
                <a:t>CLICK!!!</a:t>
              </a:r>
              <a:endParaRPr lang="ko-KR" altLang="en-US" sz="2400" dirty="0">
                <a:latin typeface="+mn-ea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B4043B-8755-44FF-816C-7CB9C03BD86E}"/>
              </a:ext>
            </a:extLst>
          </p:cNvPr>
          <p:cNvSpPr/>
          <p:nvPr/>
        </p:nvSpPr>
        <p:spPr>
          <a:xfrm>
            <a:off x="5625296" y="2705349"/>
            <a:ext cx="937550" cy="6266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1C4D606-D7E1-4AD2-8365-3F386DC6668A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556DD3D-5561-4C49-8E0C-6C2792316756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948E574-0A76-4E69-B007-129976050BDD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74520EE-6CC0-4ECC-8057-FC683F33E764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4F15517-BCF9-4B27-A3E3-7065A3D0E8A9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0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915381" y="2510118"/>
            <a:ext cx="2361237" cy="147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en-US" altLang="ko-KR" dirty="0">
                <a:ea typeface="맑은 고딕"/>
              </a:rPr>
              <a:t>CLICK HERE!</a:t>
            </a:r>
            <a:r>
              <a:rPr lang="ko-KR" altLang="en-US" dirty="0">
                <a:ea typeface="맑은 고딕"/>
              </a:rPr>
              <a:t>!</a:t>
            </a: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724400" y="490798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24번 클릭함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18A23-C3E4-44B9-9AA3-7648AE8AF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54360"/>
              </p:ext>
            </p:extLst>
          </p:nvPr>
        </p:nvGraphicFramePr>
        <p:xfrm>
          <a:off x="4505444" y="1708450"/>
          <a:ext cx="3181109" cy="369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89">
                  <a:extLst>
                    <a:ext uri="{9D8B030D-6E8A-4147-A177-3AD203B41FA5}">
                      <a16:colId xmlns:a16="http://schemas.microsoft.com/office/drawing/2014/main" val="2997648147"/>
                    </a:ext>
                  </a:extLst>
                </a:gridCol>
                <a:gridCol w="1575120">
                  <a:extLst>
                    <a:ext uri="{9D8B030D-6E8A-4147-A177-3AD203B41FA5}">
                      <a16:colId xmlns:a16="http://schemas.microsoft.com/office/drawing/2014/main" val="4043234477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ea typeface="맑은 고딕"/>
                        </a:rPr>
                        <a:t>남은 시간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ea typeface="맑은 고딕"/>
                        </a:rPr>
                        <a:t>00:03:58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58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F7C5DEE-5F27-4F22-B3B2-A6EAC9A5D461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6D0CF-71AA-4CB5-A374-D4C5959D6016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241A7A-1418-4261-9FD0-9DC84D5BC4BA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91A65E-B4ED-44E6-8317-EAEBB5CFC4B6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BEAE3A3-367C-4D39-9E14-A00837B3F1D0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344569-375D-4A80-BB3A-50D91850D10B}"/>
              </a:ext>
            </a:extLst>
          </p:cNvPr>
          <p:cNvSpPr txBox="1"/>
          <p:nvPr/>
        </p:nvSpPr>
        <p:spPr>
          <a:xfrm>
            <a:off x="4915381" y="2510118"/>
            <a:ext cx="2361237" cy="147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r>
              <a:rPr lang="en-US" altLang="ko-KR" dirty="0">
                <a:ea typeface="맑은 고딕"/>
              </a:rPr>
              <a:t>CLICK HERE!</a:t>
            </a:r>
            <a:r>
              <a:rPr lang="ko-KR" altLang="en-US" dirty="0">
                <a:ea typeface="맑은 고딕"/>
              </a:rPr>
              <a:t>!</a:t>
            </a:r>
          </a:p>
          <a:p>
            <a:pPr algn="ctr"/>
            <a:endParaRPr lang="ko-KR" altLang="en-US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55CE7-A7DB-41CD-92A1-5F8FEC287DB5}"/>
              </a:ext>
            </a:extLst>
          </p:cNvPr>
          <p:cNvSpPr txBox="1"/>
          <p:nvPr/>
        </p:nvSpPr>
        <p:spPr>
          <a:xfrm>
            <a:off x="4724400" y="4907982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24번 클릭함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20171-0774-4F70-929A-A7DDD6BAA87B}"/>
              </a:ext>
            </a:extLst>
          </p:cNvPr>
          <p:cNvSpPr txBox="1"/>
          <p:nvPr/>
        </p:nvSpPr>
        <p:spPr>
          <a:xfrm>
            <a:off x="4732115" y="16805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ea typeface="맑은 고딕"/>
              </a:rPr>
              <a:t>TIME</a:t>
            </a:r>
            <a:r>
              <a:rPr lang="ko-KR" altLang="en-US" dirty="0">
                <a:solidFill>
                  <a:srgbClr val="FF0000"/>
                </a:solidFill>
                <a:ea typeface="맑은 고딕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맑은 고딕"/>
              </a:rPr>
              <a:t>OVER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50191A-F457-4A80-8592-24C4D90CE6E9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38ED35-8AFA-4C82-AE48-35BAD777FBBE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111E35-FE4F-42FB-A946-4939282F1E6B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D3788CE-9A06-46F7-BD5B-F9E1B162EE5C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07A44DB-6CEC-4614-AA40-80BF1D9570EC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1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57628B-9650-4934-AF89-D56A35A4F82D}"/>
              </a:ext>
            </a:extLst>
          </p:cNvPr>
          <p:cNvSpPr/>
          <p:nvPr/>
        </p:nvSpPr>
        <p:spPr>
          <a:xfrm>
            <a:off x="3557587" y="1457513"/>
            <a:ext cx="5076825" cy="3686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3F09A4-7407-4D65-BC92-A40AF5EC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98424"/>
              </p:ext>
            </p:extLst>
          </p:nvPr>
        </p:nvGraphicFramePr>
        <p:xfrm>
          <a:off x="3974021" y="2170212"/>
          <a:ext cx="4243956" cy="20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6333">
                  <a:extLst>
                    <a:ext uri="{9D8B030D-6E8A-4147-A177-3AD203B41FA5}">
                      <a16:colId xmlns:a16="http://schemas.microsoft.com/office/drawing/2014/main" val="3114862720"/>
                    </a:ext>
                  </a:extLst>
                </a:gridCol>
                <a:gridCol w="2187623">
                  <a:extLst>
                    <a:ext uri="{9D8B030D-6E8A-4147-A177-3AD203B41FA5}">
                      <a16:colId xmlns:a16="http://schemas.microsoft.com/office/drawing/2014/main" val="2556037585"/>
                    </a:ext>
                  </a:extLst>
                </a:gridCol>
              </a:tblGrid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성균이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86221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율전이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00182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명륜이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47203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하늘이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90095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114324"/>
                  </a:ext>
                </a:extLst>
              </a:tr>
              <a:tr h="3413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90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88302F2-6711-4D97-975E-FC85A899FAAF}"/>
              </a:ext>
            </a:extLst>
          </p:cNvPr>
          <p:cNvSpPr txBox="1"/>
          <p:nvPr/>
        </p:nvSpPr>
        <p:spPr>
          <a:xfrm>
            <a:off x="5132936" y="171431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+mn-ea"/>
              </a:rPr>
              <a:t>광클</a:t>
            </a:r>
            <a:r>
              <a:rPr lang="ko-KR" altLang="en-US" sz="2000" dirty="0">
                <a:latin typeface="+mn-ea"/>
              </a:rPr>
              <a:t> 게임 랭킹</a:t>
            </a:r>
          </a:p>
        </p:txBody>
      </p:sp>
      <p:pic>
        <p:nvPicPr>
          <p:cNvPr id="26" name="그래픽 25" descr="왕관 단색으로 채워진">
            <a:extLst>
              <a:ext uri="{FF2B5EF4-FFF2-40B4-BE49-F238E27FC236}">
                <a16:creationId xmlns:a16="http://schemas.microsoft.com/office/drawing/2014/main" id="{C43B7D7F-282F-48FF-B225-9519177B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7220" y="2170212"/>
            <a:ext cx="277718" cy="27771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4A82F19-1E73-475F-9880-36C89EE0C235}"/>
              </a:ext>
            </a:extLst>
          </p:cNvPr>
          <p:cNvGrpSpPr/>
          <p:nvPr/>
        </p:nvGrpSpPr>
        <p:grpSpPr>
          <a:xfrm>
            <a:off x="808718" y="5896581"/>
            <a:ext cx="1871659" cy="584776"/>
            <a:chOff x="2309814" y="5875241"/>
            <a:chExt cx="1871659" cy="58477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B2E67EA-9B6A-462C-9019-5DE7B4D3422A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94130F-8C6B-4D70-9238-1613A3D2B7DB}"/>
                </a:ext>
              </a:extLst>
            </p:cNvPr>
            <p:cNvSpPr txBox="1"/>
            <p:nvPr/>
          </p:nvSpPr>
          <p:spPr>
            <a:xfrm>
              <a:off x="2933323" y="59653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다시하기</a:t>
              </a:r>
            </a:p>
          </p:txBody>
        </p:sp>
        <p:pic>
          <p:nvPicPr>
            <p:cNvPr id="4" name="그래픽 3" descr="새로 고침 단색으로 채워진">
              <a:extLst>
                <a:ext uri="{FF2B5EF4-FFF2-40B4-BE49-F238E27FC236}">
                  <a16:creationId xmlns:a16="http://schemas.microsoft.com/office/drawing/2014/main" id="{9924A59E-49A5-497A-BE4A-29ACCD6FF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4630" y="5936796"/>
              <a:ext cx="428693" cy="428693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D7DF450-F010-4C4F-B163-5D83379707E2}"/>
              </a:ext>
            </a:extLst>
          </p:cNvPr>
          <p:cNvGrpSpPr/>
          <p:nvPr/>
        </p:nvGrpSpPr>
        <p:grpSpPr>
          <a:xfrm>
            <a:off x="9511623" y="5894386"/>
            <a:ext cx="1903085" cy="584776"/>
            <a:chOff x="2309814" y="5875241"/>
            <a:chExt cx="1903085" cy="5847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C9F5111-B015-4A2F-9BBA-9BB4593782DC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B3DAB-0136-4648-8FFF-816B4E8DDBC8}"/>
                </a:ext>
              </a:extLst>
            </p:cNvPr>
            <p:cNvSpPr txBox="1"/>
            <p:nvPr/>
          </p:nvSpPr>
          <p:spPr>
            <a:xfrm>
              <a:off x="2309814" y="5967574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+mn-ea"/>
                </a:rPr>
                <a:t>다른 게임 하기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C4CB5C-13B2-4B93-AD2F-80D1E601EBA6}"/>
              </a:ext>
            </a:extLst>
          </p:cNvPr>
          <p:cNvSpPr/>
          <p:nvPr/>
        </p:nvSpPr>
        <p:spPr>
          <a:xfrm>
            <a:off x="3962502" y="2480407"/>
            <a:ext cx="4243955" cy="3765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A0D88B9-B537-4F12-A464-7CF883A88E8C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184452-23AB-4FF2-B314-A781B2989797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9A8762-64AF-481E-BEF1-19347C5465D5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E61AC2-A436-4F9B-8EF8-2B74464B46ED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7108B0-3A84-436E-AEDD-C83F5A142F62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9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6F7F918D-4F4C-494A-BD02-F4D8C4E77B6E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58B128-1D65-4C6A-BBCD-6EFAC0AC733F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F758E62-6A7C-46C7-BAC3-0BCC5ECD777E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9D2797-E7AC-4FF5-92A7-ABFD71219CBD}"/>
              </a:ext>
            </a:extLst>
          </p:cNvPr>
          <p:cNvSpPr txBox="1"/>
          <p:nvPr/>
        </p:nvSpPr>
        <p:spPr>
          <a:xfrm>
            <a:off x="4246450" y="528410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+mn-ea"/>
              </a:rPr>
              <a:t>컵 쌓기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85856E-CFDD-4703-9879-7645FCDE399D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7F3FF77-268B-43BD-929C-FAF4E2A88B42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2F927B6-5A2F-4C09-8D38-1C4C3AA9DEE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F2E1D92-2228-4F09-8EE9-96603C382A57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AAFF205-27E8-4C67-BE4B-D2866F55F3D0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CA5398-6CE6-4E70-B7B3-D59CE26AFFB6}"/>
                </a:ext>
              </a:extLst>
            </p:cNvPr>
            <p:cNvSpPr txBox="1"/>
            <p:nvPr/>
          </p:nvSpPr>
          <p:spPr>
            <a:xfrm>
              <a:off x="1853012" y="6002108"/>
              <a:ext cx="3169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사용할 닉네임을 입력하세요</a:t>
              </a:r>
              <a:r>
                <a:rPr lang="en-US" altLang="ko-KR" dirty="0">
                  <a:solidFill>
                    <a:schemeClr val="bg2">
                      <a:lumMod val="90000"/>
                    </a:schemeClr>
                  </a:solidFill>
                  <a:latin typeface="+mn-ea"/>
                </a:rPr>
                <a:t>.</a:t>
              </a:r>
              <a:endParaRPr lang="ko-KR" altLang="en-US" dirty="0">
                <a:solidFill>
                  <a:schemeClr val="bg2">
                    <a:lumMod val="9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CDCE1F3-9657-41C1-B2D7-DA31976AC97E}"/>
              </a:ext>
            </a:extLst>
          </p:cNvPr>
          <p:cNvGrpSpPr/>
          <p:nvPr/>
        </p:nvGrpSpPr>
        <p:grpSpPr>
          <a:xfrm>
            <a:off x="4426275" y="1754545"/>
            <a:ext cx="3348908" cy="3348908"/>
            <a:chOff x="5124450" y="1485900"/>
            <a:chExt cx="1943100" cy="1943100"/>
          </a:xfrm>
        </p:grpSpPr>
        <p:sp>
          <p:nvSpPr>
            <p:cNvPr id="75" name="화살표: 아래로 구부러짐 74">
              <a:extLst>
                <a:ext uri="{FF2B5EF4-FFF2-40B4-BE49-F238E27FC236}">
                  <a16:creationId xmlns:a16="http://schemas.microsoft.com/office/drawing/2014/main" id="{5B188EE9-6A16-4238-91DD-0AFEBEEB05AE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221E2EB-0885-47E2-B0E1-30BEC9173735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다리꼴 76">
              <a:extLst>
                <a:ext uri="{FF2B5EF4-FFF2-40B4-BE49-F238E27FC236}">
                  <a16:creationId xmlns:a16="http://schemas.microsoft.com/office/drawing/2014/main" id="{CDD516EA-22B3-491B-822B-F5ABF9A13235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사다리꼴 79">
              <a:extLst>
                <a:ext uri="{FF2B5EF4-FFF2-40B4-BE49-F238E27FC236}">
                  <a16:creationId xmlns:a16="http://schemas.microsoft.com/office/drawing/2014/main" id="{79E36D21-F01E-4230-B1FD-815F600343B8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다리꼴 80">
              <a:extLst>
                <a:ext uri="{FF2B5EF4-FFF2-40B4-BE49-F238E27FC236}">
                  <a16:creationId xmlns:a16="http://schemas.microsoft.com/office/drawing/2014/main" id="{657D848C-BE57-49AA-AA11-C953CAB48E84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다리꼴 81">
              <a:extLst>
                <a:ext uri="{FF2B5EF4-FFF2-40B4-BE49-F238E27FC236}">
                  <a16:creationId xmlns:a16="http://schemas.microsoft.com/office/drawing/2014/main" id="{BCECA173-D7A4-44FF-99A7-B7E4BB54D862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다리꼴 82">
              <a:extLst>
                <a:ext uri="{FF2B5EF4-FFF2-40B4-BE49-F238E27FC236}">
                  <a16:creationId xmlns:a16="http://schemas.microsoft.com/office/drawing/2014/main" id="{0D5335D8-5371-448C-A572-2B8AF971FF6D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사다리꼴 83">
              <a:extLst>
                <a:ext uri="{FF2B5EF4-FFF2-40B4-BE49-F238E27FC236}">
                  <a16:creationId xmlns:a16="http://schemas.microsoft.com/office/drawing/2014/main" id="{90013C69-B9DF-4280-AFF8-AA854C5D92B7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사다리꼴 84">
              <a:extLst>
                <a:ext uri="{FF2B5EF4-FFF2-40B4-BE49-F238E27FC236}">
                  <a16:creationId xmlns:a16="http://schemas.microsoft.com/office/drawing/2014/main" id="{42991E0B-1ADE-415C-B04A-50E05ECC5BF9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사다리꼴 85">
              <a:extLst>
                <a:ext uri="{FF2B5EF4-FFF2-40B4-BE49-F238E27FC236}">
                  <a16:creationId xmlns:a16="http://schemas.microsoft.com/office/drawing/2014/main" id="{5B5AA84D-F2BD-4B0A-8C2B-45E336FF89C9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7B5E4DE7-0BCA-4BEC-98E6-801396D69CA0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63B6FB84-E72E-43D9-98E5-C0860987F32E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69F8D69B-E0ED-4C8A-8110-C7C1634743E1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사다리꼴 89">
              <a:extLst>
                <a:ext uri="{FF2B5EF4-FFF2-40B4-BE49-F238E27FC236}">
                  <a16:creationId xmlns:a16="http://schemas.microsoft.com/office/drawing/2014/main" id="{88C8B911-50C8-4D47-BD0F-573ECA54BDDA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89C8500D-C7C1-4581-8CCB-D6362FA33C59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43BDCDA-2118-486D-B188-FFA6DF44B456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451A745-705B-42C7-B2BB-E46DBCC4A2BB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0CAAC0D-4C05-4495-90DF-4728C2D29A0A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383C5655-B4D7-4873-B1AD-BEE010C2658C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9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775790-A623-4CE1-B268-7659CA163E06}"/>
              </a:ext>
            </a:extLst>
          </p:cNvPr>
          <p:cNvGrpSpPr/>
          <p:nvPr/>
        </p:nvGrpSpPr>
        <p:grpSpPr>
          <a:xfrm>
            <a:off x="9431402" y="5893731"/>
            <a:ext cx="1871659" cy="584776"/>
            <a:chOff x="2309814" y="5875241"/>
            <a:chExt cx="1871659" cy="584776"/>
          </a:xfrm>
          <a:solidFill>
            <a:srgbClr val="FF000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72D8DC-5E40-4C6F-B8DA-FAE92893060B}"/>
                </a:ext>
              </a:extLst>
            </p:cNvPr>
            <p:cNvSpPr/>
            <p:nvPr/>
          </p:nvSpPr>
          <p:spPr>
            <a:xfrm>
              <a:off x="2309814" y="5875241"/>
              <a:ext cx="1871659" cy="58477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026946-950A-4C97-932F-3086C3067EE6}"/>
                </a:ext>
              </a:extLst>
            </p:cNvPr>
            <p:cNvSpPr txBox="1"/>
            <p:nvPr/>
          </p:nvSpPr>
          <p:spPr>
            <a:xfrm>
              <a:off x="2655096" y="5906019"/>
              <a:ext cx="1181093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n-ea"/>
                </a:rPr>
                <a:t>START</a:t>
              </a:r>
              <a:endParaRPr lang="ko-KR" altLang="en-US" sz="280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121E02-16FB-4478-9FB5-29ADF709AEA5}"/>
              </a:ext>
            </a:extLst>
          </p:cNvPr>
          <p:cNvGrpSpPr/>
          <p:nvPr/>
        </p:nvGrpSpPr>
        <p:grpSpPr>
          <a:xfrm>
            <a:off x="888939" y="5893731"/>
            <a:ext cx="5112163" cy="584776"/>
            <a:chOff x="564848" y="5894386"/>
            <a:chExt cx="5112163" cy="5847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0D59DF-DC63-4B3C-A754-DDCF5B9FF616}"/>
                </a:ext>
              </a:extLst>
            </p:cNvPr>
            <p:cNvGrpSpPr/>
            <p:nvPr/>
          </p:nvGrpSpPr>
          <p:grpSpPr>
            <a:xfrm>
              <a:off x="564848" y="5894386"/>
              <a:ext cx="1288164" cy="584776"/>
              <a:chOff x="2309815" y="5875241"/>
              <a:chExt cx="1288164" cy="584776"/>
            </a:xfrm>
            <a:solidFill>
              <a:schemeClr val="accent5"/>
            </a:solidFill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5CC5F2-CBB6-4DC6-B173-5227070E993B}"/>
                  </a:ext>
                </a:extLst>
              </p:cNvPr>
              <p:cNvSpPr/>
              <p:nvPr/>
            </p:nvSpPr>
            <p:spPr>
              <a:xfrm>
                <a:off x="2309815" y="5875241"/>
                <a:ext cx="1288164" cy="58477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7340D94-4B97-48E8-A154-D0BEB8F145BD}"/>
                  </a:ext>
                </a:extLst>
              </p:cNvPr>
              <p:cNvSpPr txBox="1"/>
              <p:nvPr/>
            </p:nvSpPr>
            <p:spPr>
              <a:xfrm>
                <a:off x="2471231" y="5967574"/>
                <a:ext cx="95410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+mn-ea"/>
                  </a:rPr>
                  <a:t>닉네임</a:t>
                </a: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B33503-C3C6-4B8D-AE3E-D3F298FD0AB5}"/>
                </a:ext>
              </a:extLst>
            </p:cNvPr>
            <p:cNvSpPr/>
            <p:nvPr/>
          </p:nvSpPr>
          <p:spPr>
            <a:xfrm>
              <a:off x="1853012" y="5894386"/>
              <a:ext cx="3823999" cy="584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A7B113-E511-410B-9121-91F7C4AD9108}"/>
                </a:ext>
              </a:extLst>
            </p:cNvPr>
            <p:cNvSpPr txBox="1"/>
            <p:nvPr/>
          </p:nvSpPr>
          <p:spPr>
            <a:xfrm>
              <a:off x="1853012" y="600210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+mn-ea"/>
                </a:rPr>
                <a:t>율전이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ED623D-B24C-4C81-9435-80469329EE39}"/>
              </a:ext>
            </a:extLst>
          </p:cNvPr>
          <p:cNvSpPr txBox="1"/>
          <p:nvPr/>
        </p:nvSpPr>
        <p:spPr>
          <a:xfrm>
            <a:off x="4246450" y="528410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+mn-ea"/>
              </a:rPr>
              <a:t>컵 쌓기 </a:t>
            </a:r>
            <a:r>
              <a:rPr lang="ko-KR" altLang="en-US" sz="4800" dirty="0">
                <a:latin typeface="+mn-ea"/>
              </a:rPr>
              <a:t>게임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6DDD16-4914-4F56-B797-8ADA32FEDB9C}"/>
              </a:ext>
            </a:extLst>
          </p:cNvPr>
          <p:cNvGrpSpPr/>
          <p:nvPr/>
        </p:nvGrpSpPr>
        <p:grpSpPr>
          <a:xfrm>
            <a:off x="4426275" y="1754545"/>
            <a:ext cx="3348908" cy="3348908"/>
            <a:chOff x="5124450" y="1485900"/>
            <a:chExt cx="1943100" cy="1943100"/>
          </a:xfrm>
        </p:grpSpPr>
        <p:sp>
          <p:nvSpPr>
            <p:cNvPr id="45" name="화살표: 아래로 구부러짐 44">
              <a:extLst>
                <a:ext uri="{FF2B5EF4-FFF2-40B4-BE49-F238E27FC236}">
                  <a16:creationId xmlns:a16="http://schemas.microsoft.com/office/drawing/2014/main" id="{5C66C3AE-4BA1-4099-99D7-D973DA18A5C0}"/>
                </a:ext>
              </a:extLst>
            </p:cNvPr>
            <p:cNvSpPr/>
            <p:nvPr/>
          </p:nvSpPr>
          <p:spPr>
            <a:xfrm flipH="1">
              <a:off x="5783392" y="2044279"/>
              <a:ext cx="876666" cy="356183"/>
            </a:xfrm>
            <a:prstGeom prst="curvedDownArrow">
              <a:avLst>
                <a:gd name="adj1" fmla="val 10941"/>
                <a:gd name="adj2" fmla="val 29821"/>
                <a:gd name="adj3" fmla="val 3034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A569ED-3CD7-4EB5-95E4-8042A103210D}"/>
                </a:ext>
              </a:extLst>
            </p:cNvPr>
            <p:cNvSpPr/>
            <p:nvPr/>
          </p:nvSpPr>
          <p:spPr>
            <a:xfrm>
              <a:off x="5124450" y="1485900"/>
              <a:ext cx="1943100" cy="19431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>
              <a:extLst>
                <a:ext uri="{FF2B5EF4-FFF2-40B4-BE49-F238E27FC236}">
                  <a16:creationId xmlns:a16="http://schemas.microsoft.com/office/drawing/2014/main" id="{9CC7D8B8-BAEF-491A-90D9-81A3DD95ED4B}"/>
                </a:ext>
              </a:extLst>
            </p:cNvPr>
            <p:cNvSpPr/>
            <p:nvPr/>
          </p:nvSpPr>
          <p:spPr>
            <a:xfrm>
              <a:off x="6477780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다리꼴 51">
              <a:extLst>
                <a:ext uri="{FF2B5EF4-FFF2-40B4-BE49-F238E27FC236}">
                  <a16:creationId xmlns:a16="http://schemas.microsoft.com/office/drawing/2014/main" id="{77AB8487-F3CB-4AB9-A19F-304A1D635A34}"/>
                </a:ext>
              </a:extLst>
            </p:cNvPr>
            <p:cNvSpPr/>
            <p:nvPr/>
          </p:nvSpPr>
          <p:spPr>
            <a:xfrm>
              <a:off x="6477780" y="283815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다리꼴 52">
              <a:extLst>
                <a:ext uri="{FF2B5EF4-FFF2-40B4-BE49-F238E27FC236}">
                  <a16:creationId xmlns:a16="http://schemas.microsoft.com/office/drawing/2014/main" id="{03E0E462-9EB5-490D-929C-0BE096C7D75E}"/>
                </a:ext>
              </a:extLst>
            </p:cNvPr>
            <p:cNvSpPr/>
            <p:nvPr/>
          </p:nvSpPr>
          <p:spPr>
            <a:xfrm>
              <a:off x="6477780" y="274952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94FE9FD7-DED9-4677-B0A7-10D37424E5F1}"/>
                </a:ext>
              </a:extLst>
            </p:cNvPr>
            <p:cNvSpPr/>
            <p:nvPr/>
          </p:nvSpPr>
          <p:spPr>
            <a:xfrm>
              <a:off x="6477780" y="2666813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DD7D267B-B153-42C1-980A-9489C0515740}"/>
                </a:ext>
              </a:extLst>
            </p:cNvPr>
            <p:cNvSpPr/>
            <p:nvPr/>
          </p:nvSpPr>
          <p:spPr>
            <a:xfrm>
              <a:off x="6477780" y="2580261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30F14F05-61B7-424D-8D14-A6A455F3A6B5}"/>
                </a:ext>
              </a:extLst>
            </p:cNvPr>
            <p:cNvSpPr/>
            <p:nvPr/>
          </p:nvSpPr>
          <p:spPr>
            <a:xfrm>
              <a:off x="6477780" y="2496228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7EACE0B5-B0EB-4381-A6DD-90E7CD51DD01}"/>
                </a:ext>
              </a:extLst>
            </p:cNvPr>
            <p:cNvSpPr/>
            <p:nvPr/>
          </p:nvSpPr>
          <p:spPr>
            <a:xfrm>
              <a:off x="6019965" y="193236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4CA2307E-CE3B-4D48-8029-88AA019450EA}"/>
                </a:ext>
              </a:extLst>
            </p:cNvPr>
            <p:cNvSpPr/>
            <p:nvPr/>
          </p:nvSpPr>
          <p:spPr>
            <a:xfrm>
              <a:off x="5800958" y="2591920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C885030B-68DC-4FAE-8456-06769D4D2C86}"/>
                </a:ext>
              </a:extLst>
            </p:cNvPr>
            <p:cNvSpPr/>
            <p:nvPr/>
          </p:nvSpPr>
          <p:spPr>
            <a:xfrm>
              <a:off x="5521562" y="2595839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4E980326-BEF1-4090-8E34-BA1F7769FEFE}"/>
                </a:ext>
              </a:extLst>
            </p:cNvPr>
            <p:cNvSpPr/>
            <p:nvPr/>
          </p:nvSpPr>
          <p:spPr>
            <a:xfrm>
              <a:off x="591430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C00E9D90-470A-4D71-8B9D-7178FB81CA41}"/>
                </a:ext>
              </a:extLst>
            </p:cNvPr>
            <p:cNvSpPr/>
            <p:nvPr/>
          </p:nvSpPr>
          <p:spPr>
            <a:xfrm>
              <a:off x="565247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5976E274-1AC8-430F-944E-51C70C0CCB17}"/>
                </a:ext>
              </a:extLst>
            </p:cNvPr>
            <p:cNvSpPr/>
            <p:nvPr/>
          </p:nvSpPr>
          <p:spPr>
            <a:xfrm>
              <a:off x="5390647" y="2920865"/>
              <a:ext cx="261830" cy="325026"/>
            </a:xfrm>
            <a:prstGeom prst="trapezoid">
              <a:avLst>
                <a:gd name="adj" fmla="val 1555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F8AD03E8-4EE3-409E-871F-503815E2E47A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959F0FB-C909-4434-9510-7899B625D894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59EAC7-08AE-43C3-B070-E10E1E6A3F3A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22112EB-009A-43AE-B81E-7295BC2D7AA1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3E4819B-F3E7-42C6-9E84-D24282A02113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21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15CC94-DD1D-4E1D-9179-BED8906834F3}"/>
              </a:ext>
            </a:extLst>
          </p:cNvPr>
          <p:cNvSpPr/>
          <p:nvPr/>
        </p:nvSpPr>
        <p:spPr>
          <a:xfrm>
            <a:off x="2539029" y="447675"/>
            <a:ext cx="7087820" cy="4352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A9123D-3CE0-44C5-BCB0-DCF8ED5FDBDE}"/>
              </a:ext>
            </a:extLst>
          </p:cNvPr>
          <p:cNvGrpSpPr/>
          <p:nvPr/>
        </p:nvGrpSpPr>
        <p:grpSpPr>
          <a:xfrm>
            <a:off x="2539030" y="5183370"/>
            <a:ext cx="7087820" cy="1502431"/>
            <a:chOff x="2303929" y="4974295"/>
            <a:chExt cx="7584141" cy="1557336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A8F9CD0-F601-4850-806B-4A1096DDDC38}"/>
                </a:ext>
              </a:extLst>
            </p:cNvPr>
            <p:cNvSpPr/>
            <p:nvPr/>
          </p:nvSpPr>
          <p:spPr>
            <a:xfrm>
              <a:off x="2303929" y="4974295"/>
              <a:ext cx="7584141" cy="155733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A20A4EB-A8B8-4B58-A33D-019D91773F97}"/>
                </a:ext>
              </a:extLst>
            </p:cNvPr>
            <p:cNvGrpSpPr/>
            <p:nvPr/>
          </p:nvGrpSpPr>
          <p:grpSpPr>
            <a:xfrm>
              <a:off x="2539029" y="5178275"/>
              <a:ext cx="7087820" cy="1149376"/>
              <a:chOff x="2375647" y="5202730"/>
              <a:chExt cx="7297270" cy="118334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04361D4B-6CF1-4307-8FFB-16061CB8EC92}"/>
                  </a:ext>
                </a:extLst>
              </p:cNvPr>
              <p:cNvSpPr/>
              <p:nvPr/>
            </p:nvSpPr>
            <p:spPr>
              <a:xfrm>
                <a:off x="2375647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26A779F-556C-4B2C-A49F-B03F3312CAFD}"/>
                  </a:ext>
                </a:extLst>
              </p:cNvPr>
              <p:cNvSpPr/>
              <p:nvPr/>
            </p:nvSpPr>
            <p:spPr>
              <a:xfrm>
                <a:off x="8489576" y="5202730"/>
                <a:ext cx="1183341" cy="11833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  <a:latin typeface="+mn-ea"/>
                  </a:rPr>
                  <a:t>finish</a:t>
                </a:r>
                <a:endParaRPr lang="ko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5531FBE-54C3-411D-B423-82C74A274097}"/>
                  </a:ext>
                </a:extLst>
              </p:cNvPr>
              <p:cNvSpPr/>
              <p:nvPr/>
            </p:nvSpPr>
            <p:spPr>
              <a:xfrm>
                <a:off x="3880917" y="5233443"/>
                <a:ext cx="4313624" cy="115262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dirty="0">
                    <a:solidFill>
                      <a:schemeClr val="tx1"/>
                    </a:solidFill>
                    <a:latin typeface="OCR A Std" panose="020F0609000104060307" pitchFamily="49" charset="0"/>
                  </a:rPr>
                  <a:t>00:00:00</a:t>
                </a:r>
                <a:endParaRPr lang="ko-KR" altLang="en-US" sz="7200" dirty="0">
                  <a:solidFill>
                    <a:schemeClr val="tx1"/>
                  </a:solidFill>
                  <a:latin typeface="OCR A Std" panose="020F0609000104060307" pitchFamily="49" charset="0"/>
                </a:endParaRPr>
              </a:p>
            </p:txBody>
          </p:sp>
        </p:grp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0CED48-4EB1-4F5D-9458-27BF8F49B93B}"/>
              </a:ext>
            </a:extLst>
          </p:cNvPr>
          <p:cNvSpPr/>
          <p:nvPr/>
        </p:nvSpPr>
        <p:spPr>
          <a:xfrm>
            <a:off x="216274" y="447675"/>
            <a:ext cx="2106705" cy="1199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5626F48-B1FB-4CCC-8DC6-CF065B6DEEC3}"/>
              </a:ext>
            </a:extLst>
          </p:cNvPr>
          <p:cNvGrpSpPr/>
          <p:nvPr/>
        </p:nvGrpSpPr>
        <p:grpSpPr>
          <a:xfrm>
            <a:off x="10512159" y="1754338"/>
            <a:ext cx="832197" cy="2431676"/>
            <a:chOff x="10502553" y="1664074"/>
            <a:chExt cx="832197" cy="2431676"/>
          </a:xfrm>
          <a:solidFill>
            <a:srgbClr val="00B050"/>
          </a:solidFill>
        </p:grpSpPr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7AD2BF3B-2A7F-43F5-86CE-C384ADED9B21}"/>
                </a:ext>
              </a:extLst>
            </p:cNvPr>
            <p:cNvSpPr/>
            <p:nvPr/>
          </p:nvSpPr>
          <p:spPr>
            <a:xfrm>
              <a:off x="10502553" y="3062691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다리꼴 53">
              <a:extLst>
                <a:ext uri="{FF2B5EF4-FFF2-40B4-BE49-F238E27FC236}">
                  <a16:creationId xmlns:a16="http://schemas.microsoft.com/office/drawing/2014/main" id="{7CCBAAB2-4A17-4A93-B0BA-D202FEC04387}"/>
                </a:ext>
              </a:extLst>
            </p:cNvPr>
            <p:cNvSpPr/>
            <p:nvPr/>
          </p:nvSpPr>
          <p:spPr>
            <a:xfrm>
              <a:off x="10502553" y="2938866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다리꼴 54">
              <a:extLst>
                <a:ext uri="{FF2B5EF4-FFF2-40B4-BE49-F238E27FC236}">
                  <a16:creationId xmlns:a16="http://schemas.microsoft.com/office/drawing/2014/main" id="{ABDD77DC-B52F-4E74-B186-428B2B3B3793}"/>
                </a:ext>
              </a:extLst>
            </p:cNvPr>
            <p:cNvSpPr/>
            <p:nvPr/>
          </p:nvSpPr>
          <p:spPr>
            <a:xfrm>
              <a:off x="10502553" y="2806175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다리꼴 55">
              <a:extLst>
                <a:ext uri="{FF2B5EF4-FFF2-40B4-BE49-F238E27FC236}">
                  <a16:creationId xmlns:a16="http://schemas.microsoft.com/office/drawing/2014/main" id="{58773801-D7AC-465D-A661-9634E16764A9}"/>
                </a:ext>
              </a:extLst>
            </p:cNvPr>
            <p:cNvSpPr/>
            <p:nvPr/>
          </p:nvSpPr>
          <p:spPr>
            <a:xfrm>
              <a:off x="10502553" y="2682350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549FB57E-3F5B-46EF-929C-675EFAE629A9}"/>
                </a:ext>
              </a:extLst>
            </p:cNvPr>
            <p:cNvSpPr/>
            <p:nvPr/>
          </p:nvSpPr>
          <p:spPr>
            <a:xfrm>
              <a:off x="10502553" y="2552774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다리꼴 57">
              <a:extLst>
                <a:ext uri="{FF2B5EF4-FFF2-40B4-BE49-F238E27FC236}">
                  <a16:creationId xmlns:a16="http://schemas.microsoft.com/office/drawing/2014/main" id="{AD368A65-B275-41B7-927E-1C847F9991B6}"/>
                </a:ext>
              </a:extLst>
            </p:cNvPr>
            <p:cNvSpPr/>
            <p:nvPr/>
          </p:nvSpPr>
          <p:spPr>
            <a:xfrm>
              <a:off x="10502553" y="2428949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사다리꼴 58">
              <a:extLst>
                <a:ext uri="{FF2B5EF4-FFF2-40B4-BE49-F238E27FC236}">
                  <a16:creationId xmlns:a16="http://schemas.microsoft.com/office/drawing/2014/main" id="{4B84769E-28C2-4727-9FAB-5FB8A271135A}"/>
                </a:ext>
              </a:extLst>
            </p:cNvPr>
            <p:cNvSpPr/>
            <p:nvPr/>
          </p:nvSpPr>
          <p:spPr>
            <a:xfrm>
              <a:off x="10502553" y="2297816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다리꼴 59">
              <a:extLst>
                <a:ext uri="{FF2B5EF4-FFF2-40B4-BE49-F238E27FC236}">
                  <a16:creationId xmlns:a16="http://schemas.microsoft.com/office/drawing/2014/main" id="{F3818ED4-1940-4BE1-AE03-A626A3DCE3EB}"/>
                </a:ext>
              </a:extLst>
            </p:cNvPr>
            <p:cNvSpPr/>
            <p:nvPr/>
          </p:nvSpPr>
          <p:spPr>
            <a:xfrm>
              <a:off x="10502553" y="2173991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다리꼴 60">
              <a:extLst>
                <a:ext uri="{FF2B5EF4-FFF2-40B4-BE49-F238E27FC236}">
                  <a16:creationId xmlns:a16="http://schemas.microsoft.com/office/drawing/2014/main" id="{13E0AE2C-8ECC-416D-A472-C60B3A69C5F3}"/>
                </a:ext>
              </a:extLst>
            </p:cNvPr>
            <p:cNvSpPr/>
            <p:nvPr/>
          </p:nvSpPr>
          <p:spPr>
            <a:xfrm>
              <a:off x="10502553" y="2041300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33154917-E269-4161-8970-232DFDBF3E1F}"/>
                </a:ext>
              </a:extLst>
            </p:cNvPr>
            <p:cNvSpPr/>
            <p:nvPr/>
          </p:nvSpPr>
          <p:spPr>
            <a:xfrm>
              <a:off x="10502553" y="1917475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다리꼴 62">
              <a:extLst>
                <a:ext uri="{FF2B5EF4-FFF2-40B4-BE49-F238E27FC236}">
                  <a16:creationId xmlns:a16="http://schemas.microsoft.com/office/drawing/2014/main" id="{F6911E14-B7C7-42EE-8D11-2A3B8DE5A634}"/>
                </a:ext>
              </a:extLst>
            </p:cNvPr>
            <p:cNvSpPr/>
            <p:nvPr/>
          </p:nvSpPr>
          <p:spPr>
            <a:xfrm>
              <a:off x="10502553" y="1787899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사다리꼴 63">
              <a:extLst>
                <a:ext uri="{FF2B5EF4-FFF2-40B4-BE49-F238E27FC236}">
                  <a16:creationId xmlns:a16="http://schemas.microsoft.com/office/drawing/2014/main" id="{590D137E-500F-494B-BE33-EF8B1EA8CC93}"/>
                </a:ext>
              </a:extLst>
            </p:cNvPr>
            <p:cNvSpPr/>
            <p:nvPr/>
          </p:nvSpPr>
          <p:spPr>
            <a:xfrm>
              <a:off x="10502553" y="1664074"/>
              <a:ext cx="832197" cy="1033059"/>
            </a:xfrm>
            <a:prstGeom prst="trapezoid">
              <a:avLst>
                <a:gd name="adj" fmla="val 155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6CDC3809-9D9E-415C-9248-8F892C40E8DF}"/>
              </a:ext>
            </a:extLst>
          </p:cNvPr>
          <p:cNvSpPr/>
          <p:nvPr/>
        </p:nvSpPr>
        <p:spPr>
          <a:xfrm>
            <a:off x="10502553" y="4518699"/>
            <a:ext cx="389527" cy="3895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2EAD3A-76E7-4670-8C09-A7B0120190D3}"/>
              </a:ext>
            </a:extLst>
          </p:cNvPr>
          <p:cNvSpPr/>
          <p:nvPr/>
        </p:nvSpPr>
        <p:spPr>
          <a:xfrm>
            <a:off x="11019782" y="4518699"/>
            <a:ext cx="389527" cy="389527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CB2BEE4-C9A4-47D2-99D9-DAF1D652E28C}"/>
              </a:ext>
            </a:extLst>
          </p:cNvPr>
          <p:cNvSpPr/>
          <p:nvPr/>
        </p:nvSpPr>
        <p:spPr>
          <a:xfrm>
            <a:off x="11537011" y="4518699"/>
            <a:ext cx="389527" cy="38952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9F6C769-66DA-449D-8E03-ADC3E590FDAD}"/>
              </a:ext>
            </a:extLst>
          </p:cNvPr>
          <p:cNvSpPr/>
          <p:nvPr/>
        </p:nvSpPr>
        <p:spPr>
          <a:xfrm>
            <a:off x="9985324" y="4518699"/>
            <a:ext cx="389527" cy="38952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47552-7305-4773-B341-E2BC3860D727}"/>
              </a:ext>
            </a:extLst>
          </p:cNvPr>
          <p:cNvSpPr txBox="1"/>
          <p:nvPr/>
        </p:nvSpPr>
        <p:spPr>
          <a:xfrm>
            <a:off x="4538875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분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350A9C-F841-44C6-A3AE-4B93F6398F6B}"/>
              </a:ext>
            </a:extLst>
          </p:cNvPr>
          <p:cNvSpPr txBox="1"/>
          <p:nvPr/>
        </p:nvSpPr>
        <p:spPr>
          <a:xfrm>
            <a:off x="5913899" y="61812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초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CD34C6-7956-400D-9AA7-E0424B60A052}"/>
              </a:ext>
            </a:extLst>
          </p:cNvPr>
          <p:cNvSpPr txBox="1"/>
          <p:nvPr/>
        </p:nvSpPr>
        <p:spPr>
          <a:xfrm>
            <a:off x="7040052" y="618123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밀리초</a:t>
            </a:r>
            <a:endParaRPr lang="en-US" altLang="ko-KR" sz="1400" dirty="0"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DABF90-7E98-4038-ADE0-E0674F99EB3E}"/>
              </a:ext>
            </a:extLst>
          </p:cNvPr>
          <p:cNvCxnSpPr>
            <a:cxnSpLocks/>
          </p:cNvCxnSpPr>
          <p:nvPr/>
        </p:nvCxnSpPr>
        <p:spPr>
          <a:xfrm flipH="1">
            <a:off x="10748683" y="277906"/>
            <a:ext cx="2868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F55AB0-C91D-4D0A-805A-215C68EB3D30}"/>
              </a:ext>
            </a:extLst>
          </p:cNvPr>
          <p:cNvSpPr/>
          <p:nvPr/>
        </p:nvSpPr>
        <p:spPr>
          <a:xfrm>
            <a:off x="11182350" y="1809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3A87EB-AD61-4826-BC6F-7BFB95126740}"/>
              </a:ext>
            </a:extLst>
          </p:cNvPr>
          <p:cNvSpPr/>
          <p:nvPr/>
        </p:nvSpPr>
        <p:spPr>
          <a:xfrm>
            <a:off x="11268075" y="142875"/>
            <a:ext cx="286870" cy="13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C7DAE6F-7B5A-42AB-90B4-DE28A6214E3E}"/>
              </a:ext>
            </a:extLst>
          </p:cNvPr>
          <p:cNvCxnSpPr/>
          <p:nvPr/>
        </p:nvCxnSpPr>
        <p:spPr>
          <a:xfrm>
            <a:off x="11688295" y="142875"/>
            <a:ext cx="238125" cy="173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2AD8019-BEDB-4CFF-A558-23DD48B04DFB}"/>
              </a:ext>
            </a:extLst>
          </p:cNvPr>
          <p:cNvCxnSpPr>
            <a:cxnSpLocks/>
          </p:cNvCxnSpPr>
          <p:nvPr/>
        </p:nvCxnSpPr>
        <p:spPr>
          <a:xfrm flipH="1">
            <a:off x="11688295" y="133350"/>
            <a:ext cx="228601" cy="182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5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402</Words>
  <Application>Microsoft Office PowerPoint</Application>
  <PresentationFormat>와이드스크린</PresentationFormat>
  <Paragraphs>289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Noto Sans KR Medium</vt:lpstr>
      <vt:lpstr>맑은 고딕</vt:lpstr>
      <vt:lpstr>Arial</vt:lpstr>
      <vt:lpstr>OCR A Std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지예성</dc:creator>
  <cp:lastModifiedBy>지예성</cp:lastModifiedBy>
  <cp:revision>13</cp:revision>
  <dcterms:created xsi:type="dcterms:W3CDTF">2021-11-06T06:52:32Z</dcterms:created>
  <dcterms:modified xsi:type="dcterms:W3CDTF">2021-11-07T04:32:13Z</dcterms:modified>
</cp:coreProperties>
</file>