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86F26-AEED-4945-A295-AD0CAB6B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69BA8-D83E-40D5-84C1-387D65DDD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B8D46-017A-4506-94AA-2352F6D9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8C919-9FF8-45CB-8697-8DA665C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05301-8783-4881-986A-105AEE9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EE61-2B3C-44F7-BEC1-00513C66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B53AC-DA33-49B5-8811-03182D1E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3B8BE-97B1-4F3E-BD36-65DFD3EC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3501-F64C-4AEC-9BB6-03342BED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67272-FA69-4B70-8367-C9973CB2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6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6A5F3B-A270-4D7D-B7CC-FAF2A58F1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96811E-135D-4E52-A221-E38C0848C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D9742-3702-48EC-BEF0-2B84F70B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7DE0E-D00C-4738-8CCF-6AF93830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65ECF-DDF1-4799-9D83-35E566A5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8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EF39-BF28-41BF-BA01-77A01E02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A765E-CC83-446A-951E-B8F57E0E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C5B7C-879D-44DF-9857-9657D81E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5B33D-62B1-4FED-A0E6-82851461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5378-E601-4D80-A8CA-F68647EB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7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6AD0-FCD4-4FA3-90FC-D44CD35D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9DCF4-C7A0-4F5C-98B8-3A9A836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B57D7-7493-4E6D-A689-B70E2171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C08AA-0297-4DA5-B0CD-254F3F12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0A2BB-7B2A-4F7F-A6E7-3F8AE116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2A9B2-BAF1-44D8-ADC1-0AA10A5B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516C1-4951-4414-A920-FE76EF87E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8A664C-5558-4065-BFFE-D77F826D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B1C5E-5AED-44CB-B7D1-DCEBAB6F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2A37F-3EB2-47F6-8378-84CDE9AC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B88E7-3E0D-4703-8D6B-5036E68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5073-D972-49B7-889D-53696B9B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A1F89-D9B1-477F-B85C-4512A87F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46F02-F0A2-4B76-AAE1-ED3E1445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01E95-ABAC-4112-922C-277836113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12611-CC5A-4CCB-B0E3-C400DB4ED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7ED451-5A76-426E-9CF2-32230AD1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57206-DD79-42E8-9597-A3C4B5A7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3D34F-FC56-4939-8D01-9661273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9B27-47EC-494A-BD18-E57F3D7F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EEAB-C45C-4DC2-A761-45FB40C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748C0-2088-4E53-A069-544F6943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730BE-DA19-4ADA-9E48-9FFC521A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DBAE53-8DB0-453D-8D2F-1408F9D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0466D8-78E0-4F12-AFDE-C1C7A79F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6A86F-1F5D-4D2C-89C6-A34673D0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7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BB56E-C7DF-4071-BC2B-2EA35086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87F02-DFE9-4F58-BE95-46633039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062A4-5B47-4747-ABC4-53817680B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AC40-1242-495C-BAC0-1412768C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9A540-107A-40B3-AA0E-82F189EA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19618-82C2-4272-BCB5-FF2D8A9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D3CAF-6B37-427A-B1F9-AE1B9980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99B90A-7E92-4675-9062-61216820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3EE42-7425-4208-981D-E8AA52B36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EF96B-D1EC-4641-88CD-CAAC22A7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A7294-009B-4D57-964B-48C91D5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33E51-8993-44B5-8B7B-8E7B5F22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A1BD65-6656-4DC0-ACA6-61DCCDB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94953-7006-4639-BD62-46E6448D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485F9-C2C1-47C8-B603-15568BD2F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6523-A51F-4707-BC98-3A9027A26D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1F691-2D00-45D1-B314-35E3976CE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45E26-21DE-4464-9C5C-62265DF2C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7E279B3-A10E-4CBD-A98A-FE961DC133C0}"/>
              </a:ext>
            </a:extLst>
          </p:cNvPr>
          <p:cNvSpPr/>
          <p:nvPr/>
        </p:nvSpPr>
        <p:spPr>
          <a:xfrm>
            <a:off x="2524125" y="1485900"/>
            <a:ext cx="1943100" cy="1943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F5739D-97C5-4B05-BE33-E93C05C2FD5A}"/>
              </a:ext>
            </a:extLst>
          </p:cNvPr>
          <p:cNvSpPr/>
          <p:nvPr/>
        </p:nvSpPr>
        <p:spPr>
          <a:xfrm>
            <a:off x="3867150" y="3933825"/>
            <a:ext cx="1943100" cy="1943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A47C21-5937-4C04-BF54-B5DBEB3DBC68}"/>
              </a:ext>
            </a:extLst>
          </p:cNvPr>
          <p:cNvSpPr/>
          <p:nvPr/>
        </p:nvSpPr>
        <p:spPr>
          <a:xfrm>
            <a:off x="6381752" y="3933825"/>
            <a:ext cx="1943100" cy="1943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B8A69-2877-4075-91D9-0CC3365EB701}"/>
              </a:ext>
            </a:extLst>
          </p:cNvPr>
          <p:cNvSpPr txBox="1"/>
          <p:nvPr/>
        </p:nvSpPr>
        <p:spPr>
          <a:xfrm>
            <a:off x="3091557" y="2257395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클릭연타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9AA6F23-267B-4A65-AE36-7970967ED279}"/>
              </a:ext>
            </a:extLst>
          </p:cNvPr>
          <p:cNvGrpSpPr/>
          <p:nvPr/>
        </p:nvGrpSpPr>
        <p:grpSpPr>
          <a:xfrm>
            <a:off x="5124450" y="1485900"/>
            <a:ext cx="1943100" cy="1943100"/>
            <a:chOff x="5124450" y="1485900"/>
            <a:chExt cx="1943100" cy="1943100"/>
          </a:xfrm>
        </p:grpSpPr>
        <p:sp>
          <p:nvSpPr>
            <p:cNvPr id="41" name="화살표: 아래로 구부러짐 40">
              <a:extLst>
                <a:ext uri="{FF2B5EF4-FFF2-40B4-BE49-F238E27FC236}">
                  <a16:creationId xmlns:a16="http://schemas.microsoft.com/office/drawing/2014/main" id="{75013631-002E-442E-8B13-DAB33F0BF4EB}"/>
                </a:ext>
              </a:extLst>
            </p:cNvPr>
            <p:cNvSpPr/>
            <p:nvPr/>
          </p:nvSpPr>
          <p:spPr>
            <a:xfrm flipH="1">
              <a:off x="5783392" y="2044279"/>
              <a:ext cx="876666" cy="356183"/>
            </a:xfrm>
            <a:prstGeom prst="curvedDownArrow">
              <a:avLst>
                <a:gd name="adj1" fmla="val 10941"/>
                <a:gd name="adj2" fmla="val 29821"/>
                <a:gd name="adj3" fmla="val 30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9E6AC0-9694-462C-AF33-7837AFA6E967}"/>
                </a:ext>
              </a:extLst>
            </p:cNvPr>
            <p:cNvSpPr/>
            <p:nvPr/>
          </p:nvSpPr>
          <p:spPr>
            <a:xfrm>
              <a:off x="5124450" y="1485900"/>
              <a:ext cx="1943100" cy="1943100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25EE12CE-B2FC-4490-934E-CC8202C86FA2}"/>
                </a:ext>
              </a:extLst>
            </p:cNvPr>
            <p:cNvSpPr/>
            <p:nvPr/>
          </p:nvSpPr>
          <p:spPr>
            <a:xfrm>
              <a:off x="6477780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45BBCC3F-ADC3-4F2D-A275-101616171632}"/>
                </a:ext>
              </a:extLst>
            </p:cNvPr>
            <p:cNvSpPr/>
            <p:nvPr/>
          </p:nvSpPr>
          <p:spPr>
            <a:xfrm>
              <a:off x="6477780" y="283815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25E6A75E-13E4-4E9C-8376-BDA0ADE5AA71}"/>
                </a:ext>
              </a:extLst>
            </p:cNvPr>
            <p:cNvSpPr/>
            <p:nvPr/>
          </p:nvSpPr>
          <p:spPr>
            <a:xfrm>
              <a:off x="6477780" y="274952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CB55C029-64B3-4F6A-A055-ED9DD6849173}"/>
                </a:ext>
              </a:extLst>
            </p:cNvPr>
            <p:cNvSpPr/>
            <p:nvPr/>
          </p:nvSpPr>
          <p:spPr>
            <a:xfrm>
              <a:off x="6477780" y="266681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0E63992F-5341-42D8-A470-08DFAA99DF50}"/>
                </a:ext>
              </a:extLst>
            </p:cNvPr>
            <p:cNvSpPr/>
            <p:nvPr/>
          </p:nvSpPr>
          <p:spPr>
            <a:xfrm>
              <a:off x="6477780" y="2580261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7893419D-73D9-4D83-A84F-3B1677FF0F47}"/>
                </a:ext>
              </a:extLst>
            </p:cNvPr>
            <p:cNvSpPr/>
            <p:nvPr/>
          </p:nvSpPr>
          <p:spPr>
            <a:xfrm>
              <a:off x="6477780" y="2496228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다리꼴 25">
              <a:extLst>
                <a:ext uri="{FF2B5EF4-FFF2-40B4-BE49-F238E27FC236}">
                  <a16:creationId xmlns:a16="http://schemas.microsoft.com/office/drawing/2014/main" id="{4DF2B3CB-1FD0-40F8-B759-1DAEBFE257D0}"/>
                </a:ext>
              </a:extLst>
            </p:cNvPr>
            <p:cNvSpPr/>
            <p:nvPr/>
          </p:nvSpPr>
          <p:spPr>
            <a:xfrm>
              <a:off x="6019965" y="193236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4F80E72D-ED43-48D2-9026-689007EE12DC}"/>
                </a:ext>
              </a:extLst>
            </p:cNvPr>
            <p:cNvSpPr/>
            <p:nvPr/>
          </p:nvSpPr>
          <p:spPr>
            <a:xfrm>
              <a:off x="5800958" y="2591920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>
              <a:extLst>
                <a:ext uri="{FF2B5EF4-FFF2-40B4-BE49-F238E27FC236}">
                  <a16:creationId xmlns:a16="http://schemas.microsoft.com/office/drawing/2014/main" id="{6F6CF2AA-0D24-4792-8C55-B89311C797B3}"/>
                </a:ext>
              </a:extLst>
            </p:cNvPr>
            <p:cNvSpPr/>
            <p:nvPr/>
          </p:nvSpPr>
          <p:spPr>
            <a:xfrm>
              <a:off x="5521562" y="259583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9EC39D62-A454-4585-8870-2D4CAA0316CB}"/>
                </a:ext>
              </a:extLst>
            </p:cNvPr>
            <p:cNvSpPr/>
            <p:nvPr/>
          </p:nvSpPr>
          <p:spPr>
            <a:xfrm>
              <a:off x="591430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655D32A-C6FE-4B71-A66C-1A9CFE9EAF67}"/>
                </a:ext>
              </a:extLst>
            </p:cNvPr>
            <p:cNvSpPr/>
            <p:nvPr/>
          </p:nvSpPr>
          <p:spPr>
            <a:xfrm>
              <a:off x="565247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다리꼴 30">
              <a:extLst>
                <a:ext uri="{FF2B5EF4-FFF2-40B4-BE49-F238E27FC236}">
                  <a16:creationId xmlns:a16="http://schemas.microsoft.com/office/drawing/2014/main" id="{8BFBE09A-07B6-44BF-97F6-CD5745C834DC}"/>
                </a:ext>
              </a:extLst>
            </p:cNvPr>
            <p:cNvSpPr/>
            <p:nvPr/>
          </p:nvSpPr>
          <p:spPr>
            <a:xfrm>
              <a:off x="539064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CB7B08D8-3330-4487-BE5A-F0DF5BB41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7052"/>
              </p:ext>
            </p:extLst>
          </p:nvPr>
        </p:nvGraphicFramePr>
        <p:xfrm>
          <a:off x="6817124" y="4356735"/>
          <a:ext cx="1072353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3999825855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774428277"/>
                    </a:ext>
                  </a:extLst>
                </a:gridCol>
                <a:gridCol w="344643">
                  <a:extLst>
                    <a:ext uri="{9D8B030D-6E8A-4147-A177-3AD203B41FA5}">
                      <a16:colId xmlns:a16="http://schemas.microsoft.com/office/drawing/2014/main" val="2690427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508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40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5937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A53235-35F4-4176-ADFA-923822892E02}"/>
              </a:ext>
            </a:extLst>
          </p:cNvPr>
          <p:cNvCxnSpPr>
            <a:cxnSpLocks/>
          </p:cNvCxnSpPr>
          <p:nvPr/>
        </p:nvCxnSpPr>
        <p:spPr>
          <a:xfrm>
            <a:off x="7353301" y="4629150"/>
            <a:ext cx="0" cy="2762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4388A93-2850-4BDC-9AEB-1BC5F0A58D98}"/>
              </a:ext>
            </a:extLst>
          </p:cNvPr>
          <p:cNvGrpSpPr/>
          <p:nvPr/>
        </p:nvGrpSpPr>
        <p:grpSpPr>
          <a:xfrm>
            <a:off x="7724775" y="1485900"/>
            <a:ext cx="1943100" cy="1943100"/>
            <a:chOff x="7724775" y="1485900"/>
            <a:chExt cx="1943100" cy="19431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322E14-C392-4FFF-94BC-14D3F21B87F9}"/>
                </a:ext>
              </a:extLst>
            </p:cNvPr>
            <p:cNvSpPr/>
            <p:nvPr/>
          </p:nvSpPr>
          <p:spPr>
            <a:xfrm>
              <a:off x="7724775" y="1485900"/>
              <a:ext cx="1943100" cy="1943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왼쪽 화살표가 있는 원 단색으로 채워진">
              <a:extLst>
                <a:ext uri="{FF2B5EF4-FFF2-40B4-BE49-F238E27FC236}">
                  <a16:creationId xmlns:a16="http://schemas.microsoft.com/office/drawing/2014/main" id="{813906CD-B3CC-4847-8D6D-2F0C991A6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7113" y="2829326"/>
              <a:ext cx="417739" cy="417739"/>
            </a:xfrm>
            <a:prstGeom prst="rect">
              <a:avLst/>
            </a:prstGeom>
          </p:spPr>
        </p:pic>
        <p:pic>
          <p:nvPicPr>
            <p:cNvPr id="50" name="그래픽 49" descr="왼쪽 화살표가 있는 원 단색으로 채워진">
              <a:extLst>
                <a:ext uri="{FF2B5EF4-FFF2-40B4-BE49-F238E27FC236}">
                  <a16:creationId xmlns:a16="http://schemas.microsoft.com/office/drawing/2014/main" id="{CCFF62F7-DF9A-4017-B106-38ADBAAFB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103840" y="2829326"/>
              <a:ext cx="416565" cy="416565"/>
            </a:xfrm>
            <a:prstGeom prst="rect">
              <a:avLst/>
            </a:prstGeom>
          </p:spPr>
        </p:pic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FDA48E3-8FB4-49C7-853B-0868CC6C0C5C}"/>
                </a:ext>
              </a:extLst>
            </p:cNvPr>
            <p:cNvSpPr/>
            <p:nvPr/>
          </p:nvSpPr>
          <p:spPr>
            <a:xfrm>
              <a:off x="7955650" y="1960172"/>
              <a:ext cx="236762" cy="23676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15E6151-E857-4DD1-88A4-59BAAD7C8F0B}"/>
                </a:ext>
              </a:extLst>
            </p:cNvPr>
            <p:cNvSpPr/>
            <p:nvPr/>
          </p:nvSpPr>
          <p:spPr>
            <a:xfrm>
              <a:off x="7955649" y="2399524"/>
              <a:ext cx="236763" cy="23676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FF0FC733-8D0C-4B6E-8464-A71D20090F86}"/>
                </a:ext>
              </a:extLst>
            </p:cNvPr>
            <p:cNvSpPr/>
            <p:nvPr/>
          </p:nvSpPr>
          <p:spPr>
            <a:xfrm>
              <a:off x="9205565" y="2009023"/>
              <a:ext cx="236762" cy="20410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오각형 53">
              <a:extLst>
                <a:ext uri="{FF2B5EF4-FFF2-40B4-BE49-F238E27FC236}">
                  <a16:creationId xmlns:a16="http://schemas.microsoft.com/office/drawing/2014/main" id="{1770085F-68F3-4413-A57A-7E1F9867EC5A}"/>
                </a:ext>
              </a:extLst>
            </p:cNvPr>
            <p:cNvSpPr/>
            <p:nvPr/>
          </p:nvSpPr>
          <p:spPr>
            <a:xfrm>
              <a:off x="9205565" y="2442437"/>
              <a:ext cx="237692" cy="226373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C6FDA35-D542-47AD-A145-8F0032DD7929}"/>
                </a:ext>
              </a:extLst>
            </p:cNvPr>
            <p:cNvSpPr/>
            <p:nvPr/>
          </p:nvSpPr>
          <p:spPr>
            <a:xfrm>
              <a:off x="8573534" y="1874313"/>
              <a:ext cx="236762" cy="23676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9372C58-0F55-44FC-91A7-32776AA6C071}"/>
                </a:ext>
              </a:extLst>
            </p:cNvPr>
            <p:cNvSpPr/>
            <p:nvPr/>
          </p:nvSpPr>
          <p:spPr>
            <a:xfrm>
              <a:off x="8573533" y="2237016"/>
              <a:ext cx="236763" cy="23676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908D6CC-69CC-4A5C-B4B8-93B39B78D4E4}"/>
                </a:ext>
              </a:extLst>
            </p:cNvPr>
            <p:cNvSpPr/>
            <p:nvPr/>
          </p:nvSpPr>
          <p:spPr>
            <a:xfrm>
              <a:off x="8573532" y="2607810"/>
              <a:ext cx="236763" cy="23676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오각형 57">
              <a:extLst>
                <a:ext uri="{FF2B5EF4-FFF2-40B4-BE49-F238E27FC236}">
                  <a16:creationId xmlns:a16="http://schemas.microsoft.com/office/drawing/2014/main" id="{450F8458-1896-4204-9E9D-8337177D9ED3}"/>
                </a:ext>
              </a:extLst>
            </p:cNvPr>
            <p:cNvSpPr/>
            <p:nvPr/>
          </p:nvSpPr>
          <p:spPr>
            <a:xfrm>
              <a:off x="8558665" y="2937889"/>
              <a:ext cx="237692" cy="226373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92102893-8732-4E3D-88F0-BCFDD2767B4C}"/>
                </a:ext>
              </a:extLst>
            </p:cNvPr>
            <p:cNvSpPr/>
            <p:nvPr/>
          </p:nvSpPr>
          <p:spPr>
            <a:xfrm>
              <a:off x="8573532" y="1542552"/>
              <a:ext cx="236762" cy="20410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8A25AB2-A459-46A9-A87E-99AE872B3050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>
              <a:off x="8842622" y="3037609"/>
              <a:ext cx="26121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9592E76-DE37-4FE0-97AF-926F6250AB5C}"/>
              </a:ext>
            </a:extLst>
          </p:cNvPr>
          <p:cNvSpPr txBox="1"/>
          <p:nvPr/>
        </p:nvSpPr>
        <p:spPr>
          <a:xfrm>
            <a:off x="4661953" y="495807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진행할 미니게임을 선택하세요</a:t>
            </a:r>
            <a:r>
              <a:rPr lang="en-US" altLang="ko-KR" sz="28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8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72" name="표 72">
            <a:extLst>
              <a:ext uri="{FF2B5EF4-FFF2-40B4-BE49-F238E27FC236}">
                <a16:creationId xmlns:a16="http://schemas.microsoft.com/office/drawing/2014/main" id="{062FF67A-D751-4AD4-9080-A3588187A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04040"/>
              </p:ext>
            </p:extLst>
          </p:nvPr>
        </p:nvGraphicFramePr>
        <p:xfrm>
          <a:off x="4071525" y="4156685"/>
          <a:ext cx="1534350" cy="14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0">
                  <a:extLst>
                    <a:ext uri="{9D8B030D-6E8A-4147-A177-3AD203B41FA5}">
                      <a16:colId xmlns:a16="http://schemas.microsoft.com/office/drawing/2014/main" val="2183469507"/>
                    </a:ext>
                  </a:extLst>
                </a:gridCol>
                <a:gridCol w="306870">
                  <a:extLst>
                    <a:ext uri="{9D8B030D-6E8A-4147-A177-3AD203B41FA5}">
                      <a16:colId xmlns:a16="http://schemas.microsoft.com/office/drawing/2014/main" val="1233457585"/>
                    </a:ext>
                  </a:extLst>
                </a:gridCol>
                <a:gridCol w="306870">
                  <a:extLst>
                    <a:ext uri="{9D8B030D-6E8A-4147-A177-3AD203B41FA5}">
                      <a16:colId xmlns:a16="http://schemas.microsoft.com/office/drawing/2014/main" val="3038849053"/>
                    </a:ext>
                  </a:extLst>
                </a:gridCol>
                <a:gridCol w="306870">
                  <a:extLst>
                    <a:ext uri="{9D8B030D-6E8A-4147-A177-3AD203B41FA5}">
                      <a16:colId xmlns:a16="http://schemas.microsoft.com/office/drawing/2014/main" val="3969655011"/>
                    </a:ext>
                  </a:extLst>
                </a:gridCol>
                <a:gridCol w="306870">
                  <a:extLst>
                    <a:ext uri="{9D8B030D-6E8A-4147-A177-3AD203B41FA5}">
                      <a16:colId xmlns:a16="http://schemas.microsoft.com/office/drawing/2014/main" val="1607691314"/>
                    </a:ext>
                  </a:extLst>
                </a:gridCol>
              </a:tblGrid>
              <a:tr h="29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07550"/>
                  </a:ext>
                </a:extLst>
              </a:tr>
              <a:tr h="29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51135"/>
                  </a:ext>
                </a:extLst>
              </a:tr>
              <a:tr h="29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82175"/>
                  </a:ext>
                </a:extLst>
              </a:tr>
              <a:tr h="29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0703"/>
                  </a:ext>
                </a:extLst>
              </a:tr>
              <a:tr h="29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61374" marR="61374" marT="30687" marB="3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60819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01B9EB4-590C-4C6B-8127-AFDB896DD14B}"/>
              </a:ext>
            </a:extLst>
          </p:cNvPr>
          <p:cNvSpPr txBox="1"/>
          <p:nvPr/>
        </p:nvSpPr>
        <p:spPr>
          <a:xfrm>
            <a:off x="128928" y="157253"/>
            <a:ext cx="3720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·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캐릭터를 선택한 후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진행할 미니게임을 선택함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·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커서를 갖다 대면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간략하게 게임 진행화면 보여줌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움직이게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·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캐릭터를 다시 선택할 수 있는 이전 화면으로 돌아갈 수 있음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509A40-FF93-468B-BE21-92B27080DA02}"/>
              </a:ext>
            </a:extLst>
          </p:cNvPr>
          <p:cNvGrpSpPr/>
          <p:nvPr/>
        </p:nvGrpSpPr>
        <p:grpSpPr>
          <a:xfrm>
            <a:off x="765403" y="5895975"/>
            <a:ext cx="2048781" cy="584776"/>
            <a:chOff x="2309814" y="5875241"/>
            <a:chExt cx="2048781" cy="58477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1AE1627-0F17-49E9-A9B7-FF0ED6A5BCDD}"/>
                </a:ext>
              </a:extLst>
            </p:cNvPr>
            <p:cNvSpPr/>
            <p:nvPr/>
          </p:nvSpPr>
          <p:spPr>
            <a:xfrm>
              <a:off x="2309814" y="5875241"/>
              <a:ext cx="1943100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C663E-9A0D-41E8-ABDF-D542D36B5B33}"/>
                </a:ext>
              </a:extLst>
            </p:cNvPr>
            <p:cNvSpPr txBox="1"/>
            <p:nvPr/>
          </p:nvSpPr>
          <p:spPr>
            <a:xfrm>
              <a:off x="2309814" y="5936796"/>
              <a:ext cx="2048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atin typeface="스웨거 TTF" panose="020B0600000101010101" pitchFamily="50" charset="-127"/>
                  <a:ea typeface="스웨거 TTF" panose="020B0600000101010101" pitchFamily="50" charset="-127"/>
                </a:rPr>
                <a:t>다른 캐릭터 선택하기</a:t>
              </a:r>
              <a:endPara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27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5CC94-DD1D-4E1D-9179-BED8906834F3}"/>
              </a:ext>
            </a:extLst>
          </p:cNvPr>
          <p:cNvSpPr/>
          <p:nvPr/>
        </p:nvSpPr>
        <p:spPr>
          <a:xfrm>
            <a:off x="2539029" y="447675"/>
            <a:ext cx="7087820" cy="435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A9123D-3CE0-44C5-BCB0-DCF8ED5FDBDE}"/>
              </a:ext>
            </a:extLst>
          </p:cNvPr>
          <p:cNvGrpSpPr/>
          <p:nvPr/>
        </p:nvGrpSpPr>
        <p:grpSpPr>
          <a:xfrm>
            <a:off x="2539030" y="5183370"/>
            <a:ext cx="7087820" cy="1502431"/>
            <a:chOff x="2303929" y="4974295"/>
            <a:chExt cx="7584141" cy="15573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8F9CD0-F601-4850-806B-4A1096DDDC38}"/>
                </a:ext>
              </a:extLst>
            </p:cNvPr>
            <p:cNvSpPr/>
            <p:nvPr/>
          </p:nvSpPr>
          <p:spPr>
            <a:xfrm>
              <a:off x="2303929" y="4974295"/>
              <a:ext cx="7584141" cy="155733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20A4EB-A8B8-4B58-A33D-019D91773F97}"/>
                </a:ext>
              </a:extLst>
            </p:cNvPr>
            <p:cNvGrpSpPr/>
            <p:nvPr/>
          </p:nvGrpSpPr>
          <p:grpSpPr>
            <a:xfrm>
              <a:off x="2539029" y="5178275"/>
              <a:ext cx="7087820" cy="1149376"/>
              <a:chOff x="2375647" y="5202730"/>
              <a:chExt cx="7297270" cy="118334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4361D4B-6CF1-4307-8FFB-16061CB8EC92}"/>
                  </a:ext>
                </a:extLst>
              </p:cNvPr>
              <p:cNvSpPr/>
              <p:nvPr/>
            </p:nvSpPr>
            <p:spPr>
              <a:xfrm>
                <a:off x="2375647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26A779F-556C-4B2C-A49F-B03F3312CAFD}"/>
                  </a:ext>
                </a:extLst>
              </p:cNvPr>
              <p:cNvSpPr/>
              <p:nvPr/>
            </p:nvSpPr>
            <p:spPr>
              <a:xfrm>
                <a:off x="8489576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finish</a:t>
                </a:r>
                <a:endParaRPr lang="ko-KR" altLang="en-US" sz="16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31FBE-54C3-411D-B423-82C74A274097}"/>
                  </a:ext>
                </a:extLst>
              </p:cNvPr>
              <p:cNvSpPr/>
              <p:nvPr/>
            </p:nvSpPr>
            <p:spPr>
              <a:xfrm>
                <a:off x="3880917" y="5233443"/>
                <a:ext cx="4313624" cy="1152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tx1"/>
                    </a:solidFill>
                    <a:latin typeface="OCR A Std" panose="020F0609000104060307" pitchFamily="49" charset="0"/>
                  </a:rPr>
                  <a:t>00:00:00</a:t>
                </a:r>
                <a:endParaRPr lang="ko-KR" altLang="en-US" sz="7200" dirty="0">
                  <a:solidFill>
                    <a:schemeClr val="tx1"/>
                  </a:solidFill>
                  <a:latin typeface="OCR A Std" panose="020F0609000104060307" pitchFamily="49" charset="0"/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CED48-4EB1-4F5D-9458-27BF8F49B93B}"/>
              </a:ext>
            </a:extLst>
          </p:cNvPr>
          <p:cNvSpPr/>
          <p:nvPr/>
        </p:nvSpPr>
        <p:spPr>
          <a:xfrm>
            <a:off x="216274" y="447675"/>
            <a:ext cx="2106705" cy="1199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5626F48-B1FB-4CCC-8DC6-CF065B6DEEC3}"/>
              </a:ext>
            </a:extLst>
          </p:cNvPr>
          <p:cNvGrpSpPr/>
          <p:nvPr/>
        </p:nvGrpSpPr>
        <p:grpSpPr>
          <a:xfrm>
            <a:off x="10512159" y="1754338"/>
            <a:ext cx="832197" cy="2431676"/>
            <a:chOff x="10502553" y="1664074"/>
            <a:chExt cx="832197" cy="2431676"/>
          </a:xfrm>
          <a:solidFill>
            <a:srgbClr val="00B050"/>
          </a:solidFill>
        </p:grpSpPr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7AD2BF3B-2A7F-43F5-86CE-C384ADED9B21}"/>
                </a:ext>
              </a:extLst>
            </p:cNvPr>
            <p:cNvSpPr/>
            <p:nvPr/>
          </p:nvSpPr>
          <p:spPr>
            <a:xfrm>
              <a:off x="10502553" y="3062691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7CCBAAB2-4A17-4A93-B0BA-D202FEC04387}"/>
                </a:ext>
              </a:extLst>
            </p:cNvPr>
            <p:cNvSpPr/>
            <p:nvPr/>
          </p:nvSpPr>
          <p:spPr>
            <a:xfrm>
              <a:off x="10502553" y="2938866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ABDD77DC-B52F-4E74-B186-428B2B3B3793}"/>
                </a:ext>
              </a:extLst>
            </p:cNvPr>
            <p:cNvSpPr/>
            <p:nvPr/>
          </p:nvSpPr>
          <p:spPr>
            <a:xfrm>
              <a:off x="10502553" y="2806175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58773801-D7AC-465D-A661-9634E16764A9}"/>
                </a:ext>
              </a:extLst>
            </p:cNvPr>
            <p:cNvSpPr/>
            <p:nvPr/>
          </p:nvSpPr>
          <p:spPr>
            <a:xfrm>
              <a:off x="10502553" y="2682350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549FB57E-3F5B-46EF-929C-675EFAE629A9}"/>
                </a:ext>
              </a:extLst>
            </p:cNvPr>
            <p:cNvSpPr/>
            <p:nvPr/>
          </p:nvSpPr>
          <p:spPr>
            <a:xfrm>
              <a:off x="10502553" y="2552774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AD368A65-B275-41B7-927E-1C847F9991B6}"/>
                </a:ext>
              </a:extLst>
            </p:cNvPr>
            <p:cNvSpPr/>
            <p:nvPr/>
          </p:nvSpPr>
          <p:spPr>
            <a:xfrm>
              <a:off x="10502553" y="2428949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4B84769E-28C2-4727-9FAB-5FB8A271135A}"/>
                </a:ext>
              </a:extLst>
            </p:cNvPr>
            <p:cNvSpPr/>
            <p:nvPr/>
          </p:nvSpPr>
          <p:spPr>
            <a:xfrm>
              <a:off x="10502553" y="2297816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>
              <a:extLst>
                <a:ext uri="{FF2B5EF4-FFF2-40B4-BE49-F238E27FC236}">
                  <a16:creationId xmlns:a16="http://schemas.microsoft.com/office/drawing/2014/main" id="{F3818ED4-1940-4BE1-AE03-A626A3DCE3EB}"/>
                </a:ext>
              </a:extLst>
            </p:cNvPr>
            <p:cNvSpPr/>
            <p:nvPr/>
          </p:nvSpPr>
          <p:spPr>
            <a:xfrm>
              <a:off x="10502553" y="2173991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다리꼴 60">
              <a:extLst>
                <a:ext uri="{FF2B5EF4-FFF2-40B4-BE49-F238E27FC236}">
                  <a16:creationId xmlns:a16="http://schemas.microsoft.com/office/drawing/2014/main" id="{13E0AE2C-8ECC-416D-A472-C60B3A69C5F3}"/>
                </a:ext>
              </a:extLst>
            </p:cNvPr>
            <p:cNvSpPr/>
            <p:nvPr/>
          </p:nvSpPr>
          <p:spPr>
            <a:xfrm>
              <a:off x="10502553" y="2041300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33154917-E269-4161-8970-232DFDBF3E1F}"/>
                </a:ext>
              </a:extLst>
            </p:cNvPr>
            <p:cNvSpPr/>
            <p:nvPr/>
          </p:nvSpPr>
          <p:spPr>
            <a:xfrm>
              <a:off x="10502553" y="1917475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다리꼴 62">
              <a:extLst>
                <a:ext uri="{FF2B5EF4-FFF2-40B4-BE49-F238E27FC236}">
                  <a16:creationId xmlns:a16="http://schemas.microsoft.com/office/drawing/2014/main" id="{F6911E14-B7C7-42EE-8D11-2A3B8DE5A634}"/>
                </a:ext>
              </a:extLst>
            </p:cNvPr>
            <p:cNvSpPr/>
            <p:nvPr/>
          </p:nvSpPr>
          <p:spPr>
            <a:xfrm>
              <a:off x="10502553" y="1787899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>
              <a:extLst>
                <a:ext uri="{FF2B5EF4-FFF2-40B4-BE49-F238E27FC236}">
                  <a16:creationId xmlns:a16="http://schemas.microsoft.com/office/drawing/2014/main" id="{590D137E-500F-494B-BE33-EF8B1EA8CC93}"/>
                </a:ext>
              </a:extLst>
            </p:cNvPr>
            <p:cNvSpPr/>
            <p:nvPr/>
          </p:nvSpPr>
          <p:spPr>
            <a:xfrm>
              <a:off x="10502553" y="1664074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6CDC3809-9D9E-415C-9248-8F892C40E8DF}"/>
              </a:ext>
            </a:extLst>
          </p:cNvPr>
          <p:cNvSpPr/>
          <p:nvPr/>
        </p:nvSpPr>
        <p:spPr>
          <a:xfrm>
            <a:off x="10502553" y="4518699"/>
            <a:ext cx="389527" cy="3895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2EAD3A-76E7-4670-8C09-A7B0120190D3}"/>
              </a:ext>
            </a:extLst>
          </p:cNvPr>
          <p:cNvSpPr/>
          <p:nvPr/>
        </p:nvSpPr>
        <p:spPr>
          <a:xfrm>
            <a:off x="11019782" y="4518699"/>
            <a:ext cx="389527" cy="389527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CB2BEE4-C9A4-47D2-99D9-DAF1D652E28C}"/>
              </a:ext>
            </a:extLst>
          </p:cNvPr>
          <p:cNvSpPr/>
          <p:nvPr/>
        </p:nvSpPr>
        <p:spPr>
          <a:xfrm>
            <a:off x="11537011" y="4518699"/>
            <a:ext cx="389527" cy="3895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9F6C769-66DA-449D-8E03-ADC3E590FDAD}"/>
              </a:ext>
            </a:extLst>
          </p:cNvPr>
          <p:cNvSpPr/>
          <p:nvPr/>
        </p:nvSpPr>
        <p:spPr>
          <a:xfrm>
            <a:off x="9985324" y="4518699"/>
            <a:ext cx="389527" cy="389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7CD8C-5B33-4858-A71A-AD450639D151}"/>
              </a:ext>
            </a:extLst>
          </p:cNvPr>
          <p:cNvSpPr txBox="1"/>
          <p:nvPr/>
        </p:nvSpPr>
        <p:spPr>
          <a:xfrm>
            <a:off x="100603" y="1891559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start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버튼 누르면 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왼쪽 상단에 만들어야 할 모양 제시됨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76926D-544D-43AB-B5B5-36F0C9962422}"/>
              </a:ext>
            </a:extLst>
          </p:cNvPr>
          <p:cNvSpPr txBox="1"/>
          <p:nvPr/>
        </p:nvSpPr>
        <p:spPr>
          <a:xfrm>
            <a:off x="10470793" y="502861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컵 색깔 선택 가능함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37881B-3A23-4C7C-A320-E50D46AF573E}"/>
              </a:ext>
            </a:extLst>
          </p:cNvPr>
          <p:cNvSpPr txBox="1"/>
          <p:nvPr/>
        </p:nvSpPr>
        <p:spPr>
          <a:xfrm>
            <a:off x="1040100" y="5028616"/>
            <a:ext cx="2149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start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버튼 누르면 시간측정 시작됨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812332-0585-4A7F-A7F8-F4031E2E8627}"/>
              </a:ext>
            </a:extLst>
          </p:cNvPr>
          <p:cNvSpPr txBox="1"/>
          <p:nvPr/>
        </p:nvSpPr>
        <p:spPr>
          <a:xfrm>
            <a:off x="9382724" y="6480553"/>
            <a:ext cx="276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모양 만들고 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finish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버튼 누르면 시간측정 종료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5D48A6-8498-4163-B2E4-D562DC9AC425}"/>
              </a:ext>
            </a:extLst>
          </p:cNvPr>
          <p:cNvSpPr txBox="1"/>
          <p:nvPr/>
        </p:nvSpPr>
        <p:spPr>
          <a:xfrm>
            <a:off x="4567115" y="64905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컵 쌓는 공간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DB9940-22A7-409D-B048-15530D0EAF8C}"/>
              </a:ext>
            </a:extLst>
          </p:cNvPr>
          <p:cNvSpPr txBox="1"/>
          <p:nvPr/>
        </p:nvSpPr>
        <p:spPr>
          <a:xfrm>
            <a:off x="10338877" y="539129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마우스로 컵을 옮겨서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제시된 모양대로 쌓아야 함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8783052-3D75-4442-A5CE-5AAEBFD2E372}"/>
              </a:ext>
            </a:extLst>
          </p:cNvPr>
          <p:cNvCxnSpPr>
            <a:stCxn id="35" idx="2"/>
            <a:endCxn id="72" idx="0"/>
          </p:cNvCxnSpPr>
          <p:nvPr/>
        </p:nvCxnSpPr>
        <p:spPr>
          <a:xfrm flipH="1">
            <a:off x="1263742" y="1647512"/>
            <a:ext cx="5885" cy="244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D741967B-3F32-434B-85DD-8429ED8EC87A}"/>
              </a:ext>
            </a:extLst>
          </p:cNvPr>
          <p:cNvCxnSpPr>
            <a:stCxn id="3" idx="2"/>
            <a:endCxn id="74" idx="2"/>
          </p:cNvCxnSpPr>
          <p:nvPr/>
        </p:nvCxnSpPr>
        <p:spPr>
          <a:xfrm rot="10800000">
            <a:off x="2115043" y="5367170"/>
            <a:ext cx="643703" cy="5674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454908F-84D6-47ED-8F1D-61B2D2FB4EA2}"/>
              </a:ext>
            </a:extLst>
          </p:cNvPr>
          <p:cNvCxnSpPr>
            <a:cxnSpLocks/>
            <a:stCxn id="6" idx="4"/>
            <a:endCxn id="76" idx="1"/>
          </p:cNvCxnSpPr>
          <p:nvPr/>
        </p:nvCxnSpPr>
        <p:spPr>
          <a:xfrm rot="16200000" flipH="1">
            <a:off x="9033776" y="6300881"/>
            <a:ext cx="160817" cy="5370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95DD6DFC-205C-4873-B25A-CBF020D18102}"/>
              </a:ext>
            </a:extLst>
          </p:cNvPr>
          <p:cNvCxnSpPr>
            <a:stCxn id="34" idx="0"/>
            <a:endCxn id="77" idx="3"/>
          </p:cNvCxnSpPr>
          <p:nvPr/>
        </p:nvCxnSpPr>
        <p:spPr>
          <a:xfrm rot="16200000" flipV="1">
            <a:off x="5670489" y="35224"/>
            <a:ext cx="213493" cy="611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F64F262-142D-4D15-B873-BCCB13EED474}"/>
              </a:ext>
            </a:extLst>
          </p:cNvPr>
          <p:cNvCxnSpPr>
            <a:cxnSpLocks/>
            <a:stCxn id="64" idx="0"/>
            <a:endCxn id="78" idx="2"/>
          </p:cNvCxnSpPr>
          <p:nvPr/>
        </p:nvCxnSpPr>
        <p:spPr>
          <a:xfrm rot="5400000" flipH="1" flipV="1">
            <a:off x="10740020" y="1312142"/>
            <a:ext cx="630434" cy="2539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2E4952D-495F-4A48-9ECE-3BCB27737AFA}"/>
              </a:ext>
            </a:extLst>
          </p:cNvPr>
          <p:cNvCxnSpPr>
            <a:stCxn id="68" idx="4"/>
            <a:endCxn id="73" idx="1"/>
          </p:cNvCxnSpPr>
          <p:nvPr/>
        </p:nvCxnSpPr>
        <p:spPr>
          <a:xfrm rot="16200000" flipH="1">
            <a:off x="10180607" y="4907706"/>
            <a:ext cx="289667" cy="2907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B47552-7305-4773-B341-E2BC3860D727}"/>
              </a:ext>
            </a:extLst>
          </p:cNvPr>
          <p:cNvSpPr txBox="1"/>
          <p:nvPr/>
        </p:nvSpPr>
        <p:spPr>
          <a:xfrm>
            <a:off x="4907063" y="616353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분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350A9C-F841-44C6-A3AE-4B93F6398F6B}"/>
              </a:ext>
            </a:extLst>
          </p:cNvPr>
          <p:cNvSpPr txBox="1"/>
          <p:nvPr/>
        </p:nvSpPr>
        <p:spPr>
          <a:xfrm>
            <a:off x="6200937" y="61635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초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CD34C6-7956-400D-9AA7-E0424B60A052}"/>
              </a:ext>
            </a:extLst>
          </p:cNvPr>
          <p:cNvSpPr txBox="1"/>
          <p:nvPr/>
        </p:nvSpPr>
        <p:spPr>
          <a:xfrm>
            <a:off x="7314530" y="616353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스웨거 TTF" panose="020B0600000101010101" pitchFamily="50" charset="-127"/>
                <a:ea typeface="스웨거 TTF" panose="020B0600000101010101" pitchFamily="50" charset="-127"/>
              </a:rPr>
              <a:t>밀리초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88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5CC94-DD1D-4E1D-9179-BED8906834F3}"/>
              </a:ext>
            </a:extLst>
          </p:cNvPr>
          <p:cNvSpPr/>
          <p:nvPr/>
        </p:nvSpPr>
        <p:spPr>
          <a:xfrm>
            <a:off x="2539029" y="447675"/>
            <a:ext cx="7087820" cy="435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A9123D-3CE0-44C5-BCB0-DCF8ED5FDBDE}"/>
              </a:ext>
            </a:extLst>
          </p:cNvPr>
          <p:cNvGrpSpPr/>
          <p:nvPr/>
        </p:nvGrpSpPr>
        <p:grpSpPr>
          <a:xfrm>
            <a:off x="2539030" y="5183370"/>
            <a:ext cx="7087820" cy="1502431"/>
            <a:chOff x="2303929" y="4974295"/>
            <a:chExt cx="7584141" cy="15573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8F9CD0-F601-4850-806B-4A1096DDDC38}"/>
                </a:ext>
              </a:extLst>
            </p:cNvPr>
            <p:cNvSpPr/>
            <p:nvPr/>
          </p:nvSpPr>
          <p:spPr>
            <a:xfrm>
              <a:off x="2303929" y="4974295"/>
              <a:ext cx="7584141" cy="155733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20A4EB-A8B8-4B58-A33D-019D91773F97}"/>
                </a:ext>
              </a:extLst>
            </p:cNvPr>
            <p:cNvGrpSpPr/>
            <p:nvPr/>
          </p:nvGrpSpPr>
          <p:grpSpPr>
            <a:xfrm>
              <a:off x="2539029" y="5178275"/>
              <a:ext cx="7087820" cy="1149376"/>
              <a:chOff x="2375647" y="5202730"/>
              <a:chExt cx="7297270" cy="118334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4361D4B-6CF1-4307-8FFB-16061CB8EC92}"/>
                  </a:ext>
                </a:extLst>
              </p:cNvPr>
              <p:cNvSpPr/>
              <p:nvPr/>
            </p:nvSpPr>
            <p:spPr>
              <a:xfrm>
                <a:off x="2375647" y="5202730"/>
                <a:ext cx="1183341" cy="11833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26A779F-556C-4B2C-A49F-B03F3312CAFD}"/>
                  </a:ext>
                </a:extLst>
              </p:cNvPr>
              <p:cNvSpPr/>
              <p:nvPr/>
            </p:nvSpPr>
            <p:spPr>
              <a:xfrm>
                <a:off x="8489576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finish</a:t>
                </a:r>
                <a:endParaRPr lang="ko-KR" altLang="en-US" sz="16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31FBE-54C3-411D-B423-82C74A274097}"/>
                  </a:ext>
                </a:extLst>
              </p:cNvPr>
              <p:cNvSpPr/>
              <p:nvPr/>
            </p:nvSpPr>
            <p:spPr>
              <a:xfrm>
                <a:off x="3880917" y="5233443"/>
                <a:ext cx="4313624" cy="1152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tx1"/>
                    </a:solidFill>
                    <a:latin typeface="OCR A Std" panose="020F0609000104060307" pitchFamily="49" charset="0"/>
                  </a:rPr>
                  <a:t>00:00:01</a:t>
                </a:r>
                <a:endParaRPr lang="ko-KR" altLang="en-US" sz="7200" dirty="0">
                  <a:solidFill>
                    <a:schemeClr val="tx1"/>
                  </a:solidFill>
                  <a:latin typeface="OCR A Std" panose="020F0609000104060307" pitchFamily="49" charset="0"/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CED48-4EB1-4F5D-9458-27BF8F49B93B}"/>
              </a:ext>
            </a:extLst>
          </p:cNvPr>
          <p:cNvSpPr/>
          <p:nvPr/>
        </p:nvSpPr>
        <p:spPr>
          <a:xfrm>
            <a:off x="216274" y="447675"/>
            <a:ext cx="2106705" cy="1199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4396FE11-F614-42E9-8FEA-AAAD605E5734}"/>
              </a:ext>
            </a:extLst>
          </p:cNvPr>
          <p:cNvSpPr/>
          <p:nvPr/>
        </p:nvSpPr>
        <p:spPr>
          <a:xfrm>
            <a:off x="1281650" y="859841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>
            <a:extLst>
              <a:ext uri="{FF2B5EF4-FFF2-40B4-BE49-F238E27FC236}">
                <a16:creationId xmlns:a16="http://schemas.microsoft.com/office/drawing/2014/main" id="{B7E28DE5-2841-4A89-B472-6E0E77ECF650}"/>
              </a:ext>
            </a:extLst>
          </p:cNvPr>
          <p:cNvSpPr/>
          <p:nvPr/>
        </p:nvSpPr>
        <p:spPr>
          <a:xfrm>
            <a:off x="1375354" y="107177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>
            <a:extLst>
              <a:ext uri="{FF2B5EF4-FFF2-40B4-BE49-F238E27FC236}">
                <a16:creationId xmlns:a16="http://schemas.microsoft.com/office/drawing/2014/main" id="{7CF41CCB-EA72-4A27-9565-ED40B694A8A8}"/>
              </a:ext>
            </a:extLst>
          </p:cNvPr>
          <p:cNvSpPr/>
          <p:nvPr/>
        </p:nvSpPr>
        <p:spPr>
          <a:xfrm>
            <a:off x="1459332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>
            <a:extLst>
              <a:ext uri="{FF2B5EF4-FFF2-40B4-BE49-F238E27FC236}">
                <a16:creationId xmlns:a16="http://schemas.microsoft.com/office/drawing/2014/main" id="{4440F9B1-E595-464C-8AF4-D4EB3C98CD4D}"/>
              </a:ext>
            </a:extLst>
          </p:cNvPr>
          <p:cNvSpPr/>
          <p:nvPr/>
        </p:nvSpPr>
        <p:spPr>
          <a:xfrm>
            <a:off x="1088968" y="86569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ACEF2862-FB0E-4823-B65A-21C6E9D39C3F}"/>
              </a:ext>
            </a:extLst>
          </p:cNvPr>
          <p:cNvSpPr/>
          <p:nvPr/>
        </p:nvSpPr>
        <p:spPr>
          <a:xfrm>
            <a:off x="1185267" y="10734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01F97806-4FD5-4857-A33A-3F28F9A5433D}"/>
              </a:ext>
            </a:extLst>
          </p:cNvPr>
          <p:cNvSpPr/>
          <p:nvPr/>
        </p:nvSpPr>
        <p:spPr>
          <a:xfrm>
            <a:off x="984476" y="1073410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81F02BBC-347A-406C-A067-B28F293C4A04}"/>
              </a:ext>
            </a:extLst>
          </p:cNvPr>
          <p:cNvSpPr/>
          <p:nvPr/>
        </p:nvSpPr>
        <p:spPr>
          <a:xfrm>
            <a:off x="127514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A8810276-076F-422B-B116-346B60550E2C}"/>
              </a:ext>
            </a:extLst>
          </p:cNvPr>
          <p:cNvSpPr/>
          <p:nvPr/>
        </p:nvSpPr>
        <p:spPr>
          <a:xfrm>
            <a:off x="10775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0726C8BB-5921-435B-B1DE-E22533CA32F1}"/>
              </a:ext>
            </a:extLst>
          </p:cNvPr>
          <p:cNvSpPr/>
          <p:nvPr/>
        </p:nvSpPr>
        <p:spPr>
          <a:xfrm>
            <a:off x="891388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C3F1A919-A887-4785-8698-DCE16B037B08}"/>
              </a:ext>
            </a:extLst>
          </p:cNvPr>
          <p:cNvSpPr/>
          <p:nvPr/>
        </p:nvSpPr>
        <p:spPr>
          <a:xfrm>
            <a:off x="1188561" y="647903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2D2B7EA0-4BC1-4499-8F16-E02E0C7BD433}"/>
              </a:ext>
            </a:extLst>
          </p:cNvPr>
          <p:cNvSpPr/>
          <p:nvPr/>
        </p:nvSpPr>
        <p:spPr>
          <a:xfrm>
            <a:off x="19288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C38EFAF0-9665-482D-8150-C1A4EA788413}"/>
              </a:ext>
            </a:extLst>
          </p:cNvPr>
          <p:cNvSpPr/>
          <p:nvPr/>
        </p:nvSpPr>
        <p:spPr>
          <a:xfrm>
            <a:off x="421857" y="12639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5626F48-B1FB-4CCC-8DC6-CF065B6DEEC3}"/>
              </a:ext>
            </a:extLst>
          </p:cNvPr>
          <p:cNvGrpSpPr/>
          <p:nvPr/>
        </p:nvGrpSpPr>
        <p:grpSpPr>
          <a:xfrm>
            <a:off x="10512159" y="1754338"/>
            <a:ext cx="832197" cy="2431676"/>
            <a:chOff x="10502553" y="1664074"/>
            <a:chExt cx="832197" cy="2431676"/>
          </a:xfrm>
        </p:grpSpPr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7AD2BF3B-2A7F-43F5-86CE-C384ADED9B21}"/>
                </a:ext>
              </a:extLst>
            </p:cNvPr>
            <p:cNvSpPr/>
            <p:nvPr/>
          </p:nvSpPr>
          <p:spPr>
            <a:xfrm>
              <a:off x="10502553" y="3062691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7CCBAAB2-4A17-4A93-B0BA-D202FEC04387}"/>
                </a:ext>
              </a:extLst>
            </p:cNvPr>
            <p:cNvSpPr/>
            <p:nvPr/>
          </p:nvSpPr>
          <p:spPr>
            <a:xfrm>
              <a:off x="10502553" y="2938866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ABDD77DC-B52F-4E74-B186-428B2B3B3793}"/>
                </a:ext>
              </a:extLst>
            </p:cNvPr>
            <p:cNvSpPr/>
            <p:nvPr/>
          </p:nvSpPr>
          <p:spPr>
            <a:xfrm>
              <a:off x="10502553" y="2806175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58773801-D7AC-465D-A661-9634E16764A9}"/>
                </a:ext>
              </a:extLst>
            </p:cNvPr>
            <p:cNvSpPr/>
            <p:nvPr/>
          </p:nvSpPr>
          <p:spPr>
            <a:xfrm>
              <a:off x="10502553" y="2682350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549FB57E-3F5B-46EF-929C-675EFAE629A9}"/>
                </a:ext>
              </a:extLst>
            </p:cNvPr>
            <p:cNvSpPr/>
            <p:nvPr/>
          </p:nvSpPr>
          <p:spPr>
            <a:xfrm>
              <a:off x="10502553" y="2552774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AD368A65-B275-41B7-927E-1C847F9991B6}"/>
                </a:ext>
              </a:extLst>
            </p:cNvPr>
            <p:cNvSpPr/>
            <p:nvPr/>
          </p:nvSpPr>
          <p:spPr>
            <a:xfrm>
              <a:off x="10502553" y="2428949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4B84769E-28C2-4727-9FAB-5FB8A271135A}"/>
                </a:ext>
              </a:extLst>
            </p:cNvPr>
            <p:cNvSpPr/>
            <p:nvPr/>
          </p:nvSpPr>
          <p:spPr>
            <a:xfrm>
              <a:off x="10502553" y="2297816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>
              <a:extLst>
                <a:ext uri="{FF2B5EF4-FFF2-40B4-BE49-F238E27FC236}">
                  <a16:creationId xmlns:a16="http://schemas.microsoft.com/office/drawing/2014/main" id="{F3818ED4-1940-4BE1-AE03-A626A3DCE3EB}"/>
                </a:ext>
              </a:extLst>
            </p:cNvPr>
            <p:cNvSpPr/>
            <p:nvPr/>
          </p:nvSpPr>
          <p:spPr>
            <a:xfrm>
              <a:off x="10502553" y="2173991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다리꼴 60">
              <a:extLst>
                <a:ext uri="{FF2B5EF4-FFF2-40B4-BE49-F238E27FC236}">
                  <a16:creationId xmlns:a16="http://schemas.microsoft.com/office/drawing/2014/main" id="{13E0AE2C-8ECC-416D-A472-C60B3A69C5F3}"/>
                </a:ext>
              </a:extLst>
            </p:cNvPr>
            <p:cNvSpPr/>
            <p:nvPr/>
          </p:nvSpPr>
          <p:spPr>
            <a:xfrm>
              <a:off x="10502553" y="2041300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33154917-E269-4161-8970-232DFDBF3E1F}"/>
                </a:ext>
              </a:extLst>
            </p:cNvPr>
            <p:cNvSpPr/>
            <p:nvPr/>
          </p:nvSpPr>
          <p:spPr>
            <a:xfrm>
              <a:off x="10502553" y="1917475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다리꼴 62">
              <a:extLst>
                <a:ext uri="{FF2B5EF4-FFF2-40B4-BE49-F238E27FC236}">
                  <a16:creationId xmlns:a16="http://schemas.microsoft.com/office/drawing/2014/main" id="{F6911E14-B7C7-42EE-8D11-2A3B8DE5A634}"/>
                </a:ext>
              </a:extLst>
            </p:cNvPr>
            <p:cNvSpPr/>
            <p:nvPr/>
          </p:nvSpPr>
          <p:spPr>
            <a:xfrm>
              <a:off x="10502553" y="1787899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>
              <a:extLst>
                <a:ext uri="{FF2B5EF4-FFF2-40B4-BE49-F238E27FC236}">
                  <a16:creationId xmlns:a16="http://schemas.microsoft.com/office/drawing/2014/main" id="{590D137E-500F-494B-BE33-EF8B1EA8CC93}"/>
                </a:ext>
              </a:extLst>
            </p:cNvPr>
            <p:cNvSpPr/>
            <p:nvPr/>
          </p:nvSpPr>
          <p:spPr>
            <a:xfrm>
              <a:off x="10502553" y="1664074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6CDC3809-9D9E-415C-9248-8F892C40E8DF}"/>
              </a:ext>
            </a:extLst>
          </p:cNvPr>
          <p:cNvSpPr/>
          <p:nvPr/>
        </p:nvSpPr>
        <p:spPr>
          <a:xfrm>
            <a:off x="10502553" y="4518699"/>
            <a:ext cx="389527" cy="3895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2EAD3A-76E7-4670-8C09-A7B0120190D3}"/>
              </a:ext>
            </a:extLst>
          </p:cNvPr>
          <p:cNvSpPr/>
          <p:nvPr/>
        </p:nvSpPr>
        <p:spPr>
          <a:xfrm>
            <a:off x="11019782" y="4518699"/>
            <a:ext cx="389527" cy="3895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CB2BEE4-C9A4-47D2-99D9-DAF1D652E28C}"/>
              </a:ext>
            </a:extLst>
          </p:cNvPr>
          <p:cNvSpPr/>
          <p:nvPr/>
        </p:nvSpPr>
        <p:spPr>
          <a:xfrm>
            <a:off x="11537011" y="4518699"/>
            <a:ext cx="389527" cy="3895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9F6C769-66DA-449D-8E03-ADC3E590FDAD}"/>
              </a:ext>
            </a:extLst>
          </p:cNvPr>
          <p:cNvSpPr/>
          <p:nvPr/>
        </p:nvSpPr>
        <p:spPr>
          <a:xfrm>
            <a:off x="9985324" y="4518699"/>
            <a:ext cx="389527" cy="389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7CD8C-5B33-4858-A71A-AD450639D151}"/>
              </a:ext>
            </a:extLst>
          </p:cNvPr>
          <p:cNvSpPr txBox="1"/>
          <p:nvPr/>
        </p:nvSpPr>
        <p:spPr>
          <a:xfrm>
            <a:off x="100603" y="1891559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start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버튼 누르면 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왼쪽 상단에 만들어야 할 모양 제시됨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76926D-544D-43AB-B5B5-36F0C9962422}"/>
              </a:ext>
            </a:extLst>
          </p:cNvPr>
          <p:cNvSpPr txBox="1"/>
          <p:nvPr/>
        </p:nvSpPr>
        <p:spPr>
          <a:xfrm>
            <a:off x="10470793" y="502861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컵 색깔 선택 가능함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37881B-3A23-4C7C-A320-E50D46AF573E}"/>
              </a:ext>
            </a:extLst>
          </p:cNvPr>
          <p:cNvSpPr txBox="1"/>
          <p:nvPr/>
        </p:nvSpPr>
        <p:spPr>
          <a:xfrm>
            <a:off x="1040100" y="5028616"/>
            <a:ext cx="2149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start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버튼 누르면 시간측정 시작됨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812332-0585-4A7F-A7F8-F4031E2E8627}"/>
              </a:ext>
            </a:extLst>
          </p:cNvPr>
          <p:cNvSpPr txBox="1"/>
          <p:nvPr/>
        </p:nvSpPr>
        <p:spPr>
          <a:xfrm>
            <a:off x="9382724" y="6480553"/>
            <a:ext cx="276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모양 만들고 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finish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버튼 누르면 시간측정 종료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5D48A6-8498-4163-B2E4-D562DC9AC425}"/>
              </a:ext>
            </a:extLst>
          </p:cNvPr>
          <p:cNvSpPr txBox="1"/>
          <p:nvPr/>
        </p:nvSpPr>
        <p:spPr>
          <a:xfrm>
            <a:off x="4567115" y="64905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컵 쌓는 공간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DB9940-22A7-409D-B048-15530D0EAF8C}"/>
              </a:ext>
            </a:extLst>
          </p:cNvPr>
          <p:cNvSpPr txBox="1"/>
          <p:nvPr/>
        </p:nvSpPr>
        <p:spPr>
          <a:xfrm>
            <a:off x="10338877" y="539129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마우스로 컵을 옮겨서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제시된 모양대로 쌓아야 함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8783052-3D75-4442-A5CE-5AAEBFD2E372}"/>
              </a:ext>
            </a:extLst>
          </p:cNvPr>
          <p:cNvCxnSpPr>
            <a:stCxn id="35" idx="2"/>
            <a:endCxn id="72" idx="0"/>
          </p:cNvCxnSpPr>
          <p:nvPr/>
        </p:nvCxnSpPr>
        <p:spPr>
          <a:xfrm flipH="1">
            <a:off x="1263742" y="1647512"/>
            <a:ext cx="5885" cy="244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D741967B-3F32-434B-85DD-8429ED8EC87A}"/>
              </a:ext>
            </a:extLst>
          </p:cNvPr>
          <p:cNvCxnSpPr>
            <a:stCxn id="3" idx="2"/>
            <a:endCxn id="74" idx="2"/>
          </p:cNvCxnSpPr>
          <p:nvPr/>
        </p:nvCxnSpPr>
        <p:spPr>
          <a:xfrm rot="10800000">
            <a:off x="2115043" y="5367170"/>
            <a:ext cx="643703" cy="5674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454908F-84D6-47ED-8F1D-61B2D2FB4EA2}"/>
              </a:ext>
            </a:extLst>
          </p:cNvPr>
          <p:cNvCxnSpPr>
            <a:cxnSpLocks/>
            <a:stCxn id="6" idx="4"/>
            <a:endCxn id="76" idx="1"/>
          </p:cNvCxnSpPr>
          <p:nvPr/>
        </p:nvCxnSpPr>
        <p:spPr>
          <a:xfrm rot="16200000" flipH="1">
            <a:off x="9033776" y="6300881"/>
            <a:ext cx="160817" cy="5370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95DD6DFC-205C-4873-B25A-CBF020D18102}"/>
              </a:ext>
            </a:extLst>
          </p:cNvPr>
          <p:cNvCxnSpPr>
            <a:stCxn id="34" idx="0"/>
            <a:endCxn id="77" idx="3"/>
          </p:cNvCxnSpPr>
          <p:nvPr/>
        </p:nvCxnSpPr>
        <p:spPr>
          <a:xfrm rot="16200000" flipV="1">
            <a:off x="5670489" y="35224"/>
            <a:ext cx="213493" cy="611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F64F262-142D-4D15-B873-BCCB13EED474}"/>
              </a:ext>
            </a:extLst>
          </p:cNvPr>
          <p:cNvCxnSpPr>
            <a:cxnSpLocks/>
            <a:stCxn id="64" idx="0"/>
            <a:endCxn id="78" idx="2"/>
          </p:cNvCxnSpPr>
          <p:nvPr/>
        </p:nvCxnSpPr>
        <p:spPr>
          <a:xfrm rot="5400000" flipH="1" flipV="1">
            <a:off x="10740020" y="1312142"/>
            <a:ext cx="630434" cy="2539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2E4952D-495F-4A48-9ECE-3BCB27737AFA}"/>
              </a:ext>
            </a:extLst>
          </p:cNvPr>
          <p:cNvCxnSpPr>
            <a:stCxn id="68" idx="4"/>
            <a:endCxn id="73" idx="1"/>
          </p:cNvCxnSpPr>
          <p:nvPr/>
        </p:nvCxnSpPr>
        <p:spPr>
          <a:xfrm rot="16200000" flipH="1">
            <a:off x="10180607" y="4907706"/>
            <a:ext cx="289667" cy="2907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B47552-7305-4773-B341-E2BC3860D727}"/>
              </a:ext>
            </a:extLst>
          </p:cNvPr>
          <p:cNvSpPr txBox="1"/>
          <p:nvPr/>
        </p:nvSpPr>
        <p:spPr>
          <a:xfrm>
            <a:off x="4907063" y="616353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분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350A9C-F841-44C6-A3AE-4B93F6398F6B}"/>
              </a:ext>
            </a:extLst>
          </p:cNvPr>
          <p:cNvSpPr txBox="1"/>
          <p:nvPr/>
        </p:nvSpPr>
        <p:spPr>
          <a:xfrm>
            <a:off x="6200937" y="61635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초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CD34C6-7956-400D-9AA7-E0424B60A052}"/>
              </a:ext>
            </a:extLst>
          </p:cNvPr>
          <p:cNvSpPr txBox="1"/>
          <p:nvPr/>
        </p:nvSpPr>
        <p:spPr>
          <a:xfrm>
            <a:off x="7314530" y="616353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스웨거 TTF" panose="020B0600000101010101" pitchFamily="50" charset="-127"/>
                <a:ea typeface="스웨거 TTF" panose="020B0600000101010101" pitchFamily="50" charset="-127"/>
              </a:rPr>
              <a:t>밀리초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65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5CC94-DD1D-4E1D-9179-BED8906834F3}"/>
              </a:ext>
            </a:extLst>
          </p:cNvPr>
          <p:cNvSpPr/>
          <p:nvPr/>
        </p:nvSpPr>
        <p:spPr>
          <a:xfrm>
            <a:off x="2539029" y="447675"/>
            <a:ext cx="7087820" cy="435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A9123D-3CE0-44C5-BCB0-DCF8ED5FDBDE}"/>
              </a:ext>
            </a:extLst>
          </p:cNvPr>
          <p:cNvGrpSpPr/>
          <p:nvPr/>
        </p:nvGrpSpPr>
        <p:grpSpPr>
          <a:xfrm>
            <a:off x="2539030" y="5183370"/>
            <a:ext cx="7087820" cy="1502431"/>
            <a:chOff x="2303929" y="4974295"/>
            <a:chExt cx="7584141" cy="15573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8F9CD0-F601-4850-806B-4A1096DDDC38}"/>
                </a:ext>
              </a:extLst>
            </p:cNvPr>
            <p:cNvSpPr/>
            <p:nvPr/>
          </p:nvSpPr>
          <p:spPr>
            <a:xfrm>
              <a:off x="2303929" y="4974295"/>
              <a:ext cx="7584141" cy="155733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20A4EB-A8B8-4B58-A33D-019D91773F97}"/>
                </a:ext>
              </a:extLst>
            </p:cNvPr>
            <p:cNvGrpSpPr/>
            <p:nvPr/>
          </p:nvGrpSpPr>
          <p:grpSpPr>
            <a:xfrm>
              <a:off x="2539029" y="5178275"/>
              <a:ext cx="7087820" cy="1149376"/>
              <a:chOff x="2375647" y="5202730"/>
              <a:chExt cx="7297270" cy="118334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4361D4B-6CF1-4307-8FFB-16061CB8EC92}"/>
                  </a:ext>
                </a:extLst>
              </p:cNvPr>
              <p:cNvSpPr/>
              <p:nvPr/>
            </p:nvSpPr>
            <p:spPr>
              <a:xfrm>
                <a:off x="2375647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26A779F-556C-4B2C-A49F-B03F3312CAFD}"/>
                  </a:ext>
                </a:extLst>
              </p:cNvPr>
              <p:cNvSpPr/>
              <p:nvPr/>
            </p:nvSpPr>
            <p:spPr>
              <a:xfrm>
                <a:off x="8489576" y="5202730"/>
                <a:ext cx="1183341" cy="11833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finish</a:t>
                </a:r>
                <a:endParaRPr lang="ko-KR" altLang="en-US" sz="16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31FBE-54C3-411D-B423-82C74A274097}"/>
                  </a:ext>
                </a:extLst>
              </p:cNvPr>
              <p:cNvSpPr/>
              <p:nvPr/>
            </p:nvSpPr>
            <p:spPr>
              <a:xfrm>
                <a:off x="3880917" y="5233443"/>
                <a:ext cx="4313624" cy="1152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tx1"/>
                    </a:solidFill>
                    <a:latin typeface="OCR A Std" panose="020F0609000104060307" pitchFamily="49" charset="0"/>
                  </a:rPr>
                  <a:t>00:12:31</a:t>
                </a:r>
                <a:endParaRPr lang="ko-KR" altLang="en-US" sz="7200" dirty="0">
                  <a:solidFill>
                    <a:schemeClr val="tx1"/>
                  </a:solidFill>
                  <a:latin typeface="OCR A Std" panose="020F0609000104060307" pitchFamily="49" charset="0"/>
                </a:endParaRPr>
              </a:p>
            </p:txBody>
          </p:sp>
        </p:grpSp>
      </p:grp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7CCBAAB2-4A17-4A93-B0BA-D202FEC04387}"/>
              </a:ext>
            </a:extLst>
          </p:cNvPr>
          <p:cNvSpPr/>
          <p:nvPr/>
        </p:nvSpPr>
        <p:spPr>
          <a:xfrm>
            <a:off x="6086499" y="188077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ABDD77DC-B52F-4E74-B186-428B2B3B3793}"/>
              </a:ext>
            </a:extLst>
          </p:cNvPr>
          <p:cNvSpPr/>
          <p:nvPr/>
        </p:nvSpPr>
        <p:spPr>
          <a:xfrm>
            <a:off x="5396810" y="1879949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58773801-D7AC-465D-A661-9634E16764A9}"/>
              </a:ext>
            </a:extLst>
          </p:cNvPr>
          <p:cNvSpPr/>
          <p:nvPr/>
        </p:nvSpPr>
        <p:spPr>
          <a:xfrm>
            <a:off x="6431549" y="2734774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549FB57E-3F5B-46EF-929C-675EFAE629A9}"/>
              </a:ext>
            </a:extLst>
          </p:cNvPr>
          <p:cNvSpPr/>
          <p:nvPr/>
        </p:nvSpPr>
        <p:spPr>
          <a:xfrm>
            <a:off x="5722226" y="2732854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다리꼴 57">
            <a:extLst>
              <a:ext uri="{FF2B5EF4-FFF2-40B4-BE49-F238E27FC236}">
                <a16:creationId xmlns:a16="http://schemas.microsoft.com/office/drawing/2014/main" id="{AD368A65-B275-41B7-927E-1C847F9991B6}"/>
              </a:ext>
            </a:extLst>
          </p:cNvPr>
          <p:cNvSpPr/>
          <p:nvPr/>
        </p:nvSpPr>
        <p:spPr>
          <a:xfrm>
            <a:off x="5019123" y="2719595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다리꼴 58">
            <a:extLst>
              <a:ext uri="{FF2B5EF4-FFF2-40B4-BE49-F238E27FC236}">
                <a16:creationId xmlns:a16="http://schemas.microsoft.com/office/drawing/2014/main" id="{4B84769E-28C2-4727-9FAB-5FB8A271135A}"/>
              </a:ext>
            </a:extLst>
          </p:cNvPr>
          <p:cNvSpPr/>
          <p:nvPr/>
        </p:nvSpPr>
        <p:spPr>
          <a:xfrm>
            <a:off x="6804770" y="358926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다리꼴 59">
            <a:extLst>
              <a:ext uri="{FF2B5EF4-FFF2-40B4-BE49-F238E27FC236}">
                <a16:creationId xmlns:a16="http://schemas.microsoft.com/office/drawing/2014/main" id="{F3818ED4-1940-4BE1-AE03-A626A3DCE3EB}"/>
              </a:ext>
            </a:extLst>
          </p:cNvPr>
          <p:cNvSpPr/>
          <p:nvPr/>
        </p:nvSpPr>
        <p:spPr>
          <a:xfrm>
            <a:off x="6096000" y="3593932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다리꼴 60">
            <a:extLst>
              <a:ext uri="{FF2B5EF4-FFF2-40B4-BE49-F238E27FC236}">
                <a16:creationId xmlns:a16="http://schemas.microsoft.com/office/drawing/2014/main" id="{13E0AE2C-8ECC-416D-A472-C60B3A69C5F3}"/>
              </a:ext>
            </a:extLst>
          </p:cNvPr>
          <p:cNvSpPr/>
          <p:nvPr/>
        </p:nvSpPr>
        <p:spPr>
          <a:xfrm>
            <a:off x="5382764" y="358926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다리꼴 61">
            <a:extLst>
              <a:ext uri="{FF2B5EF4-FFF2-40B4-BE49-F238E27FC236}">
                <a16:creationId xmlns:a16="http://schemas.microsoft.com/office/drawing/2014/main" id="{33154917-E269-4161-8970-232DFDBF3E1F}"/>
              </a:ext>
            </a:extLst>
          </p:cNvPr>
          <p:cNvSpPr/>
          <p:nvPr/>
        </p:nvSpPr>
        <p:spPr>
          <a:xfrm>
            <a:off x="4683574" y="358926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F6911E14-B7C7-42EE-8D11-2A3B8DE5A634}"/>
              </a:ext>
            </a:extLst>
          </p:cNvPr>
          <p:cNvSpPr/>
          <p:nvPr/>
        </p:nvSpPr>
        <p:spPr>
          <a:xfrm>
            <a:off x="8146454" y="3603138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590D137E-500F-494B-BE33-EF8B1EA8CC93}"/>
              </a:ext>
            </a:extLst>
          </p:cNvPr>
          <p:cNvSpPr/>
          <p:nvPr/>
        </p:nvSpPr>
        <p:spPr>
          <a:xfrm>
            <a:off x="3345162" y="3603138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CDC3809-9D9E-415C-9248-8F892C40E8DF}"/>
              </a:ext>
            </a:extLst>
          </p:cNvPr>
          <p:cNvSpPr/>
          <p:nvPr/>
        </p:nvSpPr>
        <p:spPr>
          <a:xfrm>
            <a:off x="10502553" y="4518699"/>
            <a:ext cx="389527" cy="3895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2EAD3A-76E7-4670-8C09-A7B0120190D3}"/>
              </a:ext>
            </a:extLst>
          </p:cNvPr>
          <p:cNvSpPr/>
          <p:nvPr/>
        </p:nvSpPr>
        <p:spPr>
          <a:xfrm>
            <a:off x="11019782" y="4518699"/>
            <a:ext cx="389527" cy="3895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CB2BEE4-C9A4-47D2-99D9-DAF1D652E28C}"/>
              </a:ext>
            </a:extLst>
          </p:cNvPr>
          <p:cNvSpPr/>
          <p:nvPr/>
        </p:nvSpPr>
        <p:spPr>
          <a:xfrm>
            <a:off x="11537011" y="4518699"/>
            <a:ext cx="389527" cy="3895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9F6C769-66DA-449D-8E03-ADC3E590FDAD}"/>
              </a:ext>
            </a:extLst>
          </p:cNvPr>
          <p:cNvSpPr/>
          <p:nvPr/>
        </p:nvSpPr>
        <p:spPr>
          <a:xfrm>
            <a:off x="9985324" y="4518699"/>
            <a:ext cx="389527" cy="389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76926D-544D-43AB-B5B5-36F0C9962422}"/>
              </a:ext>
            </a:extLst>
          </p:cNvPr>
          <p:cNvSpPr txBox="1"/>
          <p:nvPr/>
        </p:nvSpPr>
        <p:spPr>
          <a:xfrm>
            <a:off x="10470793" y="502861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컵 색깔 선택 가능함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37881B-3A23-4C7C-A320-E50D46AF573E}"/>
              </a:ext>
            </a:extLst>
          </p:cNvPr>
          <p:cNvSpPr txBox="1"/>
          <p:nvPr/>
        </p:nvSpPr>
        <p:spPr>
          <a:xfrm>
            <a:off x="1038120" y="5030559"/>
            <a:ext cx="2149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Start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버튼 누르면 시간측정 시작됨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812332-0585-4A7F-A7F8-F4031E2E8627}"/>
              </a:ext>
            </a:extLst>
          </p:cNvPr>
          <p:cNvSpPr txBox="1"/>
          <p:nvPr/>
        </p:nvSpPr>
        <p:spPr>
          <a:xfrm>
            <a:off x="9382724" y="6480553"/>
            <a:ext cx="2762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모양 만들고 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finish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버튼 누르면 시간측정 종료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5D48A6-8498-4163-B2E4-D562DC9AC425}"/>
              </a:ext>
            </a:extLst>
          </p:cNvPr>
          <p:cNvSpPr txBox="1"/>
          <p:nvPr/>
        </p:nvSpPr>
        <p:spPr>
          <a:xfrm>
            <a:off x="4567115" y="64905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스웨거 TTF" panose="020B0600000101010101" pitchFamily="50" charset="-127"/>
                <a:ea typeface="스웨거 TTF" panose="020B0600000101010101" pitchFamily="50" charset="-127"/>
              </a:rPr>
              <a:t>컵 쌓는 공간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8783052-3D75-4442-A5CE-5AAEBFD2E372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263742" y="1647512"/>
            <a:ext cx="5885" cy="244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D741967B-3F32-434B-85DD-8429ED8EC87A}"/>
              </a:ext>
            </a:extLst>
          </p:cNvPr>
          <p:cNvCxnSpPr>
            <a:stCxn id="3" idx="2"/>
            <a:endCxn id="74" idx="2"/>
          </p:cNvCxnSpPr>
          <p:nvPr/>
        </p:nvCxnSpPr>
        <p:spPr>
          <a:xfrm rot="10800000">
            <a:off x="2113063" y="5369114"/>
            <a:ext cx="645683" cy="565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454908F-84D6-47ED-8F1D-61B2D2FB4EA2}"/>
              </a:ext>
            </a:extLst>
          </p:cNvPr>
          <p:cNvCxnSpPr>
            <a:cxnSpLocks/>
            <a:stCxn id="6" idx="4"/>
            <a:endCxn id="76" idx="1"/>
          </p:cNvCxnSpPr>
          <p:nvPr/>
        </p:nvCxnSpPr>
        <p:spPr>
          <a:xfrm rot="16200000" flipH="1">
            <a:off x="9033776" y="6300881"/>
            <a:ext cx="160817" cy="5370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95DD6DFC-205C-4873-B25A-CBF020D18102}"/>
              </a:ext>
            </a:extLst>
          </p:cNvPr>
          <p:cNvCxnSpPr>
            <a:stCxn id="34" idx="0"/>
            <a:endCxn id="77" idx="3"/>
          </p:cNvCxnSpPr>
          <p:nvPr/>
        </p:nvCxnSpPr>
        <p:spPr>
          <a:xfrm rot="16200000" flipV="1">
            <a:off x="5670489" y="35224"/>
            <a:ext cx="213493" cy="611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2E4952D-495F-4A48-9ECE-3BCB27737AFA}"/>
              </a:ext>
            </a:extLst>
          </p:cNvPr>
          <p:cNvCxnSpPr>
            <a:stCxn id="68" idx="4"/>
            <a:endCxn id="73" idx="1"/>
          </p:cNvCxnSpPr>
          <p:nvPr/>
        </p:nvCxnSpPr>
        <p:spPr>
          <a:xfrm rot="16200000" flipH="1">
            <a:off x="10180607" y="4907706"/>
            <a:ext cx="289667" cy="2907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다리꼴 69">
            <a:extLst>
              <a:ext uri="{FF2B5EF4-FFF2-40B4-BE49-F238E27FC236}">
                <a16:creationId xmlns:a16="http://schemas.microsoft.com/office/drawing/2014/main" id="{EDA1727F-C9F5-4AC2-9C22-CA12013F81A9}"/>
              </a:ext>
            </a:extLst>
          </p:cNvPr>
          <p:cNvSpPr/>
          <p:nvPr/>
        </p:nvSpPr>
        <p:spPr>
          <a:xfrm>
            <a:off x="5732359" y="100537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B2E799-F400-4847-B071-F01C91C8CA03}"/>
              </a:ext>
            </a:extLst>
          </p:cNvPr>
          <p:cNvSpPr txBox="1"/>
          <p:nvPr/>
        </p:nvSpPr>
        <p:spPr>
          <a:xfrm>
            <a:off x="4907063" y="616353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분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FB6F85-AAD4-4AFC-9594-A1669729842F}"/>
              </a:ext>
            </a:extLst>
          </p:cNvPr>
          <p:cNvSpPr txBox="1"/>
          <p:nvPr/>
        </p:nvSpPr>
        <p:spPr>
          <a:xfrm>
            <a:off x="6200937" y="61635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초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1C793-4EBB-47DF-8E9B-AF0B3CA9B16E}"/>
              </a:ext>
            </a:extLst>
          </p:cNvPr>
          <p:cNvSpPr txBox="1"/>
          <p:nvPr/>
        </p:nvSpPr>
        <p:spPr>
          <a:xfrm>
            <a:off x="7314530" y="616353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스웨거 TTF" panose="020B0600000101010101" pitchFamily="50" charset="-127"/>
                <a:ea typeface="스웨거 TTF" panose="020B0600000101010101" pitchFamily="50" charset="-127"/>
              </a:rPr>
              <a:t>밀리초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CED48-4EB1-4F5D-9458-27BF8F49B93B}"/>
              </a:ext>
            </a:extLst>
          </p:cNvPr>
          <p:cNvSpPr/>
          <p:nvPr/>
        </p:nvSpPr>
        <p:spPr>
          <a:xfrm>
            <a:off x="216274" y="447675"/>
            <a:ext cx="2106705" cy="1199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4396FE11-F614-42E9-8FEA-AAAD605E5734}"/>
              </a:ext>
            </a:extLst>
          </p:cNvPr>
          <p:cNvSpPr/>
          <p:nvPr/>
        </p:nvSpPr>
        <p:spPr>
          <a:xfrm>
            <a:off x="1281650" y="859841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>
            <a:extLst>
              <a:ext uri="{FF2B5EF4-FFF2-40B4-BE49-F238E27FC236}">
                <a16:creationId xmlns:a16="http://schemas.microsoft.com/office/drawing/2014/main" id="{B7E28DE5-2841-4A89-B472-6E0E77ECF650}"/>
              </a:ext>
            </a:extLst>
          </p:cNvPr>
          <p:cNvSpPr/>
          <p:nvPr/>
        </p:nvSpPr>
        <p:spPr>
          <a:xfrm>
            <a:off x="1375354" y="107177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>
            <a:extLst>
              <a:ext uri="{FF2B5EF4-FFF2-40B4-BE49-F238E27FC236}">
                <a16:creationId xmlns:a16="http://schemas.microsoft.com/office/drawing/2014/main" id="{7CF41CCB-EA72-4A27-9565-ED40B694A8A8}"/>
              </a:ext>
            </a:extLst>
          </p:cNvPr>
          <p:cNvSpPr/>
          <p:nvPr/>
        </p:nvSpPr>
        <p:spPr>
          <a:xfrm>
            <a:off x="1459332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>
            <a:extLst>
              <a:ext uri="{FF2B5EF4-FFF2-40B4-BE49-F238E27FC236}">
                <a16:creationId xmlns:a16="http://schemas.microsoft.com/office/drawing/2014/main" id="{4440F9B1-E595-464C-8AF4-D4EB3C98CD4D}"/>
              </a:ext>
            </a:extLst>
          </p:cNvPr>
          <p:cNvSpPr/>
          <p:nvPr/>
        </p:nvSpPr>
        <p:spPr>
          <a:xfrm>
            <a:off x="1088968" y="856174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ACEF2862-FB0E-4823-B65A-21C6E9D39C3F}"/>
              </a:ext>
            </a:extLst>
          </p:cNvPr>
          <p:cNvSpPr/>
          <p:nvPr/>
        </p:nvSpPr>
        <p:spPr>
          <a:xfrm>
            <a:off x="1185267" y="10734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01F97806-4FD5-4857-A33A-3F28F9A5433D}"/>
              </a:ext>
            </a:extLst>
          </p:cNvPr>
          <p:cNvSpPr/>
          <p:nvPr/>
        </p:nvSpPr>
        <p:spPr>
          <a:xfrm>
            <a:off x="984476" y="1073410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81F02BBC-347A-406C-A067-B28F293C4A04}"/>
              </a:ext>
            </a:extLst>
          </p:cNvPr>
          <p:cNvSpPr/>
          <p:nvPr/>
        </p:nvSpPr>
        <p:spPr>
          <a:xfrm>
            <a:off x="127514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A8810276-076F-422B-B116-346B60550E2C}"/>
              </a:ext>
            </a:extLst>
          </p:cNvPr>
          <p:cNvSpPr/>
          <p:nvPr/>
        </p:nvSpPr>
        <p:spPr>
          <a:xfrm>
            <a:off x="10775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0726C8BB-5921-435B-B1DE-E22533CA32F1}"/>
              </a:ext>
            </a:extLst>
          </p:cNvPr>
          <p:cNvSpPr/>
          <p:nvPr/>
        </p:nvSpPr>
        <p:spPr>
          <a:xfrm>
            <a:off x="891388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C3F1A919-A887-4785-8698-DCE16B037B08}"/>
              </a:ext>
            </a:extLst>
          </p:cNvPr>
          <p:cNvSpPr/>
          <p:nvPr/>
        </p:nvSpPr>
        <p:spPr>
          <a:xfrm>
            <a:off x="1188561" y="647903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C38EFAF0-9665-482D-8150-C1A4EA788413}"/>
              </a:ext>
            </a:extLst>
          </p:cNvPr>
          <p:cNvSpPr/>
          <p:nvPr/>
        </p:nvSpPr>
        <p:spPr>
          <a:xfrm>
            <a:off x="421857" y="12639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다리꼴 90">
            <a:extLst>
              <a:ext uri="{FF2B5EF4-FFF2-40B4-BE49-F238E27FC236}">
                <a16:creationId xmlns:a16="http://schemas.microsoft.com/office/drawing/2014/main" id="{26A21DDA-378B-4410-8EB9-185E690C0300}"/>
              </a:ext>
            </a:extLst>
          </p:cNvPr>
          <p:cNvSpPr/>
          <p:nvPr/>
        </p:nvSpPr>
        <p:spPr>
          <a:xfrm>
            <a:off x="19288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C2B8CA-8328-4AF7-B339-D1BA183882A3}"/>
              </a:ext>
            </a:extLst>
          </p:cNvPr>
          <p:cNvSpPr txBox="1"/>
          <p:nvPr/>
        </p:nvSpPr>
        <p:spPr>
          <a:xfrm>
            <a:off x="100603" y="1891559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start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버튼 누르면 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왼쪽 상단에 만들어야 할 모양 제시됨 </a:t>
            </a:r>
          </a:p>
        </p:txBody>
      </p:sp>
    </p:spTree>
    <p:extLst>
      <p:ext uri="{BB962C8B-B14F-4D97-AF65-F5344CB8AC3E}">
        <p14:creationId xmlns:p14="http://schemas.microsoft.com/office/powerpoint/2010/main" val="25991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A47C21-5937-4C04-BF54-B5DBEB3DBC68}"/>
              </a:ext>
            </a:extLst>
          </p:cNvPr>
          <p:cNvSpPr/>
          <p:nvPr/>
        </p:nvSpPr>
        <p:spPr>
          <a:xfrm>
            <a:off x="3557587" y="15859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3F09A4-7407-4D65-BC92-A40AF5EC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33591"/>
              </p:ext>
            </p:extLst>
          </p:nvPr>
        </p:nvGraphicFramePr>
        <p:xfrm>
          <a:off x="3962502" y="2170212"/>
          <a:ext cx="4243955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3955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00 : 08 : 26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00 : 09 :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00 : 12 : 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EC24CB-94DA-436D-AC51-9397028F2EE7}"/>
              </a:ext>
            </a:extLst>
          </p:cNvPr>
          <p:cNvSpPr/>
          <p:nvPr/>
        </p:nvSpPr>
        <p:spPr>
          <a:xfrm>
            <a:off x="3567112" y="4772020"/>
            <a:ext cx="1247773" cy="4905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4D6FC3-9EC0-4DCB-8723-43BDCC9ECD62}"/>
              </a:ext>
            </a:extLst>
          </p:cNvPr>
          <p:cNvSpPr/>
          <p:nvPr/>
        </p:nvSpPr>
        <p:spPr>
          <a:xfrm>
            <a:off x="4826484" y="4781546"/>
            <a:ext cx="1247773" cy="49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63F5AD-236B-4D09-BB23-3FEB266052EC}"/>
              </a:ext>
            </a:extLst>
          </p:cNvPr>
          <p:cNvSpPr/>
          <p:nvPr/>
        </p:nvSpPr>
        <p:spPr>
          <a:xfrm>
            <a:off x="6095999" y="4781548"/>
            <a:ext cx="1247773" cy="49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3C3D8-FCE5-4E0B-9672-6B34330DE9E6}"/>
              </a:ext>
            </a:extLst>
          </p:cNvPr>
          <p:cNvSpPr/>
          <p:nvPr/>
        </p:nvSpPr>
        <p:spPr>
          <a:xfrm>
            <a:off x="7365205" y="4781548"/>
            <a:ext cx="1247773" cy="49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B9455-E0DD-4606-BFC3-ABB7A2C7309C}"/>
              </a:ext>
            </a:extLst>
          </p:cNvPr>
          <p:cNvSpPr txBox="1"/>
          <p:nvPr/>
        </p:nvSpPr>
        <p:spPr>
          <a:xfrm>
            <a:off x="3962503" y="48421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철수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AB795-42F1-48D8-AACF-92AFC5099C4D}"/>
              </a:ext>
            </a:extLst>
          </p:cNvPr>
          <p:cNvSpPr txBox="1"/>
          <p:nvPr/>
        </p:nvSpPr>
        <p:spPr>
          <a:xfrm>
            <a:off x="5231709" y="48421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영수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2FD56-7F19-4140-A366-9248B52B101B}"/>
              </a:ext>
            </a:extLst>
          </p:cNvPr>
          <p:cNvSpPr txBox="1"/>
          <p:nvPr/>
        </p:nvSpPr>
        <p:spPr>
          <a:xfrm>
            <a:off x="6500915" y="484420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민수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D91E0-28CA-4A66-9B7B-C877C098C2BC}"/>
              </a:ext>
            </a:extLst>
          </p:cNvPr>
          <p:cNvSpPr txBox="1"/>
          <p:nvPr/>
        </p:nvSpPr>
        <p:spPr>
          <a:xfrm>
            <a:off x="7771724" y="48421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준수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5535589" y="167800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스웨거 TTF" panose="020B0600000101010101" pitchFamily="50" charset="-127"/>
                <a:ea typeface="스웨거 TTF" panose="020B0600000101010101" pitchFamily="50" charset="-127"/>
              </a:rPr>
              <a:t>철수님의 </a:t>
            </a:r>
            <a:r>
              <a:rPr lang="ko-KR" altLang="en-US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기록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473" y="2198787"/>
            <a:ext cx="277718" cy="2777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162D1D-84D7-4A42-8794-F0DD747C6008}"/>
              </a:ext>
            </a:extLst>
          </p:cNvPr>
          <p:cNvSpPr txBox="1"/>
          <p:nvPr/>
        </p:nvSpPr>
        <p:spPr>
          <a:xfrm>
            <a:off x="128928" y="157253"/>
            <a:ext cx="5655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·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미니게임이 끝난 후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방금 전 기록이 몇 번째에 위치해 있는지 캐릭터별 최고 기록과 함께 보여줌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·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캐릭터 별로 로컬기록 보여줌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·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현재 게임을 다시 진행할지</a:t>
            </a:r>
            <a:r>
              <a:rPr lang="en-US" altLang="ko-KR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16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다른 게임을 시작할지 선택할 수 있음</a:t>
            </a:r>
            <a:endParaRPr lang="en-US" altLang="ko-KR" sz="16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3017345" y="5936796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1492" y="5936796"/>
              <a:ext cx="461665" cy="461665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871659" cy="584776"/>
            <a:chOff x="2309814" y="5875241"/>
            <a:chExt cx="1871659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600324" y="5936796"/>
              <a:ext cx="1423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스웨거 TTF" panose="020B0600000101010101" pitchFamily="50" charset="-127"/>
                  <a:ea typeface="스웨거 TTF" panose="020B0600000101010101" pitchFamily="50" charset="-127"/>
                </a:rPr>
                <a:t>다른 게임 하기</a:t>
              </a:r>
              <a:endPara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62502" y="283284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247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 Medium</vt:lpstr>
      <vt:lpstr>맑은 고딕</vt:lpstr>
      <vt:lpstr>스웨거 TTF</vt:lpstr>
      <vt:lpstr>Arial</vt:lpstr>
      <vt:lpstr>OCR A Std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지예성</dc:creator>
  <cp:lastModifiedBy>지예성</cp:lastModifiedBy>
  <cp:revision>7</cp:revision>
  <dcterms:created xsi:type="dcterms:W3CDTF">2021-11-06T06:52:32Z</dcterms:created>
  <dcterms:modified xsi:type="dcterms:W3CDTF">2021-11-06T09:12:34Z</dcterms:modified>
</cp:coreProperties>
</file>