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22822A-2066-4BE3-ACA2-27ECB0B0BB21}" v="14" dt="2021-11-06T09:16:21.5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e98k@gmail.com" userId="2ff9d6024b81a811" providerId="LiveId" clId="{9922822A-2066-4BE3-ACA2-27ECB0B0BB21}"/>
    <pc:docChg chg="undo custSel addSld modSld">
      <pc:chgData name="jone98k@gmail.com" userId="2ff9d6024b81a811" providerId="LiveId" clId="{9922822A-2066-4BE3-ACA2-27ECB0B0BB21}" dt="2021-11-06T09:18:19.205" v="286" actId="14100"/>
      <pc:docMkLst>
        <pc:docMk/>
      </pc:docMkLst>
      <pc:sldChg chg="addSp delSp modSp new mod">
        <pc:chgData name="jone98k@gmail.com" userId="2ff9d6024b81a811" providerId="LiveId" clId="{9922822A-2066-4BE3-ACA2-27ECB0B0BB21}" dt="2021-11-06T09:18:19.205" v="286" actId="14100"/>
        <pc:sldMkLst>
          <pc:docMk/>
          <pc:sldMk cId="246472316" sldId="258"/>
        </pc:sldMkLst>
        <pc:spChg chg="del">
          <ac:chgData name="jone98k@gmail.com" userId="2ff9d6024b81a811" providerId="LiveId" clId="{9922822A-2066-4BE3-ACA2-27ECB0B0BB21}" dt="2021-11-06T09:05:27.807" v="1" actId="478"/>
          <ac:spMkLst>
            <pc:docMk/>
            <pc:sldMk cId="246472316" sldId="258"/>
            <ac:spMk id="2" creationId="{DBD9A646-E71F-4CCF-8F2D-88A3D2F77BAE}"/>
          </ac:spMkLst>
        </pc:spChg>
        <pc:spChg chg="del">
          <ac:chgData name="jone98k@gmail.com" userId="2ff9d6024b81a811" providerId="LiveId" clId="{9922822A-2066-4BE3-ACA2-27ECB0B0BB21}" dt="2021-11-06T09:05:29.297" v="2" actId="478"/>
          <ac:spMkLst>
            <pc:docMk/>
            <pc:sldMk cId="246472316" sldId="258"/>
            <ac:spMk id="3" creationId="{EE3C5C12-5185-4613-B39F-324CFDA9AA0C}"/>
          </ac:spMkLst>
        </pc:spChg>
        <pc:spChg chg="add mod">
          <ac:chgData name="jone98k@gmail.com" userId="2ff9d6024b81a811" providerId="LiveId" clId="{9922822A-2066-4BE3-ACA2-27ECB0B0BB21}" dt="2021-11-06T09:15:40.706" v="221" actId="20577"/>
          <ac:spMkLst>
            <pc:docMk/>
            <pc:sldMk cId="246472316" sldId="258"/>
            <ac:spMk id="8" creationId="{D7C100CE-942F-4A95-9394-525A78497036}"/>
          </ac:spMkLst>
        </pc:spChg>
        <pc:spChg chg="add mod">
          <ac:chgData name="jone98k@gmail.com" userId="2ff9d6024b81a811" providerId="LiveId" clId="{9922822A-2066-4BE3-ACA2-27ECB0B0BB21}" dt="2021-11-06T09:18:19.205" v="286" actId="14100"/>
          <ac:spMkLst>
            <pc:docMk/>
            <pc:sldMk cId="246472316" sldId="258"/>
            <ac:spMk id="9" creationId="{38358F5B-6ABB-4B57-9849-4802CDFA8D44}"/>
          </ac:spMkLst>
        </pc:spChg>
        <pc:spChg chg="add mod">
          <ac:chgData name="jone98k@gmail.com" userId="2ff9d6024b81a811" providerId="LiveId" clId="{9922822A-2066-4BE3-ACA2-27ECB0B0BB21}" dt="2021-11-06T09:18:13.827" v="285" actId="14100"/>
          <ac:spMkLst>
            <pc:docMk/>
            <pc:sldMk cId="246472316" sldId="258"/>
            <ac:spMk id="10" creationId="{DB83453C-EB6E-4442-9B87-9B19D4F56CA0}"/>
          </ac:spMkLst>
        </pc:spChg>
        <pc:spChg chg="add mod">
          <ac:chgData name="jone98k@gmail.com" userId="2ff9d6024b81a811" providerId="LiveId" clId="{9922822A-2066-4BE3-ACA2-27ECB0B0BB21}" dt="2021-11-06T09:17:47.826" v="277" actId="14100"/>
          <ac:spMkLst>
            <pc:docMk/>
            <pc:sldMk cId="246472316" sldId="258"/>
            <ac:spMk id="11" creationId="{EC78BB29-19D2-418C-A4DD-4898337D4E06}"/>
          </ac:spMkLst>
        </pc:spChg>
        <pc:spChg chg="add mod">
          <ac:chgData name="jone98k@gmail.com" userId="2ff9d6024b81a811" providerId="LiveId" clId="{9922822A-2066-4BE3-ACA2-27ECB0B0BB21}" dt="2021-11-06T09:17:52.232" v="279" actId="14100"/>
          <ac:spMkLst>
            <pc:docMk/>
            <pc:sldMk cId="246472316" sldId="258"/>
            <ac:spMk id="12" creationId="{974BA33C-12ED-4320-986C-9AF4D03617A6}"/>
          </ac:spMkLst>
        </pc:spChg>
        <pc:graphicFrameChg chg="add del">
          <ac:chgData name="jone98k@gmail.com" userId="2ff9d6024b81a811" providerId="LiveId" clId="{9922822A-2066-4BE3-ACA2-27ECB0B0BB21}" dt="2021-11-06T09:05:59.634" v="4" actId="478"/>
          <ac:graphicFrameMkLst>
            <pc:docMk/>
            <pc:sldMk cId="246472316" sldId="258"/>
            <ac:graphicFrameMk id="4" creationId="{B615851E-2639-4A60-8613-E1CEA4A424C9}"/>
          </ac:graphicFrameMkLst>
        </pc:graphicFrameChg>
        <pc:graphicFrameChg chg="add del mod modGraphic">
          <ac:chgData name="jone98k@gmail.com" userId="2ff9d6024b81a811" providerId="LiveId" clId="{9922822A-2066-4BE3-ACA2-27ECB0B0BB21}" dt="2021-11-06T09:06:42.372" v="8" actId="478"/>
          <ac:graphicFrameMkLst>
            <pc:docMk/>
            <pc:sldMk cId="246472316" sldId="258"/>
            <ac:graphicFrameMk id="5" creationId="{9FB00E90-1E21-4B1A-A959-12197A108B53}"/>
          </ac:graphicFrameMkLst>
        </pc:graphicFrameChg>
        <pc:graphicFrameChg chg="add mod modGraphic">
          <ac:chgData name="jone98k@gmail.com" userId="2ff9d6024b81a811" providerId="LiveId" clId="{9922822A-2066-4BE3-ACA2-27ECB0B0BB21}" dt="2021-11-06T09:09:22.057" v="70" actId="1076"/>
          <ac:graphicFrameMkLst>
            <pc:docMk/>
            <pc:sldMk cId="246472316" sldId="258"/>
            <ac:graphicFrameMk id="6" creationId="{2965D0B8-D22E-4105-A605-5128BD667FE0}"/>
          </ac:graphicFrameMkLst>
        </pc:graphicFrameChg>
        <pc:graphicFrameChg chg="add mod modGraphic">
          <ac:chgData name="jone98k@gmail.com" userId="2ff9d6024b81a811" providerId="LiveId" clId="{9922822A-2066-4BE3-ACA2-27ECB0B0BB21}" dt="2021-11-06T09:15:03.838" v="116" actId="20577"/>
          <ac:graphicFrameMkLst>
            <pc:docMk/>
            <pc:sldMk cId="246472316" sldId="258"/>
            <ac:graphicFrameMk id="7" creationId="{A1ECD8CC-755B-4560-8E71-4D43A0DCA6D9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1D0A1-0DCD-4DC7-99D4-E30A7B86C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A96C64-2FC1-4438-A69D-69473AA23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8B8045-B00D-46D7-8DE0-74C202D49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3AB3-944C-41C9-98D4-DF4FE6DE7358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B7A194-BAEC-4DA2-A6AC-5774D5E0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EE9411-65E1-46B3-ADA4-FF7B0689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C033-F0EC-4B20-A44D-2A9DC8012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86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9C5E1-632D-44AB-8B5A-1574361A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C3117A-370B-4236-87C5-7407002EC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F18652-CD38-4010-9C95-763123A5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3AB3-944C-41C9-98D4-DF4FE6DE7358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E774A-D918-4BEA-A220-3F6A78EE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18839-18F5-46C6-A545-E61BFB37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C033-F0EC-4B20-A44D-2A9DC8012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92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881DD6-9E54-4C2B-BE09-8D2A0167F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4470C4-6875-4A90-80DE-13669A1B8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1EFC7B-7D6B-4B9E-A928-A85D9601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3AB3-944C-41C9-98D4-DF4FE6DE7358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106CE-5B79-4823-ADEA-8A0B023B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189BB-257B-4CC1-A735-A371F792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C033-F0EC-4B20-A44D-2A9DC8012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88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2743B-B2AB-40E0-8CF0-85D928EC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88AE11-F293-4D5A-AA08-53BC81713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5EEEC-D3E4-4742-BF2F-A95AE165A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3AB3-944C-41C9-98D4-DF4FE6DE7358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FFFCE-DC75-49B1-8EDD-17D5AB51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12D52-42C5-4AEE-A832-29C6E369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C033-F0EC-4B20-A44D-2A9DC8012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0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05DDF-F5F4-4815-8FBC-92E7F173C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043BE9-383F-4C0D-9599-7BF6B91AE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C6153B-2A8F-4CD5-A710-714C30B2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3AB3-944C-41C9-98D4-DF4FE6DE7358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1ED068-30A7-426E-9FB8-1FF3C352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4D90D-C19E-4124-A4F5-0B4D0B3A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C033-F0EC-4B20-A44D-2A9DC8012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64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3AD9F-5406-43B1-B480-9F4F3795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0E4121-938D-43F4-866F-45C6B9ACC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E407D4-91F3-4C84-85EC-AA5E50E5E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81AA35-4F32-4BE1-96B1-A1EE1A0F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3AB3-944C-41C9-98D4-DF4FE6DE7358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4034F-AF5A-4C3D-AED1-83AA65F30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CA6A39-50B6-4222-9CA5-8EF68CAE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C033-F0EC-4B20-A44D-2A9DC8012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35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128B8-84F0-4AC5-9F34-D15021DA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11BF34-FFA6-4BF1-80A6-86A3FB51C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C7A869-A957-4DEC-9485-21E80552C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4339D8-F02F-43F9-9939-E2229A76F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AD65DC-FA21-4DDA-A278-2E824A37D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F87E63-78CE-4B95-9DA4-85F0AD07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3AB3-944C-41C9-98D4-DF4FE6DE7358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5A374C-4EC8-4723-A1E1-6C269507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94E949-6022-40FB-9BFA-C94806AD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C033-F0EC-4B20-A44D-2A9DC8012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54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0B1A6-2D41-4CF0-8B80-146D33E5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8E7D37-2BB5-4258-9BCA-CD426162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3AB3-944C-41C9-98D4-DF4FE6DE7358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B2450B-4543-4462-91C3-9B967F0F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A7C81D-FDA2-451C-9B81-D079FC9F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C033-F0EC-4B20-A44D-2A9DC8012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84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7BD11F-3DBA-4586-B8AD-99D2FA355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3AB3-944C-41C9-98D4-DF4FE6DE7358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AE2797-2310-4AF4-95C0-7C02555FE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0A96F-CFD7-47BE-97BC-69454F49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C033-F0EC-4B20-A44D-2A9DC8012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25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80910-3947-479F-932A-68FB112C0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F780CE-F2C1-46BA-91A4-54CC49B99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D14213-558F-48B1-854C-0E34C3ACA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EABEF4-EEC1-466F-9807-2E4F7DB9C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3AB3-944C-41C9-98D4-DF4FE6DE7358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BA873B-6695-4219-8541-A1F42381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463646-179E-408E-9832-48F256FA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C033-F0EC-4B20-A44D-2A9DC8012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73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8A488-43C8-449E-B0B7-0EDD5B95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E9A839-210D-4173-90AB-C157CDF14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B52245-24D0-4EA8-8553-0A4BB35C4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A84A09-052B-406F-9F44-1DCA7FBF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3AB3-944C-41C9-98D4-DF4FE6DE7358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67820F-18B8-45F2-86FD-003A376F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4655C4-256D-4180-9356-C0E4675F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C033-F0EC-4B20-A44D-2A9DC8012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42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2F7DDD-BE72-466A-BB94-2C61E0DC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22F87C-C3F0-4D9C-88A4-370F9E525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D971E-27C9-474E-9E99-602034A4E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A3AB3-944C-41C9-98D4-DF4FE6DE7358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9E4102-246A-4BEB-AA34-94062B218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883EB0-D769-47C9-BD8A-11B90FE12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1C033-F0EC-4B20-A44D-2A9DC8012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4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E1ECBA-9523-4D6F-B6A8-AEC38FB85460}"/>
              </a:ext>
            </a:extLst>
          </p:cNvPr>
          <p:cNvSpPr txBox="1"/>
          <p:nvPr/>
        </p:nvSpPr>
        <p:spPr>
          <a:xfrm>
            <a:off x="4266080" y="2646829"/>
            <a:ext cx="33813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/>
              <a:t>기본배경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3A4C8B3-D543-4716-BF59-9DB3CB93B137}"/>
              </a:ext>
            </a:extLst>
          </p:cNvPr>
          <p:cNvCxnSpPr>
            <a:cxnSpLocks/>
          </p:cNvCxnSpPr>
          <p:nvPr/>
        </p:nvCxnSpPr>
        <p:spPr>
          <a:xfrm flipH="1">
            <a:off x="10748683" y="277906"/>
            <a:ext cx="28687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F36C05-8C23-42B9-96F0-1686EE50B2F7}"/>
              </a:ext>
            </a:extLst>
          </p:cNvPr>
          <p:cNvSpPr/>
          <p:nvPr/>
        </p:nvSpPr>
        <p:spPr>
          <a:xfrm>
            <a:off x="11182350" y="1809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0F6699-5DBA-41A8-80BC-22B3C2B34DA3}"/>
              </a:ext>
            </a:extLst>
          </p:cNvPr>
          <p:cNvSpPr/>
          <p:nvPr/>
        </p:nvSpPr>
        <p:spPr>
          <a:xfrm>
            <a:off x="11268075" y="1428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7995629-EE72-4EBD-969A-52853C039694}"/>
              </a:ext>
            </a:extLst>
          </p:cNvPr>
          <p:cNvCxnSpPr/>
          <p:nvPr/>
        </p:nvCxnSpPr>
        <p:spPr>
          <a:xfrm>
            <a:off x="11688295" y="142875"/>
            <a:ext cx="238125" cy="173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B8DD199-1447-4741-9D51-1D25CDECCBC2}"/>
              </a:ext>
            </a:extLst>
          </p:cNvPr>
          <p:cNvCxnSpPr>
            <a:cxnSpLocks/>
          </p:cNvCxnSpPr>
          <p:nvPr/>
        </p:nvCxnSpPr>
        <p:spPr>
          <a:xfrm flipH="1">
            <a:off x="11688295" y="133350"/>
            <a:ext cx="228601" cy="182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FA59D8-4408-430A-943C-145742BB3EFD}"/>
              </a:ext>
            </a:extLst>
          </p:cNvPr>
          <p:cNvSpPr txBox="1"/>
          <p:nvPr/>
        </p:nvSpPr>
        <p:spPr>
          <a:xfrm>
            <a:off x="10200715" y="6010274"/>
            <a:ext cx="2134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게임종료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51557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곰 얼굴 이모티콘 🐻">
            <a:extLst>
              <a:ext uri="{FF2B5EF4-FFF2-40B4-BE49-F238E27FC236}">
                <a16:creationId xmlns:a16="http://schemas.microsoft.com/office/drawing/2014/main" id="{1261EF20-D0A4-47DB-9ABD-32B27DFB8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" r="657" b="1"/>
          <a:stretch/>
        </p:blipFill>
        <p:spPr bwMode="auto">
          <a:xfrm>
            <a:off x="5676103" y="5569793"/>
            <a:ext cx="1080000" cy="109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고양이 일러스트 ai 다운로드 download cat face vector image - Urbanbrush">
            <a:extLst>
              <a:ext uri="{FF2B5EF4-FFF2-40B4-BE49-F238E27FC236}">
                <a16:creationId xmlns:a16="http://schemas.microsoft.com/office/drawing/2014/main" id="{6B0DBED2-A8D4-415B-9252-00A21E70EC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9" t="14682" r="13907" b="15886"/>
          <a:stretch/>
        </p:blipFill>
        <p:spPr bwMode="auto">
          <a:xfrm>
            <a:off x="593500" y="3937646"/>
            <a:ext cx="113771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고양이 일러스트 ai 다운로드 download cat face vector image - Urbanbrush">
            <a:extLst>
              <a:ext uri="{FF2B5EF4-FFF2-40B4-BE49-F238E27FC236}">
                <a16:creationId xmlns:a16="http://schemas.microsoft.com/office/drawing/2014/main" id="{C09B9B65-FF0A-4191-91E1-343538B920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9" t="14682" r="13907" b="15886"/>
          <a:stretch/>
        </p:blipFill>
        <p:spPr bwMode="auto">
          <a:xfrm>
            <a:off x="5647248" y="281832"/>
            <a:ext cx="113771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고양이 일러스트 ai 다운로드 download cat face vector image - Urbanbrush">
            <a:extLst>
              <a:ext uri="{FF2B5EF4-FFF2-40B4-BE49-F238E27FC236}">
                <a16:creationId xmlns:a16="http://schemas.microsoft.com/office/drawing/2014/main" id="{72EC017C-8537-47B0-9E38-CE901B733F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9" t="14682" r="13907" b="15886"/>
          <a:stretch/>
        </p:blipFill>
        <p:spPr bwMode="auto">
          <a:xfrm>
            <a:off x="5647248" y="1318567"/>
            <a:ext cx="113771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고양이 일러스트 ai 다운로드 download cat face vector image - Urbanbrush">
            <a:extLst>
              <a:ext uri="{FF2B5EF4-FFF2-40B4-BE49-F238E27FC236}">
                <a16:creationId xmlns:a16="http://schemas.microsoft.com/office/drawing/2014/main" id="{D94279A4-9A42-4F36-8856-1A34414EFF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9" t="14682" r="13907" b="15886"/>
          <a:stretch/>
        </p:blipFill>
        <p:spPr bwMode="auto">
          <a:xfrm>
            <a:off x="5647248" y="3334672"/>
            <a:ext cx="113771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곰 얼굴 이모티콘 🐻">
            <a:extLst>
              <a:ext uri="{FF2B5EF4-FFF2-40B4-BE49-F238E27FC236}">
                <a16:creationId xmlns:a16="http://schemas.microsoft.com/office/drawing/2014/main" id="{454ACB45-3BEF-4C47-B67B-2A201CCF68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" r="657" b="1"/>
          <a:stretch/>
        </p:blipFill>
        <p:spPr bwMode="auto">
          <a:xfrm>
            <a:off x="10518500" y="3923370"/>
            <a:ext cx="1080000" cy="109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곰 얼굴 이모티콘 🐻">
            <a:extLst>
              <a:ext uri="{FF2B5EF4-FFF2-40B4-BE49-F238E27FC236}">
                <a16:creationId xmlns:a16="http://schemas.microsoft.com/office/drawing/2014/main" id="{30EF49E9-158E-49F5-B2C4-75B0492797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" r="657" b="1"/>
          <a:stretch/>
        </p:blipFill>
        <p:spPr bwMode="auto">
          <a:xfrm>
            <a:off x="5676103" y="4470508"/>
            <a:ext cx="1080000" cy="109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곰 얼굴 이모티콘 🐻">
            <a:extLst>
              <a:ext uri="{FF2B5EF4-FFF2-40B4-BE49-F238E27FC236}">
                <a16:creationId xmlns:a16="http://schemas.microsoft.com/office/drawing/2014/main" id="{992799EF-32E7-41EA-9302-DA69990344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" r="657" b="1"/>
          <a:stretch/>
        </p:blipFill>
        <p:spPr bwMode="auto">
          <a:xfrm>
            <a:off x="5676103" y="2341114"/>
            <a:ext cx="1080000" cy="109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1C6B215D-33C6-4350-9B96-E2CF9710FD05}"/>
              </a:ext>
            </a:extLst>
          </p:cNvPr>
          <p:cNvSpPr/>
          <p:nvPr/>
        </p:nvSpPr>
        <p:spPr>
          <a:xfrm>
            <a:off x="8244381" y="5564784"/>
            <a:ext cx="1570383" cy="85476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D6C8CB7-9686-4F18-B368-8EE05DDA34FB}"/>
              </a:ext>
            </a:extLst>
          </p:cNvPr>
          <p:cNvSpPr/>
          <p:nvPr/>
        </p:nvSpPr>
        <p:spPr>
          <a:xfrm rot="10800000">
            <a:off x="2576390" y="5564783"/>
            <a:ext cx="1570383" cy="85476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42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965D0B8-D22E-4105-A605-5128BD667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837353"/>
              </p:ext>
            </p:extLst>
          </p:nvPr>
        </p:nvGraphicFramePr>
        <p:xfrm>
          <a:off x="812800" y="808067"/>
          <a:ext cx="6780305" cy="5241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6061">
                  <a:extLst>
                    <a:ext uri="{9D8B030D-6E8A-4147-A177-3AD203B41FA5}">
                      <a16:colId xmlns:a16="http://schemas.microsoft.com/office/drawing/2014/main" val="883740371"/>
                    </a:ext>
                  </a:extLst>
                </a:gridCol>
                <a:gridCol w="1356061">
                  <a:extLst>
                    <a:ext uri="{9D8B030D-6E8A-4147-A177-3AD203B41FA5}">
                      <a16:colId xmlns:a16="http://schemas.microsoft.com/office/drawing/2014/main" val="2774968581"/>
                    </a:ext>
                  </a:extLst>
                </a:gridCol>
                <a:gridCol w="1356061">
                  <a:extLst>
                    <a:ext uri="{9D8B030D-6E8A-4147-A177-3AD203B41FA5}">
                      <a16:colId xmlns:a16="http://schemas.microsoft.com/office/drawing/2014/main" val="3235338388"/>
                    </a:ext>
                  </a:extLst>
                </a:gridCol>
                <a:gridCol w="1356061">
                  <a:extLst>
                    <a:ext uri="{9D8B030D-6E8A-4147-A177-3AD203B41FA5}">
                      <a16:colId xmlns:a16="http://schemas.microsoft.com/office/drawing/2014/main" val="3744721204"/>
                    </a:ext>
                  </a:extLst>
                </a:gridCol>
                <a:gridCol w="1356061">
                  <a:extLst>
                    <a:ext uri="{9D8B030D-6E8A-4147-A177-3AD203B41FA5}">
                      <a16:colId xmlns:a16="http://schemas.microsoft.com/office/drawing/2014/main" val="3378718319"/>
                    </a:ext>
                  </a:extLst>
                </a:gridCol>
              </a:tblGrid>
              <a:tr h="1048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11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24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7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20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34198"/>
                  </a:ext>
                </a:extLst>
              </a:tr>
              <a:tr h="1048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12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8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16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105943"/>
                  </a:ext>
                </a:extLst>
              </a:tr>
              <a:tr h="1048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17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5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13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21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9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2397"/>
                  </a:ext>
                </a:extLst>
              </a:tr>
              <a:tr h="1048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18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14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22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015846"/>
                  </a:ext>
                </a:extLst>
              </a:tr>
              <a:tr h="1048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23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19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15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356412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A1ECD8CC-755B-4560-8E71-4D43A0DCA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899694"/>
              </p:ext>
            </p:extLst>
          </p:nvPr>
        </p:nvGraphicFramePr>
        <p:xfrm>
          <a:off x="8785411" y="672354"/>
          <a:ext cx="2414495" cy="1928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899">
                  <a:extLst>
                    <a:ext uri="{9D8B030D-6E8A-4147-A177-3AD203B41FA5}">
                      <a16:colId xmlns:a16="http://schemas.microsoft.com/office/drawing/2014/main" val="3690863068"/>
                    </a:ext>
                  </a:extLst>
                </a:gridCol>
                <a:gridCol w="482899">
                  <a:extLst>
                    <a:ext uri="{9D8B030D-6E8A-4147-A177-3AD203B41FA5}">
                      <a16:colId xmlns:a16="http://schemas.microsoft.com/office/drawing/2014/main" val="2191470642"/>
                    </a:ext>
                  </a:extLst>
                </a:gridCol>
                <a:gridCol w="482899">
                  <a:extLst>
                    <a:ext uri="{9D8B030D-6E8A-4147-A177-3AD203B41FA5}">
                      <a16:colId xmlns:a16="http://schemas.microsoft.com/office/drawing/2014/main" val="743350268"/>
                    </a:ext>
                  </a:extLst>
                </a:gridCol>
                <a:gridCol w="482899">
                  <a:extLst>
                    <a:ext uri="{9D8B030D-6E8A-4147-A177-3AD203B41FA5}">
                      <a16:colId xmlns:a16="http://schemas.microsoft.com/office/drawing/2014/main" val="1934733171"/>
                    </a:ext>
                  </a:extLst>
                </a:gridCol>
                <a:gridCol w="482899">
                  <a:extLst>
                    <a:ext uri="{9D8B030D-6E8A-4147-A177-3AD203B41FA5}">
                      <a16:colId xmlns:a16="http://schemas.microsoft.com/office/drawing/2014/main" val="1091255264"/>
                    </a:ext>
                  </a:extLst>
                </a:gridCol>
              </a:tblGrid>
              <a:tr h="3856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621226"/>
                  </a:ext>
                </a:extLst>
              </a:tr>
              <a:tr h="385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559063"/>
                  </a:ext>
                </a:extLst>
              </a:tr>
              <a:tr h="385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303203"/>
                  </a:ext>
                </a:extLst>
              </a:tr>
              <a:tr h="385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285813"/>
                  </a:ext>
                </a:extLst>
              </a:tr>
              <a:tr h="385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201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100CE-942F-4A95-9394-525A78497036}"/>
              </a:ext>
            </a:extLst>
          </p:cNvPr>
          <p:cNvSpPr txBox="1"/>
          <p:nvPr/>
        </p:nvSpPr>
        <p:spPr>
          <a:xfrm>
            <a:off x="8866094" y="2931459"/>
            <a:ext cx="2333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빈칸을 움직여 위의 모양처럼 만드세요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8358F5B-6ABB-4B57-9849-4802CDFA8D44}"/>
              </a:ext>
            </a:extLst>
          </p:cNvPr>
          <p:cNvSpPr/>
          <p:nvPr/>
        </p:nvSpPr>
        <p:spPr>
          <a:xfrm rot="10800000">
            <a:off x="9076763" y="4897189"/>
            <a:ext cx="993962" cy="81824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B83453C-EB6E-4442-9B87-9B19D4F56CA0}"/>
              </a:ext>
            </a:extLst>
          </p:cNvPr>
          <p:cNvSpPr/>
          <p:nvPr/>
        </p:nvSpPr>
        <p:spPr>
          <a:xfrm>
            <a:off x="10591799" y="4870295"/>
            <a:ext cx="993961" cy="88504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C78BB29-19D2-418C-A4DD-4898337D4E06}"/>
              </a:ext>
            </a:extLst>
          </p:cNvPr>
          <p:cNvSpPr/>
          <p:nvPr/>
        </p:nvSpPr>
        <p:spPr>
          <a:xfrm rot="5400000">
            <a:off x="9828508" y="5619582"/>
            <a:ext cx="974694" cy="80290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74BA33C-12ED-4320-986C-9AF4D03617A6}"/>
              </a:ext>
            </a:extLst>
          </p:cNvPr>
          <p:cNvSpPr/>
          <p:nvPr/>
        </p:nvSpPr>
        <p:spPr>
          <a:xfrm rot="16200000">
            <a:off x="9809347" y="4144090"/>
            <a:ext cx="1013015" cy="80290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7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56</Words>
  <Application>Microsoft Office PowerPoint</Application>
  <PresentationFormat>와이드스크린</PresentationFormat>
  <Paragraphs>51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jone98k@gmail.com</dc:creator>
  <cp:lastModifiedBy>jone98k@gmail.com</cp:lastModifiedBy>
  <cp:revision>1</cp:revision>
  <dcterms:created xsi:type="dcterms:W3CDTF">2021-11-06T08:37:27Z</dcterms:created>
  <dcterms:modified xsi:type="dcterms:W3CDTF">2021-11-06T09:18:31Z</dcterms:modified>
</cp:coreProperties>
</file>