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71" r:id="rId7"/>
    <p:sldId id="269" r:id="rId8"/>
    <p:sldId id="272" r:id="rId9"/>
    <p:sldId id="270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DD383-FC4D-4506-9E33-3ECCA2084298}" v="791" dt="2021-11-06T07:45:10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4DD305-5390-4E2E-A124-CB9FB69246A5}"/>
              </a:ext>
            </a:extLst>
          </p:cNvPr>
          <p:cNvSpPr/>
          <p:nvPr/>
        </p:nvSpPr>
        <p:spPr>
          <a:xfrm>
            <a:off x="1342734" y="876249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C354C-F417-4650-9083-CEF83F4C5F7A}"/>
              </a:ext>
            </a:extLst>
          </p:cNvPr>
          <p:cNvSpPr txBox="1"/>
          <p:nvPr/>
        </p:nvSpPr>
        <p:spPr>
          <a:xfrm>
            <a:off x="4840817" y="5106912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선택 완료</a:t>
            </a:r>
            <a:endParaRPr 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AFBB7A8-06ED-4C75-B074-2B1CE6024EDC}"/>
              </a:ext>
            </a:extLst>
          </p:cNvPr>
          <p:cNvGrpSpPr/>
          <p:nvPr/>
        </p:nvGrpSpPr>
        <p:grpSpPr>
          <a:xfrm>
            <a:off x="1897786" y="1767157"/>
            <a:ext cx="8611809" cy="3000375"/>
            <a:chOff x="1911199" y="1384300"/>
            <a:chExt cx="8611809" cy="30003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A0C3B9E-158E-41CF-B017-6CB2A4B33B6E}"/>
                </a:ext>
              </a:extLst>
            </p:cNvPr>
            <p:cNvSpPr/>
            <p:nvPr/>
          </p:nvSpPr>
          <p:spPr>
            <a:xfrm>
              <a:off x="1911199" y="1385056"/>
              <a:ext cx="1790095" cy="29996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0AD499C-F9A4-45A4-BF41-3B484989F367}"/>
                </a:ext>
              </a:extLst>
            </p:cNvPr>
            <p:cNvSpPr/>
            <p:nvPr/>
          </p:nvSpPr>
          <p:spPr>
            <a:xfrm>
              <a:off x="4184650" y="1384300"/>
              <a:ext cx="1790700" cy="3000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02433BD-3749-477B-A266-FEB7354FAC91}"/>
                </a:ext>
              </a:extLst>
            </p:cNvPr>
            <p:cNvSpPr/>
            <p:nvPr/>
          </p:nvSpPr>
          <p:spPr>
            <a:xfrm>
              <a:off x="6457950" y="1384300"/>
              <a:ext cx="1790700" cy="3000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4ACC5A1-EC14-4D93-A935-C716B9ED57E5}"/>
                </a:ext>
              </a:extLst>
            </p:cNvPr>
            <p:cNvSpPr/>
            <p:nvPr/>
          </p:nvSpPr>
          <p:spPr>
            <a:xfrm>
              <a:off x="8732913" y="1385055"/>
              <a:ext cx="1790095" cy="29996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D8D6F0F-E04A-4130-838F-75431B5D89D7}"/>
              </a:ext>
            </a:extLst>
          </p:cNvPr>
          <p:cNvSpPr txBox="1"/>
          <p:nvPr/>
        </p:nvSpPr>
        <p:spPr>
          <a:xfrm>
            <a:off x="8837520" y="4202766"/>
            <a:ext cx="1541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캐릭터 이름4</a:t>
            </a:r>
            <a:endParaRPr lang="ko-KR" altLang="en-US" dirty="0"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5427D2-F203-465F-B91D-7DB9A53CAB97}"/>
              </a:ext>
            </a:extLst>
          </p:cNvPr>
          <p:cNvSpPr txBox="1"/>
          <p:nvPr/>
        </p:nvSpPr>
        <p:spPr>
          <a:xfrm>
            <a:off x="6623236" y="4202766"/>
            <a:ext cx="1541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캐릭터 이름3</a:t>
            </a:r>
            <a:endParaRPr lang="ko-KR" altLang="en-US" dirty="0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09037-8B2B-4899-85DF-0E094470FD6E}"/>
              </a:ext>
            </a:extLst>
          </p:cNvPr>
          <p:cNvSpPr txBox="1"/>
          <p:nvPr/>
        </p:nvSpPr>
        <p:spPr>
          <a:xfrm>
            <a:off x="4328272" y="4202765"/>
            <a:ext cx="1541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캐릭터 이름2</a:t>
            </a:r>
            <a:endParaRPr lang="ko-KR" altLang="en-US" dirty="0"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9FABEC-FE11-4119-83F8-7ED6D63486DA}"/>
              </a:ext>
            </a:extLst>
          </p:cNvPr>
          <p:cNvSpPr txBox="1"/>
          <p:nvPr/>
        </p:nvSpPr>
        <p:spPr>
          <a:xfrm>
            <a:off x="2015378" y="4202765"/>
            <a:ext cx="1541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캐릭터 이름1</a:t>
            </a:r>
            <a:endParaRPr lang="ko-KR" altLang="en-US" dirty="0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F4C893-0FCE-4132-AFD5-59C756F3BB86}"/>
              </a:ext>
            </a:extLst>
          </p:cNvPr>
          <p:cNvSpPr txBox="1"/>
          <p:nvPr/>
        </p:nvSpPr>
        <p:spPr>
          <a:xfrm>
            <a:off x="3666277" y="257791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캐릭터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 그림2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2FC6D-BB15-4E3C-8CCB-05CD615F23B1}"/>
              </a:ext>
            </a:extLst>
          </p:cNvPr>
          <p:cNvSpPr txBox="1"/>
          <p:nvPr/>
        </p:nvSpPr>
        <p:spPr>
          <a:xfrm>
            <a:off x="1416242" y="260513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캐릭터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 그림1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17B122-511C-4990-8412-B12DBC4573FA}"/>
              </a:ext>
            </a:extLst>
          </p:cNvPr>
          <p:cNvSpPr txBox="1"/>
          <p:nvPr/>
        </p:nvSpPr>
        <p:spPr>
          <a:xfrm>
            <a:off x="8071952" y="257511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캐릭터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 그림4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DC28D3-8304-40FF-A57B-4946FDDE8C8E}"/>
              </a:ext>
            </a:extLst>
          </p:cNvPr>
          <p:cNvSpPr txBox="1"/>
          <p:nvPr/>
        </p:nvSpPr>
        <p:spPr>
          <a:xfrm>
            <a:off x="5871165" y="257791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캐릭터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 그림3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490990-DC3E-4F98-B15A-5BD66480778B}"/>
              </a:ext>
            </a:extLst>
          </p:cNvPr>
          <p:cNvSpPr txBox="1"/>
          <p:nvPr/>
        </p:nvSpPr>
        <p:spPr>
          <a:xfrm>
            <a:off x="1877167" y="1187524"/>
            <a:ext cx="27431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캐릭터 선택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BF0D8D-5704-4358-A9CB-E99DAF472FEE}"/>
              </a:ext>
            </a:extLst>
          </p:cNvPr>
          <p:cNvSpPr/>
          <p:nvPr/>
        </p:nvSpPr>
        <p:spPr>
          <a:xfrm>
            <a:off x="1306448" y="827868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2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BF0D8D-5704-4358-A9CB-E99DAF472FEE}"/>
              </a:ext>
            </a:extLst>
          </p:cNvPr>
          <p:cNvSpPr/>
          <p:nvPr/>
        </p:nvSpPr>
        <p:spPr>
          <a:xfrm>
            <a:off x="1306448" y="827868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4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BF0D8D-5704-4358-A9CB-E99DAF472FEE}"/>
              </a:ext>
            </a:extLst>
          </p:cNvPr>
          <p:cNvSpPr/>
          <p:nvPr/>
        </p:nvSpPr>
        <p:spPr>
          <a:xfrm>
            <a:off x="1306448" y="827868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9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BF0D8D-5704-4358-A9CB-E99DAF472FEE}"/>
              </a:ext>
            </a:extLst>
          </p:cNvPr>
          <p:cNvSpPr/>
          <p:nvPr/>
        </p:nvSpPr>
        <p:spPr>
          <a:xfrm>
            <a:off x="1306448" y="827868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545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BF0D8D-5704-4358-A9CB-E99DAF472FEE}"/>
              </a:ext>
            </a:extLst>
          </p:cNvPr>
          <p:cNvSpPr/>
          <p:nvPr/>
        </p:nvSpPr>
        <p:spPr>
          <a:xfrm>
            <a:off x="1306448" y="827868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99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BF0D8D-5704-4358-A9CB-E99DAF472FEE}"/>
              </a:ext>
            </a:extLst>
          </p:cNvPr>
          <p:cNvSpPr/>
          <p:nvPr/>
        </p:nvSpPr>
        <p:spPr>
          <a:xfrm>
            <a:off x="1306448" y="827868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433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BF0D8D-5704-4358-A9CB-E99DAF472FEE}"/>
              </a:ext>
            </a:extLst>
          </p:cNvPr>
          <p:cNvSpPr/>
          <p:nvPr/>
        </p:nvSpPr>
        <p:spPr>
          <a:xfrm>
            <a:off x="1306448" y="827868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41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BF0D8D-5704-4358-A9CB-E99DAF472FEE}"/>
              </a:ext>
            </a:extLst>
          </p:cNvPr>
          <p:cNvSpPr/>
          <p:nvPr/>
        </p:nvSpPr>
        <p:spPr>
          <a:xfrm>
            <a:off x="1306448" y="827868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06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BF0D8D-5704-4358-A9CB-E99DAF472FEE}"/>
              </a:ext>
            </a:extLst>
          </p:cNvPr>
          <p:cNvSpPr/>
          <p:nvPr/>
        </p:nvSpPr>
        <p:spPr>
          <a:xfrm>
            <a:off x="1225766" y="738221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44569-375D-4A80-BB3A-50D91850D10B}"/>
              </a:ext>
            </a:extLst>
          </p:cNvPr>
          <p:cNvSpPr txBox="1"/>
          <p:nvPr/>
        </p:nvSpPr>
        <p:spPr>
          <a:xfrm>
            <a:off x="4724400" y="2510118"/>
            <a:ext cx="2743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시작하기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93EC1-1EB7-404A-B1D6-6C91CD0EEEAC}"/>
              </a:ext>
            </a:extLst>
          </p:cNvPr>
          <p:cNvSpPr txBox="1"/>
          <p:nvPr/>
        </p:nvSpPr>
        <p:spPr>
          <a:xfrm>
            <a:off x="1877167" y="1187524"/>
            <a:ext cx="12819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광클게임!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7274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BF0D8D-5704-4358-A9CB-E99DAF472FEE}"/>
              </a:ext>
            </a:extLst>
          </p:cNvPr>
          <p:cNvSpPr/>
          <p:nvPr/>
        </p:nvSpPr>
        <p:spPr>
          <a:xfrm>
            <a:off x="1225766" y="762713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44569-375D-4A80-BB3A-50D91850D10B}"/>
              </a:ext>
            </a:extLst>
          </p:cNvPr>
          <p:cNvSpPr txBox="1"/>
          <p:nvPr/>
        </p:nvSpPr>
        <p:spPr>
          <a:xfrm>
            <a:off x="4724400" y="2510118"/>
            <a:ext cx="2743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클릭!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C55CE7-A7DB-41CD-92A1-5F8FEC287DB5}"/>
              </a:ext>
            </a:extLst>
          </p:cNvPr>
          <p:cNvSpPr txBox="1"/>
          <p:nvPr/>
        </p:nvSpPr>
        <p:spPr>
          <a:xfrm>
            <a:off x="4724400" y="436403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24번 클릭함</a:t>
            </a:r>
            <a:endParaRPr lang="ko-KR" altLang="en-US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5C0BC-A611-4C66-80C3-7B449A22C1B2}"/>
              </a:ext>
            </a:extLst>
          </p:cNvPr>
          <p:cNvSpPr txBox="1"/>
          <p:nvPr/>
        </p:nvSpPr>
        <p:spPr>
          <a:xfrm>
            <a:off x="4634753" y="1532965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남은 시간: 3.58초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F35BF-680C-40E0-B7F4-BDE73A682E39}"/>
              </a:ext>
            </a:extLst>
          </p:cNvPr>
          <p:cNvSpPr txBox="1"/>
          <p:nvPr/>
        </p:nvSpPr>
        <p:spPr>
          <a:xfrm>
            <a:off x="1877167" y="1187524"/>
            <a:ext cx="1308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광클게임!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8861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BF0D8D-5704-4358-A9CB-E99DAF472FEE}"/>
              </a:ext>
            </a:extLst>
          </p:cNvPr>
          <p:cNvSpPr/>
          <p:nvPr/>
        </p:nvSpPr>
        <p:spPr>
          <a:xfrm>
            <a:off x="1225766" y="738221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44569-375D-4A80-BB3A-50D91850D10B}"/>
              </a:ext>
            </a:extLst>
          </p:cNvPr>
          <p:cNvSpPr txBox="1"/>
          <p:nvPr/>
        </p:nvSpPr>
        <p:spPr>
          <a:xfrm>
            <a:off x="4724400" y="1748438"/>
            <a:ext cx="2743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Time Over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B821C-4BAF-4D26-B4AD-840F18D82285}"/>
              </a:ext>
            </a:extLst>
          </p:cNvPr>
          <p:cNvSpPr txBox="1"/>
          <p:nvPr/>
        </p:nvSpPr>
        <p:spPr>
          <a:xfrm>
            <a:off x="4729674" y="3597889"/>
            <a:ext cx="2743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113회 클릭함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3BE07-776A-4402-87E5-4EB03FB64890}"/>
              </a:ext>
            </a:extLst>
          </p:cNvPr>
          <p:cNvSpPr txBox="1"/>
          <p:nvPr/>
        </p:nvSpPr>
        <p:spPr>
          <a:xfrm>
            <a:off x="4724400" y="3155978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&lt;Result&gt;</a:t>
            </a:r>
            <a:endParaRPr lang="ko-KR" altLang="en-US" dirty="0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A63DE-2F59-4AFD-B206-376611893CF8}"/>
              </a:ext>
            </a:extLst>
          </p:cNvPr>
          <p:cNvSpPr txBox="1"/>
          <p:nvPr/>
        </p:nvSpPr>
        <p:spPr>
          <a:xfrm>
            <a:off x="1877167" y="1187524"/>
            <a:ext cx="1308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광클게임!</a:t>
            </a:r>
            <a:endParaRPr lang="ko-KR" altLang="en-US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55CE7-A7DB-41CD-92A1-5F8FEC287DB5}"/>
              </a:ext>
            </a:extLst>
          </p:cNvPr>
          <p:cNvSpPr txBox="1"/>
          <p:nvPr/>
        </p:nvSpPr>
        <p:spPr>
          <a:xfrm>
            <a:off x="5497286" y="4962745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게임 </a:t>
            </a:r>
            <a:endParaRPr lang="en-US" altLang="ko-KR" dirty="0">
              <a:ea typeface="맑은 고딕"/>
            </a:endParaRPr>
          </a:p>
          <a:p>
            <a:pPr algn="ctr"/>
            <a:r>
              <a:rPr lang="ko-KR" altLang="en-US" dirty="0">
                <a:ea typeface="맑은 고딕"/>
              </a:rPr>
              <a:t>목록보기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55CE7-A7DB-41CD-92A1-5F8FEC287DB5}"/>
              </a:ext>
            </a:extLst>
          </p:cNvPr>
          <p:cNvSpPr txBox="1"/>
          <p:nvPr/>
        </p:nvSpPr>
        <p:spPr>
          <a:xfrm>
            <a:off x="3744685" y="4962746"/>
            <a:ext cx="14450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게임 </a:t>
            </a:r>
            <a:endParaRPr lang="en-US" altLang="ko-KR" dirty="0">
              <a:ea typeface="맑은 고딕"/>
            </a:endParaRPr>
          </a:p>
          <a:p>
            <a:pPr algn="ctr"/>
            <a:r>
              <a:rPr lang="ko-KR" altLang="en-US" dirty="0" err="1">
                <a:ea typeface="맑은 고딕"/>
              </a:rPr>
              <a:t>다시하기</a:t>
            </a:r>
            <a:endParaRPr lang="ko-KR" altLang="en-US" dirty="0"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C55CE7-A7DB-41CD-92A1-5F8FEC287DB5}"/>
              </a:ext>
            </a:extLst>
          </p:cNvPr>
          <p:cNvSpPr txBox="1"/>
          <p:nvPr/>
        </p:nvSpPr>
        <p:spPr>
          <a:xfrm>
            <a:off x="7211785" y="4962746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최고기록 </a:t>
            </a:r>
            <a:endParaRPr lang="en-US" altLang="ko-KR" dirty="0">
              <a:ea typeface="맑은 고딕"/>
            </a:endParaRPr>
          </a:p>
          <a:p>
            <a:pPr algn="ctr"/>
            <a:r>
              <a:rPr lang="ko-KR" altLang="en-US" dirty="0">
                <a:ea typeface="맑은 고딕"/>
              </a:rPr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276614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BF0D8D-5704-4358-A9CB-E99DAF472FEE}"/>
              </a:ext>
            </a:extLst>
          </p:cNvPr>
          <p:cNvSpPr/>
          <p:nvPr/>
        </p:nvSpPr>
        <p:spPr>
          <a:xfrm>
            <a:off x="1306448" y="827868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D28A94-42FE-41C1-8B84-984E94259374}"/>
              </a:ext>
            </a:extLst>
          </p:cNvPr>
          <p:cNvSpPr txBox="1"/>
          <p:nvPr/>
        </p:nvSpPr>
        <p:spPr>
          <a:xfrm>
            <a:off x="1649506" y="117437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숫자 순서대로 누르기!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5DF0C-3EF8-4E64-B51A-D32157268B2B}"/>
              </a:ext>
            </a:extLst>
          </p:cNvPr>
          <p:cNvSpPr txBox="1"/>
          <p:nvPr/>
        </p:nvSpPr>
        <p:spPr>
          <a:xfrm>
            <a:off x="4723840" y="2088215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난이도 선택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D25CB-65BA-4B24-B888-8F1E3D8ADC0E}"/>
              </a:ext>
            </a:extLst>
          </p:cNvPr>
          <p:cNvSpPr txBox="1"/>
          <p:nvPr/>
        </p:nvSpPr>
        <p:spPr>
          <a:xfrm>
            <a:off x="2222127" y="2858621"/>
            <a:ext cx="209774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3 X 3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03364-9973-43CE-9B1C-D2AB854CE18B}"/>
              </a:ext>
            </a:extLst>
          </p:cNvPr>
          <p:cNvSpPr txBox="1"/>
          <p:nvPr/>
        </p:nvSpPr>
        <p:spPr>
          <a:xfrm>
            <a:off x="5001186" y="2858621"/>
            <a:ext cx="209774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4 X 4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ADE6E-5CDF-4DB4-9C47-71FA70130874}"/>
              </a:ext>
            </a:extLst>
          </p:cNvPr>
          <p:cNvSpPr txBox="1"/>
          <p:nvPr/>
        </p:nvSpPr>
        <p:spPr>
          <a:xfrm>
            <a:off x="7851962" y="2858620"/>
            <a:ext cx="209774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5 X 5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55CE7-A7DB-41CD-92A1-5F8FEC287DB5}"/>
              </a:ext>
            </a:extLst>
          </p:cNvPr>
          <p:cNvSpPr txBox="1"/>
          <p:nvPr/>
        </p:nvSpPr>
        <p:spPr>
          <a:xfrm>
            <a:off x="4678457" y="5123312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선택완료</a:t>
            </a:r>
          </a:p>
        </p:txBody>
      </p:sp>
    </p:spTree>
    <p:extLst>
      <p:ext uri="{BB962C8B-B14F-4D97-AF65-F5344CB8AC3E}">
        <p14:creationId xmlns:p14="http://schemas.microsoft.com/office/powerpoint/2010/main" val="270296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BF0D8D-5704-4358-A9CB-E99DAF472FEE}"/>
              </a:ext>
            </a:extLst>
          </p:cNvPr>
          <p:cNvSpPr/>
          <p:nvPr/>
        </p:nvSpPr>
        <p:spPr>
          <a:xfrm>
            <a:off x="1225766" y="738221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44569-375D-4A80-BB3A-50D91850D10B}"/>
              </a:ext>
            </a:extLst>
          </p:cNvPr>
          <p:cNvSpPr txBox="1"/>
          <p:nvPr/>
        </p:nvSpPr>
        <p:spPr>
          <a:xfrm>
            <a:off x="4724400" y="2510118"/>
            <a:ext cx="2743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시작하기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93EC1-1EB7-404A-B1D6-6C91CD0EEEAC}"/>
              </a:ext>
            </a:extLst>
          </p:cNvPr>
          <p:cNvSpPr txBox="1"/>
          <p:nvPr/>
        </p:nvSpPr>
        <p:spPr>
          <a:xfrm>
            <a:off x="1877167" y="1187524"/>
            <a:ext cx="25315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숫자 순서대로 누르기</a:t>
            </a:r>
            <a:r>
              <a:rPr lang="en-US" altLang="ko-KR" dirty="0">
                <a:ea typeface="맑은 고딕"/>
              </a:rPr>
              <a:t>!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9869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BF0D8D-5704-4358-A9CB-E99DAF472FEE}"/>
              </a:ext>
            </a:extLst>
          </p:cNvPr>
          <p:cNvSpPr/>
          <p:nvPr/>
        </p:nvSpPr>
        <p:spPr>
          <a:xfrm>
            <a:off x="1306448" y="827868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D28A94-42FE-41C1-8B84-984E94259374}"/>
              </a:ext>
            </a:extLst>
          </p:cNvPr>
          <p:cNvSpPr txBox="1"/>
          <p:nvPr/>
        </p:nvSpPr>
        <p:spPr>
          <a:xfrm>
            <a:off x="1649506" y="117437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숫자 순서대로 누르기!</a:t>
            </a:r>
            <a:endParaRPr lang="ko-KR" altLang="en-US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07E52-F0EF-4924-BC48-C98139E8ADBD}"/>
              </a:ext>
            </a:extLst>
          </p:cNvPr>
          <p:cNvSpPr txBox="1"/>
          <p:nvPr/>
        </p:nvSpPr>
        <p:spPr>
          <a:xfrm>
            <a:off x="3236259" y="2545977"/>
            <a:ext cx="13805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1</a:t>
            </a: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739C5-2D7C-4C92-A64B-C1B30D244503}"/>
              </a:ext>
            </a:extLst>
          </p:cNvPr>
          <p:cNvSpPr txBox="1"/>
          <p:nvPr/>
        </p:nvSpPr>
        <p:spPr>
          <a:xfrm>
            <a:off x="4670612" y="190948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시간: 3.58초</a:t>
            </a:r>
            <a:endParaRPr lang="ko-KR" altLang="en-US" dirty="0"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FCAD98-BA2C-4048-BD6B-CA2C1018D1E4}"/>
              </a:ext>
            </a:extLst>
          </p:cNvPr>
          <p:cNvSpPr txBox="1"/>
          <p:nvPr/>
        </p:nvSpPr>
        <p:spPr>
          <a:xfrm>
            <a:off x="3236259" y="3756212"/>
            <a:ext cx="13805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9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5AD1B4-F118-4E5D-B402-86A4B2214FD8}"/>
              </a:ext>
            </a:extLst>
          </p:cNvPr>
          <p:cNvSpPr txBox="1"/>
          <p:nvPr/>
        </p:nvSpPr>
        <p:spPr>
          <a:xfrm>
            <a:off x="3236258" y="4939553"/>
            <a:ext cx="13805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6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F69097-941F-450D-8199-539273F1BF3C}"/>
              </a:ext>
            </a:extLst>
          </p:cNvPr>
          <p:cNvSpPr txBox="1"/>
          <p:nvPr/>
        </p:nvSpPr>
        <p:spPr>
          <a:xfrm>
            <a:off x="5235388" y="3756211"/>
            <a:ext cx="13805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5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62FF87-C9D0-4F3D-8268-35B257B6D1C8}"/>
              </a:ext>
            </a:extLst>
          </p:cNvPr>
          <p:cNvSpPr txBox="1"/>
          <p:nvPr/>
        </p:nvSpPr>
        <p:spPr>
          <a:xfrm>
            <a:off x="5235388" y="4939553"/>
            <a:ext cx="13805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8</a:t>
            </a: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31DE9-6EE6-48C7-A354-33199C457275}"/>
              </a:ext>
            </a:extLst>
          </p:cNvPr>
          <p:cNvSpPr txBox="1"/>
          <p:nvPr/>
        </p:nvSpPr>
        <p:spPr>
          <a:xfrm>
            <a:off x="7324164" y="4939553"/>
            <a:ext cx="13805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2</a:t>
            </a: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5C8C07-7266-4034-9F26-0049B57EA1EF}"/>
              </a:ext>
            </a:extLst>
          </p:cNvPr>
          <p:cNvSpPr txBox="1"/>
          <p:nvPr/>
        </p:nvSpPr>
        <p:spPr>
          <a:xfrm>
            <a:off x="7324164" y="3756211"/>
            <a:ext cx="13805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4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FA52F-6337-47E9-B3CD-FE9998F10EC2}"/>
              </a:ext>
            </a:extLst>
          </p:cNvPr>
          <p:cNvSpPr txBox="1"/>
          <p:nvPr/>
        </p:nvSpPr>
        <p:spPr>
          <a:xfrm>
            <a:off x="7324165" y="2545977"/>
            <a:ext cx="13805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3</a:t>
            </a: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C8014-D4B9-4635-BFAF-31D2884D1AA3}"/>
              </a:ext>
            </a:extLst>
          </p:cNvPr>
          <p:cNvSpPr txBox="1"/>
          <p:nvPr/>
        </p:nvSpPr>
        <p:spPr>
          <a:xfrm>
            <a:off x="5235389" y="2545977"/>
            <a:ext cx="13805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7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4296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BF0D8D-5704-4358-A9CB-E99DAF472FEE}"/>
              </a:ext>
            </a:extLst>
          </p:cNvPr>
          <p:cNvSpPr/>
          <p:nvPr/>
        </p:nvSpPr>
        <p:spPr>
          <a:xfrm>
            <a:off x="1225766" y="738221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44569-375D-4A80-BB3A-50D91850D10B}"/>
              </a:ext>
            </a:extLst>
          </p:cNvPr>
          <p:cNvSpPr txBox="1"/>
          <p:nvPr/>
        </p:nvSpPr>
        <p:spPr>
          <a:xfrm>
            <a:off x="4724400" y="1748438"/>
            <a:ext cx="2743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 dirty="0">
                <a:ea typeface="맑은 고딕"/>
              </a:rPr>
              <a:t>끝</a:t>
            </a: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B821C-4BAF-4D26-B4AD-840F18D82285}"/>
              </a:ext>
            </a:extLst>
          </p:cNvPr>
          <p:cNvSpPr txBox="1"/>
          <p:nvPr/>
        </p:nvSpPr>
        <p:spPr>
          <a:xfrm>
            <a:off x="4729674" y="3597889"/>
            <a:ext cx="2743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113회 클릭함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3BE07-776A-4402-87E5-4EB03FB64890}"/>
              </a:ext>
            </a:extLst>
          </p:cNvPr>
          <p:cNvSpPr txBox="1"/>
          <p:nvPr/>
        </p:nvSpPr>
        <p:spPr>
          <a:xfrm>
            <a:off x="4724400" y="3155978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&lt;Result&gt;</a:t>
            </a:r>
            <a:endParaRPr lang="ko-KR" altLang="en-US" dirty="0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A63DE-2F59-4AFD-B206-376611893CF8}"/>
              </a:ext>
            </a:extLst>
          </p:cNvPr>
          <p:cNvSpPr txBox="1"/>
          <p:nvPr/>
        </p:nvSpPr>
        <p:spPr>
          <a:xfrm>
            <a:off x="1877167" y="1187524"/>
            <a:ext cx="1308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광클게임!</a:t>
            </a:r>
            <a:endParaRPr lang="ko-KR" altLang="en-US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55CE7-A7DB-41CD-92A1-5F8FEC287DB5}"/>
              </a:ext>
            </a:extLst>
          </p:cNvPr>
          <p:cNvSpPr txBox="1"/>
          <p:nvPr/>
        </p:nvSpPr>
        <p:spPr>
          <a:xfrm>
            <a:off x="5497286" y="4962745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게임 </a:t>
            </a:r>
            <a:endParaRPr lang="en-US" altLang="ko-KR" dirty="0">
              <a:ea typeface="맑은 고딕"/>
            </a:endParaRPr>
          </a:p>
          <a:p>
            <a:pPr algn="ctr"/>
            <a:r>
              <a:rPr lang="ko-KR" altLang="en-US" dirty="0">
                <a:ea typeface="맑은 고딕"/>
              </a:rPr>
              <a:t>목록보기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55CE7-A7DB-41CD-92A1-5F8FEC287DB5}"/>
              </a:ext>
            </a:extLst>
          </p:cNvPr>
          <p:cNvSpPr txBox="1"/>
          <p:nvPr/>
        </p:nvSpPr>
        <p:spPr>
          <a:xfrm>
            <a:off x="3744685" y="4962746"/>
            <a:ext cx="14450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게임 </a:t>
            </a:r>
            <a:endParaRPr lang="en-US" altLang="ko-KR" dirty="0">
              <a:ea typeface="맑은 고딕"/>
            </a:endParaRPr>
          </a:p>
          <a:p>
            <a:pPr algn="ctr"/>
            <a:r>
              <a:rPr lang="ko-KR" altLang="en-US" dirty="0" err="1">
                <a:ea typeface="맑은 고딕"/>
              </a:rPr>
              <a:t>다시하기</a:t>
            </a:r>
            <a:endParaRPr lang="ko-KR" altLang="en-US" dirty="0"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C55CE7-A7DB-41CD-92A1-5F8FEC287DB5}"/>
              </a:ext>
            </a:extLst>
          </p:cNvPr>
          <p:cNvSpPr txBox="1"/>
          <p:nvPr/>
        </p:nvSpPr>
        <p:spPr>
          <a:xfrm>
            <a:off x="7211785" y="4962746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최고기록 </a:t>
            </a:r>
            <a:endParaRPr lang="en-US" altLang="ko-KR" dirty="0">
              <a:ea typeface="맑은 고딕"/>
            </a:endParaRPr>
          </a:p>
          <a:p>
            <a:pPr algn="ctr"/>
            <a:r>
              <a:rPr lang="ko-KR" altLang="en-US" dirty="0">
                <a:ea typeface="맑은 고딕"/>
              </a:rPr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132510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BF0D8D-5704-4358-A9CB-E99DAF472FEE}"/>
              </a:ext>
            </a:extLst>
          </p:cNvPr>
          <p:cNvSpPr/>
          <p:nvPr/>
        </p:nvSpPr>
        <p:spPr>
          <a:xfrm>
            <a:off x="1225766" y="738221"/>
            <a:ext cx="9751016" cy="52048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44569-375D-4A80-BB3A-50D91850D10B}"/>
              </a:ext>
            </a:extLst>
          </p:cNvPr>
          <p:cNvSpPr txBox="1"/>
          <p:nvPr/>
        </p:nvSpPr>
        <p:spPr>
          <a:xfrm>
            <a:off x="4724400" y="2026024"/>
            <a:ext cx="2743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끝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B821C-4BAF-4D26-B4AD-840F18D82285}"/>
              </a:ext>
            </a:extLst>
          </p:cNvPr>
          <p:cNvSpPr txBox="1"/>
          <p:nvPr/>
        </p:nvSpPr>
        <p:spPr>
          <a:xfrm>
            <a:off x="4724400" y="4177553"/>
            <a:ext cx="2743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11.3초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3BE07-776A-4402-87E5-4EB03FB64890}"/>
              </a:ext>
            </a:extLst>
          </p:cNvPr>
          <p:cNvSpPr txBox="1"/>
          <p:nvPr/>
        </p:nvSpPr>
        <p:spPr>
          <a:xfrm>
            <a:off x="4724400" y="3675529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&lt;Result&gt;</a:t>
            </a:r>
            <a:endParaRPr lang="ko-KR" altLang="en-US" dirty="0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A63DE-2F59-4AFD-B206-376611893CF8}"/>
              </a:ext>
            </a:extLst>
          </p:cNvPr>
          <p:cNvSpPr txBox="1"/>
          <p:nvPr/>
        </p:nvSpPr>
        <p:spPr>
          <a:xfrm>
            <a:off x="1877167" y="1187524"/>
            <a:ext cx="28507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숫자 순서대로 누르기!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8510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126</Words>
  <Application>Microsoft Office PowerPoint</Application>
  <PresentationFormat>와이드스크린</PresentationFormat>
  <Paragraphs>96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지예성</cp:lastModifiedBy>
  <cp:revision>183</cp:revision>
  <dcterms:created xsi:type="dcterms:W3CDTF">2021-11-05T06:53:26Z</dcterms:created>
  <dcterms:modified xsi:type="dcterms:W3CDTF">2021-11-06T16:15:24Z</dcterms:modified>
</cp:coreProperties>
</file>